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1" r:id="rId2"/>
    <p:sldId id="300" r:id="rId3"/>
    <p:sldId id="274" r:id="rId4"/>
    <p:sldId id="293" r:id="rId5"/>
    <p:sldId id="301" r:id="rId6"/>
    <p:sldId id="275" r:id="rId7"/>
    <p:sldId id="276" r:id="rId8"/>
    <p:sldId id="277" r:id="rId9"/>
    <p:sldId id="299" r:id="rId10"/>
    <p:sldId id="280" r:id="rId11"/>
    <p:sldId id="281" r:id="rId12"/>
    <p:sldId id="282" r:id="rId13"/>
    <p:sldId id="283" r:id="rId14"/>
    <p:sldId id="302" r:id="rId15"/>
    <p:sldId id="304" r:id="rId16"/>
    <p:sldId id="305" r:id="rId17"/>
    <p:sldId id="306" r:id="rId18"/>
    <p:sldId id="303" r:id="rId19"/>
    <p:sldId id="284" r:id="rId20"/>
    <p:sldId id="298" r:id="rId21"/>
    <p:sldId id="290"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33"/>
    <a:srgbClr val="CA1314"/>
    <a:srgbClr val="F86248"/>
    <a:srgbClr val="E2002C"/>
    <a:srgbClr val="9900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02" autoAdjust="0"/>
    <p:restoredTop sz="72558" autoAdjust="0"/>
  </p:normalViewPr>
  <p:slideViewPr>
    <p:cSldViewPr>
      <p:cViewPr varScale="1">
        <p:scale>
          <a:sx n="80" d="100"/>
          <a:sy n="80" d="100"/>
        </p:scale>
        <p:origin x="1914" y="84"/>
      </p:cViewPr>
      <p:guideLst>
        <p:guide orient="horz" pos="2160"/>
        <p:guide pos="3840"/>
      </p:guideLst>
    </p:cSldViewPr>
  </p:slideViewPr>
  <p:outlineViewPr>
    <p:cViewPr>
      <p:scale>
        <a:sx n="33" d="100"/>
        <a:sy n="33" d="100"/>
      </p:scale>
      <p:origin x="0" y="157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FB4FC-73C5-564F-BDC3-C8E1566E4EF5}" type="doc">
      <dgm:prSet loTypeId="urn:microsoft.com/office/officeart/2005/8/layout/radial3" loCatId="" qsTypeId="urn:microsoft.com/office/officeart/2005/8/quickstyle/3D2" qsCatId="3D" csTypeId="urn:microsoft.com/office/officeart/2005/8/colors/accent1_2" csCatId="accent1" phldr="1"/>
      <dgm:spPr/>
      <dgm:t>
        <a:bodyPr/>
        <a:lstStyle/>
        <a:p>
          <a:endParaRPr lang="fr-FR"/>
        </a:p>
      </dgm:t>
    </dgm:pt>
    <dgm:pt modelId="{60F12A85-B39A-A642-94BB-F39A9D78919A}">
      <dgm:prSet phldrT="[Texte]" custT="1"/>
      <dgm:spPr>
        <a:solidFill>
          <a:srgbClr val="FF6600">
            <a:alpha val="50000"/>
          </a:srgbClr>
        </a:solidFill>
      </dgm:spPr>
      <dgm:t>
        <a:bodyPr/>
        <a:lstStyle/>
        <a:p>
          <a:r>
            <a:rPr lang="en-US" sz="1200" b="1" dirty="0" smtClean="0">
              <a:latin typeface="Verdana"/>
              <a:cs typeface="Verdana"/>
            </a:rPr>
            <a:t>Who?</a:t>
          </a:r>
          <a:endParaRPr lang="fr-FR" sz="1200" dirty="0">
            <a:latin typeface="Verdana"/>
            <a:cs typeface="Verdana"/>
          </a:endParaRPr>
        </a:p>
      </dgm:t>
    </dgm:pt>
    <dgm:pt modelId="{ED40568E-3C23-DC4E-AEA6-456DD77B5FDE}" type="parTrans" cxnId="{B9FDCA5D-24B2-1B40-962E-14D2E304669C}">
      <dgm:prSet/>
      <dgm:spPr/>
      <dgm:t>
        <a:bodyPr/>
        <a:lstStyle/>
        <a:p>
          <a:endParaRPr lang="fr-FR"/>
        </a:p>
      </dgm:t>
    </dgm:pt>
    <dgm:pt modelId="{2FA56A9F-AA77-4745-8D38-663FDC8C6C8D}" type="sibTrans" cxnId="{B9FDCA5D-24B2-1B40-962E-14D2E304669C}">
      <dgm:prSet/>
      <dgm:spPr/>
      <dgm:t>
        <a:bodyPr/>
        <a:lstStyle/>
        <a:p>
          <a:endParaRPr lang="fr-FR"/>
        </a:p>
      </dgm:t>
    </dgm:pt>
    <dgm:pt modelId="{1FABA60E-8B2C-0B4B-9911-16C9E79DB4C1}">
      <dgm:prSet phldrT="[Texte]" custT="1"/>
      <dgm:spPr>
        <a:solidFill>
          <a:srgbClr val="00B050">
            <a:alpha val="50000"/>
          </a:srgbClr>
        </a:solidFill>
      </dgm:spPr>
      <dgm:t>
        <a:bodyPr/>
        <a:lstStyle/>
        <a:p>
          <a:r>
            <a:rPr lang="en-US" sz="1200" b="1" dirty="0" smtClean="0">
              <a:latin typeface="Verdana"/>
              <a:cs typeface="Verdana"/>
            </a:rPr>
            <a:t>How?</a:t>
          </a:r>
          <a:endParaRPr lang="fr-FR" sz="1200" dirty="0">
            <a:latin typeface="Verdana"/>
            <a:cs typeface="Verdana"/>
          </a:endParaRPr>
        </a:p>
      </dgm:t>
    </dgm:pt>
    <dgm:pt modelId="{5F77201A-60AF-7D49-9685-DD092DF16AF5}" type="parTrans" cxnId="{09DDD282-4539-9C47-B3AA-108597DE69A8}">
      <dgm:prSet/>
      <dgm:spPr/>
      <dgm:t>
        <a:bodyPr/>
        <a:lstStyle/>
        <a:p>
          <a:endParaRPr lang="fr-FR"/>
        </a:p>
      </dgm:t>
    </dgm:pt>
    <dgm:pt modelId="{16A9C058-1207-8040-9289-70C049465089}" type="sibTrans" cxnId="{09DDD282-4539-9C47-B3AA-108597DE69A8}">
      <dgm:prSet/>
      <dgm:spPr/>
      <dgm:t>
        <a:bodyPr/>
        <a:lstStyle/>
        <a:p>
          <a:endParaRPr lang="fr-FR"/>
        </a:p>
      </dgm:t>
    </dgm:pt>
    <dgm:pt modelId="{0D3C1A3D-5ACC-0541-8A3A-DC8D5D543F0A}">
      <dgm:prSet phldrT="[Texte]"/>
      <dgm:spPr/>
      <dgm:t>
        <a:bodyPr/>
        <a:lstStyle/>
        <a:p>
          <a:endParaRPr lang="fr-FR" dirty="0"/>
        </a:p>
      </dgm:t>
    </dgm:pt>
    <dgm:pt modelId="{0559E5C7-6BD6-CD4D-B9F3-CADA94996252}" type="parTrans" cxnId="{C334BC47-C6A2-444D-9926-424898B99EAA}">
      <dgm:prSet/>
      <dgm:spPr/>
      <dgm:t>
        <a:bodyPr/>
        <a:lstStyle/>
        <a:p>
          <a:endParaRPr lang="fr-FR"/>
        </a:p>
      </dgm:t>
    </dgm:pt>
    <dgm:pt modelId="{74A73ECC-F58C-4048-8A16-B6E47C3CD2B4}" type="sibTrans" cxnId="{C334BC47-C6A2-444D-9926-424898B99EAA}">
      <dgm:prSet/>
      <dgm:spPr/>
      <dgm:t>
        <a:bodyPr/>
        <a:lstStyle/>
        <a:p>
          <a:endParaRPr lang="fr-FR"/>
        </a:p>
      </dgm:t>
    </dgm:pt>
    <dgm:pt modelId="{87C51839-D194-144A-BF32-1C826906943F}">
      <dgm:prSet phldrT="[Texte]" custT="1"/>
      <dgm:spPr>
        <a:solidFill>
          <a:srgbClr val="00B0F0">
            <a:alpha val="50000"/>
          </a:srgbClr>
        </a:solidFill>
      </dgm:spPr>
      <dgm:t>
        <a:bodyPr/>
        <a:lstStyle/>
        <a:p>
          <a:r>
            <a:rPr lang="en-US" sz="1200" b="1" dirty="0" smtClean="0">
              <a:latin typeface="Verdana"/>
              <a:cs typeface="Verdana"/>
            </a:rPr>
            <a:t>Why?</a:t>
          </a:r>
          <a:endParaRPr lang="fr-FR" sz="1200" b="1" dirty="0">
            <a:latin typeface="Verdana"/>
            <a:cs typeface="Verdana"/>
          </a:endParaRPr>
        </a:p>
      </dgm:t>
    </dgm:pt>
    <dgm:pt modelId="{77E92D47-B369-C34D-9EA9-D386C27134B0}" type="sibTrans" cxnId="{F5C318B1-C1C7-BC49-AD63-CB491EB0CFED}">
      <dgm:prSet/>
      <dgm:spPr/>
      <dgm:t>
        <a:bodyPr/>
        <a:lstStyle/>
        <a:p>
          <a:endParaRPr lang="fr-FR"/>
        </a:p>
      </dgm:t>
    </dgm:pt>
    <dgm:pt modelId="{1FAE0FB8-B526-E046-A73E-A6739F44EA8B}" type="parTrans" cxnId="{F5C318B1-C1C7-BC49-AD63-CB491EB0CFED}">
      <dgm:prSet/>
      <dgm:spPr/>
      <dgm:t>
        <a:bodyPr/>
        <a:lstStyle/>
        <a:p>
          <a:endParaRPr lang="fr-FR"/>
        </a:p>
      </dgm:t>
    </dgm:pt>
    <dgm:pt modelId="{38B83A6B-6BB1-C64D-84FB-406E743ECC6A}">
      <dgm:prSet phldrT="[Texte]" custT="1"/>
      <dgm:spPr>
        <a:solidFill>
          <a:schemeClr val="accent3">
            <a:lumMod val="50000"/>
            <a:alpha val="50000"/>
          </a:schemeClr>
        </a:solidFill>
      </dgm:spPr>
      <dgm:t>
        <a:bodyPr/>
        <a:lstStyle/>
        <a:p>
          <a:pPr algn="ctr"/>
          <a:r>
            <a:rPr lang="en-US" sz="1200" b="1" noProof="0" dirty="0">
              <a:latin typeface="Verdana"/>
              <a:cs typeface="Verdana"/>
            </a:rPr>
            <a:t>Design reuse in </a:t>
          </a:r>
          <a:r>
            <a:rPr lang="en-US" sz="1200" b="1" noProof="0" dirty="0" smtClean="0">
              <a:latin typeface="Verdana"/>
              <a:cs typeface="Verdana"/>
            </a:rPr>
            <a:t>community</a:t>
          </a:r>
          <a:endParaRPr lang="en-US" sz="1200" b="1" noProof="0" dirty="0">
            <a:latin typeface="Verdana"/>
            <a:cs typeface="Verdana"/>
          </a:endParaRPr>
        </a:p>
      </dgm:t>
    </dgm:pt>
    <dgm:pt modelId="{0116D3C6-0DDD-B644-A29F-9E445FA94591}" type="sibTrans" cxnId="{C154EDD2-91BA-E941-A1A4-E186C9487088}">
      <dgm:prSet/>
      <dgm:spPr/>
      <dgm:t>
        <a:bodyPr/>
        <a:lstStyle/>
        <a:p>
          <a:endParaRPr lang="fr-FR"/>
        </a:p>
      </dgm:t>
    </dgm:pt>
    <dgm:pt modelId="{E00871BF-FD06-3F4F-B8D6-A50F5586B51A}" type="parTrans" cxnId="{C154EDD2-91BA-E941-A1A4-E186C9487088}">
      <dgm:prSet/>
      <dgm:spPr/>
      <dgm:t>
        <a:bodyPr/>
        <a:lstStyle/>
        <a:p>
          <a:endParaRPr lang="fr-FR"/>
        </a:p>
      </dgm:t>
    </dgm:pt>
    <dgm:pt modelId="{E6FC1020-516C-1849-BF92-822397DC66CA}">
      <dgm:prSet phldrT="[Texte]"/>
      <dgm:spPr/>
      <dgm:t>
        <a:bodyPr/>
        <a:lstStyle/>
        <a:p>
          <a:endParaRPr lang="fr-FR"/>
        </a:p>
      </dgm:t>
    </dgm:pt>
    <dgm:pt modelId="{B42A080E-FF62-414E-A034-0AC63ADABB03}" type="parTrans" cxnId="{754BD782-4A86-D841-A8AD-918267CE6360}">
      <dgm:prSet/>
      <dgm:spPr/>
      <dgm:t>
        <a:bodyPr/>
        <a:lstStyle/>
        <a:p>
          <a:endParaRPr lang="fr-FR"/>
        </a:p>
      </dgm:t>
    </dgm:pt>
    <dgm:pt modelId="{04C31CDD-57F0-0F4A-A06B-499B740D5196}" type="sibTrans" cxnId="{754BD782-4A86-D841-A8AD-918267CE6360}">
      <dgm:prSet/>
      <dgm:spPr/>
      <dgm:t>
        <a:bodyPr/>
        <a:lstStyle/>
        <a:p>
          <a:endParaRPr lang="fr-FR"/>
        </a:p>
      </dgm:t>
    </dgm:pt>
    <dgm:pt modelId="{BCCADABD-3F7D-D044-BEF0-20E508C869FE}" type="pres">
      <dgm:prSet presAssocID="{DE7FB4FC-73C5-564F-BDC3-C8E1566E4EF5}" presName="composite" presStyleCnt="0">
        <dgm:presLayoutVars>
          <dgm:chMax val="1"/>
          <dgm:dir/>
          <dgm:resizeHandles val="exact"/>
        </dgm:presLayoutVars>
      </dgm:prSet>
      <dgm:spPr/>
      <dgm:t>
        <a:bodyPr/>
        <a:lstStyle/>
        <a:p>
          <a:endParaRPr lang="fr-FR"/>
        </a:p>
      </dgm:t>
    </dgm:pt>
    <dgm:pt modelId="{6817E51E-2F05-D049-817B-C16271292641}" type="pres">
      <dgm:prSet presAssocID="{DE7FB4FC-73C5-564F-BDC3-C8E1566E4EF5}" presName="radial" presStyleCnt="0">
        <dgm:presLayoutVars>
          <dgm:animLvl val="ctr"/>
        </dgm:presLayoutVars>
      </dgm:prSet>
      <dgm:spPr/>
    </dgm:pt>
    <dgm:pt modelId="{081018A5-3D6D-FD48-A21A-7CD8C349A157}" type="pres">
      <dgm:prSet presAssocID="{38B83A6B-6BB1-C64D-84FB-406E743ECC6A}" presName="centerShape" presStyleLbl="vennNode1" presStyleIdx="0" presStyleCnt="4" custScaleX="170187"/>
      <dgm:spPr/>
      <dgm:t>
        <a:bodyPr/>
        <a:lstStyle/>
        <a:p>
          <a:endParaRPr lang="fr-FR"/>
        </a:p>
      </dgm:t>
    </dgm:pt>
    <dgm:pt modelId="{64691798-24A6-2742-B37D-208019E2D751}" type="pres">
      <dgm:prSet presAssocID="{60F12A85-B39A-A642-94BB-F39A9D78919A}" presName="node" presStyleLbl="vennNode1" presStyleIdx="1" presStyleCnt="4" custScaleX="237454">
        <dgm:presLayoutVars>
          <dgm:bulletEnabled val="1"/>
        </dgm:presLayoutVars>
      </dgm:prSet>
      <dgm:spPr/>
      <dgm:t>
        <a:bodyPr/>
        <a:lstStyle/>
        <a:p>
          <a:endParaRPr lang="fr-FR"/>
        </a:p>
      </dgm:t>
    </dgm:pt>
    <dgm:pt modelId="{2B88E636-6AE8-9E43-8206-17701BCC5B5A}" type="pres">
      <dgm:prSet presAssocID="{1FABA60E-8B2C-0B4B-9911-16C9E79DB4C1}" presName="node" presStyleLbl="vennNode1" presStyleIdx="2" presStyleCnt="4" custScaleX="236035" custRadScaleRad="120200" custRadScaleInc="-3098">
        <dgm:presLayoutVars>
          <dgm:bulletEnabled val="1"/>
        </dgm:presLayoutVars>
      </dgm:prSet>
      <dgm:spPr/>
      <dgm:t>
        <a:bodyPr/>
        <a:lstStyle/>
        <a:p>
          <a:endParaRPr lang="fr-FR"/>
        </a:p>
      </dgm:t>
    </dgm:pt>
    <dgm:pt modelId="{44157886-5567-794A-8BF8-571A3D9AE755}" type="pres">
      <dgm:prSet presAssocID="{87C51839-D194-144A-BF32-1C826906943F}" presName="node" presStyleLbl="vennNode1" presStyleIdx="3" presStyleCnt="4" custScaleX="222638" custRadScaleRad="141672" custRadScaleInc="7439">
        <dgm:presLayoutVars>
          <dgm:bulletEnabled val="1"/>
        </dgm:presLayoutVars>
      </dgm:prSet>
      <dgm:spPr/>
      <dgm:t>
        <a:bodyPr/>
        <a:lstStyle/>
        <a:p>
          <a:endParaRPr lang="fr-FR"/>
        </a:p>
      </dgm:t>
    </dgm:pt>
  </dgm:ptLst>
  <dgm:cxnLst>
    <dgm:cxn modelId="{09DDD282-4539-9C47-B3AA-108597DE69A8}" srcId="{38B83A6B-6BB1-C64D-84FB-406E743ECC6A}" destId="{1FABA60E-8B2C-0B4B-9911-16C9E79DB4C1}" srcOrd="1" destOrd="0" parTransId="{5F77201A-60AF-7D49-9685-DD092DF16AF5}" sibTransId="{16A9C058-1207-8040-9289-70C049465089}"/>
    <dgm:cxn modelId="{F5C318B1-C1C7-BC49-AD63-CB491EB0CFED}" srcId="{38B83A6B-6BB1-C64D-84FB-406E743ECC6A}" destId="{87C51839-D194-144A-BF32-1C826906943F}" srcOrd="2" destOrd="0" parTransId="{1FAE0FB8-B526-E046-A73E-A6739F44EA8B}" sibTransId="{77E92D47-B369-C34D-9EA9-D386C27134B0}"/>
    <dgm:cxn modelId="{1C35EBF8-7CC6-2E4B-9A89-92B1315ED48B}" type="presOf" srcId="{DE7FB4FC-73C5-564F-BDC3-C8E1566E4EF5}" destId="{BCCADABD-3F7D-D044-BEF0-20E508C869FE}" srcOrd="0" destOrd="0" presId="urn:microsoft.com/office/officeart/2005/8/layout/radial3"/>
    <dgm:cxn modelId="{B9FDCA5D-24B2-1B40-962E-14D2E304669C}" srcId="{38B83A6B-6BB1-C64D-84FB-406E743ECC6A}" destId="{60F12A85-B39A-A642-94BB-F39A9D78919A}" srcOrd="0" destOrd="0" parTransId="{ED40568E-3C23-DC4E-AEA6-456DD77B5FDE}" sibTransId="{2FA56A9F-AA77-4745-8D38-663FDC8C6C8D}"/>
    <dgm:cxn modelId="{04FEF156-F3A3-ED47-B5A9-F11E5388A5D7}" type="presOf" srcId="{60F12A85-B39A-A642-94BB-F39A9D78919A}" destId="{64691798-24A6-2742-B37D-208019E2D751}" srcOrd="0" destOrd="0" presId="urn:microsoft.com/office/officeart/2005/8/layout/radial3"/>
    <dgm:cxn modelId="{BB52D833-3A46-C84D-B145-DEAADB5B2621}" type="presOf" srcId="{1FABA60E-8B2C-0B4B-9911-16C9E79DB4C1}" destId="{2B88E636-6AE8-9E43-8206-17701BCC5B5A}" srcOrd="0" destOrd="0" presId="urn:microsoft.com/office/officeart/2005/8/layout/radial3"/>
    <dgm:cxn modelId="{C334BC47-C6A2-444D-9926-424898B99EAA}" srcId="{DE7FB4FC-73C5-564F-BDC3-C8E1566E4EF5}" destId="{0D3C1A3D-5ACC-0541-8A3A-DC8D5D543F0A}" srcOrd="1" destOrd="0" parTransId="{0559E5C7-6BD6-CD4D-B9F3-CADA94996252}" sibTransId="{74A73ECC-F58C-4048-8A16-B6E47C3CD2B4}"/>
    <dgm:cxn modelId="{754BD782-4A86-D841-A8AD-918267CE6360}" srcId="{DE7FB4FC-73C5-564F-BDC3-C8E1566E4EF5}" destId="{E6FC1020-516C-1849-BF92-822397DC66CA}" srcOrd="2" destOrd="0" parTransId="{B42A080E-FF62-414E-A034-0AC63ADABB03}" sibTransId="{04C31CDD-57F0-0F4A-A06B-499B740D5196}"/>
    <dgm:cxn modelId="{AC58807E-9283-AB49-A34E-380F38B61480}" type="presOf" srcId="{87C51839-D194-144A-BF32-1C826906943F}" destId="{44157886-5567-794A-8BF8-571A3D9AE755}" srcOrd="0" destOrd="0" presId="urn:microsoft.com/office/officeart/2005/8/layout/radial3"/>
    <dgm:cxn modelId="{55BDB1C5-577C-164F-AAA1-27A60E47B930}" type="presOf" srcId="{38B83A6B-6BB1-C64D-84FB-406E743ECC6A}" destId="{081018A5-3D6D-FD48-A21A-7CD8C349A157}" srcOrd="0" destOrd="0" presId="urn:microsoft.com/office/officeart/2005/8/layout/radial3"/>
    <dgm:cxn modelId="{C154EDD2-91BA-E941-A1A4-E186C9487088}" srcId="{DE7FB4FC-73C5-564F-BDC3-C8E1566E4EF5}" destId="{38B83A6B-6BB1-C64D-84FB-406E743ECC6A}" srcOrd="0" destOrd="0" parTransId="{E00871BF-FD06-3F4F-B8D6-A50F5586B51A}" sibTransId="{0116D3C6-0DDD-B644-A29F-9E445FA94591}"/>
    <dgm:cxn modelId="{4BDCABEB-41F8-E346-90AB-BD56077A102A}" type="presParOf" srcId="{BCCADABD-3F7D-D044-BEF0-20E508C869FE}" destId="{6817E51E-2F05-D049-817B-C16271292641}" srcOrd="0" destOrd="0" presId="urn:microsoft.com/office/officeart/2005/8/layout/radial3"/>
    <dgm:cxn modelId="{5FC9946E-2595-9948-A552-74BDAE619AAB}" type="presParOf" srcId="{6817E51E-2F05-D049-817B-C16271292641}" destId="{081018A5-3D6D-FD48-A21A-7CD8C349A157}" srcOrd="0" destOrd="0" presId="urn:microsoft.com/office/officeart/2005/8/layout/radial3"/>
    <dgm:cxn modelId="{FADCF93F-C7AD-3A4B-A203-0002D39F92A4}" type="presParOf" srcId="{6817E51E-2F05-D049-817B-C16271292641}" destId="{64691798-24A6-2742-B37D-208019E2D751}" srcOrd="1" destOrd="0" presId="urn:microsoft.com/office/officeart/2005/8/layout/radial3"/>
    <dgm:cxn modelId="{21D4B141-3F75-A84B-B33D-03F0EDFF509B}" type="presParOf" srcId="{6817E51E-2F05-D049-817B-C16271292641}" destId="{2B88E636-6AE8-9E43-8206-17701BCC5B5A}" srcOrd="2" destOrd="0" presId="urn:microsoft.com/office/officeart/2005/8/layout/radial3"/>
    <dgm:cxn modelId="{461421A3-D78A-E340-86DE-99F48C700338}" type="presParOf" srcId="{6817E51E-2F05-D049-817B-C16271292641}" destId="{44157886-5567-794A-8BF8-571A3D9AE755}" srcOrd="3" destOrd="0" presId="urn:microsoft.com/office/officeart/2005/8/layout/radial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505F8B2-701B-4E49-B27D-D4E8A9C471DE}"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fr-FR"/>
        </a:p>
      </dgm:t>
    </dgm:pt>
    <dgm:pt modelId="{CE924E9E-B262-154F-A91C-B131628FB1C8}">
      <dgm:prSet phldrT="[Texte]" custT="1"/>
      <dgm:spPr/>
      <dgm:t>
        <a:bodyPr/>
        <a:lstStyle/>
        <a:p>
          <a:r>
            <a:rPr lang="en-US" sz="1300" noProof="0" dirty="0" smtClean="0">
              <a:latin typeface="Verdana"/>
              <a:cs typeface="Verdana"/>
            </a:rPr>
            <a:t>Find similar project</a:t>
          </a:r>
          <a:endParaRPr lang="en-US" sz="1300" noProof="0" dirty="0">
            <a:latin typeface="Verdana"/>
            <a:cs typeface="Verdana"/>
          </a:endParaRPr>
        </a:p>
      </dgm:t>
    </dgm:pt>
    <dgm:pt modelId="{13262DA1-9F0D-464A-B885-A8C967CE4D1D}" type="parTrans" cxnId="{4134E9F4-EA22-EF4C-952E-1218E8C25C1D}">
      <dgm:prSet/>
      <dgm:spPr/>
      <dgm:t>
        <a:bodyPr/>
        <a:lstStyle/>
        <a:p>
          <a:endParaRPr lang="fr-FR"/>
        </a:p>
      </dgm:t>
    </dgm:pt>
    <dgm:pt modelId="{8409A940-013B-9747-B778-4D86B421AAE0}" type="sibTrans" cxnId="{4134E9F4-EA22-EF4C-952E-1218E8C25C1D}">
      <dgm:prSet/>
      <dgm:spPr/>
      <dgm:t>
        <a:bodyPr/>
        <a:lstStyle/>
        <a:p>
          <a:endParaRPr lang="fr-FR"/>
        </a:p>
      </dgm:t>
    </dgm:pt>
    <dgm:pt modelId="{3B4505B5-9743-0441-B507-33A91F36304F}">
      <dgm:prSet phldrT="[Texte]" custT="1"/>
      <dgm:spPr/>
      <dgm:t>
        <a:bodyPr/>
        <a:lstStyle/>
        <a:p>
          <a:r>
            <a:rPr lang="en-US" sz="1300" noProof="0" dirty="0" smtClean="0">
              <a:latin typeface="Verdana"/>
              <a:cs typeface="Verdana"/>
            </a:rPr>
            <a:t>Access the sources</a:t>
          </a:r>
          <a:endParaRPr lang="en-US" sz="1300" noProof="0" dirty="0">
            <a:latin typeface="Verdana"/>
            <a:cs typeface="Verdana"/>
          </a:endParaRPr>
        </a:p>
      </dgm:t>
    </dgm:pt>
    <dgm:pt modelId="{1C04A6B5-DC73-C845-BE15-C71201B5B8FF}" type="parTrans" cxnId="{664C1B7A-752C-184E-88A6-06DB77A76C60}">
      <dgm:prSet/>
      <dgm:spPr/>
      <dgm:t>
        <a:bodyPr/>
        <a:lstStyle/>
        <a:p>
          <a:endParaRPr lang="fr-FR"/>
        </a:p>
      </dgm:t>
    </dgm:pt>
    <dgm:pt modelId="{FCE2F90B-1583-3A45-928F-BED11C1D03A7}" type="sibTrans" cxnId="{664C1B7A-752C-184E-88A6-06DB77A76C60}">
      <dgm:prSet/>
      <dgm:spPr/>
      <dgm:t>
        <a:bodyPr/>
        <a:lstStyle/>
        <a:p>
          <a:endParaRPr lang="fr-FR"/>
        </a:p>
      </dgm:t>
    </dgm:pt>
    <dgm:pt modelId="{6DD828DE-3954-DF44-AB5C-10F128285731}">
      <dgm:prSet phldrT="[Texte]" custT="1"/>
      <dgm:spPr>
        <a:solidFill>
          <a:srgbClr val="FF6600"/>
        </a:solidFill>
      </dgm:spPr>
      <dgm:t>
        <a:bodyPr/>
        <a:lstStyle/>
        <a:p>
          <a:r>
            <a:rPr lang="en-US" sz="1300" noProof="0" dirty="0" smtClean="0">
              <a:latin typeface="Verdana"/>
              <a:cs typeface="Verdana"/>
            </a:rPr>
            <a:t>Understand the sources</a:t>
          </a:r>
          <a:endParaRPr lang="en-US" sz="1300" noProof="0" dirty="0">
            <a:latin typeface="Verdana"/>
            <a:cs typeface="Verdana"/>
          </a:endParaRPr>
        </a:p>
      </dgm:t>
    </dgm:pt>
    <dgm:pt modelId="{5EA7CC4A-5A35-1041-82EC-6CDE433C4227}" type="parTrans" cxnId="{40280C59-B21C-134E-B3AD-55AB14F57899}">
      <dgm:prSet/>
      <dgm:spPr/>
      <dgm:t>
        <a:bodyPr/>
        <a:lstStyle/>
        <a:p>
          <a:endParaRPr lang="fr-FR"/>
        </a:p>
      </dgm:t>
    </dgm:pt>
    <dgm:pt modelId="{0C31219B-0045-DE44-BACF-C5ED85F3FA4E}" type="sibTrans" cxnId="{40280C59-B21C-134E-B3AD-55AB14F57899}">
      <dgm:prSet/>
      <dgm:spPr/>
      <dgm:t>
        <a:bodyPr/>
        <a:lstStyle/>
        <a:p>
          <a:endParaRPr lang="fr-FR"/>
        </a:p>
      </dgm:t>
    </dgm:pt>
    <dgm:pt modelId="{02F0BFB4-1531-A444-A0AF-8B8FFF3F357E}">
      <dgm:prSet phldrT="[Texte]" custT="1"/>
      <dgm:spPr/>
      <dgm:t>
        <a:bodyPr/>
        <a:lstStyle/>
        <a:p>
          <a:r>
            <a:rPr lang="en-US" sz="1300" noProof="0" dirty="0" smtClean="0">
              <a:latin typeface="Verdana"/>
              <a:cs typeface="Verdana"/>
            </a:rPr>
            <a:t>Duplicate the sources</a:t>
          </a:r>
          <a:endParaRPr lang="en-US" sz="1300" noProof="0" dirty="0">
            <a:latin typeface="Verdana"/>
            <a:cs typeface="Verdana"/>
          </a:endParaRPr>
        </a:p>
      </dgm:t>
    </dgm:pt>
    <dgm:pt modelId="{543E41FC-00D4-D04F-8127-21796DCBB882}" type="parTrans" cxnId="{470805B3-20C1-7F4D-9FCA-9100360A0CBE}">
      <dgm:prSet/>
      <dgm:spPr/>
      <dgm:t>
        <a:bodyPr/>
        <a:lstStyle/>
        <a:p>
          <a:endParaRPr lang="fr-FR"/>
        </a:p>
      </dgm:t>
    </dgm:pt>
    <dgm:pt modelId="{4CDD56CF-DF49-8344-993D-7C56EB4C6CC4}" type="sibTrans" cxnId="{470805B3-20C1-7F4D-9FCA-9100360A0CBE}">
      <dgm:prSet/>
      <dgm:spPr/>
      <dgm:t>
        <a:bodyPr/>
        <a:lstStyle/>
        <a:p>
          <a:endParaRPr lang="fr-FR"/>
        </a:p>
      </dgm:t>
    </dgm:pt>
    <dgm:pt modelId="{74659BC7-B4D4-6246-9FF8-5C9AA21C36F0}">
      <dgm:prSet phldrT="[Texte]" custT="1"/>
      <dgm:spPr/>
      <dgm:t>
        <a:bodyPr/>
        <a:lstStyle/>
        <a:p>
          <a:r>
            <a:rPr lang="en-US" sz="1300" noProof="0" dirty="0" smtClean="0">
              <a:latin typeface="Verdana"/>
              <a:cs typeface="Verdana"/>
            </a:rPr>
            <a:t>Reuse with or without modification</a:t>
          </a:r>
          <a:endParaRPr lang="en-US" sz="1300" noProof="0" dirty="0">
            <a:latin typeface="Verdana"/>
            <a:cs typeface="Verdana"/>
          </a:endParaRPr>
        </a:p>
      </dgm:t>
    </dgm:pt>
    <dgm:pt modelId="{AE69B976-07FF-5D48-A4C6-6B1B24C22A62}" type="parTrans" cxnId="{004D886A-75A1-4947-ACD1-683F38360907}">
      <dgm:prSet/>
      <dgm:spPr/>
      <dgm:t>
        <a:bodyPr/>
        <a:lstStyle/>
        <a:p>
          <a:endParaRPr lang="fr-FR"/>
        </a:p>
      </dgm:t>
    </dgm:pt>
    <dgm:pt modelId="{FA6581AA-6CE6-554B-A1E8-21017B955199}" type="sibTrans" cxnId="{004D886A-75A1-4947-ACD1-683F38360907}">
      <dgm:prSet/>
      <dgm:spPr/>
      <dgm:t>
        <a:bodyPr/>
        <a:lstStyle/>
        <a:p>
          <a:endParaRPr lang="fr-FR"/>
        </a:p>
      </dgm:t>
    </dgm:pt>
    <dgm:pt modelId="{629397CD-0F14-5648-9025-AFF0F88EB0CB}" type="pres">
      <dgm:prSet presAssocID="{1505F8B2-701B-4E49-B27D-D4E8A9C471DE}" presName="Name0" presStyleCnt="0">
        <dgm:presLayoutVars>
          <dgm:dir/>
          <dgm:resizeHandles val="exact"/>
        </dgm:presLayoutVars>
      </dgm:prSet>
      <dgm:spPr/>
      <dgm:t>
        <a:bodyPr/>
        <a:lstStyle/>
        <a:p>
          <a:endParaRPr lang="fr-FR"/>
        </a:p>
      </dgm:t>
    </dgm:pt>
    <dgm:pt modelId="{2FA576B6-C59E-F049-8073-9CE0A6744CAE}" type="pres">
      <dgm:prSet presAssocID="{1505F8B2-701B-4E49-B27D-D4E8A9C471DE}" presName="cycle" presStyleCnt="0"/>
      <dgm:spPr/>
      <dgm:t>
        <a:bodyPr/>
        <a:lstStyle/>
        <a:p>
          <a:endParaRPr lang="fr-FR"/>
        </a:p>
      </dgm:t>
    </dgm:pt>
    <dgm:pt modelId="{E55DF986-F1A8-C744-93D2-3761EB2A5A11}" type="pres">
      <dgm:prSet presAssocID="{CE924E9E-B262-154F-A91C-B131628FB1C8}" presName="nodeFirstNode" presStyleLbl="node1" presStyleIdx="0" presStyleCnt="5">
        <dgm:presLayoutVars>
          <dgm:bulletEnabled val="1"/>
        </dgm:presLayoutVars>
      </dgm:prSet>
      <dgm:spPr/>
      <dgm:t>
        <a:bodyPr/>
        <a:lstStyle/>
        <a:p>
          <a:endParaRPr lang="fr-FR"/>
        </a:p>
      </dgm:t>
    </dgm:pt>
    <dgm:pt modelId="{3A4A43B6-86E5-C34C-9E51-485FAD6A6336}" type="pres">
      <dgm:prSet presAssocID="{8409A940-013B-9747-B778-4D86B421AAE0}" presName="sibTransFirstNode" presStyleLbl="bgShp" presStyleIdx="0" presStyleCnt="1"/>
      <dgm:spPr/>
      <dgm:t>
        <a:bodyPr/>
        <a:lstStyle/>
        <a:p>
          <a:endParaRPr lang="fr-FR"/>
        </a:p>
      </dgm:t>
    </dgm:pt>
    <dgm:pt modelId="{109D69A3-8C32-204E-BE67-AD01BC2981AB}" type="pres">
      <dgm:prSet presAssocID="{3B4505B5-9743-0441-B507-33A91F36304F}" presName="nodeFollowingNodes" presStyleLbl="node1" presStyleIdx="1" presStyleCnt="5">
        <dgm:presLayoutVars>
          <dgm:bulletEnabled val="1"/>
        </dgm:presLayoutVars>
      </dgm:prSet>
      <dgm:spPr/>
      <dgm:t>
        <a:bodyPr/>
        <a:lstStyle/>
        <a:p>
          <a:endParaRPr lang="fr-FR"/>
        </a:p>
      </dgm:t>
    </dgm:pt>
    <dgm:pt modelId="{30B62887-4644-AA43-A91D-29F36C57ECFF}" type="pres">
      <dgm:prSet presAssocID="{6DD828DE-3954-DF44-AB5C-10F128285731}" presName="nodeFollowingNodes" presStyleLbl="node1" presStyleIdx="2" presStyleCnt="5">
        <dgm:presLayoutVars>
          <dgm:bulletEnabled val="1"/>
        </dgm:presLayoutVars>
      </dgm:prSet>
      <dgm:spPr/>
      <dgm:t>
        <a:bodyPr/>
        <a:lstStyle/>
        <a:p>
          <a:endParaRPr lang="fr-FR"/>
        </a:p>
      </dgm:t>
    </dgm:pt>
    <dgm:pt modelId="{79B1DAD8-72DE-D44B-A886-AF09D69B3C2D}" type="pres">
      <dgm:prSet presAssocID="{02F0BFB4-1531-A444-A0AF-8B8FFF3F357E}" presName="nodeFollowingNodes" presStyleLbl="node1" presStyleIdx="3" presStyleCnt="5">
        <dgm:presLayoutVars>
          <dgm:bulletEnabled val="1"/>
        </dgm:presLayoutVars>
      </dgm:prSet>
      <dgm:spPr/>
      <dgm:t>
        <a:bodyPr/>
        <a:lstStyle/>
        <a:p>
          <a:endParaRPr lang="fr-FR"/>
        </a:p>
      </dgm:t>
    </dgm:pt>
    <dgm:pt modelId="{70094A10-4200-724D-A2FE-D758DAF3F650}" type="pres">
      <dgm:prSet presAssocID="{74659BC7-B4D4-6246-9FF8-5C9AA21C36F0}" presName="nodeFollowingNodes" presStyleLbl="node1" presStyleIdx="4" presStyleCnt="5">
        <dgm:presLayoutVars>
          <dgm:bulletEnabled val="1"/>
        </dgm:presLayoutVars>
      </dgm:prSet>
      <dgm:spPr/>
      <dgm:t>
        <a:bodyPr/>
        <a:lstStyle/>
        <a:p>
          <a:endParaRPr lang="fr-FR"/>
        </a:p>
      </dgm:t>
    </dgm:pt>
  </dgm:ptLst>
  <dgm:cxnLst>
    <dgm:cxn modelId="{ACEFBF25-68F8-9E48-BB83-F99142AC9F8A}" type="presOf" srcId="{8409A940-013B-9747-B778-4D86B421AAE0}" destId="{3A4A43B6-86E5-C34C-9E51-485FAD6A6336}" srcOrd="0" destOrd="0" presId="urn:microsoft.com/office/officeart/2005/8/layout/cycle3"/>
    <dgm:cxn modelId="{004D886A-75A1-4947-ACD1-683F38360907}" srcId="{1505F8B2-701B-4E49-B27D-D4E8A9C471DE}" destId="{74659BC7-B4D4-6246-9FF8-5C9AA21C36F0}" srcOrd="4" destOrd="0" parTransId="{AE69B976-07FF-5D48-A4C6-6B1B24C22A62}" sibTransId="{FA6581AA-6CE6-554B-A1E8-21017B955199}"/>
    <dgm:cxn modelId="{40280C59-B21C-134E-B3AD-55AB14F57899}" srcId="{1505F8B2-701B-4E49-B27D-D4E8A9C471DE}" destId="{6DD828DE-3954-DF44-AB5C-10F128285731}" srcOrd="2" destOrd="0" parTransId="{5EA7CC4A-5A35-1041-82EC-6CDE433C4227}" sibTransId="{0C31219B-0045-DE44-BACF-C5ED85F3FA4E}"/>
    <dgm:cxn modelId="{E8880F98-5F5C-D446-8734-514CACC6BB57}" type="presOf" srcId="{3B4505B5-9743-0441-B507-33A91F36304F}" destId="{109D69A3-8C32-204E-BE67-AD01BC2981AB}" srcOrd="0" destOrd="0" presId="urn:microsoft.com/office/officeart/2005/8/layout/cycle3"/>
    <dgm:cxn modelId="{AAEC52A5-930A-6B45-AA86-A15F7CDEBA9A}" type="presOf" srcId="{02F0BFB4-1531-A444-A0AF-8B8FFF3F357E}" destId="{79B1DAD8-72DE-D44B-A886-AF09D69B3C2D}" srcOrd="0" destOrd="0" presId="urn:microsoft.com/office/officeart/2005/8/layout/cycle3"/>
    <dgm:cxn modelId="{173A2F42-542C-C340-99F3-F9B6E956F3D6}" type="presOf" srcId="{74659BC7-B4D4-6246-9FF8-5C9AA21C36F0}" destId="{70094A10-4200-724D-A2FE-D758DAF3F650}" srcOrd="0" destOrd="0" presId="urn:microsoft.com/office/officeart/2005/8/layout/cycle3"/>
    <dgm:cxn modelId="{470805B3-20C1-7F4D-9FCA-9100360A0CBE}" srcId="{1505F8B2-701B-4E49-B27D-D4E8A9C471DE}" destId="{02F0BFB4-1531-A444-A0AF-8B8FFF3F357E}" srcOrd="3" destOrd="0" parTransId="{543E41FC-00D4-D04F-8127-21796DCBB882}" sibTransId="{4CDD56CF-DF49-8344-993D-7C56EB4C6CC4}"/>
    <dgm:cxn modelId="{4134E9F4-EA22-EF4C-952E-1218E8C25C1D}" srcId="{1505F8B2-701B-4E49-B27D-D4E8A9C471DE}" destId="{CE924E9E-B262-154F-A91C-B131628FB1C8}" srcOrd="0" destOrd="0" parTransId="{13262DA1-9F0D-464A-B885-A8C967CE4D1D}" sibTransId="{8409A940-013B-9747-B778-4D86B421AAE0}"/>
    <dgm:cxn modelId="{B79CF544-888C-D04A-8E5F-BE9DB729BFD6}" type="presOf" srcId="{6DD828DE-3954-DF44-AB5C-10F128285731}" destId="{30B62887-4644-AA43-A91D-29F36C57ECFF}" srcOrd="0" destOrd="0" presId="urn:microsoft.com/office/officeart/2005/8/layout/cycle3"/>
    <dgm:cxn modelId="{664C1B7A-752C-184E-88A6-06DB77A76C60}" srcId="{1505F8B2-701B-4E49-B27D-D4E8A9C471DE}" destId="{3B4505B5-9743-0441-B507-33A91F36304F}" srcOrd="1" destOrd="0" parTransId="{1C04A6B5-DC73-C845-BE15-C71201B5B8FF}" sibTransId="{FCE2F90B-1583-3A45-928F-BED11C1D03A7}"/>
    <dgm:cxn modelId="{499F1FA8-3CB9-C643-88FD-6B31DCFD77C9}" type="presOf" srcId="{CE924E9E-B262-154F-A91C-B131628FB1C8}" destId="{E55DF986-F1A8-C744-93D2-3761EB2A5A11}" srcOrd="0" destOrd="0" presId="urn:microsoft.com/office/officeart/2005/8/layout/cycle3"/>
    <dgm:cxn modelId="{3967526D-B198-D245-937E-00E861E9D0E5}" type="presOf" srcId="{1505F8B2-701B-4E49-B27D-D4E8A9C471DE}" destId="{629397CD-0F14-5648-9025-AFF0F88EB0CB}" srcOrd="0" destOrd="0" presId="urn:microsoft.com/office/officeart/2005/8/layout/cycle3"/>
    <dgm:cxn modelId="{7648497D-61F0-1849-8F3A-3BE9BF51CA28}" type="presParOf" srcId="{629397CD-0F14-5648-9025-AFF0F88EB0CB}" destId="{2FA576B6-C59E-F049-8073-9CE0A6744CAE}" srcOrd="0" destOrd="0" presId="urn:microsoft.com/office/officeart/2005/8/layout/cycle3"/>
    <dgm:cxn modelId="{6152BD38-2A3D-1941-A335-CF3654FEC3A8}" type="presParOf" srcId="{2FA576B6-C59E-F049-8073-9CE0A6744CAE}" destId="{E55DF986-F1A8-C744-93D2-3761EB2A5A11}" srcOrd="0" destOrd="0" presId="urn:microsoft.com/office/officeart/2005/8/layout/cycle3"/>
    <dgm:cxn modelId="{249FD622-2AAC-D245-AF94-8EF724E73AD5}" type="presParOf" srcId="{2FA576B6-C59E-F049-8073-9CE0A6744CAE}" destId="{3A4A43B6-86E5-C34C-9E51-485FAD6A6336}" srcOrd="1" destOrd="0" presId="urn:microsoft.com/office/officeart/2005/8/layout/cycle3"/>
    <dgm:cxn modelId="{AD0DEBA0-8E4D-B443-9FB6-9C3C867824CE}" type="presParOf" srcId="{2FA576B6-C59E-F049-8073-9CE0A6744CAE}" destId="{109D69A3-8C32-204E-BE67-AD01BC2981AB}" srcOrd="2" destOrd="0" presId="urn:microsoft.com/office/officeart/2005/8/layout/cycle3"/>
    <dgm:cxn modelId="{F4CEF305-18E1-8340-A165-CF76D6F5F39E}" type="presParOf" srcId="{2FA576B6-C59E-F049-8073-9CE0A6744CAE}" destId="{30B62887-4644-AA43-A91D-29F36C57ECFF}" srcOrd="3" destOrd="0" presId="urn:microsoft.com/office/officeart/2005/8/layout/cycle3"/>
    <dgm:cxn modelId="{37F1C482-DE63-794D-826E-B58AA68E6F5C}" type="presParOf" srcId="{2FA576B6-C59E-F049-8073-9CE0A6744CAE}" destId="{79B1DAD8-72DE-D44B-A886-AF09D69B3C2D}" srcOrd="4" destOrd="0" presId="urn:microsoft.com/office/officeart/2005/8/layout/cycle3"/>
    <dgm:cxn modelId="{8CDE0348-99CD-464D-A28F-F608B187E266}" type="presParOf" srcId="{2FA576B6-C59E-F049-8073-9CE0A6744CAE}" destId="{70094A10-4200-724D-A2FE-D758DAF3F650}" srcOrd="5" destOrd="0" presId="urn:microsoft.com/office/officeart/2005/8/layout/cycle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E7FB4FC-73C5-564F-BDC3-C8E1566E4EF5}" type="doc">
      <dgm:prSet loTypeId="urn:microsoft.com/office/officeart/2005/8/layout/radial3" loCatId="" qsTypeId="urn:microsoft.com/office/officeart/2005/8/quickstyle/3D2" qsCatId="3D" csTypeId="urn:microsoft.com/office/officeart/2005/8/colors/accent1_2" csCatId="accent1" phldr="1"/>
      <dgm:spPr/>
      <dgm:t>
        <a:bodyPr/>
        <a:lstStyle/>
        <a:p>
          <a:endParaRPr lang="fr-FR"/>
        </a:p>
      </dgm:t>
    </dgm:pt>
    <dgm:pt modelId="{60F12A85-B39A-A642-94BB-F39A9D78919A}">
      <dgm:prSet phldrT="[Texte]" custT="1"/>
      <dgm:spPr>
        <a:solidFill>
          <a:schemeClr val="bg2">
            <a:lumMod val="90000"/>
            <a:alpha val="49804"/>
          </a:schemeClr>
        </a:solidFill>
      </dgm:spPr>
      <dgm:t>
        <a:bodyPr/>
        <a:lstStyle/>
        <a:p>
          <a:r>
            <a:rPr lang="en-US" sz="1200" b="1" dirty="0" smtClean="0">
              <a:latin typeface="Verdana"/>
              <a:cs typeface="Verdana"/>
            </a:rPr>
            <a:t>Who?</a:t>
          </a:r>
          <a:endParaRPr lang="fr-FR" sz="1200" dirty="0">
            <a:latin typeface="Verdana"/>
            <a:cs typeface="Verdana"/>
          </a:endParaRPr>
        </a:p>
      </dgm:t>
    </dgm:pt>
    <dgm:pt modelId="{ED40568E-3C23-DC4E-AEA6-456DD77B5FDE}" type="parTrans" cxnId="{B9FDCA5D-24B2-1B40-962E-14D2E304669C}">
      <dgm:prSet/>
      <dgm:spPr/>
      <dgm:t>
        <a:bodyPr/>
        <a:lstStyle/>
        <a:p>
          <a:endParaRPr lang="fr-FR"/>
        </a:p>
      </dgm:t>
    </dgm:pt>
    <dgm:pt modelId="{2FA56A9F-AA77-4745-8D38-663FDC8C6C8D}" type="sibTrans" cxnId="{B9FDCA5D-24B2-1B40-962E-14D2E304669C}">
      <dgm:prSet/>
      <dgm:spPr/>
      <dgm:t>
        <a:bodyPr/>
        <a:lstStyle/>
        <a:p>
          <a:endParaRPr lang="fr-FR"/>
        </a:p>
      </dgm:t>
    </dgm:pt>
    <dgm:pt modelId="{1FABA60E-8B2C-0B4B-9911-16C9E79DB4C1}">
      <dgm:prSet phldrT="[Texte]" custT="1"/>
      <dgm:spPr>
        <a:solidFill>
          <a:srgbClr val="00B050">
            <a:alpha val="50000"/>
          </a:srgbClr>
        </a:solidFill>
      </dgm:spPr>
      <dgm:t>
        <a:bodyPr/>
        <a:lstStyle/>
        <a:p>
          <a:r>
            <a:rPr lang="en-US" sz="1200" b="1" dirty="0" smtClean="0">
              <a:latin typeface="Verdana"/>
              <a:cs typeface="Verdana"/>
            </a:rPr>
            <a:t>How?</a:t>
          </a:r>
          <a:endParaRPr lang="fr-FR" sz="1200" dirty="0">
            <a:latin typeface="Verdana"/>
            <a:cs typeface="Verdana"/>
          </a:endParaRPr>
        </a:p>
      </dgm:t>
    </dgm:pt>
    <dgm:pt modelId="{5F77201A-60AF-7D49-9685-DD092DF16AF5}" type="parTrans" cxnId="{09DDD282-4539-9C47-B3AA-108597DE69A8}">
      <dgm:prSet/>
      <dgm:spPr/>
      <dgm:t>
        <a:bodyPr/>
        <a:lstStyle/>
        <a:p>
          <a:endParaRPr lang="fr-FR"/>
        </a:p>
      </dgm:t>
    </dgm:pt>
    <dgm:pt modelId="{16A9C058-1207-8040-9289-70C049465089}" type="sibTrans" cxnId="{09DDD282-4539-9C47-B3AA-108597DE69A8}">
      <dgm:prSet/>
      <dgm:spPr/>
      <dgm:t>
        <a:bodyPr/>
        <a:lstStyle/>
        <a:p>
          <a:endParaRPr lang="fr-FR"/>
        </a:p>
      </dgm:t>
    </dgm:pt>
    <dgm:pt modelId="{0D3C1A3D-5ACC-0541-8A3A-DC8D5D543F0A}">
      <dgm:prSet phldrT="[Texte]"/>
      <dgm:spPr/>
      <dgm:t>
        <a:bodyPr/>
        <a:lstStyle/>
        <a:p>
          <a:endParaRPr lang="fr-FR" dirty="0"/>
        </a:p>
      </dgm:t>
    </dgm:pt>
    <dgm:pt modelId="{0559E5C7-6BD6-CD4D-B9F3-CADA94996252}" type="parTrans" cxnId="{C334BC47-C6A2-444D-9926-424898B99EAA}">
      <dgm:prSet/>
      <dgm:spPr/>
      <dgm:t>
        <a:bodyPr/>
        <a:lstStyle/>
        <a:p>
          <a:endParaRPr lang="fr-FR"/>
        </a:p>
      </dgm:t>
    </dgm:pt>
    <dgm:pt modelId="{74A73ECC-F58C-4048-8A16-B6E47C3CD2B4}" type="sibTrans" cxnId="{C334BC47-C6A2-444D-9926-424898B99EAA}">
      <dgm:prSet/>
      <dgm:spPr/>
      <dgm:t>
        <a:bodyPr/>
        <a:lstStyle/>
        <a:p>
          <a:endParaRPr lang="fr-FR"/>
        </a:p>
      </dgm:t>
    </dgm:pt>
    <dgm:pt modelId="{87C51839-D194-144A-BF32-1C826906943F}">
      <dgm:prSet phldrT="[Texte]" custT="1"/>
      <dgm:spPr>
        <a:solidFill>
          <a:schemeClr val="bg2">
            <a:lumMod val="90000"/>
            <a:alpha val="50000"/>
          </a:schemeClr>
        </a:solidFill>
      </dgm:spPr>
      <dgm:t>
        <a:bodyPr/>
        <a:lstStyle/>
        <a:p>
          <a:r>
            <a:rPr lang="en-US" sz="1200" b="1" dirty="0" smtClean="0">
              <a:latin typeface="Verdana"/>
              <a:cs typeface="Verdana"/>
            </a:rPr>
            <a:t>Why?</a:t>
          </a:r>
          <a:endParaRPr lang="fr-FR" sz="1200" b="1" dirty="0">
            <a:latin typeface="Verdana"/>
            <a:cs typeface="Verdana"/>
          </a:endParaRPr>
        </a:p>
      </dgm:t>
    </dgm:pt>
    <dgm:pt modelId="{77E92D47-B369-C34D-9EA9-D386C27134B0}" type="sibTrans" cxnId="{F5C318B1-C1C7-BC49-AD63-CB491EB0CFED}">
      <dgm:prSet/>
      <dgm:spPr/>
      <dgm:t>
        <a:bodyPr/>
        <a:lstStyle/>
        <a:p>
          <a:endParaRPr lang="fr-FR"/>
        </a:p>
      </dgm:t>
    </dgm:pt>
    <dgm:pt modelId="{1FAE0FB8-B526-E046-A73E-A6739F44EA8B}" type="parTrans" cxnId="{F5C318B1-C1C7-BC49-AD63-CB491EB0CFED}">
      <dgm:prSet/>
      <dgm:spPr/>
      <dgm:t>
        <a:bodyPr/>
        <a:lstStyle/>
        <a:p>
          <a:endParaRPr lang="fr-FR"/>
        </a:p>
      </dgm:t>
    </dgm:pt>
    <dgm:pt modelId="{38B83A6B-6BB1-C64D-84FB-406E743ECC6A}">
      <dgm:prSet phldrT="[Texte]" custT="1"/>
      <dgm:spPr>
        <a:solidFill>
          <a:schemeClr val="accent3">
            <a:lumMod val="50000"/>
            <a:alpha val="50000"/>
          </a:schemeClr>
        </a:solidFill>
      </dgm:spPr>
      <dgm:t>
        <a:bodyPr/>
        <a:lstStyle/>
        <a:p>
          <a:pPr algn="ctr"/>
          <a:r>
            <a:rPr lang="en-US" sz="1200" b="1" noProof="0" dirty="0">
              <a:latin typeface="Verdana"/>
              <a:cs typeface="Verdana"/>
            </a:rPr>
            <a:t>Design reuse in </a:t>
          </a:r>
          <a:r>
            <a:rPr lang="en-US" sz="1200" b="1" noProof="0" dirty="0" smtClean="0">
              <a:latin typeface="Verdana"/>
              <a:cs typeface="Verdana"/>
            </a:rPr>
            <a:t>community</a:t>
          </a:r>
          <a:endParaRPr lang="en-US" sz="1200" b="1" noProof="0" dirty="0">
            <a:latin typeface="Verdana"/>
            <a:cs typeface="Verdana"/>
          </a:endParaRPr>
        </a:p>
      </dgm:t>
    </dgm:pt>
    <dgm:pt modelId="{0116D3C6-0DDD-B644-A29F-9E445FA94591}" type="sibTrans" cxnId="{C154EDD2-91BA-E941-A1A4-E186C9487088}">
      <dgm:prSet/>
      <dgm:spPr/>
      <dgm:t>
        <a:bodyPr/>
        <a:lstStyle/>
        <a:p>
          <a:endParaRPr lang="fr-FR"/>
        </a:p>
      </dgm:t>
    </dgm:pt>
    <dgm:pt modelId="{E00871BF-FD06-3F4F-B8D6-A50F5586B51A}" type="parTrans" cxnId="{C154EDD2-91BA-E941-A1A4-E186C9487088}">
      <dgm:prSet/>
      <dgm:spPr/>
      <dgm:t>
        <a:bodyPr/>
        <a:lstStyle/>
        <a:p>
          <a:endParaRPr lang="fr-FR"/>
        </a:p>
      </dgm:t>
    </dgm:pt>
    <dgm:pt modelId="{E6FC1020-516C-1849-BF92-822397DC66CA}">
      <dgm:prSet phldrT="[Texte]"/>
      <dgm:spPr/>
      <dgm:t>
        <a:bodyPr/>
        <a:lstStyle/>
        <a:p>
          <a:endParaRPr lang="fr-FR"/>
        </a:p>
      </dgm:t>
    </dgm:pt>
    <dgm:pt modelId="{B42A080E-FF62-414E-A034-0AC63ADABB03}" type="parTrans" cxnId="{754BD782-4A86-D841-A8AD-918267CE6360}">
      <dgm:prSet/>
      <dgm:spPr/>
      <dgm:t>
        <a:bodyPr/>
        <a:lstStyle/>
        <a:p>
          <a:endParaRPr lang="fr-FR"/>
        </a:p>
      </dgm:t>
    </dgm:pt>
    <dgm:pt modelId="{04C31CDD-57F0-0F4A-A06B-499B740D5196}" type="sibTrans" cxnId="{754BD782-4A86-D841-A8AD-918267CE6360}">
      <dgm:prSet/>
      <dgm:spPr/>
      <dgm:t>
        <a:bodyPr/>
        <a:lstStyle/>
        <a:p>
          <a:endParaRPr lang="fr-FR"/>
        </a:p>
      </dgm:t>
    </dgm:pt>
    <dgm:pt modelId="{BCCADABD-3F7D-D044-BEF0-20E508C869FE}" type="pres">
      <dgm:prSet presAssocID="{DE7FB4FC-73C5-564F-BDC3-C8E1566E4EF5}" presName="composite" presStyleCnt="0">
        <dgm:presLayoutVars>
          <dgm:chMax val="1"/>
          <dgm:dir/>
          <dgm:resizeHandles val="exact"/>
        </dgm:presLayoutVars>
      </dgm:prSet>
      <dgm:spPr/>
      <dgm:t>
        <a:bodyPr/>
        <a:lstStyle/>
        <a:p>
          <a:endParaRPr lang="fr-FR"/>
        </a:p>
      </dgm:t>
    </dgm:pt>
    <dgm:pt modelId="{6817E51E-2F05-D049-817B-C16271292641}" type="pres">
      <dgm:prSet presAssocID="{DE7FB4FC-73C5-564F-BDC3-C8E1566E4EF5}" presName="radial" presStyleCnt="0">
        <dgm:presLayoutVars>
          <dgm:animLvl val="ctr"/>
        </dgm:presLayoutVars>
      </dgm:prSet>
      <dgm:spPr/>
    </dgm:pt>
    <dgm:pt modelId="{081018A5-3D6D-FD48-A21A-7CD8C349A157}" type="pres">
      <dgm:prSet presAssocID="{38B83A6B-6BB1-C64D-84FB-406E743ECC6A}" presName="centerShape" presStyleLbl="vennNode1" presStyleIdx="0" presStyleCnt="4" custScaleX="170187"/>
      <dgm:spPr/>
      <dgm:t>
        <a:bodyPr/>
        <a:lstStyle/>
        <a:p>
          <a:endParaRPr lang="fr-FR"/>
        </a:p>
      </dgm:t>
    </dgm:pt>
    <dgm:pt modelId="{64691798-24A6-2742-B37D-208019E2D751}" type="pres">
      <dgm:prSet presAssocID="{60F12A85-B39A-A642-94BB-F39A9D78919A}" presName="node" presStyleLbl="vennNode1" presStyleIdx="1" presStyleCnt="4" custScaleX="237454">
        <dgm:presLayoutVars>
          <dgm:bulletEnabled val="1"/>
        </dgm:presLayoutVars>
      </dgm:prSet>
      <dgm:spPr/>
      <dgm:t>
        <a:bodyPr/>
        <a:lstStyle/>
        <a:p>
          <a:endParaRPr lang="fr-FR"/>
        </a:p>
      </dgm:t>
    </dgm:pt>
    <dgm:pt modelId="{2B88E636-6AE8-9E43-8206-17701BCC5B5A}" type="pres">
      <dgm:prSet presAssocID="{1FABA60E-8B2C-0B4B-9911-16C9E79DB4C1}" presName="node" presStyleLbl="vennNode1" presStyleIdx="2" presStyleCnt="4" custScaleX="236035" custRadScaleRad="120200" custRadScaleInc="-3098">
        <dgm:presLayoutVars>
          <dgm:bulletEnabled val="1"/>
        </dgm:presLayoutVars>
      </dgm:prSet>
      <dgm:spPr/>
      <dgm:t>
        <a:bodyPr/>
        <a:lstStyle/>
        <a:p>
          <a:endParaRPr lang="fr-FR"/>
        </a:p>
      </dgm:t>
    </dgm:pt>
    <dgm:pt modelId="{44157886-5567-794A-8BF8-571A3D9AE755}" type="pres">
      <dgm:prSet presAssocID="{87C51839-D194-144A-BF32-1C826906943F}" presName="node" presStyleLbl="vennNode1" presStyleIdx="3" presStyleCnt="4" custScaleX="222638" custRadScaleRad="141672" custRadScaleInc="7439">
        <dgm:presLayoutVars>
          <dgm:bulletEnabled val="1"/>
        </dgm:presLayoutVars>
      </dgm:prSet>
      <dgm:spPr/>
      <dgm:t>
        <a:bodyPr/>
        <a:lstStyle/>
        <a:p>
          <a:endParaRPr lang="fr-FR"/>
        </a:p>
      </dgm:t>
    </dgm:pt>
  </dgm:ptLst>
  <dgm:cxnLst>
    <dgm:cxn modelId="{09DDD282-4539-9C47-B3AA-108597DE69A8}" srcId="{38B83A6B-6BB1-C64D-84FB-406E743ECC6A}" destId="{1FABA60E-8B2C-0B4B-9911-16C9E79DB4C1}" srcOrd="1" destOrd="0" parTransId="{5F77201A-60AF-7D49-9685-DD092DF16AF5}" sibTransId="{16A9C058-1207-8040-9289-70C049465089}"/>
    <dgm:cxn modelId="{F5C318B1-C1C7-BC49-AD63-CB491EB0CFED}" srcId="{38B83A6B-6BB1-C64D-84FB-406E743ECC6A}" destId="{87C51839-D194-144A-BF32-1C826906943F}" srcOrd="2" destOrd="0" parTransId="{1FAE0FB8-B526-E046-A73E-A6739F44EA8B}" sibTransId="{77E92D47-B369-C34D-9EA9-D386C27134B0}"/>
    <dgm:cxn modelId="{1C35EBF8-7CC6-2E4B-9A89-92B1315ED48B}" type="presOf" srcId="{DE7FB4FC-73C5-564F-BDC3-C8E1566E4EF5}" destId="{BCCADABD-3F7D-D044-BEF0-20E508C869FE}" srcOrd="0" destOrd="0" presId="urn:microsoft.com/office/officeart/2005/8/layout/radial3"/>
    <dgm:cxn modelId="{B9FDCA5D-24B2-1B40-962E-14D2E304669C}" srcId="{38B83A6B-6BB1-C64D-84FB-406E743ECC6A}" destId="{60F12A85-B39A-A642-94BB-F39A9D78919A}" srcOrd="0" destOrd="0" parTransId="{ED40568E-3C23-DC4E-AEA6-456DD77B5FDE}" sibTransId="{2FA56A9F-AA77-4745-8D38-663FDC8C6C8D}"/>
    <dgm:cxn modelId="{04FEF156-F3A3-ED47-B5A9-F11E5388A5D7}" type="presOf" srcId="{60F12A85-B39A-A642-94BB-F39A9D78919A}" destId="{64691798-24A6-2742-B37D-208019E2D751}" srcOrd="0" destOrd="0" presId="urn:microsoft.com/office/officeart/2005/8/layout/radial3"/>
    <dgm:cxn modelId="{BB52D833-3A46-C84D-B145-DEAADB5B2621}" type="presOf" srcId="{1FABA60E-8B2C-0B4B-9911-16C9E79DB4C1}" destId="{2B88E636-6AE8-9E43-8206-17701BCC5B5A}" srcOrd="0" destOrd="0" presId="urn:microsoft.com/office/officeart/2005/8/layout/radial3"/>
    <dgm:cxn modelId="{C334BC47-C6A2-444D-9926-424898B99EAA}" srcId="{DE7FB4FC-73C5-564F-BDC3-C8E1566E4EF5}" destId="{0D3C1A3D-5ACC-0541-8A3A-DC8D5D543F0A}" srcOrd="1" destOrd="0" parTransId="{0559E5C7-6BD6-CD4D-B9F3-CADA94996252}" sibTransId="{74A73ECC-F58C-4048-8A16-B6E47C3CD2B4}"/>
    <dgm:cxn modelId="{754BD782-4A86-D841-A8AD-918267CE6360}" srcId="{DE7FB4FC-73C5-564F-BDC3-C8E1566E4EF5}" destId="{E6FC1020-516C-1849-BF92-822397DC66CA}" srcOrd="2" destOrd="0" parTransId="{B42A080E-FF62-414E-A034-0AC63ADABB03}" sibTransId="{04C31CDD-57F0-0F4A-A06B-499B740D5196}"/>
    <dgm:cxn modelId="{AC58807E-9283-AB49-A34E-380F38B61480}" type="presOf" srcId="{87C51839-D194-144A-BF32-1C826906943F}" destId="{44157886-5567-794A-8BF8-571A3D9AE755}" srcOrd="0" destOrd="0" presId="urn:microsoft.com/office/officeart/2005/8/layout/radial3"/>
    <dgm:cxn modelId="{55BDB1C5-577C-164F-AAA1-27A60E47B930}" type="presOf" srcId="{38B83A6B-6BB1-C64D-84FB-406E743ECC6A}" destId="{081018A5-3D6D-FD48-A21A-7CD8C349A157}" srcOrd="0" destOrd="0" presId="urn:microsoft.com/office/officeart/2005/8/layout/radial3"/>
    <dgm:cxn modelId="{C154EDD2-91BA-E941-A1A4-E186C9487088}" srcId="{DE7FB4FC-73C5-564F-BDC3-C8E1566E4EF5}" destId="{38B83A6B-6BB1-C64D-84FB-406E743ECC6A}" srcOrd="0" destOrd="0" parTransId="{E00871BF-FD06-3F4F-B8D6-A50F5586B51A}" sibTransId="{0116D3C6-0DDD-B644-A29F-9E445FA94591}"/>
    <dgm:cxn modelId="{4BDCABEB-41F8-E346-90AB-BD56077A102A}" type="presParOf" srcId="{BCCADABD-3F7D-D044-BEF0-20E508C869FE}" destId="{6817E51E-2F05-D049-817B-C16271292641}" srcOrd="0" destOrd="0" presId="urn:microsoft.com/office/officeart/2005/8/layout/radial3"/>
    <dgm:cxn modelId="{5FC9946E-2595-9948-A552-74BDAE619AAB}" type="presParOf" srcId="{6817E51E-2F05-D049-817B-C16271292641}" destId="{081018A5-3D6D-FD48-A21A-7CD8C349A157}" srcOrd="0" destOrd="0" presId="urn:microsoft.com/office/officeart/2005/8/layout/radial3"/>
    <dgm:cxn modelId="{FADCF93F-C7AD-3A4B-A203-0002D39F92A4}" type="presParOf" srcId="{6817E51E-2F05-D049-817B-C16271292641}" destId="{64691798-24A6-2742-B37D-208019E2D751}" srcOrd="1" destOrd="0" presId="urn:microsoft.com/office/officeart/2005/8/layout/radial3"/>
    <dgm:cxn modelId="{21D4B141-3F75-A84B-B33D-03F0EDFF509B}" type="presParOf" srcId="{6817E51E-2F05-D049-817B-C16271292641}" destId="{2B88E636-6AE8-9E43-8206-17701BCC5B5A}" srcOrd="2" destOrd="0" presId="urn:microsoft.com/office/officeart/2005/8/layout/radial3"/>
    <dgm:cxn modelId="{461421A3-D78A-E340-86DE-99F48C700338}" type="presParOf" srcId="{6817E51E-2F05-D049-817B-C16271292641}" destId="{44157886-5567-794A-8BF8-571A3D9AE755}" srcOrd="3" destOrd="0" presId="urn:microsoft.com/office/officeart/2005/8/layout/radial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505F8B2-701B-4E49-B27D-D4E8A9C471DE}"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fr-FR"/>
        </a:p>
      </dgm:t>
    </dgm:pt>
    <dgm:pt modelId="{CE924E9E-B262-154F-A91C-B131628FB1C8}">
      <dgm:prSet phldrT="[Texte]" custT="1"/>
      <dgm:spPr/>
      <dgm:t>
        <a:bodyPr/>
        <a:lstStyle/>
        <a:p>
          <a:r>
            <a:rPr lang="en-US" sz="1300" noProof="0" dirty="0" smtClean="0">
              <a:latin typeface="Verdana"/>
              <a:cs typeface="Verdana"/>
            </a:rPr>
            <a:t>Find similar project</a:t>
          </a:r>
          <a:endParaRPr lang="en-US" sz="1300" noProof="0" dirty="0">
            <a:latin typeface="Verdana"/>
            <a:cs typeface="Verdana"/>
          </a:endParaRPr>
        </a:p>
      </dgm:t>
    </dgm:pt>
    <dgm:pt modelId="{13262DA1-9F0D-464A-B885-A8C967CE4D1D}" type="parTrans" cxnId="{4134E9F4-EA22-EF4C-952E-1218E8C25C1D}">
      <dgm:prSet/>
      <dgm:spPr/>
      <dgm:t>
        <a:bodyPr/>
        <a:lstStyle/>
        <a:p>
          <a:endParaRPr lang="fr-FR"/>
        </a:p>
      </dgm:t>
    </dgm:pt>
    <dgm:pt modelId="{8409A940-013B-9747-B778-4D86B421AAE0}" type="sibTrans" cxnId="{4134E9F4-EA22-EF4C-952E-1218E8C25C1D}">
      <dgm:prSet/>
      <dgm:spPr/>
      <dgm:t>
        <a:bodyPr/>
        <a:lstStyle/>
        <a:p>
          <a:endParaRPr lang="fr-FR"/>
        </a:p>
      </dgm:t>
    </dgm:pt>
    <dgm:pt modelId="{3B4505B5-9743-0441-B507-33A91F36304F}">
      <dgm:prSet phldrT="[Texte]" custT="1"/>
      <dgm:spPr/>
      <dgm:t>
        <a:bodyPr/>
        <a:lstStyle/>
        <a:p>
          <a:r>
            <a:rPr lang="en-US" sz="1300" noProof="0" dirty="0" smtClean="0">
              <a:latin typeface="Verdana"/>
              <a:cs typeface="Verdana"/>
            </a:rPr>
            <a:t>Access the sources</a:t>
          </a:r>
          <a:endParaRPr lang="en-US" sz="1300" noProof="0" dirty="0">
            <a:latin typeface="Verdana"/>
            <a:cs typeface="Verdana"/>
          </a:endParaRPr>
        </a:p>
      </dgm:t>
    </dgm:pt>
    <dgm:pt modelId="{1C04A6B5-DC73-C845-BE15-C71201B5B8FF}" type="parTrans" cxnId="{664C1B7A-752C-184E-88A6-06DB77A76C60}">
      <dgm:prSet/>
      <dgm:spPr/>
      <dgm:t>
        <a:bodyPr/>
        <a:lstStyle/>
        <a:p>
          <a:endParaRPr lang="fr-FR"/>
        </a:p>
      </dgm:t>
    </dgm:pt>
    <dgm:pt modelId="{FCE2F90B-1583-3A45-928F-BED11C1D03A7}" type="sibTrans" cxnId="{664C1B7A-752C-184E-88A6-06DB77A76C60}">
      <dgm:prSet/>
      <dgm:spPr/>
      <dgm:t>
        <a:bodyPr/>
        <a:lstStyle/>
        <a:p>
          <a:endParaRPr lang="fr-FR"/>
        </a:p>
      </dgm:t>
    </dgm:pt>
    <dgm:pt modelId="{6DD828DE-3954-DF44-AB5C-10F128285731}">
      <dgm:prSet phldrT="[Texte]" custT="1"/>
      <dgm:spPr/>
      <dgm:t>
        <a:bodyPr/>
        <a:lstStyle/>
        <a:p>
          <a:r>
            <a:rPr lang="en-US" sz="1300" noProof="0" dirty="0" smtClean="0">
              <a:latin typeface="Verdana"/>
              <a:cs typeface="Verdana"/>
            </a:rPr>
            <a:t>Understand the sources</a:t>
          </a:r>
          <a:endParaRPr lang="en-US" sz="1300" noProof="0" dirty="0">
            <a:latin typeface="Verdana"/>
            <a:cs typeface="Verdana"/>
          </a:endParaRPr>
        </a:p>
      </dgm:t>
    </dgm:pt>
    <dgm:pt modelId="{5EA7CC4A-5A35-1041-82EC-6CDE433C4227}" type="parTrans" cxnId="{40280C59-B21C-134E-B3AD-55AB14F57899}">
      <dgm:prSet/>
      <dgm:spPr/>
      <dgm:t>
        <a:bodyPr/>
        <a:lstStyle/>
        <a:p>
          <a:endParaRPr lang="fr-FR"/>
        </a:p>
      </dgm:t>
    </dgm:pt>
    <dgm:pt modelId="{0C31219B-0045-DE44-BACF-C5ED85F3FA4E}" type="sibTrans" cxnId="{40280C59-B21C-134E-B3AD-55AB14F57899}">
      <dgm:prSet/>
      <dgm:spPr/>
      <dgm:t>
        <a:bodyPr/>
        <a:lstStyle/>
        <a:p>
          <a:endParaRPr lang="fr-FR"/>
        </a:p>
      </dgm:t>
    </dgm:pt>
    <dgm:pt modelId="{02F0BFB4-1531-A444-A0AF-8B8FFF3F357E}">
      <dgm:prSet phldrT="[Texte]" custT="1"/>
      <dgm:spPr>
        <a:solidFill>
          <a:srgbClr val="FF6600"/>
        </a:solidFill>
      </dgm:spPr>
      <dgm:t>
        <a:bodyPr/>
        <a:lstStyle/>
        <a:p>
          <a:r>
            <a:rPr lang="en-US" sz="1300" noProof="0" dirty="0" smtClean="0">
              <a:latin typeface="Verdana"/>
              <a:cs typeface="Verdana"/>
            </a:rPr>
            <a:t>Duplicate the sources</a:t>
          </a:r>
          <a:endParaRPr lang="en-US" sz="1300" noProof="0" dirty="0">
            <a:latin typeface="Verdana"/>
            <a:cs typeface="Verdana"/>
          </a:endParaRPr>
        </a:p>
      </dgm:t>
    </dgm:pt>
    <dgm:pt modelId="{543E41FC-00D4-D04F-8127-21796DCBB882}" type="parTrans" cxnId="{470805B3-20C1-7F4D-9FCA-9100360A0CBE}">
      <dgm:prSet/>
      <dgm:spPr/>
      <dgm:t>
        <a:bodyPr/>
        <a:lstStyle/>
        <a:p>
          <a:endParaRPr lang="fr-FR"/>
        </a:p>
      </dgm:t>
    </dgm:pt>
    <dgm:pt modelId="{4CDD56CF-DF49-8344-993D-7C56EB4C6CC4}" type="sibTrans" cxnId="{470805B3-20C1-7F4D-9FCA-9100360A0CBE}">
      <dgm:prSet/>
      <dgm:spPr/>
      <dgm:t>
        <a:bodyPr/>
        <a:lstStyle/>
        <a:p>
          <a:endParaRPr lang="fr-FR"/>
        </a:p>
      </dgm:t>
    </dgm:pt>
    <dgm:pt modelId="{74659BC7-B4D4-6246-9FF8-5C9AA21C36F0}">
      <dgm:prSet phldrT="[Texte]" custT="1"/>
      <dgm:spPr/>
      <dgm:t>
        <a:bodyPr/>
        <a:lstStyle/>
        <a:p>
          <a:r>
            <a:rPr lang="en-US" sz="1300" noProof="0" dirty="0" smtClean="0">
              <a:latin typeface="Verdana"/>
              <a:cs typeface="Verdana"/>
            </a:rPr>
            <a:t>Reuse with or without modification</a:t>
          </a:r>
          <a:endParaRPr lang="en-US" sz="1300" noProof="0" dirty="0">
            <a:latin typeface="Verdana"/>
            <a:cs typeface="Verdana"/>
          </a:endParaRPr>
        </a:p>
      </dgm:t>
    </dgm:pt>
    <dgm:pt modelId="{AE69B976-07FF-5D48-A4C6-6B1B24C22A62}" type="parTrans" cxnId="{004D886A-75A1-4947-ACD1-683F38360907}">
      <dgm:prSet/>
      <dgm:spPr/>
      <dgm:t>
        <a:bodyPr/>
        <a:lstStyle/>
        <a:p>
          <a:endParaRPr lang="fr-FR"/>
        </a:p>
      </dgm:t>
    </dgm:pt>
    <dgm:pt modelId="{FA6581AA-6CE6-554B-A1E8-21017B955199}" type="sibTrans" cxnId="{004D886A-75A1-4947-ACD1-683F38360907}">
      <dgm:prSet/>
      <dgm:spPr/>
      <dgm:t>
        <a:bodyPr/>
        <a:lstStyle/>
        <a:p>
          <a:endParaRPr lang="fr-FR"/>
        </a:p>
      </dgm:t>
    </dgm:pt>
    <dgm:pt modelId="{629397CD-0F14-5648-9025-AFF0F88EB0CB}" type="pres">
      <dgm:prSet presAssocID="{1505F8B2-701B-4E49-B27D-D4E8A9C471DE}" presName="Name0" presStyleCnt="0">
        <dgm:presLayoutVars>
          <dgm:dir/>
          <dgm:resizeHandles val="exact"/>
        </dgm:presLayoutVars>
      </dgm:prSet>
      <dgm:spPr/>
      <dgm:t>
        <a:bodyPr/>
        <a:lstStyle/>
        <a:p>
          <a:endParaRPr lang="fr-FR"/>
        </a:p>
      </dgm:t>
    </dgm:pt>
    <dgm:pt modelId="{2FA576B6-C59E-F049-8073-9CE0A6744CAE}" type="pres">
      <dgm:prSet presAssocID="{1505F8B2-701B-4E49-B27D-D4E8A9C471DE}" presName="cycle" presStyleCnt="0"/>
      <dgm:spPr/>
      <dgm:t>
        <a:bodyPr/>
        <a:lstStyle/>
        <a:p>
          <a:endParaRPr lang="fr-FR"/>
        </a:p>
      </dgm:t>
    </dgm:pt>
    <dgm:pt modelId="{E55DF986-F1A8-C744-93D2-3761EB2A5A11}" type="pres">
      <dgm:prSet presAssocID="{CE924E9E-B262-154F-A91C-B131628FB1C8}" presName="nodeFirstNode" presStyleLbl="node1" presStyleIdx="0" presStyleCnt="5">
        <dgm:presLayoutVars>
          <dgm:bulletEnabled val="1"/>
        </dgm:presLayoutVars>
      </dgm:prSet>
      <dgm:spPr/>
      <dgm:t>
        <a:bodyPr/>
        <a:lstStyle/>
        <a:p>
          <a:endParaRPr lang="fr-FR"/>
        </a:p>
      </dgm:t>
    </dgm:pt>
    <dgm:pt modelId="{3A4A43B6-86E5-C34C-9E51-485FAD6A6336}" type="pres">
      <dgm:prSet presAssocID="{8409A940-013B-9747-B778-4D86B421AAE0}" presName="sibTransFirstNode" presStyleLbl="bgShp" presStyleIdx="0" presStyleCnt="1"/>
      <dgm:spPr/>
      <dgm:t>
        <a:bodyPr/>
        <a:lstStyle/>
        <a:p>
          <a:endParaRPr lang="fr-FR"/>
        </a:p>
      </dgm:t>
    </dgm:pt>
    <dgm:pt modelId="{109D69A3-8C32-204E-BE67-AD01BC2981AB}" type="pres">
      <dgm:prSet presAssocID="{3B4505B5-9743-0441-B507-33A91F36304F}" presName="nodeFollowingNodes" presStyleLbl="node1" presStyleIdx="1" presStyleCnt="5">
        <dgm:presLayoutVars>
          <dgm:bulletEnabled val="1"/>
        </dgm:presLayoutVars>
      </dgm:prSet>
      <dgm:spPr/>
      <dgm:t>
        <a:bodyPr/>
        <a:lstStyle/>
        <a:p>
          <a:endParaRPr lang="fr-FR"/>
        </a:p>
      </dgm:t>
    </dgm:pt>
    <dgm:pt modelId="{30B62887-4644-AA43-A91D-29F36C57ECFF}" type="pres">
      <dgm:prSet presAssocID="{6DD828DE-3954-DF44-AB5C-10F128285731}" presName="nodeFollowingNodes" presStyleLbl="node1" presStyleIdx="2" presStyleCnt="5">
        <dgm:presLayoutVars>
          <dgm:bulletEnabled val="1"/>
        </dgm:presLayoutVars>
      </dgm:prSet>
      <dgm:spPr/>
      <dgm:t>
        <a:bodyPr/>
        <a:lstStyle/>
        <a:p>
          <a:endParaRPr lang="fr-FR"/>
        </a:p>
      </dgm:t>
    </dgm:pt>
    <dgm:pt modelId="{79B1DAD8-72DE-D44B-A886-AF09D69B3C2D}" type="pres">
      <dgm:prSet presAssocID="{02F0BFB4-1531-A444-A0AF-8B8FFF3F357E}" presName="nodeFollowingNodes" presStyleLbl="node1" presStyleIdx="3" presStyleCnt="5">
        <dgm:presLayoutVars>
          <dgm:bulletEnabled val="1"/>
        </dgm:presLayoutVars>
      </dgm:prSet>
      <dgm:spPr/>
      <dgm:t>
        <a:bodyPr/>
        <a:lstStyle/>
        <a:p>
          <a:endParaRPr lang="fr-FR"/>
        </a:p>
      </dgm:t>
    </dgm:pt>
    <dgm:pt modelId="{70094A10-4200-724D-A2FE-D758DAF3F650}" type="pres">
      <dgm:prSet presAssocID="{74659BC7-B4D4-6246-9FF8-5C9AA21C36F0}" presName="nodeFollowingNodes" presStyleLbl="node1" presStyleIdx="4" presStyleCnt="5">
        <dgm:presLayoutVars>
          <dgm:bulletEnabled val="1"/>
        </dgm:presLayoutVars>
      </dgm:prSet>
      <dgm:spPr/>
      <dgm:t>
        <a:bodyPr/>
        <a:lstStyle/>
        <a:p>
          <a:endParaRPr lang="fr-FR"/>
        </a:p>
      </dgm:t>
    </dgm:pt>
  </dgm:ptLst>
  <dgm:cxnLst>
    <dgm:cxn modelId="{ACEFBF25-68F8-9E48-BB83-F99142AC9F8A}" type="presOf" srcId="{8409A940-013B-9747-B778-4D86B421AAE0}" destId="{3A4A43B6-86E5-C34C-9E51-485FAD6A6336}" srcOrd="0" destOrd="0" presId="urn:microsoft.com/office/officeart/2005/8/layout/cycle3"/>
    <dgm:cxn modelId="{004D886A-75A1-4947-ACD1-683F38360907}" srcId="{1505F8B2-701B-4E49-B27D-D4E8A9C471DE}" destId="{74659BC7-B4D4-6246-9FF8-5C9AA21C36F0}" srcOrd="4" destOrd="0" parTransId="{AE69B976-07FF-5D48-A4C6-6B1B24C22A62}" sibTransId="{FA6581AA-6CE6-554B-A1E8-21017B955199}"/>
    <dgm:cxn modelId="{40280C59-B21C-134E-B3AD-55AB14F57899}" srcId="{1505F8B2-701B-4E49-B27D-D4E8A9C471DE}" destId="{6DD828DE-3954-DF44-AB5C-10F128285731}" srcOrd="2" destOrd="0" parTransId="{5EA7CC4A-5A35-1041-82EC-6CDE433C4227}" sibTransId="{0C31219B-0045-DE44-BACF-C5ED85F3FA4E}"/>
    <dgm:cxn modelId="{E8880F98-5F5C-D446-8734-514CACC6BB57}" type="presOf" srcId="{3B4505B5-9743-0441-B507-33A91F36304F}" destId="{109D69A3-8C32-204E-BE67-AD01BC2981AB}" srcOrd="0" destOrd="0" presId="urn:microsoft.com/office/officeart/2005/8/layout/cycle3"/>
    <dgm:cxn modelId="{AAEC52A5-930A-6B45-AA86-A15F7CDEBA9A}" type="presOf" srcId="{02F0BFB4-1531-A444-A0AF-8B8FFF3F357E}" destId="{79B1DAD8-72DE-D44B-A886-AF09D69B3C2D}" srcOrd="0" destOrd="0" presId="urn:microsoft.com/office/officeart/2005/8/layout/cycle3"/>
    <dgm:cxn modelId="{173A2F42-542C-C340-99F3-F9B6E956F3D6}" type="presOf" srcId="{74659BC7-B4D4-6246-9FF8-5C9AA21C36F0}" destId="{70094A10-4200-724D-A2FE-D758DAF3F650}" srcOrd="0" destOrd="0" presId="urn:microsoft.com/office/officeart/2005/8/layout/cycle3"/>
    <dgm:cxn modelId="{470805B3-20C1-7F4D-9FCA-9100360A0CBE}" srcId="{1505F8B2-701B-4E49-B27D-D4E8A9C471DE}" destId="{02F0BFB4-1531-A444-A0AF-8B8FFF3F357E}" srcOrd="3" destOrd="0" parTransId="{543E41FC-00D4-D04F-8127-21796DCBB882}" sibTransId="{4CDD56CF-DF49-8344-993D-7C56EB4C6CC4}"/>
    <dgm:cxn modelId="{4134E9F4-EA22-EF4C-952E-1218E8C25C1D}" srcId="{1505F8B2-701B-4E49-B27D-D4E8A9C471DE}" destId="{CE924E9E-B262-154F-A91C-B131628FB1C8}" srcOrd="0" destOrd="0" parTransId="{13262DA1-9F0D-464A-B885-A8C967CE4D1D}" sibTransId="{8409A940-013B-9747-B778-4D86B421AAE0}"/>
    <dgm:cxn modelId="{B79CF544-888C-D04A-8E5F-BE9DB729BFD6}" type="presOf" srcId="{6DD828DE-3954-DF44-AB5C-10F128285731}" destId="{30B62887-4644-AA43-A91D-29F36C57ECFF}" srcOrd="0" destOrd="0" presId="urn:microsoft.com/office/officeart/2005/8/layout/cycle3"/>
    <dgm:cxn modelId="{664C1B7A-752C-184E-88A6-06DB77A76C60}" srcId="{1505F8B2-701B-4E49-B27D-D4E8A9C471DE}" destId="{3B4505B5-9743-0441-B507-33A91F36304F}" srcOrd="1" destOrd="0" parTransId="{1C04A6B5-DC73-C845-BE15-C71201B5B8FF}" sibTransId="{FCE2F90B-1583-3A45-928F-BED11C1D03A7}"/>
    <dgm:cxn modelId="{499F1FA8-3CB9-C643-88FD-6B31DCFD77C9}" type="presOf" srcId="{CE924E9E-B262-154F-A91C-B131628FB1C8}" destId="{E55DF986-F1A8-C744-93D2-3761EB2A5A11}" srcOrd="0" destOrd="0" presId="urn:microsoft.com/office/officeart/2005/8/layout/cycle3"/>
    <dgm:cxn modelId="{3967526D-B198-D245-937E-00E861E9D0E5}" type="presOf" srcId="{1505F8B2-701B-4E49-B27D-D4E8A9C471DE}" destId="{629397CD-0F14-5648-9025-AFF0F88EB0CB}" srcOrd="0" destOrd="0" presId="urn:microsoft.com/office/officeart/2005/8/layout/cycle3"/>
    <dgm:cxn modelId="{7648497D-61F0-1849-8F3A-3BE9BF51CA28}" type="presParOf" srcId="{629397CD-0F14-5648-9025-AFF0F88EB0CB}" destId="{2FA576B6-C59E-F049-8073-9CE0A6744CAE}" srcOrd="0" destOrd="0" presId="urn:microsoft.com/office/officeart/2005/8/layout/cycle3"/>
    <dgm:cxn modelId="{6152BD38-2A3D-1941-A335-CF3654FEC3A8}" type="presParOf" srcId="{2FA576B6-C59E-F049-8073-9CE0A6744CAE}" destId="{E55DF986-F1A8-C744-93D2-3761EB2A5A11}" srcOrd="0" destOrd="0" presId="urn:microsoft.com/office/officeart/2005/8/layout/cycle3"/>
    <dgm:cxn modelId="{249FD622-2AAC-D245-AF94-8EF724E73AD5}" type="presParOf" srcId="{2FA576B6-C59E-F049-8073-9CE0A6744CAE}" destId="{3A4A43B6-86E5-C34C-9E51-485FAD6A6336}" srcOrd="1" destOrd="0" presId="urn:microsoft.com/office/officeart/2005/8/layout/cycle3"/>
    <dgm:cxn modelId="{AD0DEBA0-8E4D-B443-9FB6-9C3C867824CE}" type="presParOf" srcId="{2FA576B6-C59E-F049-8073-9CE0A6744CAE}" destId="{109D69A3-8C32-204E-BE67-AD01BC2981AB}" srcOrd="2" destOrd="0" presId="urn:microsoft.com/office/officeart/2005/8/layout/cycle3"/>
    <dgm:cxn modelId="{F4CEF305-18E1-8340-A165-CF76D6F5F39E}" type="presParOf" srcId="{2FA576B6-C59E-F049-8073-9CE0A6744CAE}" destId="{30B62887-4644-AA43-A91D-29F36C57ECFF}" srcOrd="3" destOrd="0" presId="urn:microsoft.com/office/officeart/2005/8/layout/cycle3"/>
    <dgm:cxn modelId="{37F1C482-DE63-794D-826E-B58AA68E6F5C}" type="presParOf" srcId="{2FA576B6-C59E-F049-8073-9CE0A6744CAE}" destId="{79B1DAD8-72DE-D44B-A886-AF09D69B3C2D}" srcOrd="4" destOrd="0" presId="urn:microsoft.com/office/officeart/2005/8/layout/cycle3"/>
    <dgm:cxn modelId="{8CDE0348-99CD-464D-A28F-F608B187E266}" type="presParOf" srcId="{2FA576B6-C59E-F049-8073-9CE0A6744CAE}" destId="{70094A10-4200-724D-A2FE-D758DAF3F650}" srcOrd="5" destOrd="0" presId="urn:microsoft.com/office/officeart/2005/8/layout/cycle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E7FB4FC-73C5-564F-BDC3-C8E1566E4EF5}" type="doc">
      <dgm:prSet loTypeId="urn:microsoft.com/office/officeart/2005/8/layout/radial3" loCatId="" qsTypeId="urn:microsoft.com/office/officeart/2005/8/quickstyle/3D2" qsCatId="3D" csTypeId="urn:microsoft.com/office/officeart/2005/8/colors/accent1_2" csCatId="accent1" phldr="1"/>
      <dgm:spPr/>
      <dgm:t>
        <a:bodyPr/>
        <a:lstStyle/>
        <a:p>
          <a:endParaRPr lang="fr-FR"/>
        </a:p>
      </dgm:t>
    </dgm:pt>
    <dgm:pt modelId="{60F12A85-B39A-A642-94BB-F39A9D78919A}">
      <dgm:prSet phldrT="[Texte]" custT="1"/>
      <dgm:spPr>
        <a:solidFill>
          <a:schemeClr val="bg2">
            <a:lumMod val="90000"/>
            <a:alpha val="49804"/>
          </a:schemeClr>
        </a:solidFill>
      </dgm:spPr>
      <dgm:t>
        <a:bodyPr/>
        <a:lstStyle/>
        <a:p>
          <a:r>
            <a:rPr lang="en-US" sz="1200" b="1" dirty="0" smtClean="0">
              <a:latin typeface="Verdana"/>
              <a:cs typeface="Verdana"/>
            </a:rPr>
            <a:t>Who?</a:t>
          </a:r>
          <a:endParaRPr lang="fr-FR" sz="1200" dirty="0">
            <a:latin typeface="Verdana"/>
            <a:cs typeface="Verdana"/>
          </a:endParaRPr>
        </a:p>
      </dgm:t>
    </dgm:pt>
    <dgm:pt modelId="{ED40568E-3C23-DC4E-AEA6-456DD77B5FDE}" type="parTrans" cxnId="{B9FDCA5D-24B2-1B40-962E-14D2E304669C}">
      <dgm:prSet/>
      <dgm:spPr/>
      <dgm:t>
        <a:bodyPr/>
        <a:lstStyle/>
        <a:p>
          <a:endParaRPr lang="fr-FR"/>
        </a:p>
      </dgm:t>
    </dgm:pt>
    <dgm:pt modelId="{2FA56A9F-AA77-4745-8D38-663FDC8C6C8D}" type="sibTrans" cxnId="{B9FDCA5D-24B2-1B40-962E-14D2E304669C}">
      <dgm:prSet/>
      <dgm:spPr/>
      <dgm:t>
        <a:bodyPr/>
        <a:lstStyle/>
        <a:p>
          <a:endParaRPr lang="fr-FR"/>
        </a:p>
      </dgm:t>
    </dgm:pt>
    <dgm:pt modelId="{1FABA60E-8B2C-0B4B-9911-16C9E79DB4C1}">
      <dgm:prSet phldrT="[Texte]" custT="1"/>
      <dgm:spPr>
        <a:solidFill>
          <a:srgbClr val="00B050">
            <a:alpha val="50000"/>
          </a:srgbClr>
        </a:solidFill>
      </dgm:spPr>
      <dgm:t>
        <a:bodyPr/>
        <a:lstStyle/>
        <a:p>
          <a:r>
            <a:rPr lang="en-US" sz="1200" b="1" dirty="0" smtClean="0">
              <a:latin typeface="Verdana"/>
              <a:cs typeface="Verdana"/>
            </a:rPr>
            <a:t>How?</a:t>
          </a:r>
          <a:endParaRPr lang="fr-FR" sz="1200" dirty="0">
            <a:latin typeface="Verdana"/>
            <a:cs typeface="Verdana"/>
          </a:endParaRPr>
        </a:p>
      </dgm:t>
    </dgm:pt>
    <dgm:pt modelId="{5F77201A-60AF-7D49-9685-DD092DF16AF5}" type="parTrans" cxnId="{09DDD282-4539-9C47-B3AA-108597DE69A8}">
      <dgm:prSet/>
      <dgm:spPr/>
      <dgm:t>
        <a:bodyPr/>
        <a:lstStyle/>
        <a:p>
          <a:endParaRPr lang="fr-FR"/>
        </a:p>
      </dgm:t>
    </dgm:pt>
    <dgm:pt modelId="{16A9C058-1207-8040-9289-70C049465089}" type="sibTrans" cxnId="{09DDD282-4539-9C47-B3AA-108597DE69A8}">
      <dgm:prSet/>
      <dgm:spPr/>
      <dgm:t>
        <a:bodyPr/>
        <a:lstStyle/>
        <a:p>
          <a:endParaRPr lang="fr-FR"/>
        </a:p>
      </dgm:t>
    </dgm:pt>
    <dgm:pt modelId="{0D3C1A3D-5ACC-0541-8A3A-DC8D5D543F0A}">
      <dgm:prSet phldrT="[Texte]"/>
      <dgm:spPr/>
      <dgm:t>
        <a:bodyPr/>
        <a:lstStyle/>
        <a:p>
          <a:endParaRPr lang="fr-FR" dirty="0"/>
        </a:p>
      </dgm:t>
    </dgm:pt>
    <dgm:pt modelId="{0559E5C7-6BD6-CD4D-B9F3-CADA94996252}" type="parTrans" cxnId="{C334BC47-C6A2-444D-9926-424898B99EAA}">
      <dgm:prSet/>
      <dgm:spPr/>
      <dgm:t>
        <a:bodyPr/>
        <a:lstStyle/>
        <a:p>
          <a:endParaRPr lang="fr-FR"/>
        </a:p>
      </dgm:t>
    </dgm:pt>
    <dgm:pt modelId="{74A73ECC-F58C-4048-8A16-B6E47C3CD2B4}" type="sibTrans" cxnId="{C334BC47-C6A2-444D-9926-424898B99EAA}">
      <dgm:prSet/>
      <dgm:spPr/>
      <dgm:t>
        <a:bodyPr/>
        <a:lstStyle/>
        <a:p>
          <a:endParaRPr lang="fr-FR"/>
        </a:p>
      </dgm:t>
    </dgm:pt>
    <dgm:pt modelId="{87C51839-D194-144A-BF32-1C826906943F}">
      <dgm:prSet phldrT="[Texte]" custT="1"/>
      <dgm:spPr>
        <a:solidFill>
          <a:schemeClr val="bg2">
            <a:lumMod val="90000"/>
            <a:alpha val="50000"/>
          </a:schemeClr>
        </a:solidFill>
      </dgm:spPr>
      <dgm:t>
        <a:bodyPr/>
        <a:lstStyle/>
        <a:p>
          <a:r>
            <a:rPr lang="en-US" sz="1200" b="1" dirty="0" smtClean="0">
              <a:latin typeface="Verdana"/>
              <a:cs typeface="Verdana"/>
            </a:rPr>
            <a:t>Why?</a:t>
          </a:r>
          <a:endParaRPr lang="fr-FR" sz="1200" b="1" dirty="0">
            <a:latin typeface="Verdana"/>
            <a:cs typeface="Verdana"/>
          </a:endParaRPr>
        </a:p>
      </dgm:t>
    </dgm:pt>
    <dgm:pt modelId="{77E92D47-B369-C34D-9EA9-D386C27134B0}" type="sibTrans" cxnId="{F5C318B1-C1C7-BC49-AD63-CB491EB0CFED}">
      <dgm:prSet/>
      <dgm:spPr/>
      <dgm:t>
        <a:bodyPr/>
        <a:lstStyle/>
        <a:p>
          <a:endParaRPr lang="fr-FR"/>
        </a:p>
      </dgm:t>
    </dgm:pt>
    <dgm:pt modelId="{1FAE0FB8-B526-E046-A73E-A6739F44EA8B}" type="parTrans" cxnId="{F5C318B1-C1C7-BC49-AD63-CB491EB0CFED}">
      <dgm:prSet/>
      <dgm:spPr/>
      <dgm:t>
        <a:bodyPr/>
        <a:lstStyle/>
        <a:p>
          <a:endParaRPr lang="fr-FR"/>
        </a:p>
      </dgm:t>
    </dgm:pt>
    <dgm:pt modelId="{38B83A6B-6BB1-C64D-84FB-406E743ECC6A}">
      <dgm:prSet phldrT="[Texte]" custT="1"/>
      <dgm:spPr>
        <a:solidFill>
          <a:schemeClr val="accent3">
            <a:lumMod val="50000"/>
            <a:alpha val="50000"/>
          </a:schemeClr>
        </a:solidFill>
      </dgm:spPr>
      <dgm:t>
        <a:bodyPr/>
        <a:lstStyle/>
        <a:p>
          <a:pPr algn="ctr"/>
          <a:r>
            <a:rPr lang="en-US" sz="1200" b="1" noProof="0" dirty="0">
              <a:latin typeface="Verdana"/>
              <a:cs typeface="Verdana"/>
            </a:rPr>
            <a:t>Design reuse in </a:t>
          </a:r>
          <a:r>
            <a:rPr lang="en-US" sz="1200" b="1" noProof="0" dirty="0" smtClean="0">
              <a:latin typeface="Verdana"/>
              <a:cs typeface="Verdana"/>
            </a:rPr>
            <a:t>community</a:t>
          </a:r>
          <a:endParaRPr lang="en-US" sz="1200" b="1" noProof="0" dirty="0">
            <a:latin typeface="Verdana"/>
            <a:cs typeface="Verdana"/>
          </a:endParaRPr>
        </a:p>
      </dgm:t>
    </dgm:pt>
    <dgm:pt modelId="{0116D3C6-0DDD-B644-A29F-9E445FA94591}" type="sibTrans" cxnId="{C154EDD2-91BA-E941-A1A4-E186C9487088}">
      <dgm:prSet/>
      <dgm:spPr/>
      <dgm:t>
        <a:bodyPr/>
        <a:lstStyle/>
        <a:p>
          <a:endParaRPr lang="fr-FR"/>
        </a:p>
      </dgm:t>
    </dgm:pt>
    <dgm:pt modelId="{E00871BF-FD06-3F4F-B8D6-A50F5586B51A}" type="parTrans" cxnId="{C154EDD2-91BA-E941-A1A4-E186C9487088}">
      <dgm:prSet/>
      <dgm:spPr/>
      <dgm:t>
        <a:bodyPr/>
        <a:lstStyle/>
        <a:p>
          <a:endParaRPr lang="fr-FR"/>
        </a:p>
      </dgm:t>
    </dgm:pt>
    <dgm:pt modelId="{E6FC1020-516C-1849-BF92-822397DC66CA}">
      <dgm:prSet phldrT="[Texte]"/>
      <dgm:spPr/>
      <dgm:t>
        <a:bodyPr/>
        <a:lstStyle/>
        <a:p>
          <a:endParaRPr lang="fr-FR"/>
        </a:p>
      </dgm:t>
    </dgm:pt>
    <dgm:pt modelId="{B42A080E-FF62-414E-A034-0AC63ADABB03}" type="parTrans" cxnId="{754BD782-4A86-D841-A8AD-918267CE6360}">
      <dgm:prSet/>
      <dgm:spPr/>
      <dgm:t>
        <a:bodyPr/>
        <a:lstStyle/>
        <a:p>
          <a:endParaRPr lang="fr-FR"/>
        </a:p>
      </dgm:t>
    </dgm:pt>
    <dgm:pt modelId="{04C31CDD-57F0-0F4A-A06B-499B740D5196}" type="sibTrans" cxnId="{754BD782-4A86-D841-A8AD-918267CE6360}">
      <dgm:prSet/>
      <dgm:spPr/>
      <dgm:t>
        <a:bodyPr/>
        <a:lstStyle/>
        <a:p>
          <a:endParaRPr lang="fr-FR"/>
        </a:p>
      </dgm:t>
    </dgm:pt>
    <dgm:pt modelId="{BCCADABD-3F7D-D044-BEF0-20E508C869FE}" type="pres">
      <dgm:prSet presAssocID="{DE7FB4FC-73C5-564F-BDC3-C8E1566E4EF5}" presName="composite" presStyleCnt="0">
        <dgm:presLayoutVars>
          <dgm:chMax val="1"/>
          <dgm:dir/>
          <dgm:resizeHandles val="exact"/>
        </dgm:presLayoutVars>
      </dgm:prSet>
      <dgm:spPr/>
      <dgm:t>
        <a:bodyPr/>
        <a:lstStyle/>
        <a:p>
          <a:endParaRPr lang="fr-FR"/>
        </a:p>
      </dgm:t>
    </dgm:pt>
    <dgm:pt modelId="{6817E51E-2F05-D049-817B-C16271292641}" type="pres">
      <dgm:prSet presAssocID="{DE7FB4FC-73C5-564F-BDC3-C8E1566E4EF5}" presName="radial" presStyleCnt="0">
        <dgm:presLayoutVars>
          <dgm:animLvl val="ctr"/>
        </dgm:presLayoutVars>
      </dgm:prSet>
      <dgm:spPr/>
    </dgm:pt>
    <dgm:pt modelId="{081018A5-3D6D-FD48-A21A-7CD8C349A157}" type="pres">
      <dgm:prSet presAssocID="{38B83A6B-6BB1-C64D-84FB-406E743ECC6A}" presName="centerShape" presStyleLbl="vennNode1" presStyleIdx="0" presStyleCnt="4" custScaleX="170187"/>
      <dgm:spPr/>
      <dgm:t>
        <a:bodyPr/>
        <a:lstStyle/>
        <a:p>
          <a:endParaRPr lang="fr-FR"/>
        </a:p>
      </dgm:t>
    </dgm:pt>
    <dgm:pt modelId="{64691798-24A6-2742-B37D-208019E2D751}" type="pres">
      <dgm:prSet presAssocID="{60F12A85-B39A-A642-94BB-F39A9D78919A}" presName="node" presStyleLbl="vennNode1" presStyleIdx="1" presStyleCnt="4" custScaleX="237454">
        <dgm:presLayoutVars>
          <dgm:bulletEnabled val="1"/>
        </dgm:presLayoutVars>
      </dgm:prSet>
      <dgm:spPr/>
      <dgm:t>
        <a:bodyPr/>
        <a:lstStyle/>
        <a:p>
          <a:endParaRPr lang="fr-FR"/>
        </a:p>
      </dgm:t>
    </dgm:pt>
    <dgm:pt modelId="{2B88E636-6AE8-9E43-8206-17701BCC5B5A}" type="pres">
      <dgm:prSet presAssocID="{1FABA60E-8B2C-0B4B-9911-16C9E79DB4C1}" presName="node" presStyleLbl="vennNode1" presStyleIdx="2" presStyleCnt="4" custScaleX="236035" custRadScaleRad="120200" custRadScaleInc="-3098">
        <dgm:presLayoutVars>
          <dgm:bulletEnabled val="1"/>
        </dgm:presLayoutVars>
      </dgm:prSet>
      <dgm:spPr/>
      <dgm:t>
        <a:bodyPr/>
        <a:lstStyle/>
        <a:p>
          <a:endParaRPr lang="fr-FR"/>
        </a:p>
      </dgm:t>
    </dgm:pt>
    <dgm:pt modelId="{44157886-5567-794A-8BF8-571A3D9AE755}" type="pres">
      <dgm:prSet presAssocID="{87C51839-D194-144A-BF32-1C826906943F}" presName="node" presStyleLbl="vennNode1" presStyleIdx="3" presStyleCnt="4" custScaleX="222638" custRadScaleRad="141672" custRadScaleInc="7439">
        <dgm:presLayoutVars>
          <dgm:bulletEnabled val="1"/>
        </dgm:presLayoutVars>
      </dgm:prSet>
      <dgm:spPr/>
      <dgm:t>
        <a:bodyPr/>
        <a:lstStyle/>
        <a:p>
          <a:endParaRPr lang="fr-FR"/>
        </a:p>
      </dgm:t>
    </dgm:pt>
  </dgm:ptLst>
  <dgm:cxnLst>
    <dgm:cxn modelId="{09DDD282-4539-9C47-B3AA-108597DE69A8}" srcId="{38B83A6B-6BB1-C64D-84FB-406E743ECC6A}" destId="{1FABA60E-8B2C-0B4B-9911-16C9E79DB4C1}" srcOrd="1" destOrd="0" parTransId="{5F77201A-60AF-7D49-9685-DD092DF16AF5}" sibTransId="{16A9C058-1207-8040-9289-70C049465089}"/>
    <dgm:cxn modelId="{F5C318B1-C1C7-BC49-AD63-CB491EB0CFED}" srcId="{38B83A6B-6BB1-C64D-84FB-406E743ECC6A}" destId="{87C51839-D194-144A-BF32-1C826906943F}" srcOrd="2" destOrd="0" parTransId="{1FAE0FB8-B526-E046-A73E-A6739F44EA8B}" sibTransId="{77E92D47-B369-C34D-9EA9-D386C27134B0}"/>
    <dgm:cxn modelId="{1C35EBF8-7CC6-2E4B-9A89-92B1315ED48B}" type="presOf" srcId="{DE7FB4FC-73C5-564F-BDC3-C8E1566E4EF5}" destId="{BCCADABD-3F7D-D044-BEF0-20E508C869FE}" srcOrd="0" destOrd="0" presId="urn:microsoft.com/office/officeart/2005/8/layout/radial3"/>
    <dgm:cxn modelId="{B9FDCA5D-24B2-1B40-962E-14D2E304669C}" srcId="{38B83A6B-6BB1-C64D-84FB-406E743ECC6A}" destId="{60F12A85-B39A-A642-94BB-F39A9D78919A}" srcOrd="0" destOrd="0" parTransId="{ED40568E-3C23-DC4E-AEA6-456DD77B5FDE}" sibTransId="{2FA56A9F-AA77-4745-8D38-663FDC8C6C8D}"/>
    <dgm:cxn modelId="{04FEF156-F3A3-ED47-B5A9-F11E5388A5D7}" type="presOf" srcId="{60F12A85-B39A-A642-94BB-F39A9D78919A}" destId="{64691798-24A6-2742-B37D-208019E2D751}" srcOrd="0" destOrd="0" presId="urn:microsoft.com/office/officeart/2005/8/layout/radial3"/>
    <dgm:cxn modelId="{BB52D833-3A46-C84D-B145-DEAADB5B2621}" type="presOf" srcId="{1FABA60E-8B2C-0B4B-9911-16C9E79DB4C1}" destId="{2B88E636-6AE8-9E43-8206-17701BCC5B5A}" srcOrd="0" destOrd="0" presId="urn:microsoft.com/office/officeart/2005/8/layout/radial3"/>
    <dgm:cxn modelId="{C334BC47-C6A2-444D-9926-424898B99EAA}" srcId="{DE7FB4FC-73C5-564F-BDC3-C8E1566E4EF5}" destId="{0D3C1A3D-5ACC-0541-8A3A-DC8D5D543F0A}" srcOrd="1" destOrd="0" parTransId="{0559E5C7-6BD6-CD4D-B9F3-CADA94996252}" sibTransId="{74A73ECC-F58C-4048-8A16-B6E47C3CD2B4}"/>
    <dgm:cxn modelId="{754BD782-4A86-D841-A8AD-918267CE6360}" srcId="{DE7FB4FC-73C5-564F-BDC3-C8E1566E4EF5}" destId="{E6FC1020-516C-1849-BF92-822397DC66CA}" srcOrd="2" destOrd="0" parTransId="{B42A080E-FF62-414E-A034-0AC63ADABB03}" sibTransId="{04C31CDD-57F0-0F4A-A06B-499B740D5196}"/>
    <dgm:cxn modelId="{AC58807E-9283-AB49-A34E-380F38B61480}" type="presOf" srcId="{87C51839-D194-144A-BF32-1C826906943F}" destId="{44157886-5567-794A-8BF8-571A3D9AE755}" srcOrd="0" destOrd="0" presId="urn:microsoft.com/office/officeart/2005/8/layout/radial3"/>
    <dgm:cxn modelId="{55BDB1C5-577C-164F-AAA1-27A60E47B930}" type="presOf" srcId="{38B83A6B-6BB1-C64D-84FB-406E743ECC6A}" destId="{081018A5-3D6D-FD48-A21A-7CD8C349A157}" srcOrd="0" destOrd="0" presId="urn:microsoft.com/office/officeart/2005/8/layout/radial3"/>
    <dgm:cxn modelId="{C154EDD2-91BA-E941-A1A4-E186C9487088}" srcId="{DE7FB4FC-73C5-564F-BDC3-C8E1566E4EF5}" destId="{38B83A6B-6BB1-C64D-84FB-406E743ECC6A}" srcOrd="0" destOrd="0" parTransId="{E00871BF-FD06-3F4F-B8D6-A50F5586B51A}" sibTransId="{0116D3C6-0DDD-B644-A29F-9E445FA94591}"/>
    <dgm:cxn modelId="{4BDCABEB-41F8-E346-90AB-BD56077A102A}" type="presParOf" srcId="{BCCADABD-3F7D-D044-BEF0-20E508C869FE}" destId="{6817E51E-2F05-D049-817B-C16271292641}" srcOrd="0" destOrd="0" presId="urn:microsoft.com/office/officeart/2005/8/layout/radial3"/>
    <dgm:cxn modelId="{5FC9946E-2595-9948-A552-74BDAE619AAB}" type="presParOf" srcId="{6817E51E-2F05-D049-817B-C16271292641}" destId="{081018A5-3D6D-FD48-A21A-7CD8C349A157}" srcOrd="0" destOrd="0" presId="urn:microsoft.com/office/officeart/2005/8/layout/radial3"/>
    <dgm:cxn modelId="{FADCF93F-C7AD-3A4B-A203-0002D39F92A4}" type="presParOf" srcId="{6817E51E-2F05-D049-817B-C16271292641}" destId="{64691798-24A6-2742-B37D-208019E2D751}" srcOrd="1" destOrd="0" presId="urn:microsoft.com/office/officeart/2005/8/layout/radial3"/>
    <dgm:cxn modelId="{21D4B141-3F75-A84B-B33D-03F0EDFF509B}" type="presParOf" srcId="{6817E51E-2F05-D049-817B-C16271292641}" destId="{2B88E636-6AE8-9E43-8206-17701BCC5B5A}" srcOrd="2" destOrd="0" presId="urn:microsoft.com/office/officeart/2005/8/layout/radial3"/>
    <dgm:cxn modelId="{461421A3-D78A-E340-86DE-99F48C700338}" type="presParOf" srcId="{6817E51E-2F05-D049-817B-C16271292641}" destId="{44157886-5567-794A-8BF8-571A3D9AE755}" srcOrd="3" destOrd="0" presId="urn:microsoft.com/office/officeart/2005/8/layout/radial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505F8B2-701B-4E49-B27D-D4E8A9C471DE}"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fr-FR"/>
        </a:p>
      </dgm:t>
    </dgm:pt>
    <dgm:pt modelId="{CE924E9E-B262-154F-A91C-B131628FB1C8}">
      <dgm:prSet phldrT="[Texte]" custT="1"/>
      <dgm:spPr>
        <a:solidFill>
          <a:schemeClr val="accent1"/>
        </a:solidFill>
      </dgm:spPr>
      <dgm:t>
        <a:bodyPr/>
        <a:lstStyle/>
        <a:p>
          <a:r>
            <a:rPr lang="en-US" sz="1300" noProof="0" dirty="0" smtClean="0">
              <a:latin typeface="Verdana"/>
              <a:cs typeface="Verdana"/>
            </a:rPr>
            <a:t>Find similar project</a:t>
          </a:r>
          <a:endParaRPr lang="en-US" sz="1300" noProof="0" dirty="0">
            <a:latin typeface="Verdana"/>
            <a:cs typeface="Verdana"/>
          </a:endParaRPr>
        </a:p>
      </dgm:t>
    </dgm:pt>
    <dgm:pt modelId="{13262DA1-9F0D-464A-B885-A8C967CE4D1D}" type="parTrans" cxnId="{4134E9F4-EA22-EF4C-952E-1218E8C25C1D}">
      <dgm:prSet/>
      <dgm:spPr/>
      <dgm:t>
        <a:bodyPr/>
        <a:lstStyle/>
        <a:p>
          <a:endParaRPr lang="fr-FR"/>
        </a:p>
      </dgm:t>
    </dgm:pt>
    <dgm:pt modelId="{8409A940-013B-9747-B778-4D86B421AAE0}" type="sibTrans" cxnId="{4134E9F4-EA22-EF4C-952E-1218E8C25C1D}">
      <dgm:prSet/>
      <dgm:spPr/>
      <dgm:t>
        <a:bodyPr/>
        <a:lstStyle/>
        <a:p>
          <a:endParaRPr lang="fr-FR"/>
        </a:p>
      </dgm:t>
    </dgm:pt>
    <dgm:pt modelId="{3B4505B5-9743-0441-B507-33A91F36304F}">
      <dgm:prSet phldrT="[Texte]" custT="1"/>
      <dgm:spPr>
        <a:solidFill>
          <a:schemeClr val="accent1"/>
        </a:solidFill>
      </dgm:spPr>
      <dgm:t>
        <a:bodyPr/>
        <a:lstStyle/>
        <a:p>
          <a:r>
            <a:rPr lang="en-US" sz="1300" noProof="0" dirty="0" smtClean="0">
              <a:latin typeface="Verdana"/>
              <a:cs typeface="Verdana"/>
            </a:rPr>
            <a:t>Access the sources</a:t>
          </a:r>
          <a:endParaRPr lang="en-US" sz="1300" noProof="0" dirty="0">
            <a:latin typeface="Verdana"/>
            <a:cs typeface="Verdana"/>
          </a:endParaRPr>
        </a:p>
      </dgm:t>
    </dgm:pt>
    <dgm:pt modelId="{1C04A6B5-DC73-C845-BE15-C71201B5B8FF}" type="parTrans" cxnId="{664C1B7A-752C-184E-88A6-06DB77A76C60}">
      <dgm:prSet/>
      <dgm:spPr/>
      <dgm:t>
        <a:bodyPr/>
        <a:lstStyle/>
        <a:p>
          <a:endParaRPr lang="fr-FR"/>
        </a:p>
      </dgm:t>
    </dgm:pt>
    <dgm:pt modelId="{FCE2F90B-1583-3A45-928F-BED11C1D03A7}" type="sibTrans" cxnId="{664C1B7A-752C-184E-88A6-06DB77A76C60}">
      <dgm:prSet/>
      <dgm:spPr/>
      <dgm:t>
        <a:bodyPr/>
        <a:lstStyle/>
        <a:p>
          <a:endParaRPr lang="fr-FR"/>
        </a:p>
      </dgm:t>
    </dgm:pt>
    <dgm:pt modelId="{6DD828DE-3954-DF44-AB5C-10F128285731}">
      <dgm:prSet phldrT="[Texte]" custT="1"/>
      <dgm:spPr>
        <a:solidFill>
          <a:schemeClr val="accent1"/>
        </a:solidFill>
      </dgm:spPr>
      <dgm:t>
        <a:bodyPr/>
        <a:lstStyle/>
        <a:p>
          <a:r>
            <a:rPr lang="en-US" sz="1300" noProof="0" dirty="0" smtClean="0">
              <a:latin typeface="Verdana"/>
              <a:cs typeface="Verdana"/>
            </a:rPr>
            <a:t>Understand the sources</a:t>
          </a:r>
          <a:endParaRPr lang="en-US" sz="1300" noProof="0" dirty="0">
            <a:latin typeface="Verdana"/>
            <a:cs typeface="Verdana"/>
          </a:endParaRPr>
        </a:p>
      </dgm:t>
    </dgm:pt>
    <dgm:pt modelId="{5EA7CC4A-5A35-1041-82EC-6CDE433C4227}" type="parTrans" cxnId="{40280C59-B21C-134E-B3AD-55AB14F57899}">
      <dgm:prSet/>
      <dgm:spPr/>
      <dgm:t>
        <a:bodyPr/>
        <a:lstStyle/>
        <a:p>
          <a:endParaRPr lang="fr-FR"/>
        </a:p>
      </dgm:t>
    </dgm:pt>
    <dgm:pt modelId="{0C31219B-0045-DE44-BACF-C5ED85F3FA4E}" type="sibTrans" cxnId="{40280C59-B21C-134E-B3AD-55AB14F57899}">
      <dgm:prSet/>
      <dgm:spPr/>
      <dgm:t>
        <a:bodyPr/>
        <a:lstStyle/>
        <a:p>
          <a:endParaRPr lang="fr-FR"/>
        </a:p>
      </dgm:t>
    </dgm:pt>
    <dgm:pt modelId="{02F0BFB4-1531-A444-A0AF-8B8FFF3F357E}">
      <dgm:prSet phldrT="[Texte]" custT="1"/>
      <dgm:spPr>
        <a:solidFill>
          <a:schemeClr val="accent1"/>
        </a:solidFill>
      </dgm:spPr>
      <dgm:t>
        <a:bodyPr/>
        <a:lstStyle/>
        <a:p>
          <a:r>
            <a:rPr lang="en-US" sz="1300" noProof="0" dirty="0" smtClean="0">
              <a:latin typeface="Verdana"/>
              <a:cs typeface="Verdana"/>
            </a:rPr>
            <a:t>Duplicate the sources</a:t>
          </a:r>
          <a:endParaRPr lang="en-US" sz="1300" noProof="0" dirty="0">
            <a:latin typeface="Verdana"/>
            <a:cs typeface="Verdana"/>
          </a:endParaRPr>
        </a:p>
      </dgm:t>
    </dgm:pt>
    <dgm:pt modelId="{543E41FC-00D4-D04F-8127-21796DCBB882}" type="parTrans" cxnId="{470805B3-20C1-7F4D-9FCA-9100360A0CBE}">
      <dgm:prSet/>
      <dgm:spPr/>
      <dgm:t>
        <a:bodyPr/>
        <a:lstStyle/>
        <a:p>
          <a:endParaRPr lang="fr-FR"/>
        </a:p>
      </dgm:t>
    </dgm:pt>
    <dgm:pt modelId="{4CDD56CF-DF49-8344-993D-7C56EB4C6CC4}" type="sibTrans" cxnId="{470805B3-20C1-7F4D-9FCA-9100360A0CBE}">
      <dgm:prSet/>
      <dgm:spPr/>
      <dgm:t>
        <a:bodyPr/>
        <a:lstStyle/>
        <a:p>
          <a:endParaRPr lang="fr-FR"/>
        </a:p>
      </dgm:t>
    </dgm:pt>
    <dgm:pt modelId="{74659BC7-B4D4-6246-9FF8-5C9AA21C36F0}">
      <dgm:prSet phldrT="[Texte]" custT="1"/>
      <dgm:spPr>
        <a:solidFill>
          <a:srgbClr val="FF6600"/>
        </a:solidFill>
      </dgm:spPr>
      <dgm:t>
        <a:bodyPr/>
        <a:lstStyle/>
        <a:p>
          <a:r>
            <a:rPr lang="en-US" sz="1300" noProof="0" dirty="0" smtClean="0">
              <a:latin typeface="Verdana"/>
              <a:cs typeface="Verdana"/>
            </a:rPr>
            <a:t>Reuse with or without modification</a:t>
          </a:r>
          <a:endParaRPr lang="en-US" sz="1300" noProof="0" dirty="0">
            <a:latin typeface="Verdana"/>
            <a:cs typeface="Verdana"/>
          </a:endParaRPr>
        </a:p>
      </dgm:t>
    </dgm:pt>
    <dgm:pt modelId="{AE69B976-07FF-5D48-A4C6-6B1B24C22A62}" type="parTrans" cxnId="{004D886A-75A1-4947-ACD1-683F38360907}">
      <dgm:prSet/>
      <dgm:spPr/>
      <dgm:t>
        <a:bodyPr/>
        <a:lstStyle/>
        <a:p>
          <a:endParaRPr lang="fr-FR"/>
        </a:p>
      </dgm:t>
    </dgm:pt>
    <dgm:pt modelId="{FA6581AA-6CE6-554B-A1E8-21017B955199}" type="sibTrans" cxnId="{004D886A-75A1-4947-ACD1-683F38360907}">
      <dgm:prSet/>
      <dgm:spPr/>
      <dgm:t>
        <a:bodyPr/>
        <a:lstStyle/>
        <a:p>
          <a:endParaRPr lang="fr-FR"/>
        </a:p>
      </dgm:t>
    </dgm:pt>
    <dgm:pt modelId="{629397CD-0F14-5648-9025-AFF0F88EB0CB}" type="pres">
      <dgm:prSet presAssocID="{1505F8B2-701B-4E49-B27D-D4E8A9C471DE}" presName="Name0" presStyleCnt="0">
        <dgm:presLayoutVars>
          <dgm:dir/>
          <dgm:resizeHandles val="exact"/>
        </dgm:presLayoutVars>
      </dgm:prSet>
      <dgm:spPr/>
      <dgm:t>
        <a:bodyPr/>
        <a:lstStyle/>
        <a:p>
          <a:endParaRPr lang="fr-FR"/>
        </a:p>
      </dgm:t>
    </dgm:pt>
    <dgm:pt modelId="{2FA576B6-C59E-F049-8073-9CE0A6744CAE}" type="pres">
      <dgm:prSet presAssocID="{1505F8B2-701B-4E49-B27D-D4E8A9C471DE}" presName="cycle" presStyleCnt="0"/>
      <dgm:spPr/>
    </dgm:pt>
    <dgm:pt modelId="{E55DF986-F1A8-C744-93D2-3761EB2A5A11}" type="pres">
      <dgm:prSet presAssocID="{CE924E9E-B262-154F-A91C-B131628FB1C8}" presName="nodeFirstNode" presStyleLbl="node1" presStyleIdx="0" presStyleCnt="5">
        <dgm:presLayoutVars>
          <dgm:bulletEnabled val="1"/>
        </dgm:presLayoutVars>
      </dgm:prSet>
      <dgm:spPr/>
      <dgm:t>
        <a:bodyPr/>
        <a:lstStyle/>
        <a:p>
          <a:endParaRPr lang="fr-FR"/>
        </a:p>
      </dgm:t>
    </dgm:pt>
    <dgm:pt modelId="{3A4A43B6-86E5-C34C-9E51-485FAD6A6336}" type="pres">
      <dgm:prSet presAssocID="{8409A940-013B-9747-B778-4D86B421AAE0}" presName="sibTransFirstNode" presStyleLbl="bgShp" presStyleIdx="0" presStyleCnt="1"/>
      <dgm:spPr/>
      <dgm:t>
        <a:bodyPr/>
        <a:lstStyle/>
        <a:p>
          <a:endParaRPr lang="fr-FR"/>
        </a:p>
      </dgm:t>
    </dgm:pt>
    <dgm:pt modelId="{109D69A3-8C32-204E-BE67-AD01BC2981AB}" type="pres">
      <dgm:prSet presAssocID="{3B4505B5-9743-0441-B507-33A91F36304F}" presName="nodeFollowingNodes" presStyleLbl="node1" presStyleIdx="1" presStyleCnt="5">
        <dgm:presLayoutVars>
          <dgm:bulletEnabled val="1"/>
        </dgm:presLayoutVars>
      </dgm:prSet>
      <dgm:spPr/>
      <dgm:t>
        <a:bodyPr/>
        <a:lstStyle/>
        <a:p>
          <a:endParaRPr lang="fr-FR"/>
        </a:p>
      </dgm:t>
    </dgm:pt>
    <dgm:pt modelId="{30B62887-4644-AA43-A91D-29F36C57ECFF}" type="pres">
      <dgm:prSet presAssocID="{6DD828DE-3954-DF44-AB5C-10F128285731}" presName="nodeFollowingNodes" presStyleLbl="node1" presStyleIdx="2" presStyleCnt="5">
        <dgm:presLayoutVars>
          <dgm:bulletEnabled val="1"/>
        </dgm:presLayoutVars>
      </dgm:prSet>
      <dgm:spPr/>
      <dgm:t>
        <a:bodyPr/>
        <a:lstStyle/>
        <a:p>
          <a:endParaRPr lang="fr-FR"/>
        </a:p>
      </dgm:t>
    </dgm:pt>
    <dgm:pt modelId="{79B1DAD8-72DE-D44B-A886-AF09D69B3C2D}" type="pres">
      <dgm:prSet presAssocID="{02F0BFB4-1531-A444-A0AF-8B8FFF3F357E}" presName="nodeFollowingNodes" presStyleLbl="node1" presStyleIdx="3" presStyleCnt="5">
        <dgm:presLayoutVars>
          <dgm:bulletEnabled val="1"/>
        </dgm:presLayoutVars>
      </dgm:prSet>
      <dgm:spPr/>
      <dgm:t>
        <a:bodyPr/>
        <a:lstStyle/>
        <a:p>
          <a:endParaRPr lang="fr-FR"/>
        </a:p>
      </dgm:t>
    </dgm:pt>
    <dgm:pt modelId="{70094A10-4200-724D-A2FE-D758DAF3F650}" type="pres">
      <dgm:prSet presAssocID="{74659BC7-B4D4-6246-9FF8-5C9AA21C36F0}" presName="nodeFollowingNodes" presStyleLbl="node1" presStyleIdx="4" presStyleCnt="5">
        <dgm:presLayoutVars>
          <dgm:bulletEnabled val="1"/>
        </dgm:presLayoutVars>
      </dgm:prSet>
      <dgm:spPr/>
      <dgm:t>
        <a:bodyPr/>
        <a:lstStyle/>
        <a:p>
          <a:endParaRPr lang="fr-FR"/>
        </a:p>
      </dgm:t>
    </dgm:pt>
  </dgm:ptLst>
  <dgm:cxnLst>
    <dgm:cxn modelId="{90E1B8E9-A919-0246-AD6E-F442686FFCF6}" type="presOf" srcId="{8409A940-013B-9747-B778-4D86B421AAE0}" destId="{3A4A43B6-86E5-C34C-9E51-485FAD6A6336}" srcOrd="0" destOrd="0" presId="urn:microsoft.com/office/officeart/2005/8/layout/cycle3"/>
    <dgm:cxn modelId="{AD9EF7E2-7547-CC45-9D41-DE68B37B4E13}" type="presOf" srcId="{3B4505B5-9743-0441-B507-33A91F36304F}" destId="{109D69A3-8C32-204E-BE67-AD01BC2981AB}" srcOrd="0" destOrd="0" presId="urn:microsoft.com/office/officeart/2005/8/layout/cycle3"/>
    <dgm:cxn modelId="{0F520197-6B24-2E4E-A271-64E0C651FC84}" type="presOf" srcId="{CE924E9E-B262-154F-A91C-B131628FB1C8}" destId="{E55DF986-F1A8-C744-93D2-3761EB2A5A11}" srcOrd="0" destOrd="0" presId="urn:microsoft.com/office/officeart/2005/8/layout/cycle3"/>
    <dgm:cxn modelId="{004D886A-75A1-4947-ACD1-683F38360907}" srcId="{1505F8B2-701B-4E49-B27D-D4E8A9C471DE}" destId="{74659BC7-B4D4-6246-9FF8-5C9AA21C36F0}" srcOrd="4" destOrd="0" parTransId="{AE69B976-07FF-5D48-A4C6-6B1B24C22A62}" sibTransId="{FA6581AA-6CE6-554B-A1E8-21017B955199}"/>
    <dgm:cxn modelId="{40280C59-B21C-134E-B3AD-55AB14F57899}" srcId="{1505F8B2-701B-4E49-B27D-D4E8A9C471DE}" destId="{6DD828DE-3954-DF44-AB5C-10F128285731}" srcOrd="2" destOrd="0" parTransId="{5EA7CC4A-5A35-1041-82EC-6CDE433C4227}" sibTransId="{0C31219B-0045-DE44-BACF-C5ED85F3FA4E}"/>
    <dgm:cxn modelId="{470805B3-20C1-7F4D-9FCA-9100360A0CBE}" srcId="{1505F8B2-701B-4E49-B27D-D4E8A9C471DE}" destId="{02F0BFB4-1531-A444-A0AF-8B8FFF3F357E}" srcOrd="3" destOrd="0" parTransId="{543E41FC-00D4-D04F-8127-21796DCBB882}" sibTransId="{4CDD56CF-DF49-8344-993D-7C56EB4C6CC4}"/>
    <dgm:cxn modelId="{C9FE45BF-D62A-BD4B-ABBB-E35C4164A0CA}" type="presOf" srcId="{74659BC7-B4D4-6246-9FF8-5C9AA21C36F0}" destId="{70094A10-4200-724D-A2FE-D758DAF3F650}" srcOrd="0" destOrd="0" presId="urn:microsoft.com/office/officeart/2005/8/layout/cycle3"/>
    <dgm:cxn modelId="{2E302711-198D-7C40-8B84-97CA70BBBAF5}" type="presOf" srcId="{1505F8B2-701B-4E49-B27D-D4E8A9C471DE}" destId="{629397CD-0F14-5648-9025-AFF0F88EB0CB}" srcOrd="0" destOrd="0" presId="urn:microsoft.com/office/officeart/2005/8/layout/cycle3"/>
    <dgm:cxn modelId="{4134E9F4-EA22-EF4C-952E-1218E8C25C1D}" srcId="{1505F8B2-701B-4E49-B27D-D4E8A9C471DE}" destId="{CE924E9E-B262-154F-A91C-B131628FB1C8}" srcOrd="0" destOrd="0" parTransId="{13262DA1-9F0D-464A-B885-A8C967CE4D1D}" sibTransId="{8409A940-013B-9747-B778-4D86B421AAE0}"/>
    <dgm:cxn modelId="{664C1B7A-752C-184E-88A6-06DB77A76C60}" srcId="{1505F8B2-701B-4E49-B27D-D4E8A9C471DE}" destId="{3B4505B5-9743-0441-B507-33A91F36304F}" srcOrd="1" destOrd="0" parTransId="{1C04A6B5-DC73-C845-BE15-C71201B5B8FF}" sibTransId="{FCE2F90B-1583-3A45-928F-BED11C1D03A7}"/>
    <dgm:cxn modelId="{DE7BBDBF-A6C4-6F48-8FF4-2F3ACB142D87}" type="presOf" srcId="{6DD828DE-3954-DF44-AB5C-10F128285731}" destId="{30B62887-4644-AA43-A91D-29F36C57ECFF}" srcOrd="0" destOrd="0" presId="urn:microsoft.com/office/officeart/2005/8/layout/cycle3"/>
    <dgm:cxn modelId="{ED8AA348-9AC0-8342-B5DC-2F9B6C5E078D}" type="presOf" srcId="{02F0BFB4-1531-A444-A0AF-8B8FFF3F357E}" destId="{79B1DAD8-72DE-D44B-A886-AF09D69B3C2D}" srcOrd="0" destOrd="0" presId="urn:microsoft.com/office/officeart/2005/8/layout/cycle3"/>
    <dgm:cxn modelId="{10AF7504-9394-0346-8EE8-7F14817EBEC8}" type="presParOf" srcId="{629397CD-0F14-5648-9025-AFF0F88EB0CB}" destId="{2FA576B6-C59E-F049-8073-9CE0A6744CAE}" srcOrd="0" destOrd="0" presId="urn:microsoft.com/office/officeart/2005/8/layout/cycle3"/>
    <dgm:cxn modelId="{053A2B77-5A7C-AE43-AA02-5252E436ACCD}" type="presParOf" srcId="{2FA576B6-C59E-F049-8073-9CE0A6744CAE}" destId="{E55DF986-F1A8-C744-93D2-3761EB2A5A11}" srcOrd="0" destOrd="0" presId="urn:microsoft.com/office/officeart/2005/8/layout/cycle3"/>
    <dgm:cxn modelId="{7CD38EF0-2339-534A-AEF7-45F2C6D9E565}" type="presParOf" srcId="{2FA576B6-C59E-F049-8073-9CE0A6744CAE}" destId="{3A4A43B6-86E5-C34C-9E51-485FAD6A6336}" srcOrd="1" destOrd="0" presId="urn:microsoft.com/office/officeart/2005/8/layout/cycle3"/>
    <dgm:cxn modelId="{AAAD1978-18B6-2847-BD96-4604319F2E44}" type="presParOf" srcId="{2FA576B6-C59E-F049-8073-9CE0A6744CAE}" destId="{109D69A3-8C32-204E-BE67-AD01BC2981AB}" srcOrd="2" destOrd="0" presId="urn:microsoft.com/office/officeart/2005/8/layout/cycle3"/>
    <dgm:cxn modelId="{25287128-07A4-3C4A-9A3C-9D822E512178}" type="presParOf" srcId="{2FA576B6-C59E-F049-8073-9CE0A6744CAE}" destId="{30B62887-4644-AA43-A91D-29F36C57ECFF}" srcOrd="3" destOrd="0" presId="urn:microsoft.com/office/officeart/2005/8/layout/cycle3"/>
    <dgm:cxn modelId="{44526E75-C4AA-D041-8B90-E40593E98DB6}" type="presParOf" srcId="{2FA576B6-C59E-F049-8073-9CE0A6744CAE}" destId="{79B1DAD8-72DE-D44B-A886-AF09D69B3C2D}" srcOrd="4" destOrd="0" presId="urn:microsoft.com/office/officeart/2005/8/layout/cycle3"/>
    <dgm:cxn modelId="{212B13DB-D70E-4742-8921-E17C7D1FB512}" type="presParOf" srcId="{2FA576B6-C59E-F049-8073-9CE0A6744CAE}" destId="{70094A10-4200-724D-A2FE-D758DAF3F650}" srcOrd="5"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505F8B2-701B-4E49-B27D-D4E8A9C471DE}"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fr-FR"/>
        </a:p>
      </dgm:t>
    </dgm:pt>
    <dgm:pt modelId="{CE924E9E-B262-154F-A91C-B131628FB1C8}">
      <dgm:prSet phldrT="[Texte]" custT="1"/>
      <dgm:spPr>
        <a:solidFill>
          <a:srgbClr val="FF6600"/>
        </a:solidFill>
      </dgm:spPr>
      <dgm:t>
        <a:bodyPr/>
        <a:lstStyle/>
        <a:p>
          <a:r>
            <a:rPr lang="en-US" sz="1300" noProof="0" dirty="0" smtClean="0">
              <a:latin typeface="Verdana"/>
              <a:cs typeface="Verdana"/>
            </a:rPr>
            <a:t>Find similar project</a:t>
          </a:r>
          <a:endParaRPr lang="en-US" sz="1300" noProof="0" dirty="0">
            <a:latin typeface="Verdana"/>
            <a:cs typeface="Verdana"/>
          </a:endParaRPr>
        </a:p>
      </dgm:t>
    </dgm:pt>
    <dgm:pt modelId="{13262DA1-9F0D-464A-B885-A8C967CE4D1D}" type="parTrans" cxnId="{4134E9F4-EA22-EF4C-952E-1218E8C25C1D}">
      <dgm:prSet/>
      <dgm:spPr/>
      <dgm:t>
        <a:bodyPr/>
        <a:lstStyle/>
        <a:p>
          <a:endParaRPr lang="fr-FR"/>
        </a:p>
      </dgm:t>
    </dgm:pt>
    <dgm:pt modelId="{8409A940-013B-9747-B778-4D86B421AAE0}" type="sibTrans" cxnId="{4134E9F4-EA22-EF4C-952E-1218E8C25C1D}">
      <dgm:prSet/>
      <dgm:spPr/>
      <dgm:t>
        <a:bodyPr/>
        <a:lstStyle/>
        <a:p>
          <a:endParaRPr lang="fr-FR"/>
        </a:p>
      </dgm:t>
    </dgm:pt>
    <dgm:pt modelId="{3B4505B5-9743-0441-B507-33A91F36304F}">
      <dgm:prSet phldrT="[Texte]" custT="1"/>
      <dgm:spPr>
        <a:solidFill>
          <a:schemeClr val="accent1"/>
        </a:solidFill>
      </dgm:spPr>
      <dgm:t>
        <a:bodyPr/>
        <a:lstStyle/>
        <a:p>
          <a:r>
            <a:rPr lang="en-US" sz="1300" noProof="0" dirty="0" smtClean="0">
              <a:latin typeface="Verdana"/>
              <a:cs typeface="Verdana"/>
            </a:rPr>
            <a:t>Access the sources</a:t>
          </a:r>
          <a:endParaRPr lang="en-US" sz="1300" noProof="0" dirty="0">
            <a:latin typeface="Verdana"/>
            <a:cs typeface="Verdana"/>
          </a:endParaRPr>
        </a:p>
      </dgm:t>
    </dgm:pt>
    <dgm:pt modelId="{1C04A6B5-DC73-C845-BE15-C71201B5B8FF}" type="parTrans" cxnId="{664C1B7A-752C-184E-88A6-06DB77A76C60}">
      <dgm:prSet/>
      <dgm:spPr/>
      <dgm:t>
        <a:bodyPr/>
        <a:lstStyle/>
        <a:p>
          <a:endParaRPr lang="fr-FR"/>
        </a:p>
      </dgm:t>
    </dgm:pt>
    <dgm:pt modelId="{FCE2F90B-1583-3A45-928F-BED11C1D03A7}" type="sibTrans" cxnId="{664C1B7A-752C-184E-88A6-06DB77A76C60}">
      <dgm:prSet/>
      <dgm:spPr/>
      <dgm:t>
        <a:bodyPr/>
        <a:lstStyle/>
        <a:p>
          <a:endParaRPr lang="fr-FR"/>
        </a:p>
      </dgm:t>
    </dgm:pt>
    <dgm:pt modelId="{6DD828DE-3954-DF44-AB5C-10F128285731}">
      <dgm:prSet phldrT="[Texte]" custT="1"/>
      <dgm:spPr>
        <a:solidFill>
          <a:schemeClr val="accent1"/>
        </a:solidFill>
      </dgm:spPr>
      <dgm:t>
        <a:bodyPr/>
        <a:lstStyle/>
        <a:p>
          <a:r>
            <a:rPr lang="en-US" sz="1300" noProof="0" dirty="0" smtClean="0">
              <a:latin typeface="Verdana"/>
              <a:cs typeface="Verdana"/>
            </a:rPr>
            <a:t>Understand the sources</a:t>
          </a:r>
          <a:endParaRPr lang="en-US" sz="1300" noProof="0" dirty="0">
            <a:latin typeface="Verdana"/>
            <a:cs typeface="Verdana"/>
          </a:endParaRPr>
        </a:p>
      </dgm:t>
    </dgm:pt>
    <dgm:pt modelId="{5EA7CC4A-5A35-1041-82EC-6CDE433C4227}" type="parTrans" cxnId="{40280C59-B21C-134E-B3AD-55AB14F57899}">
      <dgm:prSet/>
      <dgm:spPr/>
      <dgm:t>
        <a:bodyPr/>
        <a:lstStyle/>
        <a:p>
          <a:endParaRPr lang="fr-FR"/>
        </a:p>
      </dgm:t>
    </dgm:pt>
    <dgm:pt modelId="{0C31219B-0045-DE44-BACF-C5ED85F3FA4E}" type="sibTrans" cxnId="{40280C59-B21C-134E-B3AD-55AB14F57899}">
      <dgm:prSet/>
      <dgm:spPr/>
      <dgm:t>
        <a:bodyPr/>
        <a:lstStyle/>
        <a:p>
          <a:endParaRPr lang="fr-FR"/>
        </a:p>
      </dgm:t>
    </dgm:pt>
    <dgm:pt modelId="{02F0BFB4-1531-A444-A0AF-8B8FFF3F357E}">
      <dgm:prSet phldrT="[Texte]" custT="1"/>
      <dgm:spPr>
        <a:solidFill>
          <a:schemeClr val="accent1"/>
        </a:solidFill>
      </dgm:spPr>
      <dgm:t>
        <a:bodyPr/>
        <a:lstStyle/>
        <a:p>
          <a:r>
            <a:rPr lang="en-US" sz="1300" noProof="0" dirty="0" smtClean="0">
              <a:latin typeface="Verdana"/>
              <a:cs typeface="Verdana"/>
            </a:rPr>
            <a:t>Duplicate the sources</a:t>
          </a:r>
          <a:endParaRPr lang="en-US" sz="1300" noProof="0" dirty="0">
            <a:latin typeface="Verdana"/>
            <a:cs typeface="Verdana"/>
          </a:endParaRPr>
        </a:p>
      </dgm:t>
    </dgm:pt>
    <dgm:pt modelId="{543E41FC-00D4-D04F-8127-21796DCBB882}" type="parTrans" cxnId="{470805B3-20C1-7F4D-9FCA-9100360A0CBE}">
      <dgm:prSet/>
      <dgm:spPr/>
      <dgm:t>
        <a:bodyPr/>
        <a:lstStyle/>
        <a:p>
          <a:endParaRPr lang="fr-FR"/>
        </a:p>
      </dgm:t>
    </dgm:pt>
    <dgm:pt modelId="{4CDD56CF-DF49-8344-993D-7C56EB4C6CC4}" type="sibTrans" cxnId="{470805B3-20C1-7F4D-9FCA-9100360A0CBE}">
      <dgm:prSet/>
      <dgm:spPr/>
      <dgm:t>
        <a:bodyPr/>
        <a:lstStyle/>
        <a:p>
          <a:endParaRPr lang="fr-FR"/>
        </a:p>
      </dgm:t>
    </dgm:pt>
    <dgm:pt modelId="{74659BC7-B4D4-6246-9FF8-5C9AA21C36F0}">
      <dgm:prSet phldrT="[Texte]" custT="1"/>
      <dgm:spPr>
        <a:solidFill>
          <a:srgbClr val="5B9BD5"/>
        </a:solidFill>
      </dgm:spPr>
      <dgm:t>
        <a:bodyPr/>
        <a:lstStyle/>
        <a:p>
          <a:r>
            <a:rPr lang="en-US" sz="1300" noProof="0" dirty="0" smtClean="0">
              <a:latin typeface="Verdana"/>
              <a:cs typeface="Verdana"/>
            </a:rPr>
            <a:t>Reuse with or without modification</a:t>
          </a:r>
          <a:endParaRPr lang="en-US" sz="1300" noProof="0" dirty="0">
            <a:latin typeface="Verdana"/>
            <a:cs typeface="Verdana"/>
          </a:endParaRPr>
        </a:p>
      </dgm:t>
    </dgm:pt>
    <dgm:pt modelId="{AE69B976-07FF-5D48-A4C6-6B1B24C22A62}" type="parTrans" cxnId="{004D886A-75A1-4947-ACD1-683F38360907}">
      <dgm:prSet/>
      <dgm:spPr/>
      <dgm:t>
        <a:bodyPr/>
        <a:lstStyle/>
        <a:p>
          <a:endParaRPr lang="fr-FR"/>
        </a:p>
      </dgm:t>
    </dgm:pt>
    <dgm:pt modelId="{FA6581AA-6CE6-554B-A1E8-21017B955199}" type="sibTrans" cxnId="{004D886A-75A1-4947-ACD1-683F38360907}">
      <dgm:prSet/>
      <dgm:spPr/>
      <dgm:t>
        <a:bodyPr/>
        <a:lstStyle/>
        <a:p>
          <a:endParaRPr lang="fr-FR"/>
        </a:p>
      </dgm:t>
    </dgm:pt>
    <dgm:pt modelId="{629397CD-0F14-5648-9025-AFF0F88EB0CB}" type="pres">
      <dgm:prSet presAssocID="{1505F8B2-701B-4E49-B27D-D4E8A9C471DE}" presName="Name0" presStyleCnt="0">
        <dgm:presLayoutVars>
          <dgm:dir/>
          <dgm:resizeHandles val="exact"/>
        </dgm:presLayoutVars>
      </dgm:prSet>
      <dgm:spPr/>
      <dgm:t>
        <a:bodyPr/>
        <a:lstStyle/>
        <a:p>
          <a:endParaRPr lang="fr-FR"/>
        </a:p>
      </dgm:t>
    </dgm:pt>
    <dgm:pt modelId="{2FA576B6-C59E-F049-8073-9CE0A6744CAE}" type="pres">
      <dgm:prSet presAssocID="{1505F8B2-701B-4E49-B27D-D4E8A9C471DE}" presName="cycle" presStyleCnt="0"/>
      <dgm:spPr/>
    </dgm:pt>
    <dgm:pt modelId="{E55DF986-F1A8-C744-93D2-3761EB2A5A11}" type="pres">
      <dgm:prSet presAssocID="{CE924E9E-B262-154F-A91C-B131628FB1C8}" presName="nodeFirstNode" presStyleLbl="node1" presStyleIdx="0" presStyleCnt="5">
        <dgm:presLayoutVars>
          <dgm:bulletEnabled val="1"/>
        </dgm:presLayoutVars>
      </dgm:prSet>
      <dgm:spPr/>
      <dgm:t>
        <a:bodyPr/>
        <a:lstStyle/>
        <a:p>
          <a:endParaRPr lang="fr-FR"/>
        </a:p>
      </dgm:t>
    </dgm:pt>
    <dgm:pt modelId="{3A4A43B6-86E5-C34C-9E51-485FAD6A6336}" type="pres">
      <dgm:prSet presAssocID="{8409A940-013B-9747-B778-4D86B421AAE0}" presName="sibTransFirstNode" presStyleLbl="bgShp" presStyleIdx="0" presStyleCnt="1"/>
      <dgm:spPr/>
      <dgm:t>
        <a:bodyPr/>
        <a:lstStyle/>
        <a:p>
          <a:endParaRPr lang="fr-FR"/>
        </a:p>
      </dgm:t>
    </dgm:pt>
    <dgm:pt modelId="{109D69A3-8C32-204E-BE67-AD01BC2981AB}" type="pres">
      <dgm:prSet presAssocID="{3B4505B5-9743-0441-B507-33A91F36304F}" presName="nodeFollowingNodes" presStyleLbl="node1" presStyleIdx="1" presStyleCnt="5">
        <dgm:presLayoutVars>
          <dgm:bulletEnabled val="1"/>
        </dgm:presLayoutVars>
      </dgm:prSet>
      <dgm:spPr/>
      <dgm:t>
        <a:bodyPr/>
        <a:lstStyle/>
        <a:p>
          <a:endParaRPr lang="fr-FR"/>
        </a:p>
      </dgm:t>
    </dgm:pt>
    <dgm:pt modelId="{30B62887-4644-AA43-A91D-29F36C57ECFF}" type="pres">
      <dgm:prSet presAssocID="{6DD828DE-3954-DF44-AB5C-10F128285731}" presName="nodeFollowingNodes" presStyleLbl="node1" presStyleIdx="2" presStyleCnt="5">
        <dgm:presLayoutVars>
          <dgm:bulletEnabled val="1"/>
        </dgm:presLayoutVars>
      </dgm:prSet>
      <dgm:spPr/>
      <dgm:t>
        <a:bodyPr/>
        <a:lstStyle/>
        <a:p>
          <a:endParaRPr lang="fr-FR"/>
        </a:p>
      </dgm:t>
    </dgm:pt>
    <dgm:pt modelId="{79B1DAD8-72DE-D44B-A886-AF09D69B3C2D}" type="pres">
      <dgm:prSet presAssocID="{02F0BFB4-1531-A444-A0AF-8B8FFF3F357E}" presName="nodeFollowingNodes" presStyleLbl="node1" presStyleIdx="3" presStyleCnt="5">
        <dgm:presLayoutVars>
          <dgm:bulletEnabled val="1"/>
        </dgm:presLayoutVars>
      </dgm:prSet>
      <dgm:spPr/>
      <dgm:t>
        <a:bodyPr/>
        <a:lstStyle/>
        <a:p>
          <a:endParaRPr lang="fr-FR"/>
        </a:p>
      </dgm:t>
    </dgm:pt>
    <dgm:pt modelId="{70094A10-4200-724D-A2FE-D758DAF3F650}" type="pres">
      <dgm:prSet presAssocID="{74659BC7-B4D4-6246-9FF8-5C9AA21C36F0}" presName="nodeFollowingNodes" presStyleLbl="node1" presStyleIdx="4" presStyleCnt="5">
        <dgm:presLayoutVars>
          <dgm:bulletEnabled val="1"/>
        </dgm:presLayoutVars>
      </dgm:prSet>
      <dgm:spPr/>
      <dgm:t>
        <a:bodyPr/>
        <a:lstStyle/>
        <a:p>
          <a:endParaRPr lang="fr-FR"/>
        </a:p>
      </dgm:t>
    </dgm:pt>
  </dgm:ptLst>
  <dgm:cxnLst>
    <dgm:cxn modelId="{470805B3-20C1-7F4D-9FCA-9100360A0CBE}" srcId="{1505F8B2-701B-4E49-B27D-D4E8A9C471DE}" destId="{02F0BFB4-1531-A444-A0AF-8B8FFF3F357E}" srcOrd="3" destOrd="0" parTransId="{543E41FC-00D4-D04F-8127-21796DCBB882}" sibTransId="{4CDD56CF-DF49-8344-993D-7C56EB4C6CC4}"/>
    <dgm:cxn modelId="{4213C393-73BE-2E41-9D02-176000D822E6}" type="presOf" srcId="{CE924E9E-B262-154F-A91C-B131628FB1C8}" destId="{E55DF986-F1A8-C744-93D2-3761EB2A5A11}" srcOrd="0" destOrd="0" presId="urn:microsoft.com/office/officeart/2005/8/layout/cycle3"/>
    <dgm:cxn modelId="{EC72BDE6-773C-904B-85F0-7AF8EFF7F742}" type="presOf" srcId="{3B4505B5-9743-0441-B507-33A91F36304F}" destId="{109D69A3-8C32-204E-BE67-AD01BC2981AB}" srcOrd="0" destOrd="0" presId="urn:microsoft.com/office/officeart/2005/8/layout/cycle3"/>
    <dgm:cxn modelId="{664C1B7A-752C-184E-88A6-06DB77A76C60}" srcId="{1505F8B2-701B-4E49-B27D-D4E8A9C471DE}" destId="{3B4505B5-9743-0441-B507-33A91F36304F}" srcOrd="1" destOrd="0" parTransId="{1C04A6B5-DC73-C845-BE15-C71201B5B8FF}" sibTransId="{FCE2F90B-1583-3A45-928F-BED11C1D03A7}"/>
    <dgm:cxn modelId="{C1739FA4-2E13-8B4A-8F24-3034826BE444}" type="presOf" srcId="{6DD828DE-3954-DF44-AB5C-10F128285731}" destId="{30B62887-4644-AA43-A91D-29F36C57ECFF}" srcOrd="0" destOrd="0" presId="urn:microsoft.com/office/officeart/2005/8/layout/cycle3"/>
    <dgm:cxn modelId="{004D886A-75A1-4947-ACD1-683F38360907}" srcId="{1505F8B2-701B-4E49-B27D-D4E8A9C471DE}" destId="{74659BC7-B4D4-6246-9FF8-5C9AA21C36F0}" srcOrd="4" destOrd="0" parTransId="{AE69B976-07FF-5D48-A4C6-6B1B24C22A62}" sibTransId="{FA6581AA-6CE6-554B-A1E8-21017B955199}"/>
    <dgm:cxn modelId="{40280C59-B21C-134E-B3AD-55AB14F57899}" srcId="{1505F8B2-701B-4E49-B27D-D4E8A9C471DE}" destId="{6DD828DE-3954-DF44-AB5C-10F128285731}" srcOrd="2" destOrd="0" parTransId="{5EA7CC4A-5A35-1041-82EC-6CDE433C4227}" sibTransId="{0C31219B-0045-DE44-BACF-C5ED85F3FA4E}"/>
    <dgm:cxn modelId="{16B0ACF3-CCE3-664F-B9C0-324DAA1A308E}" type="presOf" srcId="{74659BC7-B4D4-6246-9FF8-5C9AA21C36F0}" destId="{70094A10-4200-724D-A2FE-D758DAF3F650}" srcOrd="0" destOrd="0" presId="urn:microsoft.com/office/officeart/2005/8/layout/cycle3"/>
    <dgm:cxn modelId="{53C15703-2EB8-A445-AFFC-E1B69AB05F3A}" type="presOf" srcId="{8409A940-013B-9747-B778-4D86B421AAE0}" destId="{3A4A43B6-86E5-C34C-9E51-485FAD6A6336}" srcOrd="0" destOrd="0" presId="urn:microsoft.com/office/officeart/2005/8/layout/cycle3"/>
    <dgm:cxn modelId="{4134E9F4-EA22-EF4C-952E-1218E8C25C1D}" srcId="{1505F8B2-701B-4E49-B27D-D4E8A9C471DE}" destId="{CE924E9E-B262-154F-A91C-B131628FB1C8}" srcOrd="0" destOrd="0" parTransId="{13262DA1-9F0D-464A-B885-A8C967CE4D1D}" sibTransId="{8409A940-013B-9747-B778-4D86B421AAE0}"/>
    <dgm:cxn modelId="{96C69272-D33A-534C-833E-913230EF6563}" type="presOf" srcId="{02F0BFB4-1531-A444-A0AF-8B8FFF3F357E}" destId="{79B1DAD8-72DE-D44B-A886-AF09D69B3C2D}" srcOrd="0" destOrd="0" presId="urn:microsoft.com/office/officeart/2005/8/layout/cycle3"/>
    <dgm:cxn modelId="{D2C0840B-4E3A-F743-98E1-3670A53C7A6C}" type="presOf" srcId="{1505F8B2-701B-4E49-B27D-D4E8A9C471DE}" destId="{629397CD-0F14-5648-9025-AFF0F88EB0CB}" srcOrd="0" destOrd="0" presId="urn:microsoft.com/office/officeart/2005/8/layout/cycle3"/>
    <dgm:cxn modelId="{5D48FF28-5F5B-264C-8ABD-10CF9B4A584D}" type="presParOf" srcId="{629397CD-0F14-5648-9025-AFF0F88EB0CB}" destId="{2FA576B6-C59E-F049-8073-9CE0A6744CAE}" srcOrd="0" destOrd="0" presId="urn:microsoft.com/office/officeart/2005/8/layout/cycle3"/>
    <dgm:cxn modelId="{7AC39EBE-9CC8-0143-837A-7A28F88EB4CC}" type="presParOf" srcId="{2FA576B6-C59E-F049-8073-9CE0A6744CAE}" destId="{E55DF986-F1A8-C744-93D2-3761EB2A5A11}" srcOrd="0" destOrd="0" presId="urn:microsoft.com/office/officeart/2005/8/layout/cycle3"/>
    <dgm:cxn modelId="{0307DE99-C5C3-6C4B-A79A-54F8EAD9288B}" type="presParOf" srcId="{2FA576B6-C59E-F049-8073-9CE0A6744CAE}" destId="{3A4A43B6-86E5-C34C-9E51-485FAD6A6336}" srcOrd="1" destOrd="0" presId="urn:microsoft.com/office/officeart/2005/8/layout/cycle3"/>
    <dgm:cxn modelId="{B32AB775-63AD-CE46-98E9-8F07C4728C76}" type="presParOf" srcId="{2FA576B6-C59E-F049-8073-9CE0A6744CAE}" destId="{109D69A3-8C32-204E-BE67-AD01BC2981AB}" srcOrd="2" destOrd="0" presId="urn:microsoft.com/office/officeart/2005/8/layout/cycle3"/>
    <dgm:cxn modelId="{B04C226C-DFCC-574B-BFE3-2CDC8FC79552}" type="presParOf" srcId="{2FA576B6-C59E-F049-8073-9CE0A6744CAE}" destId="{30B62887-4644-AA43-A91D-29F36C57ECFF}" srcOrd="3" destOrd="0" presId="urn:microsoft.com/office/officeart/2005/8/layout/cycle3"/>
    <dgm:cxn modelId="{B21B8968-C4B7-8947-8158-97983DEF008F}" type="presParOf" srcId="{2FA576B6-C59E-F049-8073-9CE0A6744CAE}" destId="{79B1DAD8-72DE-D44B-A886-AF09D69B3C2D}" srcOrd="4" destOrd="0" presId="urn:microsoft.com/office/officeart/2005/8/layout/cycle3"/>
    <dgm:cxn modelId="{DD71C839-88FE-9747-B09B-E694E610A274}" type="presParOf" srcId="{2FA576B6-C59E-F049-8073-9CE0A6744CAE}" destId="{70094A10-4200-724D-A2FE-D758DAF3F650}" srcOrd="5" destOrd="0" presId="urn:microsoft.com/office/officeart/2005/8/layout/cycle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505F8B2-701B-4E49-B27D-D4E8A9C471DE}"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fr-FR"/>
        </a:p>
      </dgm:t>
    </dgm:pt>
    <dgm:pt modelId="{CE924E9E-B262-154F-A91C-B131628FB1C8}">
      <dgm:prSet phldrT="[Texte]" custT="1"/>
      <dgm:spPr>
        <a:solidFill>
          <a:srgbClr val="FF6600"/>
        </a:solidFill>
      </dgm:spPr>
      <dgm:t>
        <a:bodyPr/>
        <a:lstStyle/>
        <a:p>
          <a:r>
            <a:rPr lang="en-US" sz="1300" noProof="0" dirty="0" smtClean="0">
              <a:latin typeface="Verdana"/>
              <a:cs typeface="Verdana"/>
            </a:rPr>
            <a:t>Find similar project</a:t>
          </a:r>
          <a:endParaRPr lang="en-US" sz="1300" noProof="0" dirty="0">
            <a:latin typeface="Verdana"/>
            <a:cs typeface="Verdana"/>
          </a:endParaRPr>
        </a:p>
      </dgm:t>
    </dgm:pt>
    <dgm:pt modelId="{13262DA1-9F0D-464A-B885-A8C967CE4D1D}" type="parTrans" cxnId="{4134E9F4-EA22-EF4C-952E-1218E8C25C1D}">
      <dgm:prSet/>
      <dgm:spPr/>
      <dgm:t>
        <a:bodyPr/>
        <a:lstStyle/>
        <a:p>
          <a:endParaRPr lang="fr-FR"/>
        </a:p>
      </dgm:t>
    </dgm:pt>
    <dgm:pt modelId="{8409A940-013B-9747-B778-4D86B421AAE0}" type="sibTrans" cxnId="{4134E9F4-EA22-EF4C-952E-1218E8C25C1D}">
      <dgm:prSet/>
      <dgm:spPr/>
      <dgm:t>
        <a:bodyPr/>
        <a:lstStyle/>
        <a:p>
          <a:endParaRPr lang="fr-FR"/>
        </a:p>
      </dgm:t>
    </dgm:pt>
    <dgm:pt modelId="{3B4505B5-9743-0441-B507-33A91F36304F}">
      <dgm:prSet phldrT="[Texte]" custT="1"/>
      <dgm:spPr>
        <a:solidFill>
          <a:schemeClr val="accent1"/>
        </a:solidFill>
      </dgm:spPr>
      <dgm:t>
        <a:bodyPr/>
        <a:lstStyle/>
        <a:p>
          <a:r>
            <a:rPr lang="en-US" sz="1300" noProof="0" dirty="0" smtClean="0">
              <a:latin typeface="Verdana"/>
              <a:cs typeface="Verdana"/>
            </a:rPr>
            <a:t>Access the sources</a:t>
          </a:r>
          <a:endParaRPr lang="en-US" sz="1300" noProof="0" dirty="0">
            <a:latin typeface="Verdana"/>
            <a:cs typeface="Verdana"/>
          </a:endParaRPr>
        </a:p>
      </dgm:t>
    </dgm:pt>
    <dgm:pt modelId="{1C04A6B5-DC73-C845-BE15-C71201B5B8FF}" type="parTrans" cxnId="{664C1B7A-752C-184E-88A6-06DB77A76C60}">
      <dgm:prSet/>
      <dgm:spPr/>
      <dgm:t>
        <a:bodyPr/>
        <a:lstStyle/>
        <a:p>
          <a:endParaRPr lang="fr-FR"/>
        </a:p>
      </dgm:t>
    </dgm:pt>
    <dgm:pt modelId="{FCE2F90B-1583-3A45-928F-BED11C1D03A7}" type="sibTrans" cxnId="{664C1B7A-752C-184E-88A6-06DB77A76C60}">
      <dgm:prSet/>
      <dgm:spPr/>
      <dgm:t>
        <a:bodyPr/>
        <a:lstStyle/>
        <a:p>
          <a:endParaRPr lang="fr-FR"/>
        </a:p>
      </dgm:t>
    </dgm:pt>
    <dgm:pt modelId="{6DD828DE-3954-DF44-AB5C-10F128285731}">
      <dgm:prSet phldrT="[Texte]" custT="1"/>
      <dgm:spPr>
        <a:solidFill>
          <a:schemeClr val="accent1"/>
        </a:solidFill>
      </dgm:spPr>
      <dgm:t>
        <a:bodyPr/>
        <a:lstStyle/>
        <a:p>
          <a:r>
            <a:rPr lang="en-US" sz="1300" noProof="0" dirty="0" smtClean="0">
              <a:latin typeface="Verdana"/>
              <a:cs typeface="Verdana"/>
            </a:rPr>
            <a:t>Understand the sources</a:t>
          </a:r>
          <a:endParaRPr lang="en-US" sz="1300" noProof="0" dirty="0">
            <a:latin typeface="Verdana"/>
            <a:cs typeface="Verdana"/>
          </a:endParaRPr>
        </a:p>
      </dgm:t>
    </dgm:pt>
    <dgm:pt modelId="{5EA7CC4A-5A35-1041-82EC-6CDE433C4227}" type="parTrans" cxnId="{40280C59-B21C-134E-B3AD-55AB14F57899}">
      <dgm:prSet/>
      <dgm:spPr/>
      <dgm:t>
        <a:bodyPr/>
        <a:lstStyle/>
        <a:p>
          <a:endParaRPr lang="fr-FR"/>
        </a:p>
      </dgm:t>
    </dgm:pt>
    <dgm:pt modelId="{0C31219B-0045-DE44-BACF-C5ED85F3FA4E}" type="sibTrans" cxnId="{40280C59-B21C-134E-B3AD-55AB14F57899}">
      <dgm:prSet/>
      <dgm:spPr/>
      <dgm:t>
        <a:bodyPr/>
        <a:lstStyle/>
        <a:p>
          <a:endParaRPr lang="fr-FR"/>
        </a:p>
      </dgm:t>
    </dgm:pt>
    <dgm:pt modelId="{02F0BFB4-1531-A444-A0AF-8B8FFF3F357E}">
      <dgm:prSet phldrT="[Texte]" custT="1"/>
      <dgm:spPr>
        <a:solidFill>
          <a:schemeClr val="accent1"/>
        </a:solidFill>
      </dgm:spPr>
      <dgm:t>
        <a:bodyPr/>
        <a:lstStyle/>
        <a:p>
          <a:r>
            <a:rPr lang="en-US" sz="1300" noProof="0" dirty="0" smtClean="0">
              <a:latin typeface="Verdana"/>
              <a:cs typeface="Verdana"/>
            </a:rPr>
            <a:t>Duplicate the sources</a:t>
          </a:r>
          <a:endParaRPr lang="en-US" sz="1300" noProof="0" dirty="0">
            <a:latin typeface="Verdana"/>
            <a:cs typeface="Verdana"/>
          </a:endParaRPr>
        </a:p>
      </dgm:t>
    </dgm:pt>
    <dgm:pt modelId="{543E41FC-00D4-D04F-8127-21796DCBB882}" type="parTrans" cxnId="{470805B3-20C1-7F4D-9FCA-9100360A0CBE}">
      <dgm:prSet/>
      <dgm:spPr/>
      <dgm:t>
        <a:bodyPr/>
        <a:lstStyle/>
        <a:p>
          <a:endParaRPr lang="fr-FR"/>
        </a:p>
      </dgm:t>
    </dgm:pt>
    <dgm:pt modelId="{4CDD56CF-DF49-8344-993D-7C56EB4C6CC4}" type="sibTrans" cxnId="{470805B3-20C1-7F4D-9FCA-9100360A0CBE}">
      <dgm:prSet/>
      <dgm:spPr/>
      <dgm:t>
        <a:bodyPr/>
        <a:lstStyle/>
        <a:p>
          <a:endParaRPr lang="fr-FR"/>
        </a:p>
      </dgm:t>
    </dgm:pt>
    <dgm:pt modelId="{74659BC7-B4D4-6246-9FF8-5C9AA21C36F0}">
      <dgm:prSet phldrT="[Texte]" custT="1"/>
      <dgm:spPr>
        <a:solidFill>
          <a:schemeClr val="accent1"/>
        </a:solidFill>
      </dgm:spPr>
      <dgm:t>
        <a:bodyPr/>
        <a:lstStyle/>
        <a:p>
          <a:r>
            <a:rPr lang="en-US" sz="1300" noProof="0" dirty="0" smtClean="0">
              <a:latin typeface="Verdana"/>
              <a:cs typeface="Verdana"/>
            </a:rPr>
            <a:t>Reuse with or without modification</a:t>
          </a:r>
          <a:endParaRPr lang="en-US" sz="1300" noProof="0" dirty="0">
            <a:latin typeface="Verdana"/>
            <a:cs typeface="Verdana"/>
          </a:endParaRPr>
        </a:p>
      </dgm:t>
    </dgm:pt>
    <dgm:pt modelId="{AE69B976-07FF-5D48-A4C6-6B1B24C22A62}" type="parTrans" cxnId="{004D886A-75A1-4947-ACD1-683F38360907}">
      <dgm:prSet/>
      <dgm:spPr/>
      <dgm:t>
        <a:bodyPr/>
        <a:lstStyle/>
        <a:p>
          <a:endParaRPr lang="fr-FR"/>
        </a:p>
      </dgm:t>
    </dgm:pt>
    <dgm:pt modelId="{FA6581AA-6CE6-554B-A1E8-21017B955199}" type="sibTrans" cxnId="{004D886A-75A1-4947-ACD1-683F38360907}">
      <dgm:prSet/>
      <dgm:spPr/>
      <dgm:t>
        <a:bodyPr/>
        <a:lstStyle/>
        <a:p>
          <a:endParaRPr lang="fr-FR"/>
        </a:p>
      </dgm:t>
    </dgm:pt>
    <dgm:pt modelId="{629397CD-0F14-5648-9025-AFF0F88EB0CB}" type="pres">
      <dgm:prSet presAssocID="{1505F8B2-701B-4E49-B27D-D4E8A9C471DE}" presName="Name0" presStyleCnt="0">
        <dgm:presLayoutVars>
          <dgm:dir/>
          <dgm:resizeHandles val="exact"/>
        </dgm:presLayoutVars>
      </dgm:prSet>
      <dgm:spPr/>
      <dgm:t>
        <a:bodyPr/>
        <a:lstStyle/>
        <a:p>
          <a:endParaRPr lang="fr-FR"/>
        </a:p>
      </dgm:t>
    </dgm:pt>
    <dgm:pt modelId="{2FA576B6-C59E-F049-8073-9CE0A6744CAE}" type="pres">
      <dgm:prSet presAssocID="{1505F8B2-701B-4E49-B27D-D4E8A9C471DE}" presName="cycle" presStyleCnt="0"/>
      <dgm:spPr/>
    </dgm:pt>
    <dgm:pt modelId="{E55DF986-F1A8-C744-93D2-3761EB2A5A11}" type="pres">
      <dgm:prSet presAssocID="{CE924E9E-B262-154F-A91C-B131628FB1C8}" presName="nodeFirstNode" presStyleLbl="node1" presStyleIdx="0" presStyleCnt="5">
        <dgm:presLayoutVars>
          <dgm:bulletEnabled val="1"/>
        </dgm:presLayoutVars>
      </dgm:prSet>
      <dgm:spPr/>
      <dgm:t>
        <a:bodyPr/>
        <a:lstStyle/>
        <a:p>
          <a:endParaRPr lang="fr-FR"/>
        </a:p>
      </dgm:t>
    </dgm:pt>
    <dgm:pt modelId="{3A4A43B6-86E5-C34C-9E51-485FAD6A6336}" type="pres">
      <dgm:prSet presAssocID="{8409A940-013B-9747-B778-4D86B421AAE0}" presName="sibTransFirstNode" presStyleLbl="bgShp" presStyleIdx="0" presStyleCnt="1"/>
      <dgm:spPr/>
      <dgm:t>
        <a:bodyPr/>
        <a:lstStyle/>
        <a:p>
          <a:endParaRPr lang="fr-FR"/>
        </a:p>
      </dgm:t>
    </dgm:pt>
    <dgm:pt modelId="{109D69A3-8C32-204E-BE67-AD01BC2981AB}" type="pres">
      <dgm:prSet presAssocID="{3B4505B5-9743-0441-B507-33A91F36304F}" presName="nodeFollowingNodes" presStyleLbl="node1" presStyleIdx="1" presStyleCnt="5">
        <dgm:presLayoutVars>
          <dgm:bulletEnabled val="1"/>
        </dgm:presLayoutVars>
      </dgm:prSet>
      <dgm:spPr/>
      <dgm:t>
        <a:bodyPr/>
        <a:lstStyle/>
        <a:p>
          <a:endParaRPr lang="fr-FR"/>
        </a:p>
      </dgm:t>
    </dgm:pt>
    <dgm:pt modelId="{30B62887-4644-AA43-A91D-29F36C57ECFF}" type="pres">
      <dgm:prSet presAssocID="{6DD828DE-3954-DF44-AB5C-10F128285731}" presName="nodeFollowingNodes" presStyleLbl="node1" presStyleIdx="2" presStyleCnt="5">
        <dgm:presLayoutVars>
          <dgm:bulletEnabled val="1"/>
        </dgm:presLayoutVars>
      </dgm:prSet>
      <dgm:spPr/>
      <dgm:t>
        <a:bodyPr/>
        <a:lstStyle/>
        <a:p>
          <a:endParaRPr lang="fr-FR"/>
        </a:p>
      </dgm:t>
    </dgm:pt>
    <dgm:pt modelId="{79B1DAD8-72DE-D44B-A886-AF09D69B3C2D}" type="pres">
      <dgm:prSet presAssocID="{02F0BFB4-1531-A444-A0AF-8B8FFF3F357E}" presName="nodeFollowingNodes" presStyleLbl="node1" presStyleIdx="3" presStyleCnt="5">
        <dgm:presLayoutVars>
          <dgm:bulletEnabled val="1"/>
        </dgm:presLayoutVars>
      </dgm:prSet>
      <dgm:spPr/>
      <dgm:t>
        <a:bodyPr/>
        <a:lstStyle/>
        <a:p>
          <a:endParaRPr lang="fr-FR"/>
        </a:p>
      </dgm:t>
    </dgm:pt>
    <dgm:pt modelId="{70094A10-4200-724D-A2FE-D758DAF3F650}" type="pres">
      <dgm:prSet presAssocID="{74659BC7-B4D4-6246-9FF8-5C9AA21C36F0}" presName="nodeFollowingNodes" presStyleLbl="node1" presStyleIdx="4" presStyleCnt="5">
        <dgm:presLayoutVars>
          <dgm:bulletEnabled val="1"/>
        </dgm:presLayoutVars>
      </dgm:prSet>
      <dgm:spPr/>
      <dgm:t>
        <a:bodyPr/>
        <a:lstStyle/>
        <a:p>
          <a:endParaRPr lang="fr-FR"/>
        </a:p>
      </dgm:t>
    </dgm:pt>
  </dgm:ptLst>
  <dgm:cxnLst>
    <dgm:cxn modelId="{1AC07AA9-3C1F-1845-B950-010605E528DC}" type="presOf" srcId="{1505F8B2-701B-4E49-B27D-D4E8A9C471DE}" destId="{629397CD-0F14-5648-9025-AFF0F88EB0CB}" srcOrd="0" destOrd="0" presId="urn:microsoft.com/office/officeart/2005/8/layout/cycle3"/>
    <dgm:cxn modelId="{004D886A-75A1-4947-ACD1-683F38360907}" srcId="{1505F8B2-701B-4E49-B27D-D4E8A9C471DE}" destId="{74659BC7-B4D4-6246-9FF8-5C9AA21C36F0}" srcOrd="4" destOrd="0" parTransId="{AE69B976-07FF-5D48-A4C6-6B1B24C22A62}" sibTransId="{FA6581AA-6CE6-554B-A1E8-21017B955199}"/>
    <dgm:cxn modelId="{40280C59-B21C-134E-B3AD-55AB14F57899}" srcId="{1505F8B2-701B-4E49-B27D-D4E8A9C471DE}" destId="{6DD828DE-3954-DF44-AB5C-10F128285731}" srcOrd="2" destOrd="0" parTransId="{5EA7CC4A-5A35-1041-82EC-6CDE433C4227}" sibTransId="{0C31219B-0045-DE44-BACF-C5ED85F3FA4E}"/>
    <dgm:cxn modelId="{4E292B03-DBEB-634A-8DFD-879392E50B8D}" type="presOf" srcId="{8409A940-013B-9747-B778-4D86B421AAE0}" destId="{3A4A43B6-86E5-C34C-9E51-485FAD6A6336}" srcOrd="0" destOrd="0" presId="urn:microsoft.com/office/officeart/2005/8/layout/cycle3"/>
    <dgm:cxn modelId="{470805B3-20C1-7F4D-9FCA-9100360A0CBE}" srcId="{1505F8B2-701B-4E49-B27D-D4E8A9C471DE}" destId="{02F0BFB4-1531-A444-A0AF-8B8FFF3F357E}" srcOrd="3" destOrd="0" parTransId="{543E41FC-00D4-D04F-8127-21796DCBB882}" sibTransId="{4CDD56CF-DF49-8344-993D-7C56EB4C6CC4}"/>
    <dgm:cxn modelId="{BAC9D897-8870-6C41-9714-137FEBF7191D}" type="presOf" srcId="{CE924E9E-B262-154F-A91C-B131628FB1C8}" destId="{E55DF986-F1A8-C744-93D2-3761EB2A5A11}" srcOrd="0" destOrd="0" presId="urn:microsoft.com/office/officeart/2005/8/layout/cycle3"/>
    <dgm:cxn modelId="{4134E9F4-EA22-EF4C-952E-1218E8C25C1D}" srcId="{1505F8B2-701B-4E49-B27D-D4E8A9C471DE}" destId="{CE924E9E-B262-154F-A91C-B131628FB1C8}" srcOrd="0" destOrd="0" parTransId="{13262DA1-9F0D-464A-B885-A8C967CE4D1D}" sibTransId="{8409A940-013B-9747-B778-4D86B421AAE0}"/>
    <dgm:cxn modelId="{61D21AE5-1C88-3D49-BBFF-FCA3085C4F9B}" type="presOf" srcId="{3B4505B5-9743-0441-B507-33A91F36304F}" destId="{109D69A3-8C32-204E-BE67-AD01BC2981AB}" srcOrd="0" destOrd="0" presId="urn:microsoft.com/office/officeart/2005/8/layout/cycle3"/>
    <dgm:cxn modelId="{1E0B45E8-031C-824D-A311-E79FE8DD153E}" type="presOf" srcId="{02F0BFB4-1531-A444-A0AF-8B8FFF3F357E}" destId="{79B1DAD8-72DE-D44B-A886-AF09D69B3C2D}" srcOrd="0" destOrd="0" presId="urn:microsoft.com/office/officeart/2005/8/layout/cycle3"/>
    <dgm:cxn modelId="{FC076920-2F44-7F46-B90D-4FC35C5C90AF}" type="presOf" srcId="{74659BC7-B4D4-6246-9FF8-5C9AA21C36F0}" destId="{70094A10-4200-724D-A2FE-D758DAF3F650}" srcOrd="0" destOrd="0" presId="urn:microsoft.com/office/officeart/2005/8/layout/cycle3"/>
    <dgm:cxn modelId="{664C1B7A-752C-184E-88A6-06DB77A76C60}" srcId="{1505F8B2-701B-4E49-B27D-D4E8A9C471DE}" destId="{3B4505B5-9743-0441-B507-33A91F36304F}" srcOrd="1" destOrd="0" parTransId="{1C04A6B5-DC73-C845-BE15-C71201B5B8FF}" sibTransId="{FCE2F90B-1583-3A45-928F-BED11C1D03A7}"/>
    <dgm:cxn modelId="{820EEE75-09DF-7349-B7E8-398457116705}" type="presOf" srcId="{6DD828DE-3954-DF44-AB5C-10F128285731}" destId="{30B62887-4644-AA43-A91D-29F36C57ECFF}" srcOrd="0" destOrd="0" presId="urn:microsoft.com/office/officeart/2005/8/layout/cycle3"/>
    <dgm:cxn modelId="{E9AEBD66-92DA-FD49-B155-32F08A739303}" type="presParOf" srcId="{629397CD-0F14-5648-9025-AFF0F88EB0CB}" destId="{2FA576B6-C59E-F049-8073-9CE0A6744CAE}" srcOrd="0" destOrd="0" presId="urn:microsoft.com/office/officeart/2005/8/layout/cycle3"/>
    <dgm:cxn modelId="{C63280B6-897F-5A4D-9AA7-352D7C6EC7B4}" type="presParOf" srcId="{2FA576B6-C59E-F049-8073-9CE0A6744CAE}" destId="{E55DF986-F1A8-C744-93D2-3761EB2A5A11}" srcOrd="0" destOrd="0" presId="urn:microsoft.com/office/officeart/2005/8/layout/cycle3"/>
    <dgm:cxn modelId="{19FF6F9E-CA0F-ED46-8EE5-E4CCA00A08AD}" type="presParOf" srcId="{2FA576B6-C59E-F049-8073-9CE0A6744CAE}" destId="{3A4A43B6-86E5-C34C-9E51-485FAD6A6336}" srcOrd="1" destOrd="0" presId="urn:microsoft.com/office/officeart/2005/8/layout/cycle3"/>
    <dgm:cxn modelId="{8BC0F2D9-68FA-AF47-8DB3-C6B4BF2AAE1C}" type="presParOf" srcId="{2FA576B6-C59E-F049-8073-9CE0A6744CAE}" destId="{109D69A3-8C32-204E-BE67-AD01BC2981AB}" srcOrd="2" destOrd="0" presId="urn:microsoft.com/office/officeart/2005/8/layout/cycle3"/>
    <dgm:cxn modelId="{0B883F8E-8398-184E-8F27-6B43FF455633}" type="presParOf" srcId="{2FA576B6-C59E-F049-8073-9CE0A6744CAE}" destId="{30B62887-4644-AA43-A91D-29F36C57ECFF}" srcOrd="3" destOrd="0" presId="urn:microsoft.com/office/officeart/2005/8/layout/cycle3"/>
    <dgm:cxn modelId="{D7E4D152-3C7D-E14F-86A7-33A3A8437465}" type="presParOf" srcId="{2FA576B6-C59E-F049-8073-9CE0A6744CAE}" destId="{79B1DAD8-72DE-D44B-A886-AF09D69B3C2D}" srcOrd="4" destOrd="0" presId="urn:microsoft.com/office/officeart/2005/8/layout/cycle3"/>
    <dgm:cxn modelId="{BFAD3698-DC10-DA44-9619-78B82B2B46D1}" type="presParOf" srcId="{2FA576B6-C59E-F049-8073-9CE0A6744CAE}" destId="{70094A10-4200-724D-A2FE-D758DAF3F650}" srcOrd="5" destOrd="0" presId="urn:microsoft.com/office/officeart/2005/8/layout/cycle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E7FB4FC-73C5-564F-BDC3-C8E1566E4EF5}" type="doc">
      <dgm:prSet loTypeId="urn:microsoft.com/office/officeart/2005/8/layout/radial3" loCatId="" qsTypeId="urn:microsoft.com/office/officeart/2005/8/quickstyle/3D2" qsCatId="3D" csTypeId="urn:microsoft.com/office/officeart/2005/8/colors/accent1_2" csCatId="accent1" phldr="1"/>
      <dgm:spPr/>
      <dgm:t>
        <a:bodyPr/>
        <a:lstStyle/>
        <a:p>
          <a:endParaRPr lang="fr-FR"/>
        </a:p>
      </dgm:t>
    </dgm:pt>
    <dgm:pt modelId="{60F12A85-B39A-A642-94BB-F39A9D78919A}">
      <dgm:prSet phldrT="[Texte]" custT="1"/>
      <dgm:spPr>
        <a:solidFill>
          <a:schemeClr val="bg2">
            <a:lumMod val="90000"/>
            <a:alpha val="49804"/>
          </a:schemeClr>
        </a:solidFill>
      </dgm:spPr>
      <dgm:t>
        <a:bodyPr/>
        <a:lstStyle/>
        <a:p>
          <a:r>
            <a:rPr lang="en-US" sz="1200" b="1" dirty="0" smtClean="0">
              <a:latin typeface="Verdana"/>
              <a:cs typeface="Verdana"/>
            </a:rPr>
            <a:t>Who?</a:t>
          </a:r>
          <a:endParaRPr lang="fr-FR" sz="1200" dirty="0">
            <a:latin typeface="Verdana"/>
            <a:cs typeface="Verdana"/>
          </a:endParaRPr>
        </a:p>
      </dgm:t>
    </dgm:pt>
    <dgm:pt modelId="{ED40568E-3C23-DC4E-AEA6-456DD77B5FDE}" type="parTrans" cxnId="{B9FDCA5D-24B2-1B40-962E-14D2E304669C}">
      <dgm:prSet/>
      <dgm:spPr/>
      <dgm:t>
        <a:bodyPr/>
        <a:lstStyle/>
        <a:p>
          <a:endParaRPr lang="fr-FR"/>
        </a:p>
      </dgm:t>
    </dgm:pt>
    <dgm:pt modelId="{2FA56A9F-AA77-4745-8D38-663FDC8C6C8D}" type="sibTrans" cxnId="{B9FDCA5D-24B2-1B40-962E-14D2E304669C}">
      <dgm:prSet/>
      <dgm:spPr/>
      <dgm:t>
        <a:bodyPr/>
        <a:lstStyle/>
        <a:p>
          <a:endParaRPr lang="fr-FR"/>
        </a:p>
      </dgm:t>
    </dgm:pt>
    <dgm:pt modelId="{1FABA60E-8B2C-0B4B-9911-16C9E79DB4C1}">
      <dgm:prSet phldrT="[Texte]" custT="1"/>
      <dgm:spPr>
        <a:solidFill>
          <a:srgbClr val="00B050">
            <a:alpha val="50000"/>
          </a:srgbClr>
        </a:solidFill>
      </dgm:spPr>
      <dgm:t>
        <a:bodyPr/>
        <a:lstStyle/>
        <a:p>
          <a:r>
            <a:rPr lang="en-US" sz="1200" b="1" dirty="0" smtClean="0">
              <a:latin typeface="Verdana"/>
              <a:cs typeface="Verdana"/>
            </a:rPr>
            <a:t>How?</a:t>
          </a:r>
          <a:endParaRPr lang="fr-FR" sz="1200" dirty="0">
            <a:latin typeface="Verdana"/>
            <a:cs typeface="Verdana"/>
          </a:endParaRPr>
        </a:p>
      </dgm:t>
    </dgm:pt>
    <dgm:pt modelId="{5F77201A-60AF-7D49-9685-DD092DF16AF5}" type="parTrans" cxnId="{09DDD282-4539-9C47-B3AA-108597DE69A8}">
      <dgm:prSet/>
      <dgm:spPr/>
      <dgm:t>
        <a:bodyPr/>
        <a:lstStyle/>
        <a:p>
          <a:endParaRPr lang="fr-FR"/>
        </a:p>
      </dgm:t>
    </dgm:pt>
    <dgm:pt modelId="{16A9C058-1207-8040-9289-70C049465089}" type="sibTrans" cxnId="{09DDD282-4539-9C47-B3AA-108597DE69A8}">
      <dgm:prSet/>
      <dgm:spPr/>
      <dgm:t>
        <a:bodyPr/>
        <a:lstStyle/>
        <a:p>
          <a:endParaRPr lang="fr-FR"/>
        </a:p>
      </dgm:t>
    </dgm:pt>
    <dgm:pt modelId="{0D3C1A3D-5ACC-0541-8A3A-DC8D5D543F0A}">
      <dgm:prSet phldrT="[Texte]"/>
      <dgm:spPr/>
      <dgm:t>
        <a:bodyPr/>
        <a:lstStyle/>
        <a:p>
          <a:endParaRPr lang="fr-FR" dirty="0"/>
        </a:p>
      </dgm:t>
    </dgm:pt>
    <dgm:pt modelId="{0559E5C7-6BD6-CD4D-B9F3-CADA94996252}" type="parTrans" cxnId="{C334BC47-C6A2-444D-9926-424898B99EAA}">
      <dgm:prSet/>
      <dgm:spPr/>
      <dgm:t>
        <a:bodyPr/>
        <a:lstStyle/>
        <a:p>
          <a:endParaRPr lang="fr-FR"/>
        </a:p>
      </dgm:t>
    </dgm:pt>
    <dgm:pt modelId="{74A73ECC-F58C-4048-8A16-B6E47C3CD2B4}" type="sibTrans" cxnId="{C334BC47-C6A2-444D-9926-424898B99EAA}">
      <dgm:prSet/>
      <dgm:spPr/>
      <dgm:t>
        <a:bodyPr/>
        <a:lstStyle/>
        <a:p>
          <a:endParaRPr lang="fr-FR"/>
        </a:p>
      </dgm:t>
    </dgm:pt>
    <dgm:pt modelId="{87C51839-D194-144A-BF32-1C826906943F}">
      <dgm:prSet phldrT="[Texte]" custT="1"/>
      <dgm:spPr>
        <a:solidFill>
          <a:schemeClr val="bg2">
            <a:lumMod val="90000"/>
            <a:alpha val="50000"/>
          </a:schemeClr>
        </a:solidFill>
      </dgm:spPr>
      <dgm:t>
        <a:bodyPr/>
        <a:lstStyle/>
        <a:p>
          <a:r>
            <a:rPr lang="en-US" sz="1200" b="1" dirty="0" smtClean="0">
              <a:latin typeface="Verdana"/>
              <a:cs typeface="Verdana"/>
            </a:rPr>
            <a:t>Why?</a:t>
          </a:r>
          <a:endParaRPr lang="fr-FR" sz="1200" b="1" dirty="0">
            <a:latin typeface="Verdana"/>
            <a:cs typeface="Verdana"/>
          </a:endParaRPr>
        </a:p>
      </dgm:t>
    </dgm:pt>
    <dgm:pt modelId="{77E92D47-B369-C34D-9EA9-D386C27134B0}" type="sibTrans" cxnId="{F5C318B1-C1C7-BC49-AD63-CB491EB0CFED}">
      <dgm:prSet/>
      <dgm:spPr/>
      <dgm:t>
        <a:bodyPr/>
        <a:lstStyle/>
        <a:p>
          <a:endParaRPr lang="fr-FR"/>
        </a:p>
      </dgm:t>
    </dgm:pt>
    <dgm:pt modelId="{1FAE0FB8-B526-E046-A73E-A6739F44EA8B}" type="parTrans" cxnId="{F5C318B1-C1C7-BC49-AD63-CB491EB0CFED}">
      <dgm:prSet/>
      <dgm:spPr/>
      <dgm:t>
        <a:bodyPr/>
        <a:lstStyle/>
        <a:p>
          <a:endParaRPr lang="fr-FR"/>
        </a:p>
      </dgm:t>
    </dgm:pt>
    <dgm:pt modelId="{38B83A6B-6BB1-C64D-84FB-406E743ECC6A}">
      <dgm:prSet phldrT="[Texte]" custT="1"/>
      <dgm:spPr>
        <a:solidFill>
          <a:schemeClr val="accent3">
            <a:lumMod val="50000"/>
            <a:alpha val="50000"/>
          </a:schemeClr>
        </a:solidFill>
      </dgm:spPr>
      <dgm:t>
        <a:bodyPr/>
        <a:lstStyle/>
        <a:p>
          <a:pPr algn="ctr"/>
          <a:r>
            <a:rPr lang="en-US" sz="1200" b="1" noProof="0" dirty="0">
              <a:latin typeface="Verdana"/>
              <a:cs typeface="Verdana"/>
            </a:rPr>
            <a:t>Design reuse in </a:t>
          </a:r>
          <a:r>
            <a:rPr lang="en-US" sz="1200" b="1" noProof="0" dirty="0" smtClean="0">
              <a:latin typeface="Verdana"/>
              <a:cs typeface="Verdana"/>
            </a:rPr>
            <a:t>community</a:t>
          </a:r>
          <a:endParaRPr lang="en-US" sz="1200" b="1" noProof="0" dirty="0">
            <a:latin typeface="Verdana"/>
            <a:cs typeface="Verdana"/>
          </a:endParaRPr>
        </a:p>
      </dgm:t>
    </dgm:pt>
    <dgm:pt modelId="{0116D3C6-0DDD-B644-A29F-9E445FA94591}" type="sibTrans" cxnId="{C154EDD2-91BA-E941-A1A4-E186C9487088}">
      <dgm:prSet/>
      <dgm:spPr/>
      <dgm:t>
        <a:bodyPr/>
        <a:lstStyle/>
        <a:p>
          <a:endParaRPr lang="fr-FR"/>
        </a:p>
      </dgm:t>
    </dgm:pt>
    <dgm:pt modelId="{E00871BF-FD06-3F4F-B8D6-A50F5586B51A}" type="parTrans" cxnId="{C154EDD2-91BA-E941-A1A4-E186C9487088}">
      <dgm:prSet/>
      <dgm:spPr/>
      <dgm:t>
        <a:bodyPr/>
        <a:lstStyle/>
        <a:p>
          <a:endParaRPr lang="fr-FR"/>
        </a:p>
      </dgm:t>
    </dgm:pt>
    <dgm:pt modelId="{E6FC1020-516C-1849-BF92-822397DC66CA}">
      <dgm:prSet phldrT="[Texte]"/>
      <dgm:spPr/>
      <dgm:t>
        <a:bodyPr/>
        <a:lstStyle/>
        <a:p>
          <a:endParaRPr lang="fr-FR"/>
        </a:p>
      </dgm:t>
    </dgm:pt>
    <dgm:pt modelId="{B42A080E-FF62-414E-A034-0AC63ADABB03}" type="parTrans" cxnId="{754BD782-4A86-D841-A8AD-918267CE6360}">
      <dgm:prSet/>
      <dgm:spPr/>
      <dgm:t>
        <a:bodyPr/>
        <a:lstStyle/>
        <a:p>
          <a:endParaRPr lang="fr-FR"/>
        </a:p>
      </dgm:t>
    </dgm:pt>
    <dgm:pt modelId="{04C31CDD-57F0-0F4A-A06B-499B740D5196}" type="sibTrans" cxnId="{754BD782-4A86-D841-A8AD-918267CE6360}">
      <dgm:prSet/>
      <dgm:spPr/>
      <dgm:t>
        <a:bodyPr/>
        <a:lstStyle/>
        <a:p>
          <a:endParaRPr lang="fr-FR"/>
        </a:p>
      </dgm:t>
    </dgm:pt>
    <dgm:pt modelId="{BCCADABD-3F7D-D044-BEF0-20E508C869FE}" type="pres">
      <dgm:prSet presAssocID="{DE7FB4FC-73C5-564F-BDC3-C8E1566E4EF5}" presName="composite" presStyleCnt="0">
        <dgm:presLayoutVars>
          <dgm:chMax val="1"/>
          <dgm:dir/>
          <dgm:resizeHandles val="exact"/>
        </dgm:presLayoutVars>
      </dgm:prSet>
      <dgm:spPr/>
      <dgm:t>
        <a:bodyPr/>
        <a:lstStyle/>
        <a:p>
          <a:endParaRPr lang="fr-FR"/>
        </a:p>
      </dgm:t>
    </dgm:pt>
    <dgm:pt modelId="{6817E51E-2F05-D049-817B-C16271292641}" type="pres">
      <dgm:prSet presAssocID="{DE7FB4FC-73C5-564F-BDC3-C8E1566E4EF5}" presName="radial" presStyleCnt="0">
        <dgm:presLayoutVars>
          <dgm:animLvl val="ctr"/>
        </dgm:presLayoutVars>
      </dgm:prSet>
      <dgm:spPr/>
    </dgm:pt>
    <dgm:pt modelId="{081018A5-3D6D-FD48-A21A-7CD8C349A157}" type="pres">
      <dgm:prSet presAssocID="{38B83A6B-6BB1-C64D-84FB-406E743ECC6A}" presName="centerShape" presStyleLbl="vennNode1" presStyleIdx="0" presStyleCnt="4" custScaleX="170187"/>
      <dgm:spPr/>
      <dgm:t>
        <a:bodyPr/>
        <a:lstStyle/>
        <a:p>
          <a:endParaRPr lang="fr-FR"/>
        </a:p>
      </dgm:t>
    </dgm:pt>
    <dgm:pt modelId="{64691798-24A6-2742-B37D-208019E2D751}" type="pres">
      <dgm:prSet presAssocID="{60F12A85-B39A-A642-94BB-F39A9D78919A}" presName="node" presStyleLbl="vennNode1" presStyleIdx="1" presStyleCnt="4" custScaleX="237454">
        <dgm:presLayoutVars>
          <dgm:bulletEnabled val="1"/>
        </dgm:presLayoutVars>
      </dgm:prSet>
      <dgm:spPr/>
      <dgm:t>
        <a:bodyPr/>
        <a:lstStyle/>
        <a:p>
          <a:endParaRPr lang="fr-FR"/>
        </a:p>
      </dgm:t>
    </dgm:pt>
    <dgm:pt modelId="{2B88E636-6AE8-9E43-8206-17701BCC5B5A}" type="pres">
      <dgm:prSet presAssocID="{1FABA60E-8B2C-0B4B-9911-16C9E79DB4C1}" presName="node" presStyleLbl="vennNode1" presStyleIdx="2" presStyleCnt="4" custScaleX="236035" custRadScaleRad="120200" custRadScaleInc="-3098">
        <dgm:presLayoutVars>
          <dgm:bulletEnabled val="1"/>
        </dgm:presLayoutVars>
      </dgm:prSet>
      <dgm:spPr/>
      <dgm:t>
        <a:bodyPr/>
        <a:lstStyle/>
        <a:p>
          <a:endParaRPr lang="fr-FR"/>
        </a:p>
      </dgm:t>
    </dgm:pt>
    <dgm:pt modelId="{44157886-5567-794A-8BF8-571A3D9AE755}" type="pres">
      <dgm:prSet presAssocID="{87C51839-D194-144A-BF32-1C826906943F}" presName="node" presStyleLbl="vennNode1" presStyleIdx="3" presStyleCnt="4" custScaleX="222638" custRadScaleRad="141672" custRadScaleInc="7439">
        <dgm:presLayoutVars>
          <dgm:bulletEnabled val="1"/>
        </dgm:presLayoutVars>
      </dgm:prSet>
      <dgm:spPr/>
      <dgm:t>
        <a:bodyPr/>
        <a:lstStyle/>
        <a:p>
          <a:endParaRPr lang="fr-FR"/>
        </a:p>
      </dgm:t>
    </dgm:pt>
  </dgm:ptLst>
  <dgm:cxnLst>
    <dgm:cxn modelId="{09DDD282-4539-9C47-B3AA-108597DE69A8}" srcId="{38B83A6B-6BB1-C64D-84FB-406E743ECC6A}" destId="{1FABA60E-8B2C-0B4B-9911-16C9E79DB4C1}" srcOrd="1" destOrd="0" parTransId="{5F77201A-60AF-7D49-9685-DD092DF16AF5}" sibTransId="{16A9C058-1207-8040-9289-70C049465089}"/>
    <dgm:cxn modelId="{F5C318B1-C1C7-BC49-AD63-CB491EB0CFED}" srcId="{38B83A6B-6BB1-C64D-84FB-406E743ECC6A}" destId="{87C51839-D194-144A-BF32-1C826906943F}" srcOrd="2" destOrd="0" parTransId="{1FAE0FB8-B526-E046-A73E-A6739F44EA8B}" sibTransId="{77E92D47-B369-C34D-9EA9-D386C27134B0}"/>
    <dgm:cxn modelId="{1C35EBF8-7CC6-2E4B-9A89-92B1315ED48B}" type="presOf" srcId="{DE7FB4FC-73C5-564F-BDC3-C8E1566E4EF5}" destId="{BCCADABD-3F7D-D044-BEF0-20E508C869FE}" srcOrd="0" destOrd="0" presId="urn:microsoft.com/office/officeart/2005/8/layout/radial3"/>
    <dgm:cxn modelId="{B9FDCA5D-24B2-1B40-962E-14D2E304669C}" srcId="{38B83A6B-6BB1-C64D-84FB-406E743ECC6A}" destId="{60F12A85-B39A-A642-94BB-F39A9D78919A}" srcOrd="0" destOrd="0" parTransId="{ED40568E-3C23-DC4E-AEA6-456DD77B5FDE}" sibTransId="{2FA56A9F-AA77-4745-8D38-663FDC8C6C8D}"/>
    <dgm:cxn modelId="{04FEF156-F3A3-ED47-B5A9-F11E5388A5D7}" type="presOf" srcId="{60F12A85-B39A-A642-94BB-F39A9D78919A}" destId="{64691798-24A6-2742-B37D-208019E2D751}" srcOrd="0" destOrd="0" presId="urn:microsoft.com/office/officeart/2005/8/layout/radial3"/>
    <dgm:cxn modelId="{BB52D833-3A46-C84D-B145-DEAADB5B2621}" type="presOf" srcId="{1FABA60E-8B2C-0B4B-9911-16C9E79DB4C1}" destId="{2B88E636-6AE8-9E43-8206-17701BCC5B5A}" srcOrd="0" destOrd="0" presId="urn:microsoft.com/office/officeart/2005/8/layout/radial3"/>
    <dgm:cxn modelId="{C334BC47-C6A2-444D-9926-424898B99EAA}" srcId="{DE7FB4FC-73C5-564F-BDC3-C8E1566E4EF5}" destId="{0D3C1A3D-5ACC-0541-8A3A-DC8D5D543F0A}" srcOrd="1" destOrd="0" parTransId="{0559E5C7-6BD6-CD4D-B9F3-CADA94996252}" sibTransId="{74A73ECC-F58C-4048-8A16-B6E47C3CD2B4}"/>
    <dgm:cxn modelId="{754BD782-4A86-D841-A8AD-918267CE6360}" srcId="{DE7FB4FC-73C5-564F-BDC3-C8E1566E4EF5}" destId="{E6FC1020-516C-1849-BF92-822397DC66CA}" srcOrd="2" destOrd="0" parTransId="{B42A080E-FF62-414E-A034-0AC63ADABB03}" sibTransId="{04C31CDD-57F0-0F4A-A06B-499B740D5196}"/>
    <dgm:cxn modelId="{AC58807E-9283-AB49-A34E-380F38B61480}" type="presOf" srcId="{87C51839-D194-144A-BF32-1C826906943F}" destId="{44157886-5567-794A-8BF8-571A3D9AE755}" srcOrd="0" destOrd="0" presId="urn:microsoft.com/office/officeart/2005/8/layout/radial3"/>
    <dgm:cxn modelId="{55BDB1C5-577C-164F-AAA1-27A60E47B930}" type="presOf" srcId="{38B83A6B-6BB1-C64D-84FB-406E743ECC6A}" destId="{081018A5-3D6D-FD48-A21A-7CD8C349A157}" srcOrd="0" destOrd="0" presId="urn:microsoft.com/office/officeart/2005/8/layout/radial3"/>
    <dgm:cxn modelId="{C154EDD2-91BA-E941-A1A4-E186C9487088}" srcId="{DE7FB4FC-73C5-564F-BDC3-C8E1566E4EF5}" destId="{38B83A6B-6BB1-C64D-84FB-406E743ECC6A}" srcOrd="0" destOrd="0" parTransId="{E00871BF-FD06-3F4F-B8D6-A50F5586B51A}" sibTransId="{0116D3C6-0DDD-B644-A29F-9E445FA94591}"/>
    <dgm:cxn modelId="{4BDCABEB-41F8-E346-90AB-BD56077A102A}" type="presParOf" srcId="{BCCADABD-3F7D-D044-BEF0-20E508C869FE}" destId="{6817E51E-2F05-D049-817B-C16271292641}" srcOrd="0" destOrd="0" presId="urn:microsoft.com/office/officeart/2005/8/layout/radial3"/>
    <dgm:cxn modelId="{5FC9946E-2595-9948-A552-74BDAE619AAB}" type="presParOf" srcId="{6817E51E-2F05-D049-817B-C16271292641}" destId="{081018A5-3D6D-FD48-A21A-7CD8C349A157}" srcOrd="0" destOrd="0" presId="urn:microsoft.com/office/officeart/2005/8/layout/radial3"/>
    <dgm:cxn modelId="{FADCF93F-C7AD-3A4B-A203-0002D39F92A4}" type="presParOf" srcId="{6817E51E-2F05-D049-817B-C16271292641}" destId="{64691798-24A6-2742-B37D-208019E2D751}" srcOrd="1" destOrd="0" presId="urn:microsoft.com/office/officeart/2005/8/layout/radial3"/>
    <dgm:cxn modelId="{21D4B141-3F75-A84B-B33D-03F0EDFF509B}" type="presParOf" srcId="{6817E51E-2F05-D049-817B-C16271292641}" destId="{2B88E636-6AE8-9E43-8206-17701BCC5B5A}" srcOrd="2" destOrd="0" presId="urn:microsoft.com/office/officeart/2005/8/layout/radial3"/>
    <dgm:cxn modelId="{461421A3-D78A-E340-86DE-99F48C700338}" type="presParOf" srcId="{6817E51E-2F05-D049-817B-C16271292641}" destId="{44157886-5567-794A-8BF8-571A3D9AE755}" srcOrd="3" destOrd="0" presId="urn:microsoft.com/office/officeart/2005/8/layout/radial3"/>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D413DD2-F449-8F41-A431-55D562EEE7B1}" type="doc">
      <dgm:prSet loTypeId="urn:microsoft.com/office/officeart/2008/layout/HorizontalMultiLevelHierarchy" loCatId="" qsTypeId="urn:microsoft.com/office/officeart/2005/8/quickstyle/simple4" qsCatId="simple" csTypeId="urn:microsoft.com/office/officeart/2005/8/colors/accent1_2" csCatId="accent1" phldr="1"/>
      <dgm:spPr/>
      <dgm:t>
        <a:bodyPr/>
        <a:lstStyle/>
        <a:p>
          <a:endParaRPr lang="fr-FR"/>
        </a:p>
      </dgm:t>
    </dgm:pt>
    <dgm:pt modelId="{E4B16D7F-8AFC-4F4A-8A0C-A316FBA28D34}">
      <dgm:prSet phldrT="[Texte]" custT="1"/>
      <dgm:spPr/>
      <dgm:t>
        <a:bodyPr/>
        <a:lstStyle/>
        <a:p>
          <a:r>
            <a:rPr lang="en-US" sz="2400" b="1" noProof="0" dirty="0" smtClean="0">
              <a:latin typeface="Times New Roman"/>
              <a:cs typeface="Times New Roman"/>
            </a:rPr>
            <a:t>Company</a:t>
          </a:r>
          <a:endParaRPr lang="en-US" sz="2400" b="1" noProof="0" dirty="0">
            <a:latin typeface="Times New Roman"/>
            <a:cs typeface="Times New Roman"/>
          </a:endParaRPr>
        </a:p>
      </dgm:t>
    </dgm:pt>
    <dgm:pt modelId="{B7B6680A-4327-CF4C-A0DA-5E225A770E81}" type="parTrans" cxnId="{A9B9AE1E-903F-3A46-BD9F-67A59323A6AC}">
      <dgm:prSet/>
      <dgm:spPr/>
      <dgm:t>
        <a:bodyPr/>
        <a:lstStyle/>
        <a:p>
          <a:endParaRPr lang="fr-FR"/>
        </a:p>
      </dgm:t>
    </dgm:pt>
    <dgm:pt modelId="{D73E92A9-F80C-6C4D-A2C5-8A64F03DFEC3}" type="sibTrans" cxnId="{A9B9AE1E-903F-3A46-BD9F-67A59323A6AC}">
      <dgm:prSet/>
      <dgm:spPr/>
      <dgm:t>
        <a:bodyPr/>
        <a:lstStyle/>
        <a:p>
          <a:endParaRPr lang="fr-FR"/>
        </a:p>
      </dgm:t>
    </dgm:pt>
    <dgm:pt modelId="{B9815006-744C-4947-8BAD-3CD152FD4EA4}">
      <dgm:prSet phldrT="[Texte]" custT="1"/>
      <dgm:spPr>
        <a:solidFill>
          <a:srgbClr val="00B050"/>
        </a:solidFill>
      </dgm:spPr>
      <dgm:t>
        <a:bodyPr/>
        <a:lstStyle/>
        <a:p>
          <a:r>
            <a:rPr lang="en-US" sz="1800" b="1" noProof="0" dirty="0" smtClean="0">
              <a:latin typeface="Times New Roman"/>
              <a:cs typeface="Times New Roman"/>
            </a:rPr>
            <a:t>Who?</a:t>
          </a:r>
          <a:endParaRPr lang="en-US" sz="1800" b="1" noProof="0" dirty="0">
            <a:latin typeface="Times New Roman"/>
            <a:cs typeface="Times New Roman"/>
          </a:endParaRPr>
        </a:p>
      </dgm:t>
    </dgm:pt>
    <dgm:pt modelId="{8D293F07-12D8-C94D-85D4-2FCAB4608A84}" type="parTrans" cxnId="{2536B25D-A231-2C41-8573-235174ECC1EE}">
      <dgm:prSet/>
      <dgm:spPr/>
      <dgm:t>
        <a:bodyPr/>
        <a:lstStyle/>
        <a:p>
          <a:endParaRPr lang="fr-FR"/>
        </a:p>
      </dgm:t>
    </dgm:pt>
    <dgm:pt modelId="{645A03EF-ABD2-0442-AB40-D62C7DDB27AB}" type="sibTrans" cxnId="{2536B25D-A231-2C41-8573-235174ECC1EE}">
      <dgm:prSet/>
      <dgm:spPr/>
      <dgm:t>
        <a:bodyPr/>
        <a:lstStyle/>
        <a:p>
          <a:endParaRPr lang="fr-FR"/>
        </a:p>
      </dgm:t>
    </dgm:pt>
    <dgm:pt modelId="{63823E1F-B998-904E-ADBC-10DFB17C41DB}">
      <dgm:prSet phldrT="[Texte]" custT="1"/>
      <dgm:spPr/>
      <dgm:t>
        <a:bodyPr/>
        <a:lstStyle/>
        <a:p>
          <a:r>
            <a:rPr lang="en-US" sz="1800" b="1" noProof="0" dirty="0" smtClean="0">
              <a:latin typeface="Times New Roman"/>
              <a:cs typeface="Times New Roman"/>
            </a:rPr>
            <a:t>Why?</a:t>
          </a:r>
          <a:endParaRPr lang="en-US" sz="1800" b="1" noProof="0" dirty="0">
            <a:latin typeface="Times New Roman"/>
            <a:cs typeface="Times New Roman"/>
          </a:endParaRPr>
        </a:p>
      </dgm:t>
    </dgm:pt>
    <dgm:pt modelId="{943992B9-92BB-EF45-A1A1-747A14B3632D}" type="parTrans" cxnId="{3F9A68CD-8CA5-C141-B9D4-6B3840E79545}">
      <dgm:prSet/>
      <dgm:spPr/>
      <dgm:t>
        <a:bodyPr/>
        <a:lstStyle/>
        <a:p>
          <a:endParaRPr lang="fr-FR"/>
        </a:p>
      </dgm:t>
    </dgm:pt>
    <dgm:pt modelId="{B050915F-A3D3-B24C-B9E2-AEEEF139DC30}" type="sibTrans" cxnId="{3F9A68CD-8CA5-C141-B9D4-6B3840E79545}">
      <dgm:prSet/>
      <dgm:spPr/>
      <dgm:t>
        <a:bodyPr/>
        <a:lstStyle/>
        <a:p>
          <a:endParaRPr lang="fr-FR"/>
        </a:p>
      </dgm:t>
    </dgm:pt>
    <dgm:pt modelId="{9D5A207A-2293-6140-BA6B-149F25E346F4}">
      <dgm:prSet phldrT="[Texte]" custT="1"/>
      <dgm:spPr/>
      <dgm:t>
        <a:bodyPr/>
        <a:lstStyle/>
        <a:p>
          <a:r>
            <a:rPr lang="en-US" sz="1800" b="1" noProof="0" dirty="0" smtClean="0">
              <a:latin typeface="Times New Roman"/>
              <a:cs typeface="Times New Roman"/>
            </a:rPr>
            <a:t>How?</a:t>
          </a:r>
          <a:endParaRPr lang="en-US" sz="1800" b="1" noProof="0" dirty="0">
            <a:latin typeface="Times New Roman"/>
            <a:cs typeface="Times New Roman"/>
          </a:endParaRPr>
        </a:p>
      </dgm:t>
    </dgm:pt>
    <dgm:pt modelId="{B506B7B1-F98F-DF4A-8128-3C5E2CDD84B8}" type="parTrans" cxnId="{6E8461A4-AE0E-D941-91EB-E0503A2C6F13}">
      <dgm:prSet/>
      <dgm:spPr/>
      <dgm:t>
        <a:bodyPr/>
        <a:lstStyle/>
        <a:p>
          <a:endParaRPr lang="fr-FR"/>
        </a:p>
      </dgm:t>
    </dgm:pt>
    <dgm:pt modelId="{F8D44DFC-F503-C449-956B-D890BB13DE84}" type="sibTrans" cxnId="{6E8461A4-AE0E-D941-91EB-E0503A2C6F13}">
      <dgm:prSet/>
      <dgm:spPr/>
      <dgm:t>
        <a:bodyPr/>
        <a:lstStyle/>
        <a:p>
          <a:endParaRPr lang="fr-FR"/>
        </a:p>
      </dgm:t>
    </dgm:pt>
    <dgm:pt modelId="{D8BEAB63-297D-5649-B456-E5CE3238BEBF}">
      <dgm:prSet custT="1"/>
      <dgm:spPr>
        <a:solidFill>
          <a:srgbClr val="00B050"/>
        </a:solidFill>
      </dgm:spPr>
      <dgm:t>
        <a:bodyPr/>
        <a:lstStyle/>
        <a:p>
          <a:r>
            <a:rPr lang="en-US" sz="1400" b="1" noProof="0" dirty="0" smtClean="0">
              <a:latin typeface="Times New Roman"/>
              <a:cs typeface="Times New Roman"/>
            </a:rPr>
            <a:t>Design engineers </a:t>
          </a:r>
          <a:endParaRPr lang="en-US" sz="1400" b="1" noProof="0" dirty="0">
            <a:latin typeface="Times New Roman"/>
            <a:cs typeface="Times New Roman"/>
          </a:endParaRPr>
        </a:p>
      </dgm:t>
    </dgm:pt>
    <dgm:pt modelId="{635FE5E1-9F5A-C842-A074-93C8F4FBBAD7}" type="parTrans" cxnId="{B6D09125-581E-B64C-81B0-208BC81E5630}">
      <dgm:prSet/>
      <dgm:spPr/>
      <dgm:t>
        <a:bodyPr/>
        <a:lstStyle/>
        <a:p>
          <a:endParaRPr lang="fr-FR"/>
        </a:p>
      </dgm:t>
    </dgm:pt>
    <dgm:pt modelId="{495D96F6-B490-F444-ACD5-F28C8CDEAB21}" type="sibTrans" cxnId="{B6D09125-581E-B64C-81B0-208BC81E5630}">
      <dgm:prSet/>
      <dgm:spPr/>
      <dgm:t>
        <a:bodyPr/>
        <a:lstStyle/>
        <a:p>
          <a:endParaRPr lang="fr-FR"/>
        </a:p>
      </dgm:t>
    </dgm:pt>
    <dgm:pt modelId="{9685F0C1-08F3-E341-BA4D-DF6E473F39B3}">
      <dgm:prSet custT="1"/>
      <dgm:spPr/>
      <dgm:t>
        <a:bodyPr/>
        <a:lstStyle/>
        <a:p>
          <a:pPr algn="ctr"/>
          <a:r>
            <a:rPr lang="en-US" sz="1100" b="1" noProof="0" dirty="0" smtClean="0">
              <a:latin typeface="Times New Roman"/>
              <a:cs typeface="Times New Roman"/>
            </a:rPr>
            <a:t>Reducing costs and time</a:t>
          </a:r>
          <a:endParaRPr lang="en-US" sz="1100" b="1" noProof="0" dirty="0">
            <a:latin typeface="Times New Roman"/>
            <a:cs typeface="Times New Roman"/>
          </a:endParaRPr>
        </a:p>
      </dgm:t>
    </dgm:pt>
    <dgm:pt modelId="{A915DFD6-6F9C-0342-8EB1-0DCCE1411130}" type="parTrans" cxnId="{227B4D22-6EFD-7B46-BA81-780B2DF29E53}">
      <dgm:prSet/>
      <dgm:spPr/>
      <dgm:t>
        <a:bodyPr/>
        <a:lstStyle/>
        <a:p>
          <a:endParaRPr lang="fr-FR"/>
        </a:p>
      </dgm:t>
    </dgm:pt>
    <dgm:pt modelId="{D0501596-7DFC-6B4F-B814-4D0323F8CD9D}" type="sibTrans" cxnId="{227B4D22-6EFD-7B46-BA81-780B2DF29E53}">
      <dgm:prSet/>
      <dgm:spPr/>
      <dgm:t>
        <a:bodyPr/>
        <a:lstStyle/>
        <a:p>
          <a:endParaRPr lang="fr-FR"/>
        </a:p>
      </dgm:t>
    </dgm:pt>
    <dgm:pt modelId="{D096B7D1-991D-7243-8966-18B1548BE03D}">
      <dgm:prSet custT="1"/>
      <dgm:spPr/>
      <dgm:t>
        <a:bodyPr/>
        <a:lstStyle/>
        <a:p>
          <a:pPr algn="ctr"/>
          <a:r>
            <a:rPr lang="en-US" sz="1100" b="1" noProof="0" dirty="0" smtClean="0">
              <a:latin typeface="Times New Roman"/>
              <a:cs typeface="Times New Roman"/>
            </a:rPr>
            <a:t>Maximizing customer satisfaction</a:t>
          </a:r>
        </a:p>
      </dgm:t>
    </dgm:pt>
    <dgm:pt modelId="{50B26D69-0651-8747-889C-7D74F92EE881}" type="parTrans" cxnId="{2F40BBB4-E2EF-E144-B78D-EF68904038FA}">
      <dgm:prSet/>
      <dgm:spPr/>
      <dgm:t>
        <a:bodyPr/>
        <a:lstStyle/>
        <a:p>
          <a:endParaRPr lang="fr-FR"/>
        </a:p>
      </dgm:t>
    </dgm:pt>
    <dgm:pt modelId="{584ADAE5-3FC0-5742-BE03-555EE07505F1}" type="sibTrans" cxnId="{2F40BBB4-E2EF-E144-B78D-EF68904038FA}">
      <dgm:prSet/>
      <dgm:spPr/>
      <dgm:t>
        <a:bodyPr/>
        <a:lstStyle/>
        <a:p>
          <a:endParaRPr lang="fr-FR"/>
        </a:p>
      </dgm:t>
    </dgm:pt>
    <dgm:pt modelId="{1D9C876C-25B8-2444-8D01-B886279ECE3D}">
      <dgm:prSet custT="1"/>
      <dgm:spPr/>
      <dgm:t>
        <a:bodyPr/>
        <a:lstStyle/>
        <a:p>
          <a:pPr algn="ctr"/>
          <a:r>
            <a:rPr lang="en-US" sz="1100" b="1" noProof="0" dirty="0" smtClean="0">
              <a:latin typeface="Times New Roman"/>
              <a:cs typeface="Times New Roman"/>
            </a:rPr>
            <a:t>Improving the quality</a:t>
          </a:r>
        </a:p>
      </dgm:t>
    </dgm:pt>
    <dgm:pt modelId="{CC477F07-6990-5049-A80A-6CA4458141DF}" type="parTrans" cxnId="{C9ED780B-02D3-0340-8823-E2E5E13490B8}">
      <dgm:prSet/>
      <dgm:spPr/>
      <dgm:t>
        <a:bodyPr/>
        <a:lstStyle/>
        <a:p>
          <a:endParaRPr lang="fr-FR"/>
        </a:p>
      </dgm:t>
    </dgm:pt>
    <dgm:pt modelId="{90DD3F6F-012A-A141-B150-FD160B87FD34}" type="sibTrans" cxnId="{C9ED780B-02D3-0340-8823-E2E5E13490B8}">
      <dgm:prSet/>
      <dgm:spPr/>
      <dgm:t>
        <a:bodyPr/>
        <a:lstStyle/>
        <a:p>
          <a:endParaRPr lang="fr-FR"/>
        </a:p>
      </dgm:t>
    </dgm:pt>
    <dgm:pt modelId="{07C3D5EA-D2CE-F84D-9734-88526B07D495}">
      <dgm:prSet custT="1"/>
      <dgm:spPr/>
      <dgm:t>
        <a:bodyPr/>
        <a:lstStyle/>
        <a:p>
          <a:r>
            <a:rPr lang="en-US" sz="1100" b="1" noProof="0" dirty="0" smtClean="0">
              <a:latin typeface="Times New Roman"/>
              <a:cs typeface="Times New Roman"/>
            </a:rPr>
            <a:t>Design rationale (text annotation,…) </a:t>
          </a:r>
          <a:endParaRPr lang="en-US" sz="1100" b="1" noProof="0" dirty="0">
            <a:latin typeface="Times New Roman"/>
            <a:cs typeface="Times New Roman"/>
          </a:endParaRPr>
        </a:p>
      </dgm:t>
    </dgm:pt>
    <dgm:pt modelId="{ECB55056-0051-944A-AF11-7296A6A7C4C4}" type="parTrans" cxnId="{FCB9DC3F-EF07-FD42-861A-E49A532590A1}">
      <dgm:prSet/>
      <dgm:spPr/>
      <dgm:t>
        <a:bodyPr/>
        <a:lstStyle/>
        <a:p>
          <a:endParaRPr lang="fr-FR"/>
        </a:p>
      </dgm:t>
    </dgm:pt>
    <dgm:pt modelId="{FEAD9161-1B08-F44D-8624-9C52978E76C0}" type="sibTrans" cxnId="{FCB9DC3F-EF07-FD42-861A-E49A532590A1}">
      <dgm:prSet/>
      <dgm:spPr/>
      <dgm:t>
        <a:bodyPr/>
        <a:lstStyle/>
        <a:p>
          <a:endParaRPr lang="fr-FR"/>
        </a:p>
      </dgm:t>
    </dgm:pt>
    <dgm:pt modelId="{97C8545E-FD78-F642-A056-DC2CFEF7F63D}">
      <dgm:prSet custT="1"/>
      <dgm:spPr/>
      <dgm:t>
        <a:bodyPr/>
        <a:lstStyle/>
        <a:p>
          <a:r>
            <a:rPr lang="en-US" sz="1100" b="1" noProof="0" dirty="0" smtClean="0">
              <a:latin typeface="Times New Roman"/>
              <a:cs typeface="Times New Roman"/>
            </a:rPr>
            <a:t>Organize design data (ontology, database,</a:t>
          </a:r>
          <a:r>
            <a:rPr lang="mr-IN" sz="1100" b="1" noProof="0" dirty="0" smtClean="0">
              <a:latin typeface="Times New Roman"/>
              <a:cs typeface="Times New Roman"/>
            </a:rPr>
            <a:t>…</a:t>
          </a:r>
          <a:r>
            <a:rPr lang="en-US" sz="1100" b="1" noProof="0" dirty="0" smtClean="0">
              <a:latin typeface="Times New Roman"/>
              <a:cs typeface="Times New Roman"/>
            </a:rPr>
            <a:t>) </a:t>
          </a:r>
        </a:p>
      </dgm:t>
    </dgm:pt>
    <dgm:pt modelId="{1A0D58F2-E96F-3248-A148-A2AC2A11F8F2}" type="parTrans" cxnId="{BE0C5A3E-234F-5D44-9FB8-621BF1A062CB}">
      <dgm:prSet/>
      <dgm:spPr/>
      <dgm:t>
        <a:bodyPr/>
        <a:lstStyle/>
        <a:p>
          <a:endParaRPr lang="fr-FR"/>
        </a:p>
      </dgm:t>
    </dgm:pt>
    <dgm:pt modelId="{26E05394-3CB7-784B-AAE9-601000A58F38}" type="sibTrans" cxnId="{BE0C5A3E-234F-5D44-9FB8-621BF1A062CB}">
      <dgm:prSet/>
      <dgm:spPr/>
      <dgm:t>
        <a:bodyPr/>
        <a:lstStyle/>
        <a:p>
          <a:endParaRPr lang="fr-FR"/>
        </a:p>
      </dgm:t>
    </dgm:pt>
    <dgm:pt modelId="{45EAD9AD-575D-D34A-9B9A-319E82C7A3EC}">
      <dgm:prSet custT="1"/>
      <dgm:spPr/>
      <dgm:t>
        <a:bodyPr/>
        <a:lstStyle/>
        <a:p>
          <a:r>
            <a:rPr lang="en-US" sz="1100" b="1" noProof="0" dirty="0" smtClean="0">
              <a:latin typeface="Times New Roman"/>
              <a:cs typeface="Times New Roman"/>
            </a:rPr>
            <a:t>Information retrieval (search engine, </a:t>
          </a:r>
          <a:r>
            <a:rPr lang="mr-IN" sz="1100" b="1" noProof="0" dirty="0" smtClean="0">
              <a:latin typeface="Times New Roman"/>
              <a:cs typeface="Times New Roman"/>
            </a:rPr>
            <a:t>…</a:t>
          </a:r>
          <a:r>
            <a:rPr lang="en-US" sz="1100" b="1" noProof="0" dirty="0" smtClean="0">
              <a:latin typeface="Times New Roman"/>
              <a:cs typeface="Times New Roman"/>
            </a:rPr>
            <a:t>)</a:t>
          </a:r>
        </a:p>
      </dgm:t>
    </dgm:pt>
    <dgm:pt modelId="{D55D3338-96EE-8846-A1BB-7F0C3CF94706}" type="parTrans" cxnId="{4E01EA8D-C432-8147-AFA6-8183FD045D4E}">
      <dgm:prSet/>
      <dgm:spPr/>
      <dgm:t>
        <a:bodyPr/>
        <a:lstStyle/>
        <a:p>
          <a:endParaRPr lang="fr-FR"/>
        </a:p>
      </dgm:t>
    </dgm:pt>
    <dgm:pt modelId="{23BE2530-A7AD-5649-B7D3-83B70E0D96E1}" type="sibTrans" cxnId="{4E01EA8D-C432-8147-AFA6-8183FD045D4E}">
      <dgm:prSet/>
      <dgm:spPr/>
      <dgm:t>
        <a:bodyPr/>
        <a:lstStyle/>
        <a:p>
          <a:endParaRPr lang="fr-FR"/>
        </a:p>
      </dgm:t>
    </dgm:pt>
    <dgm:pt modelId="{5C678A91-FFFA-7340-BC8A-277C216CD667}">
      <dgm:prSet custT="1"/>
      <dgm:spPr/>
      <dgm:t>
        <a:bodyPr/>
        <a:lstStyle/>
        <a:p>
          <a:r>
            <a:rPr lang="en-US" sz="1100" b="1" noProof="0" dirty="0" smtClean="0">
              <a:latin typeface="Times New Roman"/>
              <a:cs typeface="Times New Roman"/>
            </a:rPr>
            <a:t>Data exchange format (step, </a:t>
          </a:r>
          <a:r>
            <a:rPr lang="en-US" sz="1100" b="1" noProof="0" dirty="0" err="1" smtClean="0">
              <a:latin typeface="Times New Roman"/>
              <a:cs typeface="Times New Roman"/>
            </a:rPr>
            <a:t>fmi</a:t>
          </a:r>
          <a:r>
            <a:rPr lang="en-US" sz="1100" b="1" noProof="0" dirty="0" smtClean="0">
              <a:latin typeface="Times New Roman"/>
              <a:cs typeface="Times New Roman"/>
            </a:rPr>
            <a:t>, …)</a:t>
          </a:r>
        </a:p>
      </dgm:t>
    </dgm:pt>
    <dgm:pt modelId="{DA894A9F-9164-ED45-A112-F3D0F2383955}" type="parTrans" cxnId="{66115FD5-3DAD-3B46-99A0-1E7CC331A347}">
      <dgm:prSet/>
      <dgm:spPr/>
      <dgm:t>
        <a:bodyPr/>
        <a:lstStyle/>
        <a:p>
          <a:endParaRPr lang="fr-FR"/>
        </a:p>
      </dgm:t>
    </dgm:pt>
    <dgm:pt modelId="{A9E322AA-7CAC-934A-8F22-0C98873C7E24}" type="sibTrans" cxnId="{66115FD5-3DAD-3B46-99A0-1E7CC331A347}">
      <dgm:prSet/>
      <dgm:spPr/>
      <dgm:t>
        <a:bodyPr/>
        <a:lstStyle/>
        <a:p>
          <a:endParaRPr lang="fr-FR"/>
        </a:p>
      </dgm:t>
    </dgm:pt>
    <dgm:pt modelId="{91169FBB-49D1-4D44-BFF7-A9EB75784493}">
      <dgm:prSet custT="1"/>
      <dgm:spPr/>
      <dgm:t>
        <a:bodyPr/>
        <a:lstStyle/>
        <a:p>
          <a:r>
            <a:rPr lang="en-US" sz="1100" b="1" noProof="0" dirty="0" smtClean="0">
              <a:latin typeface="Times New Roman"/>
              <a:cs typeface="Times New Roman"/>
            </a:rPr>
            <a:t>Modular product architecture</a:t>
          </a:r>
        </a:p>
      </dgm:t>
    </dgm:pt>
    <dgm:pt modelId="{4D9C1862-7587-CA47-B312-CAAAB3E73325}" type="parTrans" cxnId="{0F435090-A15D-5F4F-A0CD-5DA0D41F8BDA}">
      <dgm:prSet/>
      <dgm:spPr/>
      <dgm:t>
        <a:bodyPr/>
        <a:lstStyle/>
        <a:p>
          <a:endParaRPr lang="fr-FR"/>
        </a:p>
      </dgm:t>
    </dgm:pt>
    <dgm:pt modelId="{743C4BFB-CEBC-5249-AFDB-8288B787E5BB}" type="sibTrans" cxnId="{0F435090-A15D-5F4F-A0CD-5DA0D41F8BDA}">
      <dgm:prSet/>
      <dgm:spPr/>
      <dgm:t>
        <a:bodyPr/>
        <a:lstStyle/>
        <a:p>
          <a:endParaRPr lang="fr-FR"/>
        </a:p>
      </dgm:t>
    </dgm:pt>
    <dgm:pt modelId="{CCAC2EF3-E6FD-444B-8621-DC3D5C7E052E}" type="pres">
      <dgm:prSet presAssocID="{BD413DD2-F449-8F41-A431-55D562EEE7B1}" presName="Name0" presStyleCnt="0">
        <dgm:presLayoutVars>
          <dgm:chPref val="1"/>
          <dgm:dir/>
          <dgm:animOne val="branch"/>
          <dgm:animLvl val="lvl"/>
          <dgm:resizeHandles val="exact"/>
        </dgm:presLayoutVars>
      </dgm:prSet>
      <dgm:spPr/>
      <dgm:t>
        <a:bodyPr/>
        <a:lstStyle/>
        <a:p>
          <a:endParaRPr lang="fr-FR"/>
        </a:p>
      </dgm:t>
    </dgm:pt>
    <dgm:pt modelId="{DCDC138A-C089-B742-A0D8-ACAA5CD776DC}" type="pres">
      <dgm:prSet presAssocID="{E4B16D7F-8AFC-4F4A-8A0C-A316FBA28D34}" presName="root1" presStyleCnt="0"/>
      <dgm:spPr/>
    </dgm:pt>
    <dgm:pt modelId="{977631C9-555B-5B47-8562-062A14ACED17}" type="pres">
      <dgm:prSet presAssocID="{E4B16D7F-8AFC-4F4A-8A0C-A316FBA28D34}" presName="LevelOneTextNode" presStyleLbl="node0" presStyleIdx="0" presStyleCnt="1">
        <dgm:presLayoutVars>
          <dgm:chPref val="3"/>
        </dgm:presLayoutVars>
      </dgm:prSet>
      <dgm:spPr/>
      <dgm:t>
        <a:bodyPr/>
        <a:lstStyle/>
        <a:p>
          <a:endParaRPr lang="fr-FR"/>
        </a:p>
      </dgm:t>
    </dgm:pt>
    <dgm:pt modelId="{2ADC533F-A2F6-F042-8F6E-766C839CA977}" type="pres">
      <dgm:prSet presAssocID="{E4B16D7F-8AFC-4F4A-8A0C-A316FBA28D34}" presName="level2hierChild" presStyleCnt="0"/>
      <dgm:spPr/>
    </dgm:pt>
    <dgm:pt modelId="{6615360F-10E0-CC42-817A-92DE5FBB483A}" type="pres">
      <dgm:prSet presAssocID="{8D293F07-12D8-C94D-85D4-2FCAB4608A84}" presName="conn2-1" presStyleLbl="parChTrans1D2" presStyleIdx="0" presStyleCnt="3"/>
      <dgm:spPr/>
      <dgm:t>
        <a:bodyPr/>
        <a:lstStyle/>
        <a:p>
          <a:endParaRPr lang="fr-FR"/>
        </a:p>
      </dgm:t>
    </dgm:pt>
    <dgm:pt modelId="{561A2531-BF2D-C249-BAE6-C63FDAD309CA}" type="pres">
      <dgm:prSet presAssocID="{8D293F07-12D8-C94D-85D4-2FCAB4608A84}" presName="connTx" presStyleLbl="parChTrans1D2" presStyleIdx="0" presStyleCnt="3"/>
      <dgm:spPr/>
      <dgm:t>
        <a:bodyPr/>
        <a:lstStyle/>
        <a:p>
          <a:endParaRPr lang="fr-FR"/>
        </a:p>
      </dgm:t>
    </dgm:pt>
    <dgm:pt modelId="{19252F1B-6A40-B342-A581-3F32B90B3080}" type="pres">
      <dgm:prSet presAssocID="{B9815006-744C-4947-8BAD-3CD152FD4EA4}" presName="root2" presStyleCnt="0"/>
      <dgm:spPr/>
    </dgm:pt>
    <dgm:pt modelId="{26166332-59D8-094C-8A51-8CB215C182E1}" type="pres">
      <dgm:prSet presAssocID="{B9815006-744C-4947-8BAD-3CD152FD4EA4}" presName="LevelTwoTextNode" presStyleLbl="node2" presStyleIdx="0" presStyleCnt="3" custScaleX="48399">
        <dgm:presLayoutVars>
          <dgm:chPref val="3"/>
        </dgm:presLayoutVars>
      </dgm:prSet>
      <dgm:spPr/>
      <dgm:t>
        <a:bodyPr/>
        <a:lstStyle/>
        <a:p>
          <a:endParaRPr lang="fr-FR"/>
        </a:p>
      </dgm:t>
    </dgm:pt>
    <dgm:pt modelId="{FFE2F6C7-8CBA-1441-8CD2-60E5B810E626}" type="pres">
      <dgm:prSet presAssocID="{B9815006-744C-4947-8BAD-3CD152FD4EA4}" presName="level3hierChild" presStyleCnt="0"/>
      <dgm:spPr/>
    </dgm:pt>
    <dgm:pt modelId="{C26616C1-A552-BC49-B755-8058B6EF51BD}" type="pres">
      <dgm:prSet presAssocID="{635FE5E1-9F5A-C842-A074-93C8F4FBBAD7}" presName="conn2-1" presStyleLbl="parChTrans1D3" presStyleIdx="0" presStyleCnt="9"/>
      <dgm:spPr/>
      <dgm:t>
        <a:bodyPr/>
        <a:lstStyle/>
        <a:p>
          <a:endParaRPr lang="fr-FR"/>
        </a:p>
      </dgm:t>
    </dgm:pt>
    <dgm:pt modelId="{8106B727-285C-6447-84E4-E5DE0E9DC02A}" type="pres">
      <dgm:prSet presAssocID="{635FE5E1-9F5A-C842-A074-93C8F4FBBAD7}" presName="connTx" presStyleLbl="parChTrans1D3" presStyleIdx="0" presStyleCnt="9"/>
      <dgm:spPr/>
      <dgm:t>
        <a:bodyPr/>
        <a:lstStyle/>
        <a:p>
          <a:endParaRPr lang="fr-FR"/>
        </a:p>
      </dgm:t>
    </dgm:pt>
    <dgm:pt modelId="{45662C54-AC55-0E43-A7E4-678A297E21E3}" type="pres">
      <dgm:prSet presAssocID="{D8BEAB63-297D-5649-B456-E5CE3238BEBF}" presName="root2" presStyleCnt="0"/>
      <dgm:spPr/>
    </dgm:pt>
    <dgm:pt modelId="{48F10954-93B7-194C-B112-089AB668A258}" type="pres">
      <dgm:prSet presAssocID="{D8BEAB63-297D-5649-B456-E5CE3238BEBF}" presName="LevelTwoTextNode" presStyleLbl="node3" presStyleIdx="0" presStyleCnt="9" custScaleX="220223" custScaleY="49066">
        <dgm:presLayoutVars>
          <dgm:chPref val="3"/>
        </dgm:presLayoutVars>
      </dgm:prSet>
      <dgm:spPr/>
      <dgm:t>
        <a:bodyPr/>
        <a:lstStyle/>
        <a:p>
          <a:endParaRPr lang="fr-FR"/>
        </a:p>
      </dgm:t>
    </dgm:pt>
    <dgm:pt modelId="{DB02409F-54E3-FE47-B87C-4E3344D166BD}" type="pres">
      <dgm:prSet presAssocID="{D8BEAB63-297D-5649-B456-E5CE3238BEBF}" presName="level3hierChild" presStyleCnt="0"/>
      <dgm:spPr/>
    </dgm:pt>
    <dgm:pt modelId="{09A3C6AB-EC59-DF4C-AF6F-190116BA71BD}" type="pres">
      <dgm:prSet presAssocID="{943992B9-92BB-EF45-A1A1-747A14B3632D}" presName="conn2-1" presStyleLbl="parChTrans1D2" presStyleIdx="1" presStyleCnt="3"/>
      <dgm:spPr/>
      <dgm:t>
        <a:bodyPr/>
        <a:lstStyle/>
        <a:p>
          <a:endParaRPr lang="fr-FR"/>
        </a:p>
      </dgm:t>
    </dgm:pt>
    <dgm:pt modelId="{C1CA84F4-08A9-0641-954E-DE77D7B26EBB}" type="pres">
      <dgm:prSet presAssocID="{943992B9-92BB-EF45-A1A1-747A14B3632D}" presName="connTx" presStyleLbl="parChTrans1D2" presStyleIdx="1" presStyleCnt="3"/>
      <dgm:spPr/>
      <dgm:t>
        <a:bodyPr/>
        <a:lstStyle/>
        <a:p>
          <a:endParaRPr lang="fr-FR"/>
        </a:p>
      </dgm:t>
    </dgm:pt>
    <dgm:pt modelId="{2DEDBF7D-5367-7540-AD3A-ACB5AD143ED9}" type="pres">
      <dgm:prSet presAssocID="{63823E1F-B998-904E-ADBC-10DFB17C41DB}" presName="root2" presStyleCnt="0"/>
      <dgm:spPr/>
    </dgm:pt>
    <dgm:pt modelId="{DCE77B59-055F-3244-A726-BC9257473158}" type="pres">
      <dgm:prSet presAssocID="{63823E1F-B998-904E-ADBC-10DFB17C41DB}" presName="LevelTwoTextNode" presStyleLbl="node2" presStyleIdx="1" presStyleCnt="3" custScaleX="48399">
        <dgm:presLayoutVars>
          <dgm:chPref val="3"/>
        </dgm:presLayoutVars>
      </dgm:prSet>
      <dgm:spPr/>
      <dgm:t>
        <a:bodyPr/>
        <a:lstStyle/>
        <a:p>
          <a:endParaRPr lang="fr-FR"/>
        </a:p>
      </dgm:t>
    </dgm:pt>
    <dgm:pt modelId="{C74FCC79-5671-A444-998B-177B79FCA928}" type="pres">
      <dgm:prSet presAssocID="{63823E1F-B998-904E-ADBC-10DFB17C41DB}" presName="level3hierChild" presStyleCnt="0"/>
      <dgm:spPr/>
    </dgm:pt>
    <dgm:pt modelId="{58482CFE-B1C0-F045-9C79-752E210F80DF}" type="pres">
      <dgm:prSet presAssocID="{A915DFD6-6F9C-0342-8EB1-0DCCE1411130}" presName="conn2-1" presStyleLbl="parChTrans1D3" presStyleIdx="1" presStyleCnt="9"/>
      <dgm:spPr/>
      <dgm:t>
        <a:bodyPr/>
        <a:lstStyle/>
        <a:p>
          <a:endParaRPr lang="fr-FR"/>
        </a:p>
      </dgm:t>
    </dgm:pt>
    <dgm:pt modelId="{5F3DA729-A1FC-654C-9BE4-06C022D61BA7}" type="pres">
      <dgm:prSet presAssocID="{A915DFD6-6F9C-0342-8EB1-0DCCE1411130}" presName="connTx" presStyleLbl="parChTrans1D3" presStyleIdx="1" presStyleCnt="9"/>
      <dgm:spPr/>
      <dgm:t>
        <a:bodyPr/>
        <a:lstStyle/>
        <a:p>
          <a:endParaRPr lang="fr-FR"/>
        </a:p>
      </dgm:t>
    </dgm:pt>
    <dgm:pt modelId="{065F9174-719B-0946-ACE6-7125C96B06F8}" type="pres">
      <dgm:prSet presAssocID="{9685F0C1-08F3-E341-BA4D-DF6E473F39B3}" presName="root2" presStyleCnt="0"/>
      <dgm:spPr/>
    </dgm:pt>
    <dgm:pt modelId="{F5241ABA-6A85-D44C-8CCA-4DD96E266868}" type="pres">
      <dgm:prSet presAssocID="{9685F0C1-08F3-E341-BA4D-DF6E473F39B3}" presName="LevelTwoTextNode" presStyleLbl="node3" presStyleIdx="1" presStyleCnt="9" custScaleX="220223" custScaleY="49066">
        <dgm:presLayoutVars>
          <dgm:chPref val="3"/>
        </dgm:presLayoutVars>
      </dgm:prSet>
      <dgm:spPr/>
      <dgm:t>
        <a:bodyPr/>
        <a:lstStyle/>
        <a:p>
          <a:endParaRPr lang="fr-FR"/>
        </a:p>
      </dgm:t>
    </dgm:pt>
    <dgm:pt modelId="{2F068217-5472-EA4E-B4D7-11CD35BB3C3E}" type="pres">
      <dgm:prSet presAssocID="{9685F0C1-08F3-E341-BA4D-DF6E473F39B3}" presName="level3hierChild" presStyleCnt="0"/>
      <dgm:spPr/>
    </dgm:pt>
    <dgm:pt modelId="{50857AFD-84E3-604E-8C66-C71B39B08700}" type="pres">
      <dgm:prSet presAssocID="{50B26D69-0651-8747-889C-7D74F92EE881}" presName="conn2-1" presStyleLbl="parChTrans1D3" presStyleIdx="2" presStyleCnt="9"/>
      <dgm:spPr/>
      <dgm:t>
        <a:bodyPr/>
        <a:lstStyle/>
        <a:p>
          <a:endParaRPr lang="fr-FR"/>
        </a:p>
      </dgm:t>
    </dgm:pt>
    <dgm:pt modelId="{EB9D9BE0-6C77-9042-B1FE-ACB850B8C0CF}" type="pres">
      <dgm:prSet presAssocID="{50B26D69-0651-8747-889C-7D74F92EE881}" presName="connTx" presStyleLbl="parChTrans1D3" presStyleIdx="2" presStyleCnt="9"/>
      <dgm:spPr/>
      <dgm:t>
        <a:bodyPr/>
        <a:lstStyle/>
        <a:p>
          <a:endParaRPr lang="fr-FR"/>
        </a:p>
      </dgm:t>
    </dgm:pt>
    <dgm:pt modelId="{42760C9F-BF7D-6345-911D-FD1ECEEC9C46}" type="pres">
      <dgm:prSet presAssocID="{D096B7D1-991D-7243-8966-18B1548BE03D}" presName="root2" presStyleCnt="0"/>
      <dgm:spPr/>
    </dgm:pt>
    <dgm:pt modelId="{AB85EF42-A7A5-9C49-A0B4-3BC42B0F8331}" type="pres">
      <dgm:prSet presAssocID="{D096B7D1-991D-7243-8966-18B1548BE03D}" presName="LevelTwoTextNode" presStyleLbl="node3" presStyleIdx="2" presStyleCnt="9" custScaleX="220223" custScaleY="49066">
        <dgm:presLayoutVars>
          <dgm:chPref val="3"/>
        </dgm:presLayoutVars>
      </dgm:prSet>
      <dgm:spPr/>
      <dgm:t>
        <a:bodyPr/>
        <a:lstStyle/>
        <a:p>
          <a:endParaRPr lang="fr-FR"/>
        </a:p>
      </dgm:t>
    </dgm:pt>
    <dgm:pt modelId="{25C4DE43-1A5A-734B-89ED-F9C5448CA3CD}" type="pres">
      <dgm:prSet presAssocID="{D096B7D1-991D-7243-8966-18B1548BE03D}" presName="level3hierChild" presStyleCnt="0"/>
      <dgm:spPr/>
    </dgm:pt>
    <dgm:pt modelId="{982C40F5-E356-3E4F-9146-7EC876EC6CA9}" type="pres">
      <dgm:prSet presAssocID="{CC477F07-6990-5049-A80A-6CA4458141DF}" presName="conn2-1" presStyleLbl="parChTrans1D3" presStyleIdx="3" presStyleCnt="9"/>
      <dgm:spPr/>
      <dgm:t>
        <a:bodyPr/>
        <a:lstStyle/>
        <a:p>
          <a:endParaRPr lang="fr-FR"/>
        </a:p>
      </dgm:t>
    </dgm:pt>
    <dgm:pt modelId="{61DEECAD-6203-D74C-9150-12D2638D7EE5}" type="pres">
      <dgm:prSet presAssocID="{CC477F07-6990-5049-A80A-6CA4458141DF}" presName="connTx" presStyleLbl="parChTrans1D3" presStyleIdx="3" presStyleCnt="9"/>
      <dgm:spPr/>
      <dgm:t>
        <a:bodyPr/>
        <a:lstStyle/>
        <a:p>
          <a:endParaRPr lang="fr-FR"/>
        </a:p>
      </dgm:t>
    </dgm:pt>
    <dgm:pt modelId="{F2E70A34-7838-4440-AB0C-903F31373859}" type="pres">
      <dgm:prSet presAssocID="{1D9C876C-25B8-2444-8D01-B886279ECE3D}" presName="root2" presStyleCnt="0"/>
      <dgm:spPr/>
    </dgm:pt>
    <dgm:pt modelId="{F59E9544-9BA1-E844-9A2F-DD1CF4417AC4}" type="pres">
      <dgm:prSet presAssocID="{1D9C876C-25B8-2444-8D01-B886279ECE3D}" presName="LevelTwoTextNode" presStyleLbl="node3" presStyleIdx="3" presStyleCnt="9" custScaleX="220223" custScaleY="49066">
        <dgm:presLayoutVars>
          <dgm:chPref val="3"/>
        </dgm:presLayoutVars>
      </dgm:prSet>
      <dgm:spPr/>
      <dgm:t>
        <a:bodyPr/>
        <a:lstStyle/>
        <a:p>
          <a:endParaRPr lang="fr-FR"/>
        </a:p>
      </dgm:t>
    </dgm:pt>
    <dgm:pt modelId="{EEFEB1B8-B803-7740-8470-6EA5C395564D}" type="pres">
      <dgm:prSet presAssocID="{1D9C876C-25B8-2444-8D01-B886279ECE3D}" presName="level3hierChild" presStyleCnt="0"/>
      <dgm:spPr/>
    </dgm:pt>
    <dgm:pt modelId="{AC3D54E4-6D3C-0746-B84F-73480F6573A5}" type="pres">
      <dgm:prSet presAssocID="{B506B7B1-F98F-DF4A-8128-3C5E2CDD84B8}" presName="conn2-1" presStyleLbl="parChTrans1D2" presStyleIdx="2" presStyleCnt="3"/>
      <dgm:spPr/>
      <dgm:t>
        <a:bodyPr/>
        <a:lstStyle/>
        <a:p>
          <a:endParaRPr lang="fr-FR"/>
        </a:p>
      </dgm:t>
    </dgm:pt>
    <dgm:pt modelId="{421F64FF-CE3A-B640-A17B-EE36EF2FC96A}" type="pres">
      <dgm:prSet presAssocID="{B506B7B1-F98F-DF4A-8128-3C5E2CDD84B8}" presName="connTx" presStyleLbl="parChTrans1D2" presStyleIdx="2" presStyleCnt="3"/>
      <dgm:spPr/>
      <dgm:t>
        <a:bodyPr/>
        <a:lstStyle/>
        <a:p>
          <a:endParaRPr lang="fr-FR"/>
        </a:p>
      </dgm:t>
    </dgm:pt>
    <dgm:pt modelId="{112640F8-1287-2747-8F06-B2E5CF3B6BB2}" type="pres">
      <dgm:prSet presAssocID="{9D5A207A-2293-6140-BA6B-149F25E346F4}" presName="root2" presStyleCnt="0"/>
      <dgm:spPr/>
    </dgm:pt>
    <dgm:pt modelId="{80CD1BBC-C4D5-4344-8608-1B11E37D487E}" type="pres">
      <dgm:prSet presAssocID="{9D5A207A-2293-6140-BA6B-149F25E346F4}" presName="LevelTwoTextNode" presStyleLbl="node2" presStyleIdx="2" presStyleCnt="3" custScaleX="48399">
        <dgm:presLayoutVars>
          <dgm:chPref val="3"/>
        </dgm:presLayoutVars>
      </dgm:prSet>
      <dgm:spPr/>
      <dgm:t>
        <a:bodyPr/>
        <a:lstStyle/>
        <a:p>
          <a:endParaRPr lang="fr-FR"/>
        </a:p>
      </dgm:t>
    </dgm:pt>
    <dgm:pt modelId="{C50A4D77-63E2-7A40-9EBF-18837BFAEF88}" type="pres">
      <dgm:prSet presAssocID="{9D5A207A-2293-6140-BA6B-149F25E346F4}" presName="level3hierChild" presStyleCnt="0"/>
      <dgm:spPr/>
    </dgm:pt>
    <dgm:pt modelId="{79E2F53E-CBA9-EB47-A260-BD58E63FDE00}" type="pres">
      <dgm:prSet presAssocID="{ECB55056-0051-944A-AF11-7296A6A7C4C4}" presName="conn2-1" presStyleLbl="parChTrans1D3" presStyleIdx="4" presStyleCnt="9"/>
      <dgm:spPr/>
      <dgm:t>
        <a:bodyPr/>
        <a:lstStyle/>
        <a:p>
          <a:endParaRPr lang="fr-FR"/>
        </a:p>
      </dgm:t>
    </dgm:pt>
    <dgm:pt modelId="{D9BCE44B-AC1F-E44A-8C86-A10BACF12990}" type="pres">
      <dgm:prSet presAssocID="{ECB55056-0051-944A-AF11-7296A6A7C4C4}" presName="connTx" presStyleLbl="parChTrans1D3" presStyleIdx="4" presStyleCnt="9"/>
      <dgm:spPr/>
      <dgm:t>
        <a:bodyPr/>
        <a:lstStyle/>
        <a:p>
          <a:endParaRPr lang="fr-FR"/>
        </a:p>
      </dgm:t>
    </dgm:pt>
    <dgm:pt modelId="{009E03E9-C41D-534C-B21C-491662915A29}" type="pres">
      <dgm:prSet presAssocID="{07C3D5EA-D2CE-F84D-9734-88526B07D495}" presName="root2" presStyleCnt="0"/>
      <dgm:spPr/>
    </dgm:pt>
    <dgm:pt modelId="{7DC28DA3-4E5A-114C-88B4-D7638FC8F088}" type="pres">
      <dgm:prSet presAssocID="{07C3D5EA-D2CE-F84D-9734-88526B07D495}" presName="LevelTwoTextNode" presStyleLbl="node3" presStyleIdx="4" presStyleCnt="9" custScaleX="220223" custScaleY="49066">
        <dgm:presLayoutVars>
          <dgm:chPref val="3"/>
        </dgm:presLayoutVars>
      </dgm:prSet>
      <dgm:spPr/>
      <dgm:t>
        <a:bodyPr/>
        <a:lstStyle/>
        <a:p>
          <a:endParaRPr lang="fr-FR"/>
        </a:p>
      </dgm:t>
    </dgm:pt>
    <dgm:pt modelId="{635E12AF-8583-8F41-880F-5E6A8C72BF67}" type="pres">
      <dgm:prSet presAssocID="{07C3D5EA-D2CE-F84D-9734-88526B07D495}" presName="level3hierChild" presStyleCnt="0"/>
      <dgm:spPr/>
    </dgm:pt>
    <dgm:pt modelId="{27A1A920-656A-F04E-89DE-F6A5CF615822}" type="pres">
      <dgm:prSet presAssocID="{1A0D58F2-E96F-3248-A148-A2AC2A11F8F2}" presName="conn2-1" presStyleLbl="parChTrans1D3" presStyleIdx="5" presStyleCnt="9"/>
      <dgm:spPr/>
      <dgm:t>
        <a:bodyPr/>
        <a:lstStyle/>
        <a:p>
          <a:endParaRPr lang="fr-FR"/>
        </a:p>
      </dgm:t>
    </dgm:pt>
    <dgm:pt modelId="{D202CC70-F427-6A44-940C-26FA3C9CEC16}" type="pres">
      <dgm:prSet presAssocID="{1A0D58F2-E96F-3248-A148-A2AC2A11F8F2}" presName="connTx" presStyleLbl="parChTrans1D3" presStyleIdx="5" presStyleCnt="9"/>
      <dgm:spPr/>
      <dgm:t>
        <a:bodyPr/>
        <a:lstStyle/>
        <a:p>
          <a:endParaRPr lang="fr-FR"/>
        </a:p>
      </dgm:t>
    </dgm:pt>
    <dgm:pt modelId="{E501BE51-2D9E-A145-8D38-BDD1382359EB}" type="pres">
      <dgm:prSet presAssocID="{97C8545E-FD78-F642-A056-DC2CFEF7F63D}" presName="root2" presStyleCnt="0"/>
      <dgm:spPr/>
    </dgm:pt>
    <dgm:pt modelId="{7E5936F0-F76D-7045-A8FB-C45734B92C21}" type="pres">
      <dgm:prSet presAssocID="{97C8545E-FD78-F642-A056-DC2CFEF7F63D}" presName="LevelTwoTextNode" presStyleLbl="node3" presStyleIdx="5" presStyleCnt="9" custScaleX="220223" custScaleY="49066">
        <dgm:presLayoutVars>
          <dgm:chPref val="3"/>
        </dgm:presLayoutVars>
      </dgm:prSet>
      <dgm:spPr/>
      <dgm:t>
        <a:bodyPr/>
        <a:lstStyle/>
        <a:p>
          <a:endParaRPr lang="fr-FR"/>
        </a:p>
      </dgm:t>
    </dgm:pt>
    <dgm:pt modelId="{05D615EB-E274-224D-903A-21C0C520659A}" type="pres">
      <dgm:prSet presAssocID="{97C8545E-FD78-F642-A056-DC2CFEF7F63D}" presName="level3hierChild" presStyleCnt="0"/>
      <dgm:spPr/>
    </dgm:pt>
    <dgm:pt modelId="{FA4F5DD8-B2B2-184D-91A5-2C43FDDA2218}" type="pres">
      <dgm:prSet presAssocID="{D55D3338-96EE-8846-A1BB-7F0C3CF94706}" presName="conn2-1" presStyleLbl="parChTrans1D3" presStyleIdx="6" presStyleCnt="9"/>
      <dgm:spPr/>
      <dgm:t>
        <a:bodyPr/>
        <a:lstStyle/>
        <a:p>
          <a:endParaRPr lang="fr-FR"/>
        </a:p>
      </dgm:t>
    </dgm:pt>
    <dgm:pt modelId="{6C370667-4AD4-0E42-8C32-79548EC70CDA}" type="pres">
      <dgm:prSet presAssocID="{D55D3338-96EE-8846-A1BB-7F0C3CF94706}" presName="connTx" presStyleLbl="parChTrans1D3" presStyleIdx="6" presStyleCnt="9"/>
      <dgm:spPr/>
      <dgm:t>
        <a:bodyPr/>
        <a:lstStyle/>
        <a:p>
          <a:endParaRPr lang="fr-FR"/>
        </a:p>
      </dgm:t>
    </dgm:pt>
    <dgm:pt modelId="{100181FB-141D-5745-B83C-56064FB40FCE}" type="pres">
      <dgm:prSet presAssocID="{45EAD9AD-575D-D34A-9B9A-319E82C7A3EC}" presName="root2" presStyleCnt="0"/>
      <dgm:spPr/>
    </dgm:pt>
    <dgm:pt modelId="{1476D5E7-2B60-A041-AB43-676D87C0F3BB}" type="pres">
      <dgm:prSet presAssocID="{45EAD9AD-575D-D34A-9B9A-319E82C7A3EC}" presName="LevelTwoTextNode" presStyleLbl="node3" presStyleIdx="6" presStyleCnt="9" custScaleX="220223" custScaleY="49066">
        <dgm:presLayoutVars>
          <dgm:chPref val="3"/>
        </dgm:presLayoutVars>
      </dgm:prSet>
      <dgm:spPr/>
      <dgm:t>
        <a:bodyPr/>
        <a:lstStyle/>
        <a:p>
          <a:endParaRPr lang="fr-FR"/>
        </a:p>
      </dgm:t>
    </dgm:pt>
    <dgm:pt modelId="{E73F53B0-79B0-1045-8620-9FD044B04A93}" type="pres">
      <dgm:prSet presAssocID="{45EAD9AD-575D-D34A-9B9A-319E82C7A3EC}" presName="level3hierChild" presStyleCnt="0"/>
      <dgm:spPr/>
    </dgm:pt>
    <dgm:pt modelId="{321297A1-E98E-FE42-8ACC-2F0B09DA1767}" type="pres">
      <dgm:prSet presAssocID="{DA894A9F-9164-ED45-A112-F3D0F2383955}" presName="conn2-1" presStyleLbl="parChTrans1D3" presStyleIdx="7" presStyleCnt="9"/>
      <dgm:spPr/>
      <dgm:t>
        <a:bodyPr/>
        <a:lstStyle/>
        <a:p>
          <a:endParaRPr lang="fr-FR"/>
        </a:p>
      </dgm:t>
    </dgm:pt>
    <dgm:pt modelId="{7B35548B-ED23-8144-9576-065130982279}" type="pres">
      <dgm:prSet presAssocID="{DA894A9F-9164-ED45-A112-F3D0F2383955}" presName="connTx" presStyleLbl="parChTrans1D3" presStyleIdx="7" presStyleCnt="9"/>
      <dgm:spPr/>
      <dgm:t>
        <a:bodyPr/>
        <a:lstStyle/>
        <a:p>
          <a:endParaRPr lang="fr-FR"/>
        </a:p>
      </dgm:t>
    </dgm:pt>
    <dgm:pt modelId="{E9E8FC87-852C-8A4F-A95A-5D417E95667A}" type="pres">
      <dgm:prSet presAssocID="{5C678A91-FFFA-7340-BC8A-277C216CD667}" presName="root2" presStyleCnt="0"/>
      <dgm:spPr/>
    </dgm:pt>
    <dgm:pt modelId="{4F8F1361-744D-EF4F-B898-D50308570185}" type="pres">
      <dgm:prSet presAssocID="{5C678A91-FFFA-7340-BC8A-277C216CD667}" presName="LevelTwoTextNode" presStyleLbl="node3" presStyleIdx="7" presStyleCnt="9" custScaleX="220223" custScaleY="49066">
        <dgm:presLayoutVars>
          <dgm:chPref val="3"/>
        </dgm:presLayoutVars>
      </dgm:prSet>
      <dgm:spPr/>
      <dgm:t>
        <a:bodyPr/>
        <a:lstStyle/>
        <a:p>
          <a:endParaRPr lang="fr-FR"/>
        </a:p>
      </dgm:t>
    </dgm:pt>
    <dgm:pt modelId="{A38F4FA7-B06A-8C40-BEAC-E67D4C6890A0}" type="pres">
      <dgm:prSet presAssocID="{5C678A91-FFFA-7340-BC8A-277C216CD667}" presName="level3hierChild" presStyleCnt="0"/>
      <dgm:spPr/>
    </dgm:pt>
    <dgm:pt modelId="{520394A7-B840-DE45-A4B2-B6FB6229E14A}" type="pres">
      <dgm:prSet presAssocID="{4D9C1862-7587-CA47-B312-CAAAB3E73325}" presName="conn2-1" presStyleLbl="parChTrans1D3" presStyleIdx="8" presStyleCnt="9"/>
      <dgm:spPr/>
      <dgm:t>
        <a:bodyPr/>
        <a:lstStyle/>
        <a:p>
          <a:endParaRPr lang="fr-FR"/>
        </a:p>
      </dgm:t>
    </dgm:pt>
    <dgm:pt modelId="{5D3B4A85-EA2A-C148-99CE-D154219713B0}" type="pres">
      <dgm:prSet presAssocID="{4D9C1862-7587-CA47-B312-CAAAB3E73325}" presName="connTx" presStyleLbl="parChTrans1D3" presStyleIdx="8" presStyleCnt="9"/>
      <dgm:spPr/>
      <dgm:t>
        <a:bodyPr/>
        <a:lstStyle/>
        <a:p>
          <a:endParaRPr lang="fr-FR"/>
        </a:p>
      </dgm:t>
    </dgm:pt>
    <dgm:pt modelId="{2295A732-ABFD-0244-B492-D5B1871B8162}" type="pres">
      <dgm:prSet presAssocID="{91169FBB-49D1-4D44-BFF7-A9EB75784493}" presName="root2" presStyleCnt="0"/>
      <dgm:spPr/>
    </dgm:pt>
    <dgm:pt modelId="{A5F0C4FB-7689-F144-8D39-08582F3DB277}" type="pres">
      <dgm:prSet presAssocID="{91169FBB-49D1-4D44-BFF7-A9EB75784493}" presName="LevelTwoTextNode" presStyleLbl="node3" presStyleIdx="8" presStyleCnt="9" custScaleX="220223" custScaleY="49066">
        <dgm:presLayoutVars>
          <dgm:chPref val="3"/>
        </dgm:presLayoutVars>
      </dgm:prSet>
      <dgm:spPr/>
      <dgm:t>
        <a:bodyPr/>
        <a:lstStyle/>
        <a:p>
          <a:endParaRPr lang="fr-FR"/>
        </a:p>
      </dgm:t>
    </dgm:pt>
    <dgm:pt modelId="{3AD6BF6F-9126-9243-A6D4-BE0869084D28}" type="pres">
      <dgm:prSet presAssocID="{91169FBB-49D1-4D44-BFF7-A9EB75784493}" presName="level3hierChild" presStyleCnt="0"/>
      <dgm:spPr/>
    </dgm:pt>
  </dgm:ptLst>
  <dgm:cxnLst>
    <dgm:cxn modelId="{F96A2852-0844-E947-9117-2AB931AD067D}" type="presOf" srcId="{943992B9-92BB-EF45-A1A1-747A14B3632D}" destId="{09A3C6AB-EC59-DF4C-AF6F-190116BA71BD}" srcOrd="0" destOrd="0" presId="urn:microsoft.com/office/officeart/2008/layout/HorizontalMultiLevelHierarchy"/>
    <dgm:cxn modelId="{418381BA-8E8C-9246-88A2-131B14FEFAA4}" type="presOf" srcId="{DA894A9F-9164-ED45-A112-F3D0F2383955}" destId="{321297A1-E98E-FE42-8ACC-2F0B09DA1767}" srcOrd="0" destOrd="0" presId="urn:microsoft.com/office/officeart/2008/layout/HorizontalMultiLevelHierarchy"/>
    <dgm:cxn modelId="{DB3AC7CE-A09F-2E4E-B21F-C46648949E65}" type="presOf" srcId="{9D5A207A-2293-6140-BA6B-149F25E346F4}" destId="{80CD1BBC-C4D5-4344-8608-1B11E37D487E}" srcOrd="0" destOrd="0" presId="urn:microsoft.com/office/officeart/2008/layout/HorizontalMultiLevelHierarchy"/>
    <dgm:cxn modelId="{60506BA7-DF9A-DC48-9DCA-0005EC709522}" type="presOf" srcId="{91169FBB-49D1-4D44-BFF7-A9EB75784493}" destId="{A5F0C4FB-7689-F144-8D39-08582F3DB277}" srcOrd="0" destOrd="0" presId="urn:microsoft.com/office/officeart/2008/layout/HorizontalMultiLevelHierarchy"/>
    <dgm:cxn modelId="{4C706E3E-3D4D-1C43-A6B6-1B572D5679C9}" type="presOf" srcId="{63823E1F-B998-904E-ADBC-10DFB17C41DB}" destId="{DCE77B59-055F-3244-A726-BC9257473158}" srcOrd="0" destOrd="0" presId="urn:microsoft.com/office/officeart/2008/layout/HorizontalMultiLevelHierarchy"/>
    <dgm:cxn modelId="{C98DAD3B-3A27-E142-9F3F-588476BD5F3D}" type="presOf" srcId="{B9815006-744C-4947-8BAD-3CD152FD4EA4}" destId="{26166332-59D8-094C-8A51-8CB215C182E1}" srcOrd="0" destOrd="0" presId="urn:microsoft.com/office/officeart/2008/layout/HorizontalMultiLevelHierarchy"/>
    <dgm:cxn modelId="{4E01EA8D-C432-8147-AFA6-8183FD045D4E}" srcId="{9D5A207A-2293-6140-BA6B-149F25E346F4}" destId="{45EAD9AD-575D-D34A-9B9A-319E82C7A3EC}" srcOrd="2" destOrd="0" parTransId="{D55D3338-96EE-8846-A1BB-7F0C3CF94706}" sibTransId="{23BE2530-A7AD-5649-B7D3-83B70E0D96E1}"/>
    <dgm:cxn modelId="{F05A1D03-E389-5445-9AA3-9E68CBCD3DE5}" type="presOf" srcId="{D55D3338-96EE-8846-A1BB-7F0C3CF94706}" destId="{FA4F5DD8-B2B2-184D-91A5-2C43FDDA2218}" srcOrd="0" destOrd="0" presId="urn:microsoft.com/office/officeart/2008/layout/HorizontalMultiLevelHierarchy"/>
    <dgm:cxn modelId="{2F843F28-6A54-7040-8ED1-D33EB233499B}" type="presOf" srcId="{97C8545E-FD78-F642-A056-DC2CFEF7F63D}" destId="{7E5936F0-F76D-7045-A8FB-C45734B92C21}" srcOrd="0" destOrd="0" presId="urn:microsoft.com/office/officeart/2008/layout/HorizontalMultiLevelHierarchy"/>
    <dgm:cxn modelId="{C9ED780B-02D3-0340-8823-E2E5E13490B8}" srcId="{63823E1F-B998-904E-ADBC-10DFB17C41DB}" destId="{1D9C876C-25B8-2444-8D01-B886279ECE3D}" srcOrd="2" destOrd="0" parTransId="{CC477F07-6990-5049-A80A-6CA4458141DF}" sibTransId="{90DD3F6F-012A-A141-B150-FD160B87FD34}"/>
    <dgm:cxn modelId="{A7C89BE9-72EC-C446-906E-26CD9A9C9F4D}" type="presOf" srcId="{1A0D58F2-E96F-3248-A148-A2AC2A11F8F2}" destId="{D202CC70-F427-6A44-940C-26FA3C9CEC16}" srcOrd="1" destOrd="0" presId="urn:microsoft.com/office/officeart/2008/layout/HorizontalMultiLevelHierarchy"/>
    <dgm:cxn modelId="{10360F7E-F9F5-AF4B-9536-502449448529}" type="presOf" srcId="{1D9C876C-25B8-2444-8D01-B886279ECE3D}" destId="{F59E9544-9BA1-E844-9A2F-DD1CF4417AC4}" srcOrd="0" destOrd="0" presId="urn:microsoft.com/office/officeart/2008/layout/HorizontalMultiLevelHierarchy"/>
    <dgm:cxn modelId="{6E8461A4-AE0E-D941-91EB-E0503A2C6F13}" srcId="{E4B16D7F-8AFC-4F4A-8A0C-A316FBA28D34}" destId="{9D5A207A-2293-6140-BA6B-149F25E346F4}" srcOrd="2" destOrd="0" parTransId="{B506B7B1-F98F-DF4A-8128-3C5E2CDD84B8}" sibTransId="{F8D44DFC-F503-C449-956B-D890BB13DE84}"/>
    <dgm:cxn modelId="{93F8B147-D7FE-6D40-A418-1E5BA012A767}" type="presOf" srcId="{D55D3338-96EE-8846-A1BB-7F0C3CF94706}" destId="{6C370667-4AD4-0E42-8C32-79548EC70CDA}" srcOrd="1" destOrd="0" presId="urn:microsoft.com/office/officeart/2008/layout/HorizontalMultiLevelHierarchy"/>
    <dgm:cxn modelId="{76133AF0-C984-994B-B916-9AFEE69462BA}" type="presOf" srcId="{CC477F07-6990-5049-A80A-6CA4458141DF}" destId="{61DEECAD-6203-D74C-9150-12D2638D7EE5}" srcOrd="1" destOrd="0" presId="urn:microsoft.com/office/officeart/2008/layout/HorizontalMultiLevelHierarchy"/>
    <dgm:cxn modelId="{3B9D310C-0C2D-5641-B916-2BE8388A3431}" type="presOf" srcId="{BD413DD2-F449-8F41-A431-55D562EEE7B1}" destId="{CCAC2EF3-E6FD-444B-8621-DC3D5C7E052E}" srcOrd="0" destOrd="0" presId="urn:microsoft.com/office/officeart/2008/layout/HorizontalMultiLevelHierarchy"/>
    <dgm:cxn modelId="{FCB9DC3F-EF07-FD42-861A-E49A532590A1}" srcId="{9D5A207A-2293-6140-BA6B-149F25E346F4}" destId="{07C3D5EA-D2CE-F84D-9734-88526B07D495}" srcOrd="0" destOrd="0" parTransId="{ECB55056-0051-944A-AF11-7296A6A7C4C4}" sibTransId="{FEAD9161-1B08-F44D-8624-9C52978E76C0}"/>
    <dgm:cxn modelId="{ABE9E9D5-D6AF-AA48-8166-E2A39F7779AC}" type="presOf" srcId="{DA894A9F-9164-ED45-A112-F3D0F2383955}" destId="{7B35548B-ED23-8144-9576-065130982279}" srcOrd="1" destOrd="0" presId="urn:microsoft.com/office/officeart/2008/layout/HorizontalMultiLevelHierarchy"/>
    <dgm:cxn modelId="{3F9A68CD-8CA5-C141-B9D4-6B3840E79545}" srcId="{E4B16D7F-8AFC-4F4A-8A0C-A316FBA28D34}" destId="{63823E1F-B998-904E-ADBC-10DFB17C41DB}" srcOrd="1" destOrd="0" parTransId="{943992B9-92BB-EF45-A1A1-747A14B3632D}" sibTransId="{B050915F-A3D3-B24C-B9E2-AEEEF139DC30}"/>
    <dgm:cxn modelId="{0F435090-A15D-5F4F-A0CD-5DA0D41F8BDA}" srcId="{9D5A207A-2293-6140-BA6B-149F25E346F4}" destId="{91169FBB-49D1-4D44-BFF7-A9EB75784493}" srcOrd="4" destOrd="0" parTransId="{4D9C1862-7587-CA47-B312-CAAAB3E73325}" sibTransId="{743C4BFB-CEBC-5249-AFDB-8288B787E5BB}"/>
    <dgm:cxn modelId="{F1CB7513-56BB-E543-ADB0-8BA3B1151AA2}" type="presOf" srcId="{07C3D5EA-D2CE-F84D-9734-88526B07D495}" destId="{7DC28DA3-4E5A-114C-88B4-D7638FC8F088}" srcOrd="0" destOrd="0" presId="urn:microsoft.com/office/officeart/2008/layout/HorizontalMultiLevelHierarchy"/>
    <dgm:cxn modelId="{2914F0B4-5F7E-BA45-BAA7-5E29575216F5}" type="presOf" srcId="{8D293F07-12D8-C94D-85D4-2FCAB4608A84}" destId="{6615360F-10E0-CC42-817A-92DE5FBB483A}" srcOrd="0" destOrd="0" presId="urn:microsoft.com/office/officeart/2008/layout/HorizontalMultiLevelHierarchy"/>
    <dgm:cxn modelId="{BE0C5A3E-234F-5D44-9FB8-621BF1A062CB}" srcId="{9D5A207A-2293-6140-BA6B-149F25E346F4}" destId="{97C8545E-FD78-F642-A056-DC2CFEF7F63D}" srcOrd="1" destOrd="0" parTransId="{1A0D58F2-E96F-3248-A148-A2AC2A11F8F2}" sibTransId="{26E05394-3CB7-784B-AAE9-601000A58F38}"/>
    <dgm:cxn modelId="{DE0CE363-A8B7-8848-8A82-B4094029B409}" type="presOf" srcId="{635FE5E1-9F5A-C842-A074-93C8F4FBBAD7}" destId="{C26616C1-A552-BC49-B755-8058B6EF51BD}" srcOrd="0" destOrd="0" presId="urn:microsoft.com/office/officeart/2008/layout/HorizontalMultiLevelHierarchy"/>
    <dgm:cxn modelId="{AE5B1C73-0600-B644-9063-83874EFF22BC}" type="presOf" srcId="{A915DFD6-6F9C-0342-8EB1-0DCCE1411130}" destId="{58482CFE-B1C0-F045-9C79-752E210F80DF}" srcOrd="0" destOrd="0" presId="urn:microsoft.com/office/officeart/2008/layout/HorizontalMultiLevelHierarchy"/>
    <dgm:cxn modelId="{2F40BBB4-E2EF-E144-B78D-EF68904038FA}" srcId="{63823E1F-B998-904E-ADBC-10DFB17C41DB}" destId="{D096B7D1-991D-7243-8966-18B1548BE03D}" srcOrd="1" destOrd="0" parTransId="{50B26D69-0651-8747-889C-7D74F92EE881}" sibTransId="{584ADAE5-3FC0-5742-BE03-555EE07505F1}"/>
    <dgm:cxn modelId="{2BF56F25-984E-CF49-B547-B6CC3C2F2CD3}" type="presOf" srcId="{943992B9-92BB-EF45-A1A1-747A14B3632D}" destId="{C1CA84F4-08A9-0641-954E-DE77D7B26EBB}" srcOrd="1" destOrd="0" presId="urn:microsoft.com/office/officeart/2008/layout/HorizontalMultiLevelHierarchy"/>
    <dgm:cxn modelId="{F777128C-669F-FB46-90FE-951292E838B5}" type="presOf" srcId="{8D293F07-12D8-C94D-85D4-2FCAB4608A84}" destId="{561A2531-BF2D-C249-BAE6-C63FDAD309CA}" srcOrd="1" destOrd="0" presId="urn:microsoft.com/office/officeart/2008/layout/HorizontalMultiLevelHierarchy"/>
    <dgm:cxn modelId="{7A617780-09C7-E248-B964-20C48B5E8F45}" type="presOf" srcId="{1A0D58F2-E96F-3248-A148-A2AC2A11F8F2}" destId="{27A1A920-656A-F04E-89DE-F6A5CF615822}" srcOrd="0" destOrd="0" presId="urn:microsoft.com/office/officeart/2008/layout/HorizontalMultiLevelHierarchy"/>
    <dgm:cxn modelId="{66115FD5-3DAD-3B46-99A0-1E7CC331A347}" srcId="{9D5A207A-2293-6140-BA6B-149F25E346F4}" destId="{5C678A91-FFFA-7340-BC8A-277C216CD667}" srcOrd="3" destOrd="0" parTransId="{DA894A9F-9164-ED45-A112-F3D0F2383955}" sibTransId="{A9E322AA-7CAC-934A-8F22-0C98873C7E24}"/>
    <dgm:cxn modelId="{2536B25D-A231-2C41-8573-235174ECC1EE}" srcId="{E4B16D7F-8AFC-4F4A-8A0C-A316FBA28D34}" destId="{B9815006-744C-4947-8BAD-3CD152FD4EA4}" srcOrd="0" destOrd="0" parTransId="{8D293F07-12D8-C94D-85D4-2FCAB4608A84}" sibTransId="{645A03EF-ABD2-0442-AB40-D62C7DDB27AB}"/>
    <dgm:cxn modelId="{46A69D88-B5CA-BA40-92BF-C205ACDA29F9}" type="presOf" srcId="{635FE5E1-9F5A-C842-A074-93C8F4FBBAD7}" destId="{8106B727-285C-6447-84E4-E5DE0E9DC02A}" srcOrd="1" destOrd="0" presId="urn:microsoft.com/office/officeart/2008/layout/HorizontalMultiLevelHierarchy"/>
    <dgm:cxn modelId="{A9B9AE1E-903F-3A46-BD9F-67A59323A6AC}" srcId="{BD413DD2-F449-8F41-A431-55D562EEE7B1}" destId="{E4B16D7F-8AFC-4F4A-8A0C-A316FBA28D34}" srcOrd="0" destOrd="0" parTransId="{B7B6680A-4327-CF4C-A0DA-5E225A770E81}" sibTransId="{D73E92A9-F80C-6C4D-A2C5-8A64F03DFEC3}"/>
    <dgm:cxn modelId="{227B4D22-6EFD-7B46-BA81-780B2DF29E53}" srcId="{63823E1F-B998-904E-ADBC-10DFB17C41DB}" destId="{9685F0C1-08F3-E341-BA4D-DF6E473F39B3}" srcOrd="0" destOrd="0" parTransId="{A915DFD6-6F9C-0342-8EB1-0DCCE1411130}" sibTransId="{D0501596-7DFC-6B4F-B814-4D0323F8CD9D}"/>
    <dgm:cxn modelId="{87645F54-BFF4-994A-AFF4-17A010EF443E}" type="presOf" srcId="{9685F0C1-08F3-E341-BA4D-DF6E473F39B3}" destId="{F5241ABA-6A85-D44C-8CCA-4DD96E266868}" srcOrd="0" destOrd="0" presId="urn:microsoft.com/office/officeart/2008/layout/HorizontalMultiLevelHierarchy"/>
    <dgm:cxn modelId="{21C30736-F5D8-7644-B782-1516E7E39006}" type="presOf" srcId="{A915DFD6-6F9C-0342-8EB1-0DCCE1411130}" destId="{5F3DA729-A1FC-654C-9BE4-06C022D61BA7}" srcOrd="1" destOrd="0" presId="urn:microsoft.com/office/officeart/2008/layout/HorizontalMultiLevelHierarchy"/>
    <dgm:cxn modelId="{888CB1FA-2C61-4D41-81F1-4461C7882CFC}" type="presOf" srcId="{45EAD9AD-575D-D34A-9B9A-319E82C7A3EC}" destId="{1476D5E7-2B60-A041-AB43-676D87C0F3BB}" srcOrd="0" destOrd="0" presId="urn:microsoft.com/office/officeart/2008/layout/HorizontalMultiLevelHierarchy"/>
    <dgm:cxn modelId="{857760DF-5FFF-1D4D-A1AE-52EE4B61236A}" type="presOf" srcId="{4D9C1862-7587-CA47-B312-CAAAB3E73325}" destId="{5D3B4A85-EA2A-C148-99CE-D154219713B0}" srcOrd="1" destOrd="0" presId="urn:microsoft.com/office/officeart/2008/layout/HorizontalMultiLevelHierarchy"/>
    <dgm:cxn modelId="{435C4CEE-419C-D440-9203-972023054D39}" type="presOf" srcId="{50B26D69-0651-8747-889C-7D74F92EE881}" destId="{EB9D9BE0-6C77-9042-B1FE-ACB850B8C0CF}" srcOrd="1" destOrd="0" presId="urn:microsoft.com/office/officeart/2008/layout/HorizontalMultiLevelHierarchy"/>
    <dgm:cxn modelId="{835CDF36-D329-E946-9A61-7726E1E5BF18}" type="presOf" srcId="{ECB55056-0051-944A-AF11-7296A6A7C4C4}" destId="{79E2F53E-CBA9-EB47-A260-BD58E63FDE00}" srcOrd="0" destOrd="0" presId="urn:microsoft.com/office/officeart/2008/layout/HorizontalMultiLevelHierarchy"/>
    <dgm:cxn modelId="{9B11A36D-F29A-9648-B424-CBD7C96B7B61}" type="presOf" srcId="{4D9C1862-7587-CA47-B312-CAAAB3E73325}" destId="{520394A7-B840-DE45-A4B2-B6FB6229E14A}" srcOrd="0" destOrd="0" presId="urn:microsoft.com/office/officeart/2008/layout/HorizontalMultiLevelHierarchy"/>
    <dgm:cxn modelId="{8E0C126F-B010-6948-94F4-C65B0214C8FC}" type="presOf" srcId="{E4B16D7F-8AFC-4F4A-8A0C-A316FBA28D34}" destId="{977631C9-555B-5B47-8562-062A14ACED17}" srcOrd="0" destOrd="0" presId="urn:microsoft.com/office/officeart/2008/layout/HorizontalMultiLevelHierarchy"/>
    <dgm:cxn modelId="{B25A3C43-BC4B-E74F-A1DE-27C8681C0460}" type="presOf" srcId="{5C678A91-FFFA-7340-BC8A-277C216CD667}" destId="{4F8F1361-744D-EF4F-B898-D50308570185}" srcOrd="0" destOrd="0" presId="urn:microsoft.com/office/officeart/2008/layout/HorizontalMultiLevelHierarchy"/>
    <dgm:cxn modelId="{E050255C-B181-9242-AE38-4312C81CB9FF}" type="presOf" srcId="{ECB55056-0051-944A-AF11-7296A6A7C4C4}" destId="{D9BCE44B-AC1F-E44A-8C86-A10BACF12990}" srcOrd="1" destOrd="0" presId="urn:microsoft.com/office/officeart/2008/layout/HorizontalMultiLevelHierarchy"/>
    <dgm:cxn modelId="{D1521264-DFE5-4646-BA34-9774E4A46991}" type="presOf" srcId="{50B26D69-0651-8747-889C-7D74F92EE881}" destId="{50857AFD-84E3-604E-8C66-C71B39B08700}" srcOrd="0" destOrd="0" presId="urn:microsoft.com/office/officeart/2008/layout/HorizontalMultiLevelHierarchy"/>
    <dgm:cxn modelId="{0170B193-C9A2-B347-8EA3-BD85167D4847}" type="presOf" srcId="{D096B7D1-991D-7243-8966-18B1548BE03D}" destId="{AB85EF42-A7A5-9C49-A0B4-3BC42B0F8331}" srcOrd="0" destOrd="0" presId="urn:microsoft.com/office/officeart/2008/layout/HorizontalMultiLevelHierarchy"/>
    <dgm:cxn modelId="{B6D09125-581E-B64C-81B0-208BC81E5630}" srcId="{B9815006-744C-4947-8BAD-3CD152FD4EA4}" destId="{D8BEAB63-297D-5649-B456-E5CE3238BEBF}" srcOrd="0" destOrd="0" parTransId="{635FE5E1-9F5A-C842-A074-93C8F4FBBAD7}" sibTransId="{495D96F6-B490-F444-ACD5-F28C8CDEAB21}"/>
    <dgm:cxn modelId="{AA3FA9B5-DDDD-B349-B5C1-098B887254DE}" type="presOf" srcId="{CC477F07-6990-5049-A80A-6CA4458141DF}" destId="{982C40F5-E356-3E4F-9146-7EC876EC6CA9}" srcOrd="0" destOrd="0" presId="urn:microsoft.com/office/officeart/2008/layout/HorizontalMultiLevelHierarchy"/>
    <dgm:cxn modelId="{0F34BE2F-0B27-B845-AFE3-827D1DEA94A3}" type="presOf" srcId="{B506B7B1-F98F-DF4A-8128-3C5E2CDD84B8}" destId="{AC3D54E4-6D3C-0746-B84F-73480F6573A5}" srcOrd="0" destOrd="0" presId="urn:microsoft.com/office/officeart/2008/layout/HorizontalMultiLevelHierarchy"/>
    <dgm:cxn modelId="{03653D09-8E6E-404E-9942-79767FE2A3C5}" type="presOf" srcId="{D8BEAB63-297D-5649-B456-E5CE3238BEBF}" destId="{48F10954-93B7-194C-B112-089AB668A258}" srcOrd="0" destOrd="0" presId="urn:microsoft.com/office/officeart/2008/layout/HorizontalMultiLevelHierarchy"/>
    <dgm:cxn modelId="{2D72B9BE-8EE9-6A43-9027-DBF44936F685}" type="presOf" srcId="{B506B7B1-F98F-DF4A-8128-3C5E2CDD84B8}" destId="{421F64FF-CE3A-B640-A17B-EE36EF2FC96A}" srcOrd="1" destOrd="0" presId="urn:microsoft.com/office/officeart/2008/layout/HorizontalMultiLevelHierarchy"/>
    <dgm:cxn modelId="{FF7FECFF-E649-E140-BE1A-9460B86E9942}" type="presParOf" srcId="{CCAC2EF3-E6FD-444B-8621-DC3D5C7E052E}" destId="{DCDC138A-C089-B742-A0D8-ACAA5CD776DC}" srcOrd="0" destOrd="0" presId="urn:microsoft.com/office/officeart/2008/layout/HorizontalMultiLevelHierarchy"/>
    <dgm:cxn modelId="{8A1EF11D-CD90-D849-ABF5-715EA81B9C8A}" type="presParOf" srcId="{DCDC138A-C089-B742-A0D8-ACAA5CD776DC}" destId="{977631C9-555B-5B47-8562-062A14ACED17}" srcOrd="0" destOrd="0" presId="urn:microsoft.com/office/officeart/2008/layout/HorizontalMultiLevelHierarchy"/>
    <dgm:cxn modelId="{F955D018-247C-0543-96FA-DC716F204A66}" type="presParOf" srcId="{DCDC138A-C089-B742-A0D8-ACAA5CD776DC}" destId="{2ADC533F-A2F6-F042-8F6E-766C839CA977}" srcOrd="1" destOrd="0" presId="urn:microsoft.com/office/officeart/2008/layout/HorizontalMultiLevelHierarchy"/>
    <dgm:cxn modelId="{46F9A4B6-DE9B-7944-AEB4-2F14D21F3347}" type="presParOf" srcId="{2ADC533F-A2F6-F042-8F6E-766C839CA977}" destId="{6615360F-10E0-CC42-817A-92DE5FBB483A}" srcOrd="0" destOrd="0" presId="urn:microsoft.com/office/officeart/2008/layout/HorizontalMultiLevelHierarchy"/>
    <dgm:cxn modelId="{D252EF90-4576-9746-A990-19E39237C9E9}" type="presParOf" srcId="{6615360F-10E0-CC42-817A-92DE5FBB483A}" destId="{561A2531-BF2D-C249-BAE6-C63FDAD309CA}" srcOrd="0" destOrd="0" presId="urn:microsoft.com/office/officeart/2008/layout/HorizontalMultiLevelHierarchy"/>
    <dgm:cxn modelId="{7DD08E3F-24F8-5041-8F9E-98268F6163D4}" type="presParOf" srcId="{2ADC533F-A2F6-F042-8F6E-766C839CA977}" destId="{19252F1B-6A40-B342-A581-3F32B90B3080}" srcOrd="1" destOrd="0" presId="urn:microsoft.com/office/officeart/2008/layout/HorizontalMultiLevelHierarchy"/>
    <dgm:cxn modelId="{787AE3B1-1F37-1545-800E-F5BBEB7CFD4D}" type="presParOf" srcId="{19252F1B-6A40-B342-A581-3F32B90B3080}" destId="{26166332-59D8-094C-8A51-8CB215C182E1}" srcOrd="0" destOrd="0" presId="urn:microsoft.com/office/officeart/2008/layout/HorizontalMultiLevelHierarchy"/>
    <dgm:cxn modelId="{7D236F9E-D49E-EA4F-8FD1-0A08E6715AD5}" type="presParOf" srcId="{19252F1B-6A40-B342-A581-3F32B90B3080}" destId="{FFE2F6C7-8CBA-1441-8CD2-60E5B810E626}" srcOrd="1" destOrd="0" presId="urn:microsoft.com/office/officeart/2008/layout/HorizontalMultiLevelHierarchy"/>
    <dgm:cxn modelId="{D16AED3C-A043-864B-877D-177BCFBF6314}" type="presParOf" srcId="{FFE2F6C7-8CBA-1441-8CD2-60E5B810E626}" destId="{C26616C1-A552-BC49-B755-8058B6EF51BD}" srcOrd="0" destOrd="0" presId="urn:microsoft.com/office/officeart/2008/layout/HorizontalMultiLevelHierarchy"/>
    <dgm:cxn modelId="{4F9D7D35-619B-9F4A-BD4E-86DD395B58EE}" type="presParOf" srcId="{C26616C1-A552-BC49-B755-8058B6EF51BD}" destId="{8106B727-285C-6447-84E4-E5DE0E9DC02A}" srcOrd="0" destOrd="0" presId="urn:microsoft.com/office/officeart/2008/layout/HorizontalMultiLevelHierarchy"/>
    <dgm:cxn modelId="{91B8A4E4-50FD-7646-BAA4-2DD1568D37EE}" type="presParOf" srcId="{FFE2F6C7-8CBA-1441-8CD2-60E5B810E626}" destId="{45662C54-AC55-0E43-A7E4-678A297E21E3}" srcOrd="1" destOrd="0" presId="urn:microsoft.com/office/officeart/2008/layout/HorizontalMultiLevelHierarchy"/>
    <dgm:cxn modelId="{93CD3BB9-1A4F-5E4E-86DE-2AB8AEEF9044}" type="presParOf" srcId="{45662C54-AC55-0E43-A7E4-678A297E21E3}" destId="{48F10954-93B7-194C-B112-089AB668A258}" srcOrd="0" destOrd="0" presId="urn:microsoft.com/office/officeart/2008/layout/HorizontalMultiLevelHierarchy"/>
    <dgm:cxn modelId="{695E25F6-0A53-164F-AAD3-351B6B5D9461}" type="presParOf" srcId="{45662C54-AC55-0E43-A7E4-678A297E21E3}" destId="{DB02409F-54E3-FE47-B87C-4E3344D166BD}" srcOrd="1" destOrd="0" presId="urn:microsoft.com/office/officeart/2008/layout/HorizontalMultiLevelHierarchy"/>
    <dgm:cxn modelId="{0FFA1339-FFF7-1C4E-8D10-52BB8F3CEDD5}" type="presParOf" srcId="{2ADC533F-A2F6-F042-8F6E-766C839CA977}" destId="{09A3C6AB-EC59-DF4C-AF6F-190116BA71BD}" srcOrd="2" destOrd="0" presId="urn:microsoft.com/office/officeart/2008/layout/HorizontalMultiLevelHierarchy"/>
    <dgm:cxn modelId="{85B478A0-0907-934A-B5E8-E2B17904424D}" type="presParOf" srcId="{09A3C6AB-EC59-DF4C-AF6F-190116BA71BD}" destId="{C1CA84F4-08A9-0641-954E-DE77D7B26EBB}" srcOrd="0" destOrd="0" presId="urn:microsoft.com/office/officeart/2008/layout/HorizontalMultiLevelHierarchy"/>
    <dgm:cxn modelId="{2D927AAF-5CE6-564C-8BDC-64A920CC6759}" type="presParOf" srcId="{2ADC533F-A2F6-F042-8F6E-766C839CA977}" destId="{2DEDBF7D-5367-7540-AD3A-ACB5AD143ED9}" srcOrd="3" destOrd="0" presId="urn:microsoft.com/office/officeart/2008/layout/HorizontalMultiLevelHierarchy"/>
    <dgm:cxn modelId="{021BB7B6-6B6B-E04E-8347-6309C54B9B67}" type="presParOf" srcId="{2DEDBF7D-5367-7540-AD3A-ACB5AD143ED9}" destId="{DCE77B59-055F-3244-A726-BC9257473158}" srcOrd="0" destOrd="0" presId="urn:microsoft.com/office/officeart/2008/layout/HorizontalMultiLevelHierarchy"/>
    <dgm:cxn modelId="{63D5C046-25AA-1844-8634-4E8D93F6783D}" type="presParOf" srcId="{2DEDBF7D-5367-7540-AD3A-ACB5AD143ED9}" destId="{C74FCC79-5671-A444-998B-177B79FCA928}" srcOrd="1" destOrd="0" presId="urn:microsoft.com/office/officeart/2008/layout/HorizontalMultiLevelHierarchy"/>
    <dgm:cxn modelId="{62333C60-193B-4C44-8200-6FB6B1DEA058}" type="presParOf" srcId="{C74FCC79-5671-A444-998B-177B79FCA928}" destId="{58482CFE-B1C0-F045-9C79-752E210F80DF}" srcOrd="0" destOrd="0" presId="urn:microsoft.com/office/officeart/2008/layout/HorizontalMultiLevelHierarchy"/>
    <dgm:cxn modelId="{9544D31D-DA77-2F4C-A0EC-73E1C5CDEAD0}" type="presParOf" srcId="{58482CFE-B1C0-F045-9C79-752E210F80DF}" destId="{5F3DA729-A1FC-654C-9BE4-06C022D61BA7}" srcOrd="0" destOrd="0" presId="urn:microsoft.com/office/officeart/2008/layout/HorizontalMultiLevelHierarchy"/>
    <dgm:cxn modelId="{153391A3-CA3D-8D43-B930-FD04AF22726D}" type="presParOf" srcId="{C74FCC79-5671-A444-998B-177B79FCA928}" destId="{065F9174-719B-0946-ACE6-7125C96B06F8}" srcOrd="1" destOrd="0" presId="urn:microsoft.com/office/officeart/2008/layout/HorizontalMultiLevelHierarchy"/>
    <dgm:cxn modelId="{1B83ADC4-F733-344D-9E26-AFE82610859C}" type="presParOf" srcId="{065F9174-719B-0946-ACE6-7125C96B06F8}" destId="{F5241ABA-6A85-D44C-8CCA-4DD96E266868}" srcOrd="0" destOrd="0" presId="urn:microsoft.com/office/officeart/2008/layout/HorizontalMultiLevelHierarchy"/>
    <dgm:cxn modelId="{E916E095-ECA6-3D4A-88CC-882F3090EED6}" type="presParOf" srcId="{065F9174-719B-0946-ACE6-7125C96B06F8}" destId="{2F068217-5472-EA4E-B4D7-11CD35BB3C3E}" srcOrd="1" destOrd="0" presId="urn:microsoft.com/office/officeart/2008/layout/HorizontalMultiLevelHierarchy"/>
    <dgm:cxn modelId="{4E0478A2-A9BD-714E-9087-464CA994A2A1}" type="presParOf" srcId="{C74FCC79-5671-A444-998B-177B79FCA928}" destId="{50857AFD-84E3-604E-8C66-C71B39B08700}" srcOrd="2" destOrd="0" presId="urn:microsoft.com/office/officeart/2008/layout/HorizontalMultiLevelHierarchy"/>
    <dgm:cxn modelId="{4120F677-2572-9540-BA7A-2E3E0AFBB0DD}" type="presParOf" srcId="{50857AFD-84E3-604E-8C66-C71B39B08700}" destId="{EB9D9BE0-6C77-9042-B1FE-ACB850B8C0CF}" srcOrd="0" destOrd="0" presId="urn:microsoft.com/office/officeart/2008/layout/HorizontalMultiLevelHierarchy"/>
    <dgm:cxn modelId="{DEF255C2-D130-814F-9AAC-A8E8304B4785}" type="presParOf" srcId="{C74FCC79-5671-A444-998B-177B79FCA928}" destId="{42760C9F-BF7D-6345-911D-FD1ECEEC9C46}" srcOrd="3" destOrd="0" presId="urn:microsoft.com/office/officeart/2008/layout/HorizontalMultiLevelHierarchy"/>
    <dgm:cxn modelId="{E1820B08-9F8D-AE44-925E-FA221ADCB170}" type="presParOf" srcId="{42760C9F-BF7D-6345-911D-FD1ECEEC9C46}" destId="{AB85EF42-A7A5-9C49-A0B4-3BC42B0F8331}" srcOrd="0" destOrd="0" presId="urn:microsoft.com/office/officeart/2008/layout/HorizontalMultiLevelHierarchy"/>
    <dgm:cxn modelId="{B715E54D-AB54-1E44-B2BE-CECC3A8AB588}" type="presParOf" srcId="{42760C9F-BF7D-6345-911D-FD1ECEEC9C46}" destId="{25C4DE43-1A5A-734B-89ED-F9C5448CA3CD}" srcOrd="1" destOrd="0" presId="urn:microsoft.com/office/officeart/2008/layout/HorizontalMultiLevelHierarchy"/>
    <dgm:cxn modelId="{CC762851-0636-444D-8CE5-27BF2D5E3456}" type="presParOf" srcId="{C74FCC79-5671-A444-998B-177B79FCA928}" destId="{982C40F5-E356-3E4F-9146-7EC876EC6CA9}" srcOrd="4" destOrd="0" presId="urn:microsoft.com/office/officeart/2008/layout/HorizontalMultiLevelHierarchy"/>
    <dgm:cxn modelId="{FC1746DE-827D-E341-A33D-E94904EFBB0C}" type="presParOf" srcId="{982C40F5-E356-3E4F-9146-7EC876EC6CA9}" destId="{61DEECAD-6203-D74C-9150-12D2638D7EE5}" srcOrd="0" destOrd="0" presId="urn:microsoft.com/office/officeart/2008/layout/HorizontalMultiLevelHierarchy"/>
    <dgm:cxn modelId="{C9DF460F-65D5-8C45-A550-C36DDFC249C1}" type="presParOf" srcId="{C74FCC79-5671-A444-998B-177B79FCA928}" destId="{F2E70A34-7838-4440-AB0C-903F31373859}" srcOrd="5" destOrd="0" presId="urn:microsoft.com/office/officeart/2008/layout/HorizontalMultiLevelHierarchy"/>
    <dgm:cxn modelId="{0AC0D07F-E676-FA43-9FC7-2E91DEE680AC}" type="presParOf" srcId="{F2E70A34-7838-4440-AB0C-903F31373859}" destId="{F59E9544-9BA1-E844-9A2F-DD1CF4417AC4}" srcOrd="0" destOrd="0" presId="urn:microsoft.com/office/officeart/2008/layout/HorizontalMultiLevelHierarchy"/>
    <dgm:cxn modelId="{A7CFB057-FB63-B841-B3CC-1226172AC03E}" type="presParOf" srcId="{F2E70A34-7838-4440-AB0C-903F31373859}" destId="{EEFEB1B8-B803-7740-8470-6EA5C395564D}" srcOrd="1" destOrd="0" presId="urn:microsoft.com/office/officeart/2008/layout/HorizontalMultiLevelHierarchy"/>
    <dgm:cxn modelId="{294FB759-8D9A-9E40-91D2-36698D3E2C0F}" type="presParOf" srcId="{2ADC533F-A2F6-F042-8F6E-766C839CA977}" destId="{AC3D54E4-6D3C-0746-B84F-73480F6573A5}" srcOrd="4" destOrd="0" presId="urn:microsoft.com/office/officeart/2008/layout/HorizontalMultiLevelHierarchy"/>
    <dgm:cxn modelId="{00088850-6409-6A43-BE19-021F2F8AC0C0}" type="presParOf" srcId="{AC3D54E4-6D3C-0746-B84F-73480F6573A5}" destId="{421F64FF-CE3A-B640-A17B-EE36EF2FC96A}" srcOrd="0" destOrd="0" presId="urn:microsoft.com/office/officeart/2008/layout/HorizontalMultiLevelHierarchy"/>
    <dgm:cxn modelId="{41BBEC83-011D-764C-A84A-7D9791AA9316}" type="presParOf" srcId="{2ADC533F-A2F6-F042-8F6E-766C839CA977}" destId="{112640F8-1287-2747-8F06-B2E5CF3B6BB2}" srcOrd="5" destOrd="0" presId="urn:microsoft.com/office/officeart/2008/layout/HorizontalMultiLevelHierarchy"/>
    <dgm:cxn modelId="{221B8B2B-69C3-4141-A7B9-48D4D0789403}" type="presParOf" srcId="{112640F8-1287-2747-8F06-B2E5CF3B6BB2}" destId="{80CD1BBC-C4D5-4344-8608-1B11E37D487E}" srcOrd="0" destOrd="0" presId="urn:microsoft.com/office/officeart/2008/layout/HorizontalMultiLevelHierarchy"/>
    <dgm:cxn modelId="{684C1F6D-7812-C44F-96B2-205748BC284A}" type="presParOf" srcId="{112640F8-1287-2747-8F06-B2E5CF3B6BB2}" destId="{C50A4D77-63E2-7A40-9EBF-18837BFAEF88}" srcOrd="1" destOrd="0" presId="urn:microsoft.com/office/officeart/2008/layout/HorizontalMultiLevelHierarchy"/>
    <dgm:cxn modelId="{C01F5F9E-BE1E-4140-9E77-954A4B62BDA8}" type="presParOf" srcId="{C50A4D77-63E2-7A40-9EBF-18837BFAEF88}" destId="{79E2F53E-CBA9-EB47-A260-BD58E63FDE00}" srcOrd="0" destOrd="0" presId="urn:microsoft.com/office/officeart/2008/layout/HorizontalMultiLevelHierarchy"/>
    <dgm:cxn modelId="{6F12F609-BF5B-BC46-956C-D38E73D2DAD3}" type="presParOf" srcId="{79E2F53E-CBA9-EB47-A260-BD58E63FDE00}" destId="{D9BCE44B-AC1F-E44A-8C86-A10BACF12990}" srcOrd="0" destOrd="0" presId="urn:microsoft.com/office/officeart/2008/layout/HorizontalMultiLevelHierarchy"/>
    <dgm:cxn modelId="{E9EE1DDA-9136-E64E-A287-B1F18501979A}" type="presParOf" srcId="{C50A4D77-63E2-7A40-9EBF-18837BFAEF88}" destId="{009E03E9-C41D-534C-B21C-491662915A29}" srcOrd="1" destOrd="0" presId="urn:microsoft.com/office/officeart/2008/layout/HorizontalMultiLevelHierarchy"/>
    <dgm:cxn modelId="{B42B2B41-D86F-3547-988A-463371432B5F}" type="presParOf" srcId="{009E03E9-C41D-534C-B21C-491662915A29}" destId="{7DC28DA3-4E5A-114C-88B4-D7638FC8F088}" srcOrd="0" destOrd="0" presId="urn:microsoft.com/office/officeart/2008/layout/HorizontalMultiLevelHierarchy"/>
    <dgm:cxn modelId="{A34AC2F2-9F6C-FF4E-B270-9C6E0975FB0C}" type="presParOf" srcId="{009E03E9-C41D-534C-B21C-491662915A29}" destId="{635E12AF-8583-8F41-880F-5E6A8C72BF67}" srcOrd="1" destOrd="0" presId="urn:microsoft.com/office/officeart/2008/layout/HorizontalMultiLevelHierarchy"/>
    <dgm:cxn modelId="{32396189-BEAE-FE4A-88EE-449590D08D44}" type="presParOf" srcId="{C50A4D77-63E2-7A40-9EBF-18837BFAEF88}" destId="{27A1A920-656A-F04E-89DE-F6A5CF615822}" srcOrd="2" destOrd="0" presId="urn:microsoft.com/office/officeart/2008/layout/HorizontalMultiLevelHierarchy"/>
    <dgm:cxn modelId="{2DAF39D0-212B-F446-BAFB-D2AC65545252}" type="presParOf" srcId="{27A1A920-656A-F04E-89DE-F6A5CF615822}" destId="{D202CC70-F427-6A44-940C-26FA3C9CEC16}" srcOrd="0" destOrd="0" presId="urn:microsoft.com/office/officeart/2008/layout/HorizontalMultiLevelHierarchy"/>
    <dgm:cxn modelId="{82DA15B6-C73F-144E-B218-D578B92A7DF0}" type="presParOf" srcId="{C50A4D77-63E2-7A40-9EBF-18837BFAEF88}" destId="{E501BE51-2D9E-A145-8D38-BDD1382359EB}" srcOrd="3" destOrd="0" presId="urn:microsoft.com/office/officeart/2008/layout/HorizontalMultiLevelHierarchy"/>
    <dgm:cxn modelId="{4E395DFF-15AD-CA4A-A24B-2A75B7A9C189}" type="presParOf" srcId="{E501BE51-2D9E-A145-8D38-BDD1382359EB}" destId="{7E5936F0-F76D-7045-A8FB-C45734B92C21}" srcOrd="0" destOrd="0" presId="urn:microsoft.com/office/officeart/2008/layout/HorizontalMultiLevelHierarchy"/>
    <dgm:cxn modelId="{E0AE70A3-EC12-8145-9D21-B2017F7DF812}" type="presParOf" srcId="{E501BE51-2D9E-A145-8D38-BDD1382359EB}" destId="{05D615EB-E274-224D-903A-21C0C520659A}" srcOrd="1" destOrd="0" presId="urn:microsoft.com/office/officeart/2008/layout/HorizontalMultiLevelHierarchy"/>
    <dgm:cxn modelId="{8EB05094-6F62-8E4F-AAE3-5739A7A46B36}" type="presParOf" srcId="{C50A4D77-63E2-7A40-9EBF-18837BFAEF88}" destId="{FA4F5DD8-B2B2-184D-91A5-2C43FDDA2218}" srcOrd="4" destOrd="0" presId="urn:microsoft.com/office/officeart/2008/layout/HorizontalMultiLevelHierarchy"/>
    <dgm:cxn modelId="{DDBA771E-4859-DD48-9296-E349A024513C}" type="presParOf" srcId="{FA4F5DD8-B2B2-184D-91A5-2C43FDDA2218}" destId="{6C370667-4AD4-0E42-8C32-79548EC70CDA}" srcOrd="0" destOrd="0" presId="urn:microsoft.com/office/officeart/2008/layout/HorizontalMultiLevelHierarchy"/>
    <dgm:cxn modelId="{DBDB6226-6073-DC4C-9160-29438259700F}" type="presParOf" srcId="{C50A4D77-63E2-7A40-9EBF-18837BFAEF88}" destId="{100181FB-141D-5745-B83C-56064FB40FCE}" srcOrd="5" destOrd="0" presId="urn:microsoft.com/office/officeart/2008/layout/HorizontalMultiLevelHierarchy"/>
    <dgm:cxn modelId="{0125A258-2DA6-804A-8916-0E1BFCE74101}" type="presParOf" srcId="{100181FB-141D-5745-B83C-56064FB40FCE}" destId="{1476D5E7-2B60-A041-AB43-676D87C0F3BB}" srcOrd="0" destOrd="0" presId="urn:microsoft.com/office/officeart/2008/layout/HorizontalMultiLevelHierarchy"/>
    <dgm:cxn modelId="{D35E14C2-8B3B-2745-8C6E-7CE7189C8F6C}" type="presParOf" srcId="{100181FB-141D-5745-B83C-56064FB40FCE}" destId="{E73F53B0-79B0-1045-8620-9FD044B04A93}" srcOrd="1" destOrd="0" presId="urn:microsoft.com/office/officeart/2008/layout/HorizontalMultiLevelHierarchy"/>
    <dgm:cxn modelId="{D86E9C9E-0EB8-934F-8CFF-56003F571E19}" type="presParOf" srcId="{C50A4D77-63E2-7A40-9EBF-18837BFAEF88}" destId="{321297A1-E98E-FE42-8ACC-2F0B09DA1767}" srcOrd="6" destOrd="0" presId="urn:microsoft.com/office/officeart/2008/layout/HorizontalMultiLevelHierarchy"/>
    <dgm:cxn modelId="{9133ECB6-BCE8-404E-AF00-CBDE74F79B51}" type="presParOf" srcId="{321297A1-E98E-FE42-8ACC-2F0B09DA1767}" destId="{7B35548B-ED23-8144-9576-065130982279}" srcOrd="0" destOrd="0" presId="urn:microsoft.com/office/officeart/2008/layout/HorizontalMultiLevelHierarchy"/>
    <dgm:cxn modelId="{47C95B26-C156-8C41-9F82-2EA26781C1B7}" type="presParOf" srcId="{C50A4D77-63E2-7A40-9EBF-18837BFAEF88}" destId="{E9E8FC87-852C-8A4F-A95A-5D417E95667A}" srcOrd="7" destOrd="0" presId="urn:microsoft.com/office/officeart/2008/layout/HorizontalMultiLevelHierarchy"/>
    <dgm:cxn modelId="{6B0C056B-6C5C-934D-B4E5-BFE87828BB28}" type="presParOf" srcId="{E9E8FC87-852C-8A4F-A95A-5D417E95667A}" destId="{4F8F1361-744D-EF4F-B898-D50308570185}" srcOrd="0" destOrd="0" presId="urn:microsoft.com/office/officeart/2008/layout/HorizontalMultiLevelHierarchy"/>
    <dgm:cxn modelId="{13719CEA-47A4-0C49-9ECB-39B863A67F78}" type="presParOf" srcId="{E9E8FC87-852C-8A4F-A95A-5D417E95667A}" destId="{A38F4FA7-B06A-8C40-BEAC-E67D4C6890A0}" srcOrd="1" destOrd="0" presId="urn:microsoft.com/office/officeart/2008/layout/HorizontalMultiLevelHierarchy"/>
    <dgm:cxn modelId="{A9904FDA-EC92-4C43-895D-96E911C8704B}" type="presParOf" srcId="{C50A4D77-63E2-7A40-9EBF-18837BFAEF88}" destId="{520394A7-B840-DE45-A4B2-B6FB6229E14A}" srcOrd="8" destOrd="0" presId="urn:microsoft.com/office/officeart/2008/layout/HorizontalMultiLevelHierarchy"/>
    <dgm:cxn modelId="{5556CC07-D538-0046-938C-2CB70630ED01}" type="presParOf" srcId="{520394A7-B840-DE45-A4B2-B6FB6229E14A}" destId="{5D3B4A85-EA2A-C148-99CE-D154219713B0}" srcOrd="0" destOrd="0" presId="urn:microsoft.com/office/officeart/2008/layout/HorizontalMultiLevelHierarchy"/>
    <dgm:cxn modelId="{95F1CDAB-21EA-F441-B2B2-33D16CD76ADD}" type="presParOf" srcId="{C50A4D77-63E2-7A40-9EBF-18837BFAEF88}" destId="{2295A732-ABFD-0244-B492-D5B1871B8162}" srcOrd="9" destOrd="0" presId="urn:microsoft.com/office/officeart/2008/layout/HorizontalMultiLevelHierarchy"/>
    <dgm:cxn modelId="{BBFE9D7D-F669-2541-BB50-5D28860AF07F}" type="presParOf" srcId="{2295A732-ABFD-0244-B492-D5B1871B8162}" destId="{A5F0C4FB-7689-F144-8D39-08582F3DB277}" srcOrd="0" destOrd="0" presId="urn:microsoft.com/office/officeart/2008/layout/HorizontalMultiLevelHierarchy"/>
    <dgm:cxn modelId="{B3DFC3EE-32BD-9745-AF48-9994E763FD36}" type="presParOf" srcId="{2295A732-ABFD-0244-B492-D5B1871B8162}" destId="{3AD6BF6F-9126-9243-A6D4-BE0869084D28}"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67A7E0C-BD71-8B42-8231-41D4442302DF}" type="doc">
      <dgm:prSet loTypeId="urn:microsoft.com/office/officeart/2008/layout/HorizontalMultiLevelHierarchy" loCatId="" qsTypeId="urn:microsoft.com/office/officeart/2005/8/quickstyle/simple4" qsCatId="simple" csTypeId="urn:microsoft.com/office/officeart/2005/8/colors/accent1_2" csCatId="accent1" phldr="1"/>
      <dgm:spPr/>
      <dgm:t>
        <a:bodyPr/>
        <a:lstStyle/>
        <a:p>
          <a:endParaRPr lang="fr-FR"/>
        </a:p>
      </dgm:t>
    </dgm:pt>
    <dgm:pt modelId="{52C22A01-FC4A-424A-B188-9E8FED3AE232}">
      <dgm:prSet phldrT="[Texte]" custT="1"/>
      <dgm:spPr/>
      <dgm:t>
        <a:bodyPr vert="horz"/>
        <a:lstStyle/>
        <a:p>
          <a:r>
            <a:rPr lang="en-US" sz="2400" b="1" noProof="0" dirty="0" smtClean="0">
              <a:latin typeface="Times New Roman"/>
              <a:cs typeface="Times New Roman"/>
            </a:rPr>
            <a:t>Community</a:t>
          </a:r>
          <a:endParaRPr lang="en-US" sz="3200" b="1" noProof="0" dirty="0">
            <a:latin typeface="Times New Roman"/>
            <a:cs typeface="Times New Roman"/>
          </a:endParaRPr>
        </a:p>
      </dgm:t>
    </dgm:pt>
    <dgm:pt modelId="{7E4D3851-A7B8-8842-BDA6-20B0DFB0EBAA}" type="parTrans" cxnId="{3515162A-190C-0B4D-98F2-F5309EED30B2}">
      <dgm:prSet/>
      <dgm:spPr/>
      <dgm:t>
        <a:bodyPr/>
        <a:lstStyle/>
        <a:p>
          <a:endParaRPr lang="fr-FR"/>
        </a:p>
      </dgm:t>
    </dgm:pt>
    <dgm:pt modelId="{FD80E90A-1CC6-8147-9861-F51B91482D07}" type="sibTrans" cxnId="{3515162A-190C-0B4D-98F2-F5309EED30B2}">
      <dgm:prSet/>
      <dgm:spPr/>
      <dgm:t>
        <a:bodyPr/>
        <a:lstStyle/>
        <a:p>
          <a:endParaRPr lang="fr-FR"/>
        </a:p>
      </dgm:t>
    </dgm:pt>
    <dgm:pt modelId="{6B8AB27C-C99F-E44A-91E1-018B493B87C5}">
      <dgm:prSet phldrT="[Texte]" custT="1"/>
      <dgm:spPr>
        <a:solidFill>
          <a:srgbClr val="00B050"/>
        </a:solidFill>
      </dgm:spPr>
      <dgm:t>
        <a:bodyPr/>
        <a:lstStyle/>
        <a:p>
          <a:r>
            <a:rPr lang="en-US" sz="1800" b="1" noProof="0" dirty="0" smtClean="0">
              <a:latin typeface="Times New Roman"/>
              <a:cs typeface="Times New Roman"/>
            </a:rPr>
            <a:t>Who?</a:t>
          </a:r>
          <a:endParaRPr lang="en-US" sz="1800" b="1" noProof="0" dirty="0">
            <a:latin typeface="Times New Roman"/>
            <a:cs typeface="Times New Roman"/>
          </a:endParaRPr>
        </a:p>
      </dgm:t>
    </dgm:pt>
    <dgm:pt modelId="{AA6C33D3-AA23-D54D-AE51-304ED5902C87}" type="parTrans" cxnId="{68941B40-083F-A54A-95B9-EFF2DE735781}">
      <dgm:prSet/>
      <dgm:spPr/>
      <dgm:t>
        <a:bodyPr/>
        <a:lstStyle/>
        <a:p>
          <a:endParaRPr lang="fr-FR"/>
        </a:p>
      </dgm:t>
    </dgm:pt>
    <dgm:pt modelId="{A63C5589-E548-654E-B077-E0F173379DA6}" type="sibTrans" cxnId="{68941B40-083F-A54A-95B9-EFF2DE735781}">
      <dgm:prSet/>
      <dgm:spPr/>
      <dgm:t>
        <a:bodyPr/>
        <a:lstStyle/>
        <a:p>
          <a:endParaRPr lang="fr-FR"/>
        </a:p>
      </dgm:t>
    </dgm:pt>
    <dgm:pt modelId="{27D8E305-A1D7-4F49-91A8-40413AE0073D}">
      <dgm:prSet custT="1"/>
      <dgm:spPr/>
      <dgm:t>
        <a:bodyPr/>
        <a:lstStyle/>
        <a:p>
          <a:r>
            <a:rPr lang="en-US" sz="1100" b="1" noProof="0" dirty="0" smtClean="0">
              <a:latin typeface="Times New Roman"/>
              <a:cs typeface="Times New Roman"/>
            </a:rPr>
            <a:t>Participant in OSD projects</a:t>
          </a:r>
        </a:p>
      </dgm:t>
    </dgm:pt>
    <dgm:pt modelId="{27057EC0-1491-A64F-8883-162B3B9BE374}" type="parTrans" cxnId="{FB809CD8-C32A-BF4D-8546-15F292DFB856}">
      <dgm:prSet/>
      <dgm:spPr/>
      <dgm:t>
        <a:bodyPr/>
        <a:lstStyle/>
        <a:p>
          <a:endParaRPr lang="fr-FR"/>
        </a:p>
      </dgm:t>
    </dgm:pt>
    <dgm:pt modelId="{C372F337-4163-974E-AD85-C72B5A074A77}" type="sibTrans" cxnId="{FB809CD8-C32A-BF4D-8546-15F292DFB856}">
      <dgm:prSet/>
      <dgm:spPr/>
      <dgm:t>
        <a:bodyPr/>
        <a:lstStyle/>
        <a:p>
          <a:endParaRPr lang="fr-FR"/>
        </a:p>
      </dgm:t>
    </dgm:pt>
    <dgm:pt modelId="{EF1EBB3C-A8C6-114D-A5D3-CB1CAE91B5A3}">
      <dgm:prSet custT="1"/>
      <dgm:spPr/>
      <dgm:t>
        <a:bodyPr/>
        <a:lstStyle/>
        <a:p>
          <a:r>
            <a:rPr lang="en-US" sz="1100" b="1" noProof="0" dirty="0" smtClean="0">
              <a:latin typeface="Times New Roman"/>
              <a:cs typeface="Times New Roman"/>
            </a:rPr>
            <a:t>Inventive creator</a:t>
          </a:r>
        </a:p>
      </dgm:t>
    </dgm:pt>
    <dgm:pt modelId="{729F5196-447B-6548-857F-3ECD6E802AB6}" type="parTrans" cxnId="{2CAEA981-698F-734E-BF9C-74CEF4A39F3A}">
      <dgm:prSet/>
      <dgm:spPr/>
      <dgm:t>
        <a:bodyPr/>
        <a:lstStyle/>
        <a:p>
          <a:endParaRPr lang="fr-FR"/>
        </a:p>
      </dgm:t>
    </dgm:pt>
    <dgm:pt modelId="{1BD6A083-D576-CA4C-A6E1-C518BD8A1F7A}" type="sibTrans" cxnId="{2CAEA981-698F-734E-BF9C-74CEF4A39F3A}">
      <dgm:prSet/>
      <dgm:spPr/>
      <dgm:t>
        <a:bodyPr/>
        <a:lstStyle/>
        <a:p>
          <a:endParaRPr lang="fr-FR"/>
        </a:p>
      </dgm:t>
    </dgm:pt>
    <dgm:pt modelId="{FA145B67-E4D6-C64A-AD30-48570D09912D}">
      <dgm:prSet custT="1"/>
      <dgm:spPr/>
      <dgm:t>
        <a:bodyPr/>
        <a:lstStyle/>
        <a:p>
          <a:r>
            <a:rPr lang="en-US" sz="1100" b="1" noProof="0" dirty="0" smtClean="0">
              <a:latin typeface="Times New Roman"/>
              <a:cs typeface="Times New Roman"/>
            </a:rPr>
            <a:t>Entrepreneur and OSP project founder</a:t>
          </a:r>
        </a:p>
      </dgm:t>
    </dgm:pt>
    <dgm:pt modelId="{2CE833F3-5D94-7143-9B8F-003059B15EA6}" type="parTrans" cxnId="{A6C5463B-0D66-6A49-8E87-E9FB3A0BC394}">
      <dgm:prSet/>
      <dgm:spPr/>
      <dgm:t>
        <a:bodyPr/>
        <a:lstStyle/>
        <a:p>
          <a:endParaRPr lang="fr-FR"/>
        </a:p>
      </dgm:t>
    </dgm:pt>
    <dgm:pt modelId="{34C1AE7B-05AD-EE43-95B4-F49DF795BF5D}" type="sibTrans" cxnId="{A6C5463B-0D66-6A49-8E87-E9FB3A0BC394}">
      <dgm:prSet/>
      <dgm:spPr/>
      <dgm:t>
        <a:bodyPr/>
        <a:lstStyle/>
        <a:p>
          <a:endParaRPr lang="fr-FR"/>
        </a:p>
      </dgm:t>
    </dgm:pt>
    <dgm:pt modelId="{2ED47DC3-DC04-C740-859B-B342999B919F}">
      <dgm:prSet custT="1"/>
      <dgm:spPr/>
      <dgm:t>
        <a:bodyPr/>
        <a:lstStyle/>
        <a:p>
          <a:r>
            <a:rPr lang="en-US" sz="1100" b="1" noProof="0" dirty="0" smtClean="0">
              <a:latin typeface="Times New Roman"/>
              <a:cs typeface="Times New Roman"/>
            </a:rPr>
            <a:t>Community manager &amp; visionary</a:t>
          </a:r>
        </a:p>
      </dgm:t>
    </dgm:pt>
    <dgm:pt modelId="{7C47D562-78EE-A940-AAD0-2A7BCBE2D3E9}" type="parTrans" cxnId="{AD9C01E5-467F-234E-B15E-5C9412F80DF3}">
      <dgm:prSet/>
      <dgm:spPr/>
      <dgm:t>
        <a:bodyPr/>
        <a:lstStyle/>
        <a:p>
          <a:endParaRPr lang="fr-FR"/>
        </a:p>
      </dgm:t>
    </dgm:pt>
    <dgm:pt modelId="{37C0C45B-881C-6847-95ED-AC3744CE3675}" type="sibTrans" cxnId="{AD9C01E5-467F-234E-B15E-5C9412F80DF3}">
      <dgm:prSet/>
      <dgm:spPr/>
      <dgm:t>
        <a:bodyPr/>
        <a:lstStyle/>
        <a:p>
          <a:endParaRPr lang="fr-FR"/>
        </a:p>
      </dgm:t>
    </dgm:pt>
    <dgm:pt modelId="{5A221E8D-3B06-CA43-B384-FC742EFACCE9}">
      <dgm:prSet custT="1"/>
      <dgm:spPr>
        <a:solidFill>
          <a:srgbClr val="00B050"/>
        </a:solidFill>
      </dgm:spPr>
      <dgm:t>
        <a:bodyPr/>
        <a:lstStyle/>
        <a:p>
          <a:r>
            <a:rPr lang="en-US" sz="1100" b="1" noProof="0" dirty="0" smtClean="0">
              <a:latin typeface="Times New Roman"/>
              <a:cs typeface="Times New Roman"/>
            </a:rPr>
            <a:t>Maker &amp; Geek</a:t>
          </a:r>
        </a:p>
      </dgm:t>
    </dgm:pt>
    <dgm:pt modelId="{285ECA3B-6000-C84D-860E-BF82FB62F89A}" type="parTrans" cxnId="{B54B8318-C1DF-8E44-99F9-4E0059935DC1}">
      <dgm:prSet/>
      <dgm:spPr/>
      <dgm:t>
        <a:bodyPr/>
        <a:lstStyle/>
        <a:p>
          <a:endParaRPr lang="fr-FR"/>
        </a:p>
      </dgm:t>
    </dgm:pt>
    <dgm:pt modelId="{6ACA882E-8BED-F649-88CE-29D58526CE91}" type="sibTrans" cxnId="{B54B8318-C1DF-8E44-99F9-4E0059935DC1}">
      <dgm:prSet/>
      <dgm:spPr/>
      <dgm:t>
        <a:bodyPr/>
        <a:lstStyle/>
        <a:p>
          <a:endParaRPr lang="fr-FR"/>
        </a:p>
      </dgm:t>
    </dgm:pt>
    <dgm:pt modelId="{AC8B763B-454E-474B-962F-11427839AADC}">
      <dgm:prSet phldrT="[Texte]" custT="1"/>
      <dgm:spPr/>
      <dgm:t>
        <a:bodyPr/>
        <a:lstStyle/>
        <a:p>
          <a:r>
            <a:rPr lang="en-US" sz="1800" b="1" noProof="0" smtClean="0">
              <a:latin typeface="Times New Roman"/>
              <a:cs typeface="Times New Roman"/>
            </a:rPr>
            <a:t>Why?</a:t>
          </a:r>
          <a:endParaRPr lang="en-US" sz="1800" b="1" noProof="0" dirty="0">
            <a:latin typeface="Times New Roman"/>
            <a:cs typeface="Times New Roman"/>
          </a:endParaRPr>
        </a:p>
      </dgm:t>
    </dgm:pt>
    <dgm:pt modelId="{57EE8369-D558-564F-ADB5-6B8B1B1C0065}" type="sibTrans" cxnId="{14EDBF89-CAF5-E24D-90D5-18B7DFEFD25E}">
      <dgm:prSet/>
      <dgm:spPr/>
      <dgm:t>
        <a:bodyPr/>
        <a:lstStyle/>
        <a:p>
          <a:endParaRPr lang="fr-FR"/>
        </a:p>
      </dgm:t>
    </dgm:pt>
    <dgm:pt modelId="{ED581054-BC2A-6A4F-B3FE-54A5629BFCB8}" type="parTrans" cxnId="{14EDBF89-CAF5-E24D-90D5-18B7DFEFD25E}">
      <dgm:prSet/>
      <dgm:spPr/>
      <dgm:t>
        <a:bodyPr/>
        <a:lstStyle/>
        <a:p>
          <a:endParaRPr lang="fr-FR"/>
        </a:p>
      </dgm:t>
    </dgm:pt>
    <dgm:pt modelId="{A10B66B5-721A-DD4B-8692-E1649765A60F}">
      <dgm:prSet custT="1"/>
      <dgm:spPr/>
      <dgm:t>
        <a:bodyPr/>
        <a:lstStyle/>
        <a:p>
          <a:r>
            <a:rPr lang="en-US" sz="1100" b="1" noProof="0" dirty="0" smtClean="0">
              <a:latin typeface="Times New Roman"/>
              <a:cs typeface="Times New Roman"/>
            </a:rPr>
            <a:t>Mechanisms such as forums, fork</a:t>
          </a:r>
          <a:r>
            <a:rPr lang="en-US" sz="1100" b="1" dirty="0" smtClean="0">
              <a:latin typeface="Times New Roman"/>
              <a:cs typeface="Times New Roman"/>
            </a:rPr>
            <a:t>, </a:t>
          </a:r>
          <a:r>
            <a:rPr lang="mr-IN" sz="1100" b="1" dirty="0" smtClean="0">
              <a:latin typeface="Times New Roman"/>
              <a:cs typeface="Times New Roman"/>
            </a:rPr>
            <a:t>…</a:t>
          </a:r>
          <a:endParaRPr lang="en-US" sz="1100" b="1" dirty="0" smtClean="0">
            <a:latin typeface="Times New Roman"/>
            <a:cs typeface="Times New Roman"/>
          </a:endParaRPr>
        </a:p>
      </dgm:t>
    </dgm:pt>
    <dgm:pt modelId="{4C7B2D44-67F5-CF4D-9241-62263DC8EAFA}">
      <dgm:prSet custT="1"/>
      <dgm:spPr/>
      <dgm:t>
        <a:bodyPr/>
        <a:lstStyle/>
        <a:p>
          <a:r>
            <a:rPr lang="en-US" sz="1100" b="1" noProof="0" dirty="0" smtClean="0">
              <a:latin typeface="Times New Roman"/>
              <a:cs typeface="Times New Roman"/>
            </a:rPr>
            <a:t>Web-based repositories </a:t>
          </a:r>
        </a:p>
      </dgm:t>
    </dgm:pt>
    <dgm:pt modelId="{0391F9FA-42BF-E348-B620-653FD77707C8}">
      <dgm:prSet custT="1"/>
      <dgm:spPr/>
      <dgm:t>
        <a:bodyPr/>
        <a:lstStyle/>
        <a:p>
          <a:r>
            <a:rPr lang="en-US" sz="1100" b="1" noProof="0" dirty="0" smtClean="0">
              <a:latin typeface="Times New Roman"/>
              <a:cs typeface="Times New Roman"/>
            </a:rPr>
            <a:t>Index of OSH projects  </a:t>
          </a:r>
        </a:p>
      </dgm:t>
    </dgm:pt>
    <dgm:pt modelId="{72E3F5D4-EA62-B74C-994E-14160B53E980}">
      <dgm:prSet phldrT="[Texte]" custT="1"/>
      <dgm:spPr/>
      <dgm:t>
        <a:bodyPr/>
        <a:lstStyle/>
        <a:p>
          <a:r>
            <a:rPr lang="en-US" sz="1800" b="1" noProof="0" dirty="0" smtClean="0">
              <a:latin typeface="Times New Roman"/>
              <a:cs typeface="Times New Roman"/>
            </a:rPr>
            <a:t>How?</a:t>
          </a:r>
          <a:endParaRPr lang="en-US" sz="1800" b="1" noProof="0" dirty="0">
            <a:latin typeface="Times New Roman"/>
            <a:cs typeface="Times New Roman"/>
          </a:endParaRPr>
        </a:p>
      </dgm:t>
    </dgm:pt>
    <dgm:pt modelId="{F726E73E-9360-9249-86F4-7A25933E9339}" type="sibTrans" cxnId="{5C9BA098-3A16-6C4F-A419-E58C951DBC4C}">
      <dgm:prSet/>
      <dgm:spPr/>
      <dgm:t>
        <a:bodyPr/>
        <a:lstStyle/>
        <a:p>
          <a:endParaRPr lang="fr-FR"/>
        </a:p>
      </dgm:t>
    </dgm:pt>
    <dgm:pt modelId="{D2691831-118B-824C-8056-A7055A7D3EBA}" type="parTrans" cxnId="{5C9BA098-3A16-6C4F-A419-E58C951DBC4C}">
      <dgm:prSet/>
      <dgm:spPr/>
      <dgm:t>
        <a:bodyPr/>
        <a:lstStyle/>
        <a:p>
          <a:endParaRPr lang="fr-FR"/>
        </a:p>
      </dgm:t>
    </dgm:pt>
    <dgm:pt modelId="{AE020E9C-4A84-004A-9F5D-FF2A603B27FD}" type="sibTrans" cxnId="{0D85C782-4C83-F043-91DB-9C6DA283D7D2}">
      <dgm:prSet/>
      <dgm:spPr/>
      <dgm:t>
        <a:bodyPr/>
        <a:lstStyle/>
        <a:p>
          <a:endParaRPr lang="fr-FR"/>
        </a:p>
      </dgm:t>
    </dgm:pt>
    <dgm:pt modelId="{2AFDA5AE-5435-664E-83C4-48530F781650}" type="parTrans" cxnId="{0D85C782-4C83-F043-91DB-9C6DA283D7D2}">
      <dgm:prSet/>
      <dgm:spPr/>
      <dgm:t>
        <a:bodyPr/>
        <a:lstStyle/>
        <a:p>
          <a:endParaRPr lang="fr-FR"/>
        </a:p>
      </dgm:t>
    </dgm:pt>
    <dgm:pt modelId="{4A9A2867-3D13-9144-AA00-8B3C8A966FDD}" type="sibTrans" cxnId="{BCA9D3D5-F790-BD41-A093-6BF4CCFE0A01}">
      <dgm:prSet/>
      <dgm:spPr/>
      <dgm:t>
        <a:bodyPr/>
        <a:lstStyle/>
        <a:p>
          <a:endParaRPr lang="fr-FR"/>
        </a:p>
      </dgm:t>
    </dgm:pt>
    <dgm:pt modelId="{CBA3E63D-E3D9-404C-BCDB-21ECB2187DFB}" type="parTrans" cxnId="{BCA9D3D5-F790-BD41-A093-6BF4CCFE0A01}">
      <dgm:prSet/>
      <dgm:spPr/>
      <dgm:t>
        <a:bodyPr/>
        <a:lstStyle/>
        <a:p>
          <a:endParaRPr lang="fr-FR"/>
        </a:p>
      </dgm:t>
    </dgm:pt>
    <dgm:pt modelId="{0D936368-FF02-E342-8DBB-AB5708EE21D0}" type="sibTrans" cxnId="{85EBE96B-BA8E-8F43-A91A-8AFB7BBDD1E0}">
      <dgm:prSet/>
      <dgm:spPr/>
      <dgm:t>
        <a:bodyPr/>
        <a:lstStyle/>
        <a:p>
          <a:endParaRPr lang="fr-FR"/>
        </a:p>
      </dgm:t>
    </dgm:pt>
    <dgm:pt modelId="{0CA14E4F-60E2-DB44-976A-BEC9A979E4D1}" type="parTrans" cxnId="{85EBE96B-BA8E-8F43-A91A-8AFB7BBDD1E0}">
      <dgm:prSet/>
      <dgm:spPr/>
      <dgm:t>
        <a:bodyPr/>
        <a:lstStyle/>
        <a:p>
          <a:endParaRPr lang="fr-FR"/>
        </a:p>
      </dgm:t>
    </dgm:pt>
    <dgm:pt modelId="{37DE4CED-987C-1A46-9905-873C4AD4E533}">
      <dgm:prSet custT="1"/>
      <dgm:spPr/>
      <dgm:t>
        <a:bodyPr/>
        <a:lstStyle/>
        <a:p>
          <a:r>
            <a:rPr lang="en-US" sz="1100" b="1" noProof="0" dirty="0" smtClean="0">
              <a:latin typeface="Times New Roman"/>
              <a:cs typeface="Times New Roman"/>
            </a:rPr>
            <a:t>CAT 3: have fun, educate, </a:t>
          </a:r>
          <a:r>
            <a:rPr lang="mr-IN" sz="1100" b="1" noProof="0" dirty="0" smtClean="0">
              <a:latin typeface="Times New Roman"/>
              <a:cs typeface="Times New Roman"/>
            </a:rPr>
            <a:t>…</a:t>
          </a:r>
          <a:endParaRPr lang="en-US" sz="1100" b="1" noProof="0" dirty="0" smtClean="0">
            <a:latin typeface="Times New Roman"/>
            <a:cs typeface="Times New Roman"/>
          </a:endParaRPr>
        </a:p>
      </dgm:t>
    </dgm:pt>
    <dgm:pt modelId="{265A3D71-F4A7-A248-9EF1-175213982639}" type="sibTrans" cxnId="{BF1BBBD8-21B5-9D4C-854F-69DCDE0A24B2}">
      <dgm:prSet/>
      <dgm:spPr/>
      <dgm:t>
        <a:bodyPr/>
        <a:lstStyle/>
        <a:p>
          <a:endParaRPr lang="fr-FR"/>
        </a:p>
      </dgm:t>
    </dgm:pt>
    <dgm:pt modelId="{64D9AAB9-0D5B-3341-9B30-08DEF1A37EF7}" type="parTrans" cxnId="{BF1BBBD8-21B5-9D4C-854F-69DCDE0A24B2}">
      <dgm:prSet/>
      <dgm:spPr/>
      <dgm:t>
        <a:bodyPr/>
        <a:lstStyle/>
        <a:p>
          <a:endParaRPr lang="fr-FR"/>
        </a:p>
      </dgm:t>
    </dgm:pt>
    <dgm:pt modelId="{3DEABD10-18C1-9847-BD3D-134824306ED8}">
      <dgm:prSet custT="1"/>
      <dgm:spPr/>
      <dgm:t>
        <a:bodyPr/>
        <a:lstStyle/>
        <a:p>
          <a:r>
            <a:rPr lang="en-US" sz="1100" b="1" noProof="0" dirty="0" smtClean="0">
              <a:latin typeface="Times New Roman"/>
              <a:cs typeface="Times New Roman"/>
            </a:rPr>
            <a:t>CAT 2: sharing, innovation, </a:t>
          </a:r>
          <a:r>
            <a:rPr lang="mr-IN" sz="1100" b="1" noProof="0" dirty="0" smtClean="0">
              <a:latin typeface="Times New Roman"/>
              <a:cs typeface="Times New Roman"/>
            </a:rPr>
            <a:t>…</a:t>
          </a:r>
          <a:endParaRPr lang="en-US" sz="1100" b="1" noProof="0" dirty="0" smtClean="0">
            <a:latin typeface="Times New Roman"/>
            <a:cs typeface="Times New Roman"/>
          </a:endParaRPr>
        </a:p>
      </dgm:t>
    </dgm:pt>
    <dgm:pt modelId="{6A713D7A-D609-5547-8C24-1ACA88C87DFA}" type="sibTrans" cxnId="{FB2864DE-1C06-D244-B7A1-93803E26896B}">
      <dgm:prSet/>
      <dgm:spPr/>
      <dgm:t>
        <a:bodyPr/>
        <a:lstStyle/>
        <a:p>
          <a:endParaRPr lang="fr-FR"/>
        </a:p>
      </dgm:t>
    </dgm:pt>
    <dgm:pt modelId="{81557432-F679-3E49-8CB3-BAEB3700D6DE}" type="parTrans" cxnId="{FB2864DE-1C06-D244-B7A1-93803E26896B}">
      <dgm:prSet/>
      <dgm:spPr/>
      <dgm:t>
        <a:bodyPr/>
        <a:lstStyle/>
        <a:p>
          <a:endParaRPr lang="fr-FR"/>
        </a:p>
      </dgm:t>
    </dgm:pt>
    <dgm:pt modelId="{74FAB38C-7DCB-824C-BEF4-2C7626348F65}">
      <dgm:prSet custT="1"/>
      <dgm:spPr/>
      <dgm:t>
        <a:bodyPr/>
        <a:lstStyle/>
        <a:p>
          <a:r>
            <a:rPr lang="en-US" sz="1100" b="1" noProof="0" dirty="0" smtClean="0">
              <a:latin typeface="Times New Roman"/>
              <a:cs typeface="Times New Roman"/>
            </a:rPr>
            <a:t>CAT 1: problem solving, fun,  …</a:t>
          </a:r>
        </a:p>
      </dgm:t>
    </dgm:pt>
    <dgm:pt modelId="{C92ECBCA-AC99-DD40-852D-59E3F55D32A3}" type="sibTrans" cxnId="{92D398E8-CA11-044A-8ACA-EBE7FBC37E17}">
      <dgm:prSet/>
      <dgm:spPr/>
      <dgm:t>
        <a:bodyPr/>
        <a:lstStyle/>
        <a:p>
          <a:endParaRPr lang="fr-FR"/>
        </a:p>
      </dgm:t>
    </dgm:pt>
    <dgm:pt modelId="{91D587FF-4706-0C44-A07B-7F7FEF57F092}" type="parTrans" cxnId="{92D398E8-CA11-044A-8ACA-EBE7FBC37E17}">
      <dgm:prSet/>
      <dgm:spPr/>
      <dgm:t>
        <a:bodyPr/>
        <a:lstStyle/>
        <a:p>
          <a:endParaRPr lang="fr-FR"/>
        </a:p>
      </dgm:t>
    </dgm:pt>
    <dgm:pt modelId="{E26FF7F3-CBC6-9D43-8A79-605B681A2E11}" type="pres">
      <dgm:prSet presAssocID="{167A7E0C-BD71-8B42-8231-41D4442302DF}" presName="Name0" presStyleCnt="0">
        <dgm:presLayoutVars>
          <dgm:chPref val="1"/>
          <dgm:dir val="rev"/>
          <dgm:animOne val="branch"/>
          <dgm:animLvl val="lvl"/>
          <dgm:resizeHandles val="exact"/>
        </dgm:presLayoutVars>
      </dgm:prSet>
      <dgm:spPr/>
      <dgm:t>
        <a:bodyPr/>
        <a:lstStyle/>
        <a:p>
          <a:endParaRPr lang="fr-FR"/>
        </a:p>
      </dgm:t>
    </dgm:pt>
    <dgm:pt modelId="{2F1A4B16-E3BB-E44B-B5CD-A30611F123DB}" type="pres">
      <dgm:prSet presAssocID="{52C22A01-FC4A-424A-B188-9E8FED3AE232}" presName="root1" presStyleCnt="0"/>
      <dgm:spPr/>
    </dgm:pt>
    <dgm:pt modelId="{80E538D5-716F-3046-836F-A11C33F1807B}" type="pres">
      <dgm:prSet presAssocID="{52C22A01-FC4A-424A-B188-9E8FED3AE232}" presName="LevelOneTextNode" presStyleLbl="node0" presStyleIdx="0" presStyleCnt="1">
        <dgm:presLayoutVars>
          <dgm:chPref val="3"/>
        </dgm:presLayoutVars>
      </dgm:prSet>
      <dgm:spPr/>
      <dgm:t>
        <a:bodyPr/>
        <a:lstStyle/>
        <a:p>
          <a:endParaRPr lang="fr-FR"/>
        </a:p>
      </dgm:t>
    </dgm:pt>
    <dgm:pt modelId="{F81A1765-3305-7F42-ACEC-F7A4A0E89ADA}" type="pres">
      <dgm:prSet presAssocID="{52C22A01-FC4A-424A-B188-9E8FED3AE232}" presName="level2hierChild" presStyleCnt="0"/>
      <dgm:spPr/>
    </dgm:pt>
    <dgm:pt modelId="{272BC2A4-9719-344A-AD0D-B1C9B6FB9D61}" type="pres">
      <dgm:prSet presAssocID="{AA6C33D3-AA23-D54D-AE51-304ED5902C87}" presName="conn2-1" presStyleLbl="parChTrans1D2" presStyleIdx="0" presStyleCnt="3"/>
      <dgm:spPr/>
      <dgm:t>
        <a:bodyPr/>
        <a:lstStyle/>
        <a:p>
          <a:endParaRPr lang="fr-FR"/>
        </a:p>
      </dgm:t>
    </dgm:pt>
    <dgm:pt modelId="{7873259A-BA50-D640-B66E-E22ABEB0C893}" type="pres">
      <dgm:prSet presAssocID="{AA6C33D3-AA23-D54D-AE51-304ED5902C87}" presName="connTx" presStyleLbl="parChTrans1D2" presStyleIdx="0" presStyleCnt="3"/>
      <dgm:spPr/>
      <dgm:t>
        <a:bodyPr/>
        <a:lstStyle/>
        <a:p>
          <a:endParaRPr lang="fr-FR"/>
        </a:p>
      </dgm:t>
    </dgm:pt>
    <dgm:pt modelId="{1BE0D8DB-DCCD-A34E-AD60-CF9C8522D8DE}" type="pres">
      <dgm:prSet presAssocID="{6B8AB27C-C99F-E44A-91E1-018B493B87C5}" presName="root2" presStyleCnt="0"/>
      <dgm:spPr/>
    </dgm:pt>
    <dgm:pt modelId="{A0C9FBD4-7F7F-BF4B-9D0B-35024228D87C}" type="pres">
      <dgm:prSet presAssocID="{6B8AB27C-C99F-E44A-91E1-018B493B87C5}" presName="LevelTwoTextNode" presStyleLbl="node2" presStyleIdx="0" presStyleCnt="3" custScaleX="40723">
        <dgm:presLayoutVars>
          <dgm:chPref val="3"/>
        </dgm:presLayoutVars>
      </dgm:prSet>
      <dgm:spPr/>
      <dgm:t>
        <a:bodyPr/>
        <a:lstStyle/>
        <a:p>
          <a:endParaRPr lang="fr-FR"/>
        </a:p>
      </dgm:t>
    </dgm:pt>
    <dgm:pt modelId="{2765B07B-1167-BD4D-8646-C382D6D04190}" type="pres">
      <dgm:prSet presAssocID="{6B8AB27C-C99F-E44A-91E1-018B493B87C5}" presName="level3hierChild" presStyleCnt="0"/>
      <dgm:spPr/>
    </dgm:pt>
    <dgm:pt modelId="{CEC3B0F8-EEE3-174E-B0C5-3E320F39C2C4}" type="pres">
      <dgm:prSet presAssocID="{27057EC0-1491-A64F-8883-162B3B9BE374}" presName="conn2-1" presStyleLbl="parChTrans1D3" presStyleIdx="0" presStyleCnt="11"/>
      <dgm:spPr/>
      <dgm:t>
        <a:bodyPr/>
        <a:lstStyle/>
        <a:p>
          <a:endParaRPr lang="fr-FR"/>
        </a:p>
      </dgm:t>
    </dgm:pt>
    <dgm:pt modelId="{ED8FBA72-B738-8E4B-BCFF-A16FB1E9293D}" type="pres">
      <dgm:prSet presAssocID="{27057EC0-1491-A64F-8883-162B3B9BE374}" presName="connTx" presStyleLbl="parChTrans1D3" presStyleIdx="0" presStyleCnt="11"/>
      <dgm:spPr/>
      <dgm:t>
        <a:bodyPr/>
        <a:lstStyle/>
        <a:p>
          <a:endParaRPr lang="fr-FR"/>
        </a:p>
      </dgm:t>
    </dgm:pt>
    <dgm:pt modelId="{7552616B-7DDD-D943-BA64-32FD4365B497}" type="pres">
      <dgm:prSet presAssocID="{27D8E305-A1D7-4F49-91A8-40413AE0073D}" presName="root2" presStyleCnt="0"/>
      <dgm:spPr/>
    </dgm:pt>
    <dgm:pt modelId="{463ADDD1-4E2F-F846-800E-8CA01FDC94AF}" type="pres">
      <dgm:prSet presAssocID="{27D8E305-A1D7-4F49-91A8-40413AE0073D}" presName="LevelTwoTextNode" presStyleLbl="node3" presStyleIdx="0" presStyleCnt="11" custScaleX="206892" custScaleY="37058">
        <dgm:presLayoutVars>
          <dgm:chPref val="3"/>
        </dgm:presLayoutVars>
      </dgm:prSet>
      <dgm:spPr/>
      <dgm:t>
        <a:bodyPr/>
        <a:lstStyle/>
        <a:p>
          <a:endParaRPr lang="fr-FR"/>
        </a:p>
      </dgm:t>
    </dgm:pt>
    <dgm:pt modelId="{B9BAF4B4-3160-AC45-8B1A-257013FEEB10}" type="pres">
      <dgm:prSet presAssocID="{27D8E305-A1D7-4F49-91A8-40413AE0073D}" presName="level3hierChild" presStyleCnt="0"/>
      <dgm:spPr/>
    </dgm:pt>
    <dgm:pt modelId="{FB865BDC-22BF-5B47-AB08-48E764AA9C23}" type="pres">
      <dgm:prSet presAssocID="{729F5196-447B-6548-857F-3ECD6E802AB6}" presName="conn2-1" presStyleLbl="parChTrans1D3" presStyleIdx="1" presStyleCnt="11"/>
      <dgm:spPr/>
      <dgm:t>
        <a:bodyPr/>
        <a:lstStyle/>
        <a:p>
          <a:endParaRPr lang="fr-FR"/>
        </a:p>
      </dgm:t>
    </dgm:pt>
    <dgm:pt modelId="{1CAFEB0A-20BC-C74E-BB7F-FB08170C6277}" type="pres">
      <dgm:prSet presAssocID="{729F5196-447B-6548-857F-3ECD6E802AB6}" presName="connTx" presStyleLbl="parChTrans1D3" presStyleIdx="1" presStyleCnt="11"/>
      <dgm:spPr/>
      <dgm:t>
        <a:bodyPr/>
        <a:lstStyle/>
        <a:p>
          <a:endParaRPr lang="fr-FR"/>
        </a:p>
      </dgm:t>
    </dgm:pt>
    <dgm:pt modelId="{8DDA039B-B322-0746-90AE-F84D505E6D82}" type="pres">
      <dgm:prSet presAssocID="{EF1EBB3C-A8C6-114D-A5D3-CB1CAE91B5A3}" presName="root2" presStyleCnt="0"/>
      <dgm:spPr/>
    </dgm:pt>
    <dgm:pt modelId="{EB5640DC-C695-164F-B686-E3A38A87F718}" type="pres">
      <dgm:prSet presAssocID="{EF1EBB3C-A8C6-114D-A5D3-CB1CAE91B5A3}" presName="LevelTwoTextNode" presStyleLbl="node3" presStyleIdx="1" presStyleCnt="11" custScaleX="206892" custScaleY="37058">
        <dgm:presLayoutVars>
          <dgm:chPref val="3"/>
        </dgm:presLayoutVars>
      </dgm:prSet>
      <dgm:spPr/>
      <dgm:t>
        <a:bodyPr/>
        <a:lstStyle/>
        <a:p>
          <a:endParaRPr lang="fr-FR"/>
        </a:p>
      </dgm:t>
    </dgm:pt>
    <dgm:pt modelId="{AE644B8F-97CC-9C48-983D-66C766F1C1B0}" type="pres">
      <dgm:prSet presAssocID="{EF1EBB3C-A8C6-114D-A5D3-CB1CAE91B5A3}" presName="level3hierChild" presStyleCnt="0"/>
      <dgm:spPr/>
    </dgm:pt>
    <dgm:pt modelId="{E9DD2A61-D4C5-6843-BD88-95AE5DA4C3CB}" type="pres">
      <dgm:prSet presAssocID="{2CE833F3-5D94-7143-9B8F-003059B15EA6}" presName="conn2-1" presStyleLbl="parChTrans1D3" presStyleIdx="2" presStyleCnt="11"/>
      <dgm:spPr/>
      <dgm:t>
        <a:bodyPr/>
        <a:lstStyle/>
        <a:p>
          <a:endParaRPr lang="fr-FR"/>
        </a:p>
      </dgm:t>
    </dgm:pt>
    <dgm:pt modelId="{D04BC196-C299-C046-A086-51E0227702B7}" type="pres">
      <dgm:prSet presAssocID="{2CE833F3-5D94-7143-9B8F-003059B15EA6}" presName="connTx" presStyleLbl="parChTrans1D3" presStyleIdx="2" presStyleCnt="11"/>
      <dgm:spPr/>
      <dgm:t>
        <a:bodyPr/>
        <a:lstStyle/>
        <a:p>
          <a:endParaRPr lang="fr-FR"/>
        </a:p>
      </dgm:t>
    </dgm:pt>
    <dgm:pt modelId="{63BEC962-FA53-2740-AF58-20FFF372B1C5}" type="pres">
      <dgm:prSet presAssocID="{FA145B67-E4D6-C64A-AD30-48570D09912D}" presName="root2" presStyleCnt="0"/>
      <dgm:spPr/>
    </dgm:pt>
    <dgm:pt modelId="{E1F19DF4-3054-A74E-BEC5-0326DF72B85E}" type="pres">
      <dgm:prSet presAssocID="{FA145B67-E4D6-C64A-AD30-48570D09912D}" presName="LevelTwoTextNode" presStyleLbl="node3" presStyleIdx="2" presStyleCnt="11" custScaleX="206892" custScaleY="37058">
        <dgm:presLayoutVars>
          <dgm:chPref val="3"/>
        </dgm:presLayoutVars>
      </dgm:prSet>
      <dgm:spPr/>
      <dgm:t>
        <a:bodyPr/>
        <a:lstStyle/>
        <a:p>
          <a:endParaRPr lang="fr-FR"/>
        </a:p>
      </dgm:t>
    </dgm:pt>
    <dgm:pt modelId="{EC6B7286-A638-744F-AC44-918A08EF8316}" type="pres">
      <dgm:prSet presAssocID="{FA145B67-E4D6-C64A-AD30-48570D09912D}" presName="level3hierChild" presStyleCnt="0"/>
      <dgm:spPr/>
    </dgm:pt>
    <dgm:pt modelId="{7DD1422F-9E1D-854A-8D03-847F7A8CBE65}" type="pres">
      <dgm:prSet presAssocID="{7C47D562-78EE-A940-AAD0-2A7BCBE2D3E9}" presName="conn2-1" presStyleLbl="parChTrans1D3" presStyleIdx="3" presStyleCnt="11"/>
      <dgm:spPr/>
      <dgm:t>
        <a:bodyPr/>
        <a:lstStyle/>
        <a:p>
          <a:endParaRPr lang="fr-FR"/>
        </a:p>
      </dgm:t>
    </dgm:pt>
    <dgm:pt modelId="{78AA6690-21AC-D948-9175-49F0A00387C7}" type="pres">
      <dgm:prSet presAssocID="{7C47D562-78EE-A940-AAD0-2A7BCBE2D3E9}" presName="connTx" presStyleLbl="parChTrans1D3" presStyleIdx="3" presStyleCnt="11"/>
      <dgm:spPr/>
      <dgm:t>
        <a:bodyPr/>
        <a:lstStyle/>
        <a:p>
          <a:endParaRPr lang="fr-FR"/>
        </a:p>
      </dgm:t>
    </dgm:pt>
    <dgm:pt modelId="{FBABC387-E5CB-CC48-8878-43DB844D3E19}" type="pres">
      <dgm:prSet presAssocID="{2ED47DC3-DC04-C740-859B-B342999B919F}" presName="root2" presStyleCnt="0"/>
      <dgm:spPr/>
    </dgm:pt>
    <dgm:pt modelId="{A4FD30A5-FB0D-2642-8A1A-752E56E23D52}" type="pres">
      <dgm:prSet presAssocID="{2ED47DC3-DC04-C740-859B-B342999B919F}" presName="LevelTwoTextNode" presStyleLbl="node3" presStyleIdx="3" presStyleCnt="11" custScaleX="206892" custScaleY="37058">
        <dgm:presLayoutVars>
          <dgm:chPref val="3"/>
        </dgm:presLayoutVars>
      </dgm:prSet>
      <dgm:spPr/>
      <dgm:t>
        <a:bodyPr/>
        <a:lstStyle/>
        <a:p>
          <a:endParaRPr lang="fr-FR"/>
        </a:p>
      </dgm:t>
    </dgm:pt>
    <dgm:pt modelId="{7E55EEB4-0F17-C140-AA8C-F4920E4504E0}" type="pres">
      <dgm:prSet presAssocID="{2ED47DC3-DC04-C740-859B-B342999B919F}" presName="level3hierChild" presStyleCnt="0"/>
      <dgm:spPr/>
    </dgm:pt>
    <dgm:pt modelId="{EDD7C537-B514-064D-849F-E8D65A79D90E}" type="pres">
      <dgm:prSet presAssocID="{285ECA3B-6000-C84D-860E-BF82FB62F89A}" presName="conn2-1" presStyleLbl="parChTrans1D3" presStyleIdx="4" presStyleCnt="11"/>
      <dgm:spPr/>
      <dgm:t>
        <a:bodyPr/>
        <a:lstStyle/>
        <a:p>
          <a:endParaRPr lang="fr-FR"/>
        </a:p>
      </dgm:t>
    </dgm:pt>
    <dgm:pt modelId="{09FE2603-97F2-FB40-9B61-6D4E0DEC83CA}" type="pres">
      <dgm:prSet presAssocID="{285ECA3B-6000-C84D-860E-BF82FB62F89A}" presName="connTx" presStyleLbl="parChTrans1D3" presStyleIdx="4" presStyleCnt="11"/>
      <dgm:spPr/>
      <dgm:t>
        <a:bodyPr/>
        <a:lstStyle/>
        <a:p>
          <a:endParaRPr lang="fr-FR"/>
        </a:p>
      </dgm:t>
    </dgm:pt>
    <dgm:pt modelId="{FDCCD58D-419B-C948-95F3-A869ED6079C3}" type="pres">
      <dgm:prSet presAssocID="{5A221E8D-3B06-CA43-B384-FC742EFACCE9}" presName="root2" presStyleCnt="0"/>
      <dgm:spPr/>
    </dgm:pt>
    <dgm:pt modelId="{77844D31-7552-D44D-8746-5F9B94956439}" type="pres">
      <dgm:prSet presAssocID="{5A221E8D-3B06-CA43-B384-FC742EFACCE9}" presName="LevelTwoTextNode" presStyleLbl="node3" presStyleIdx="4" presStyleCnt="11" custScaleX="206892" custScaleY="37058">
        <dgm:presLayoutVars>
          <dgm:chPref val="3"/>
        </dgm:presLayoutVars>
      </dgm:prSet>
      <dgm:spPr/>
      <dgm:t>
        <a:bodyPr/>
        <a:lstStyle/>
        <a:p>
          <a:endParaRPr lang="fr-FR"/>
        </a:p>
      </dgm:t>
    </dgm:pt>
    <dgm:pt modelId="{2CF5F44C-49B1-1B49-8451-5331D65F6617}" type="pres">
      <dgm:prSet presAssocID="{5A221E8D-3B06-CA43-B384-FC742EFACCE9}" presName="level3hierChild" presStyleCnt="0"/>
      <dgm:spPr/>
    </dgm:pt>
    <dgm:pt modelId="{BB5BEAC1-EA67-5940-BE56-BF663057EF87}" type="pres">
      <dgm:prSet presAssocID="{ED581054-BC2A-6A4F-B3FE-54A5629BFCB8}" presName="conn2-1" presStyleLbl="parChTrans1D2" presStyleIdx="1" presStyleCnt="3"/>
      <dgm:spPr/>
      <dgm:t>
        <a:bodyPr/>
        <a:lstStyle/>
        <a:p>
          <a:endParaRPr lang="fr-FR"/>
        </a:p>
      </dgm:t>
    </dgm:pt>
    <dgm:pt modelId="{EA64675B-CE22-2F46-BDEC-19E1AC063F04}" type="pres">
      <dgm:prSet presAssocID="{ED581054-BC2A-6A4F-B3FE-54A5629BFCB8}" presName="connTx" presStyleLbl="parChTrans1D2" presStyleIdx="1" presStyleCnt="3"/>
      <dgm:spPr/>
      <dgm:t>
        <a:bodyPr/>
        <a:lstStyle/>
        <a:p>
          <a:endParaRPr lang="fr-FR"/>
        </a:p>
      </dgm:t>
    </dgm:pt>
    <dgm:pt modelId="{C1C07652-6F0E-974E-B034-580F16DD6457}" type="pres">
      <dgm:prSet presAssocID="{AC8B763B-454E-474B-962F-11427839AADC}" presName="root2" presStyleCnt="0"/>
      <dgm:spPr/>
    </dgm:pt>
    <dgm:pt modelId="{02C1A13E-F63F-8142-8E8A-96A3F576C68C}" type="pres">
      <dgm:prSet presAssocID="{AC8B763B-454E-474B-962F-11427839AADC}" presName="LevelTwoTextNode" presStyleLbl="node2" presStyleIdx="1" presStyleCnt="3" custScaleX="40723">
        <dgm:presLayoutVars>
          <dgm:chPref val="3"/>
        </dgm:presLayoutVars>
      </dgm:prSet>
      <dgm:spPr/>
      <dgm:t>
        <a:bodyPr/>
        <a:lstStyle/>
        <a:p>
          <a:endParaRPr lang="fr-FR"/>
        </a:p>
      </dgm:t>
    </dgm:pt>
    <dgm:pt modelId="{8D7226C6-E1AF-6A4B-976F-0B4741113C38}" type="pres">
      <dgm:prSet presAssocID="{AC8B763B-454E-474B-962F-11427839AADC}" presName="level3hierChild" presStyleCnt="0"/>
      <dgm:spPr/>
    </dgm:pt>
    <dgm:pt modelId="{3A7F6E4B-A1DA-1B42-854F-88C3FE05F363}" type="pres">
      <dgm:prSet presAssocID="{91D587FF-4706-0C44-A07B-7F7FEF57F092}" presName="conn2-1" presStyleLbl="parChTrans1D3" presStyleIdx="5" presStyleCnt="11"/>
      <dgm:spPr/>
      <dgm:t>
        <a:bodyPr/>
        <a:lstStyle/>
        <a:p>
          <a:endParaRPr lang="fr-FR"/>
        </a:p>
      </dgm:t>
    </dgm:pt>
    <dgm:pt modelId="{04C15090-45CD-2A4F-A520-9FB3339E280C}" type="pres">
      <dgm:prSet presAssocID="{91D587FF-4706-0C44-A07B-7F7FEF57F092}" presName="connTx" presStyleLbl="parChTrans1D3" presStyleIdx="5" presStyleCnt="11"/>
      <dgm:spPr/>
      <dgm:t>
        <a:bodyPr/>
        <a:lstStyle/>
        <a:p>
          <a:endParaRPr lang="fr-FR"/>
        </a:p>
      </dgm:t>
    </dgm:pt>
    <dgm:pt modelId="{C8F2A8B3-CC2D-D44C-8273-9BBE23DE12BE}" type="pres">
      <dgm:prSet presAssocID="{74FAB38C-7DCB-824C-BEF4-2C7626348F65}" presName="root2" presStyleCnt="0"/>
      <dgm:spPr/>
    </dgm:pt>
    <dgm:pt modelId="{B659D721-4CCF-EE4E-9FC4-25BEF7B99EEF}" type="pres">
      <dgm:prSet presAssocID="{74FAB38C-7DCB-824C-BEF4-2C7626348F65}" presName="LevelTwoTextNode" presStyleLbl="node3" presStyleIdx="5" presStyleCnt="11" custScaleX="206892" custScaleY="37058">
        <dgm:presLayoutVars>
          <dgm:chPref val="3"/>
        </dgm:presLayoutVars>
      </dgm:prSet>
      <dgm:spPr/>
      <dgm:t>
        <a:bodyPr/>
        <a:lstStyle/>
        <a:p>
          <a:endParaRPr lang="fr-FR"/>
        </a:p>
      </dgm:t>
    </dgm:pt>
    <dgm:pt modelId="{C689E29B-3489-4B4C-B48D-988E56590E54}" type="pres">
      <dgm:prSet presAssocID="{74FAB38C-7DCB-824C-BEF4-2C7626348F65}" presName="level3hierChild" presStyleCnt="0"/>
      <dgm:spPr/>
    </dgm:pt>
    <dgm:pt modelId="{E4A322DE-C061-764B-9EDA-663DC3D6A20C}" type="pres">
      <dgm:prSet presAssocID="{81557432-F679-3E49-8CB3-BAEB3700D6DE}" presName="conn2-1" presStyleLbl="parChTrans1D3" presStyleIdx="6" presStyleCnt="11"/>
      <dgm:spPr/>
      <dgm:t>
        <a:bodyPr/>
        <a:lstStyle/>
        <a:p>
          <a:endParaRPr lang="fr-FR"/>
        </a:p>
      </dgm:t>
    </dgm:pt>
    <dgm:pt modelId="{4ACC3C3B-3B0B-2E47-A064-D6E376CF911E}" type="pres">
      <dgm:prSet presAssocID="{81557432-F679-3E49-8CB3-BAEB3700D6DE}" presName="connTx" presStyleLbl="parChTrans1D3" presStyleIdx="6" presStyleCnt="11"/>
      <dgm:spPr/>
      <dgm:t>
        <a:bodyPr/>
        <a:lstStyle/>
        <a:p>
          <a:endParaRPr lang="fr-FR"/>
        </a:p>
      </dgm:t>
    </dgm:pt>
    <dgm:pt modelId="{10A2DC50-AE28-4149-BCDB-B551B6C90DAA}" type="pres">
      <dgm:prSet presAssocID="{3DEABD10-18C1-9847-BD3D-134824306ED8}" presName="root2" presStyleCnt="0"/>
      <dgm:spPr/>
    </dgm:pt>
    <dgm:pt modelId="{7ECB94D9-76B5-CC4E-B235-B616B8BA25EC}" type="pres">
      <dgm:prSet presAssocID="{3DEABD10-18C1-9847-BD3D-134824306ED8}" presName="LevelTwoTextNode" presStyleLbl="node3" presStyleIdx="6" presStyleCnt="11" custScaleX="206892" custScaleY="37058">
        <dgm:presLayoutVars>
          <dgm:chPref val="3"/>
        </dgm:presLayoutVars>
      </dgm:prSet>
      <dgm:spPr/>
      <dgm:t>
        <a:bodyPr/>
        <a:lstStyle/>
        <a:p>
          <a:endParaRPr lang="fr-FR"/>
        </a:p>
      </dgm:t>
    </dgm:pt>
    <dgm:pt modelId="{23F3FE76-F5DE-9545-8507-225F2ECA6436}" type="pres">
      <dgm:prSet presAssocID="{3DEABD10-18C1-9847-BD3D-134824306ED8}" presName="level3hierChild" presStyleCnt="0"/>
      <dgm:spPr/>
    </dgm:pt>
    <dgm:pt modelId="{E817EE1A-8642-3545-840C-34BE822FD66C}" type="pres">
      <dgm:prSet presAssocID="{64D9AAB9-0D5B-3341-9B30-08DEF1A37EF7}" presName="conn2-1" presStyleLbl="parChTrans1D3" presStyleIdx="7" presStyleCnt="11"/>
      <dgm:spPr/>
      <dgm:t>
        <a:bodyPr/>
        <a:lstStyle/>
        <a:p>
          <a:endParaRPr lang="fr-FR"/>
        </a:p>
      </dgm:t>
    </dgm:pt>
    <dgm:pt modelId="{DB1F11BB-3518-8247-9265-216066D967F7}" type="pres">
      <dgm:prSet presAssocID="{64D9AAB9-0D5B-3341-9B30-08DEF1A37EF7}" presName="connTx" presStyleLbl="parChTrans1D3" presStyleIdx="7" presStyleCnt="11"/>
      <dgm:spPr/>
      <dgm:t>
        <a:bodyPr/>
        <a:lstStyle/>
        <a:p>
          <a:endParaRPr lang="fr-FR"/>
        </a:p>
      </dgm:t>
    </dgm:pt>
    <dgm:pt modelId="{30BBA445-C221-DC44-A271-A9082A404F7B}" type="pres">
      <dgm:prSet presAssocID="{37DE4CED-987C-1A46-9905-873C4AD4E533}" presName="root2" presStyleCnt="0"/>
      <dgm:spPr/>
    </dgm:pt>
    <dgm:pt modelId="{DD35671A-6CDB-754F-B7B7-2EAEFED428B6}" type="pres">
      <dgm:prSet presAssocID="{37DE4CED-987C-1A46-9905-873C4AD4E533}" presName="LevelTwoTextNode" presStyleLbl="node3" presStyleIdx="7" presStyleCnt="11" custScaleX="206892" custScaleY="37058">
        <dgm:presLayoutVars>
          <dgm:chPref val="3"/>
        </dgm:presLayoutVars>
      </dgm:prSet>
      <dgm:spPr/>
      <dgm:t>
        <a:bodyPr/>
        <a:lstStyle/>
        <a:p>
          <a:endParaRPr lang="fr-FR"/>
        </a:p>
      </dgm:t>
    </dgm:pt>
    <dgm:pt modelId="{5EB673C3-79E2-0540-A37F-AA635C3BECF8}" type="pres">
      <dgm:prSet presAssocID="{37DE4CED-987C-1A46-9905-873C4AD4E533}" presName="level3hierChild" presStyleCnt="0"/>
      <dgm:spPr/>
    </dgm:pt>
    <dgm:pt modelId="{68462ECF-4BC0-9649-8078-8C22B60503C3}" type="pres">
      <dgm:prSet presAssocID="{D2691831-118B-824C-8056-A7055A7D3EBA}" presName="conn2-1" presStyleLbl="parChTrans1D2" presStyleIdx="2" presStyleCnt="3"/>
      <dgm:spPr/>
      <dgm:t>
        <a:bodyPr/>
        <a:lstStyle/>
        <a:p>
          <a:endParaRPr lang="fr-FR"/>
        </a:p>
      </dgm:t>
    </dgm:pt>
    <dgm:pt modelId="{B0493C73-00E0-B146-B1E2-4A8C7C383C72}" type="pres">
      <dgm:prSet presAssocID="{D2691831-118B-824C-8056-A7055A7D3EBA}" presName="connTx" presStyleLbl="parChTrans1D2" presStyleIdx="2" presStyleCnt="3"/>
      <dgm:spPr/>
      <dgm:t>
        <a:bodyPr/>
        <a:lstStyle/>
        <a:p>
          <a:endParaRPr lang="fr-FR"/>
        </a:p>
      </dgm:t>
    </dgm:pt>
    <dgm:pt modelId="{6D87270F-F615-064A-AA52-DB8785C0C76C}" type="pres">
      <dgm:prSet presAssocID="{72E3F5D4-EA62-B74C-994E-14160B53E980}" presName="root2" presStyleCnt="0"/>
      <dgm:spPr/>
    </dgm:pt>
    <dgm:pt modelId="{9BAE2435-904B-B642-A1E1-7EE9A255FFB8}" type="pres">
      <dgm:prSet presAssocID="{72E3F5D4-EA62-B74C-994E-14160B53E980}" presName="LevelTwoTextNode" presStyleLbl="node2" presStyleIdx="2" presStyleCnt="3" custScaleX="40723">
        <dgm:presLayoutVars>
          <dgm:chPref val="3"/>
        </dgm:presLayoutVars>
      </dgm:prSet>
      <dgm:spPr/>
      <dgm:t>
        <a:bodyPr/>
        <a:lstStyle/>
        <a:p>
          <a:endParaRPr lang="fr-FR"/>
        </a:p>
      </dgm:t>
    </dgm:pt>
    <dgm:pt modelId="{6A9A2FD6-F0E8-7E4F-9299-27EF8F683ED3}" type="pres">
      <dgm:prSet presAssocID="{72E3F5D4-EA62-B74C-994E-14160B53E980}" presName="level3hierChild" presStyleCnt="0"/>
      <dgm:spPr/>
    </dgm:pt>
    <dgm:pt modelId="{E0A9A1C2-5602-A643-8FAC-118F000B6821}" type="pres">
      <dgm:prSet presAssocID="{0CA14E4F-60E2-DB44-976A-BEC9A979E4D1}" presName="conn2-1" presStyleLbl="parChTrans1D3" presStyleIdx="8" presStyleCnt="11"/>
      <dgm:spPr/>
      <dgm:t>
        <a:bodyPr/>
        <a:lstStyle/>
        <a:p>
          <a:endParaRPr lang="fr-FR"/>
        </a:p>
      </dgm:t>
    </dgm:pt>
    <dgm:pt modelId="{7A7D7987-3EB3-C848-B301-C8B3972321A1}" type="pres">
      <dgm:prSet presAssocID="{0CA14E4F-60E2-DB44-976A-BEC9A979E4D1}" presName="connTx" presStyleLbl="parChTrans1D3" presStyleIdx="8" presStyleCnt="11"/>
      <dgm:spPr/>
      <dgm:t>
        <a:bodyPr/>
        <a:lstStyle/>
        <a:p>
          <a:endParaRPr lang="fr-FR"/>
        </a:p>
      </dgm:t>
    </dgm:pt>
    <dgm:pt modelId="{CB1B0749-F5A6-1142-8C41-0D4439F571CA}" type="pres">
      <dgm:prSet presAssocID="{0391F9FA-42BF-E348-B620-653FD77707C8}" presName="root2" presStyleCnt="0"/>
      <dgm:spPr/>
    </dgm:pt>
    <dgm:pt modelId="{BACCCA54-6636-1341-B12E-C1EBF447A458}" type="pres">
      <dgm:prSet presAssocID="{0391F9FA-42BF-E348-B620-653FD77707C8}" presName="LevelTwoTextNode" presStyleLbl="node3" presStyleIdx="8" presStyleCnt="11" custScaleX="206892" custScaleY="37058">
        <dgm:presLayoutVars>
          <dgm:chPref val="3"/>
        </dgm:presLayoutVars>
      </dgm:prSet>
      <dgm:spPr/>
      <dgm:t>
        <a:bodyPr/>
        <a:lstStyle/>
        <a:p>
          <a:endParaRPr lang="fr-FR"/>
        </a:p>
      </dgm:t>
    </dgm:pt>
    <dgm:pt modelId="{E211BBCF-8663-7541-B55C-78065514D1FF}" type="pres">
      <dgm:prSet presAssocID="{0391F9FA-42BF-E348-B620-653FD77707C8}" presName="level3hierChild" presStyleCnt="0"/>
      <dgm:spPr/>
    </dgm:pt>
    <dgm:pt modelId="{F9569C70-299A-3A4F-9204-6E39179168AD}" type="pres">
      <dgm:prSet presAssocID="{CBA3E63D-E3D9-404C-BCDB-21ECB2187DFB}" presName="conn2-1" presStyleLbl="parChTrans1D3" presStyleIdx="9" presStyleCnt="11"/>
      <dgm:spPr/>
      <dgm:t>
        <a:bodyPr/>
        <a:lstStyle/>
        <a:p>
          <a:endParaRPr lang="fr-FR"/>
        </a:p>
      </dgm:t>
    </dgm:pt>
    <dgm:pt modelId="{AEB0ED55-7F8C-0945-9B21-C7C12E220453}" type="pres">
      <dgm:prSet presAssocID="{CBA3E63D-E3D9-404C-BCDB-21ECB2187DFB}" presName="connTx" presStyleLbl="parChTrans1D3" presStyleIdx="9" presStyleCnt="11"/>
      <dgm:spPr/>
      <dgm:t>
        <a:bodyPr/>
        <a:lstStyle/>
        <a:p>
          <a:endParaRPr lang="fr-FR"/>
        </a:p>
      </dgm:t>
    </dgm:pt>
    <dgm:pt modelId="{166E94E7-A14A-864D-8341-0FAAF2382DD2}" type="pres">
      <dgm:prSet presAssocID="{4C7B2D44-67F5-CF4D-9241-62263DC8EAFA}" presName="root2" presStyleCnt="0"/>
      <dgm:spPr/>
    </dgm:pt>
    <dgm:pt modelId="{26C93EBA-3203-0943-9F3E-25D7BC314D49}" type="pres">
      <dgm:prSet presAssocID="{4C7B2D44-67F5-CF4D-9241-62263DC8EAFA}" presName="LevelTwoTextNode" presStyleLbl="node3" presStyleIdx="9" presStyleCnt="11" custScaleX="206892" custScaleY="37058">
        <dgm:presLayoutVars>
          <dgm:chPref val="3"/>
        </dgm:presLayoutVars>
      </dgm:prSet>
      <dgm:spPr/>
      <dgm:t>
        <a:bodyPr/>
        <a:lstStyle/>
        <a:p>
          <a:endParaRPr lang="fr-FR"/>
        </a:p>
      </dgm:t>
    </dgm:pt>
    <dgm:pt modelId="{7331C971-0B78-6B4A-A051-B73FDF77470F}" type="pres">
      <dgm:prSet presAssocID="{4C7B2D44-67F5-CF4D-9241-62263DC8EAFA}" presName="level3hierChild" presStyleCnt="0"/>
      <dgm:spPr/>
    </dgm:pt>
    <dgm:pt modelId="{B55226A5-5CA2-4545-A3FC-8CEBCF1ED2BB}" type="pres">
      <dgm:prSet presAssocID="{2AFDA5AE-5435-664E-83C4-48530F781650}" presName="conn2-1" presStyleLbl="parChTrans1D3" presStyleIdx="10" presStyleCnt="11"/>
      <dgm:spPr/>
      <dgm:t>
        <a:bodyPr/>
        <a:lstStyle/>
        <a:p>
          <a:endParaRPr lang="fr-FR"/>
        </a:p>
      </dgm:t>
    </dgm:pt>
    <dgm:pt modelId="{89FA56AA-F3C3-7B47-B8D3-4414248C4790}" type="pres">
      <dgm:prSet presAssocID="{2AFDA5AE-5435-664E-83C4-48530F781650}" presName="connTx" presStyleLbl="parChTrans1D3" presStyleIdx="10" presStyleCnt="11"/>
      <dgm:spPr/>
      <dgm:t>
        <a:bodyPr/>
        <a:lstStyle/>
        <a:p>
          <a:endParaRPr lang="fr-FR"/>
        </a:p>
      </dgm:t>
    </dgm:pt>
    <dgm:pt modelId="{1345FC23-6FA6-0548-B97D-0F51180CE026}" type="pres">
      <dgm:prSet presAssocID="{A10B66B5-721A-DD4B-8692-E1649765A60F}" presName="root2" presStyleCnt="0"/>
      <dgm:spPr/>
    </dgm:pt>
    <dgm:pt modelId="{0A7991CE-8B85-3246-8012-92BBBECAC515}" type="pres">
      <dgm:prSet presAssocID="{A10B66B5-721A-DD4B-8692-E1649765A60F}" presName="LevelTwoTextNode" presStyleLbl="node3" presStyleIdx="10" presStyleCnt="11" custScaleX="206892" custScaleY="37058">
        <dgm:presLayoutVars>
          <dgm:chPref val="3"/>
        </dgm:presLayoutVars>
      </dgm:prSet>
      <dgm:spPr/>
      <dgm:t>
        <a:bodyPr/>
        <a:lstStyle/>
        <a:p>
          <a:endParaRPr lang="fr-FR"/>
        </a:p>
      </dgm:t>
    </dgm:pt>
    <dgm:pt modelId="{AE193507-B12A-A445-ADB5-51F6A6F519B9}" type="pres">
      <dgm:prSet presAssocID="{A10B66B5-721A-DD4B-8692-E1649765A60F}" presName="level3hierChild" presStyleCnt="0"/>
      <dgm:spPr/>
    </dgm:pt>
  </dgm:ptLst>
  <dgm:cxnLst>
    <dgm:cxn modelId="{FAF3E87C-E024-3045-ABFC-BD96CD9ED9AD}" type="presOf" srcId="{2CE833F3-5D94-7143-9B8F-003059B15EA6}" destId="{D04BC196-C299-C046-A086-51E0227702B7}" srcOrd="1" destOrd="0" presId="urn:microsoft.com/office/officeart/2008/layout/HorizontalMultiLevelHierarchy"/>
    <dgm:cxn modelId="{374DBA20-AFAE-A841-8189-A46FE6F9E615}" type="presOf" srcId="{2AFDA5AE-5435-664E-83C4-48530F781650}" destId="{89FA56AA-F3C3-7B47-B8D3-4414248C4790}" srcOrd="1" destOrd="0" presId="urn:microsoft.com/office/officeart/2008/layout/HorizontalMultiLevelHierarchy"/>
    <dgm:cxn modelId="{33267CD5-8457-5D4A-B96D-1D22E224328E}" type="presOf" srcId="{AC8B763B-454E-474B-962F-11427839AADC}" destId="{02C1A13E-F63F-8142-8E8A-96A3F576C68C}" srcOrd="0" destOrd="0" presId="urn:microsoft.com/office/officeart/2008/layout/HorizontalMultiLevelHierarchy"/>
    <dgm:cxn modelId="{92D398E8-CA11-044A-8ACA-EBE7FBC37E17}" srcId="{AC8B763B-454E-474B-962F-11427839AADC}" destId="{74FAB38C-7DCB-824C-BEF4-2C7626348F65}" srcOrd="0" destOrd="0" parTransId="{91D587FF-4706-0C44-A07B-7F7FEF57F092}" sibTransId="{C92ECBCA-AC99-DD40-852D-59E3F55D32A3}"/>
    <dgm:cxn modelId="{0D85C782-4C83-F043-91DB-9C6DA283D7D2}" srcId="{72E3F5D4-EA62-B74C-994E-14160B53E980}" destId="{A10B66B5-721A-DD4B-8692-E1649765A60F}" srcOrd="2" destOrd="0" parTransId="{2AFDA5AE-5435-664E-83C4-48530F781650}" sibTransId="{AE020E9C-4A84-004A-9F5D-FF2A603B27FD}"/>
    <dgm:cxn modelId="{DC7F3BD5-42B7-F64A-81D2-7CAEEED8872C}" type="presOf" srcId="{D2691831-118B-824C-8056-A7055A7D3EBA}" destId="{B0493C73-00E0-B146-B1E2-4A8C7C383C72}" srcOrd="1" destOrd="0" presId="urn:microsoft.com/office/officeart/2008/layout/HorizontalMultiLevelHierarchy"/>
    <dgm:cxn modelId="{02A50B4A-A15F-F147-B16F-54B32228CB0F}" type="presOf" srcId="{72E3F5D4-EA62-B74C-994E-14160B53E980}" destId="{9BAE2435-904B-B642-A1E1-7EE9A255FFB8}" srcOrd="0" destOrd="0" presId="urn:microsoft.com/office/officeart/2008/layout/HorizontalMultiLevelHierarchy"/>
    <dgm:cxn modelId="{91B0E7E4-C461-0C48-B581-4BAAF16CEF6C}" type="presOf" srcId="{CBA3E63D-E3D9-404C-BCDB-21ECB2187DFB}" destId="{F9569C70-299A-3A4F-9204-6E39179168AD}" srcOrd="0" destOrd="0" presId="urn:microsoft.com/office/officeart/2008/layout/HorizontalMultiLevelHierarchy"/>
    <dgm:cxn modelId="{4CB659AF-A52E-C246-96AF-DDD0E0F20919}" type="presOf" srcId="{91D587FF-4706-0C44-A07B-7F7FEF57F092}" destId="{3A7F6E4B-A1DA-1B42-854F-88C3FE05F363}" srcOrd="0" destOrd="0" presId="urn:microsoft.com/office/officeart/2008/layout/HorizontalMultiLevelHierarchy"/>
    <dgm:cxn modelId="{1C7F9046-E73A-E244-8094-D09B9946AA1B}" type="presOf" srcId="{64D9AAB9-0D5B-3341-9B30-08DEF1A37EF7}" destId="{E817EE1A-8642-3545-840C-34BE822FD66C}" srcOrd="0" destOrd="0" presId="urn:microsoft.com/office/officeart/2008/layout/HorizontalMultiLevelHierarchy"/>
    <dgm:cxn modelId="{EC48EB62-DA92-234E-8A33-F468339B55FD}" type="presOf" srcId="{0CA14E4F-60E2-DB44-976A-BEC9A979E4D1}" destId="{7A7D7987-3EB3-C848-B301-C8B3972321A1}" srcOrd="1" destOrd="0" presId="urn:microsoft.com/office/officeart/2008/layout/HorizontalMultiLevelHierarchy"/>
    <dgm:cxn modelId="{5E76FA0F-D715-4542-815A-FE95BE191235}" type="presOf" srcId="{7C47D562-78EE-A940-AAD0-2A7BCBE2D3E9}" destId="{7DD1422F-9E1D-854A-8D03-847F7A8CBE65}" srcOrd="0" destOrd="0" presId="urn:microsoft.com/office/officeart/2008/layout/HorizontalMultiLevelHierarchy"/>
    <dgm:cxn modelId="{5C9BA098-3A16-6C4F-A419-E58C951DBC4C}" srcId="{52C22A01-FC4A-424A-B188-9E8FED3AE232}" destId="{72E3F5D4-EA62-B74C-994E-14160B53E980}" srcOrd="2" destOrd="0" parTransId="{D2691831-118B-824C-8056-A7055A7D3EBA}" sibTransId="{F726E73E-9360-9249-86F4-7A25933E9339}"/>
    <dgm:cxn modelId="{B67F8AE4-71DC-ED44-9A8E-C61DE412E528}" type="presOf" srcId="{64D9AAB9-0D5B-3341-9B30-08DEF1A37EF7}" destId="{DB1F11BB-3518-8247-9265-216066D967F7}" srcOrd="1" destOrd="0" presId="urn:microsoft.com/office/officeart/2008/layout/HorizontalMultiLevelHierarchy"/>
    <dgm:cxn modelId="{E1D109C9-06AA-DA42-8B01-AA8A4AF2D819}" type="presOf" srcId="{27057EC0-1491-A64F-8883-162B3B9BE374}" destId="{ED8FBA72-B738-8E4B-BCFF-A16FB1E9293D}" srcOrd="1" destOrd="0" presId="urn:microsoft.com/office/officeart/2008/layout/HorizontalMultiLevelHierarchy"/>
    <dgm:cxn modelId="{9F089E21-E230-FF4C-95A9-64084873376C}" type="presOf" srcId="{27057EC0-1491-A64F-8883-162B3B9BE374}" destId="{CEC3B0F8-EEE3-174E-B0C5-3E320F39C2C4}" srcOrd="0" destOrd="0" presId="urn:microsoft.com/office/officeart/2008/layout/HorizontalMultiLevelHierarchy"/>
    <dgm:cxn modelId="{F856D193-ECB6-A54B-B002-425A456C64F9}" type="presOf" srcId="{D2691831-118B-824C-8056-A7055A7D3EBA}" destId="{68462ECF-4BC0-9649-8078-8C22B60503C3}" srcOrd="0" destOrd="0" presId="urn:microsoft.com/office/officeart/2008/layout/HorizontalMultiLevelHierarchy"/>
    <dgm:cxn modelId="{1F782461-E17D-DB42-AF85-1F9F0035FFC7}" type="presOf" srcId="{285ECA3B-6000-C84D-860E-BF82FB62F89A}" destId="{EDD7C537-B514-064D-849F-E8D65A79D90E}" srcOrd="0" destOrd="0" presId="urn:microsoft.com/office/officeart/2008/layout/HorizontalMultiLevelHierarchy"/>
    <dgm:cxn modelId="{E4005B99-E00B-D245-989C-D93168380EEF}" type="presOf" srcId="{FA145B67-E4D6-C64A-AD30-48570D09912D}" destId="{E1F19DF4-3054-A74E-BEC5-0326DF72B85E}" srcOrd="0" destOrd="0" presId="urn:microsoft.com/office/officeart/2008/layout/HorizontalMultiLevelHierarchy"/>
    <dgm:cxn modelId="{2B69B1A9-F2D3-204A-ACEB-E07C2A96A0E1}" type="presOf" srcId="{729F5196-447B-6548-857F-3ECD6E802AB6}" destId="{FB865BDC-22BF-5B47-AB08-48E764AA9C23}" srcOrd="0" destOrd="0" presId="urn:microsoft.com/office/officeart/2008/layout/HorizontalMultiLevelHierarchy"/>
    <dgm:cxn modelId="{D80DBDD4-60ED-6F44-A5CA-03DB5F8D45D1}" type="presOf" srcId="{A10B66B5-721A-DD4B-8692-E1649765A60F}" destId="{0A7991CE-8B85-3246-8012-92BBBECAC515}" srcOrd="0" destOrd="0" presId="urn:microsoft.com/office/officeart/2008/layout/HorizontalMultiLevelHierarchy"/>
    <dgm:cxn modelId="{674087DB-8E88-1143-B5F0-FF7A688E17B6}" type="presOf" srcId="{52C22A01-FC4A-424A-B188-9E8FED3AE232}" destId="{80E538D5-716F-3046-836F-A11C33F1807B}" srcOrd="0" destOrd="0" presId="urn:microsoft.com/office/officeart/2008/layout/HorizontalMultiLevelHierarchy"/>
    <dgm:cxn modelId="{15E077E5-8868-C140-AFB6-093EB18B8D58}" type="presOf" srcId="{91D587FF-4706-0C44-A07B-7F7FEF57F092}" destId="{04C15090-45CD-2A4F-A520-9FB3339E280C}" srcOrd="1" destOrd="0" presId="urn:microsoft.com/office/officeart/2008/layout/HorizontalMultiLevelHierarchy"/>
    <dgm:cxn modelId="{BF1BBBD8-21B5-9D4C-854F-69DCDE0A24B2}" srcId="{AC8B763B-454E-474B-962F-11427839AADC}" destId="{37DE4CED-987C-1A46-9905-873C4AD4E533}" srcOrd="2" destOrd="0" parTransId="{64D9AAB9-0D5B-3341-9B30-08DEF1A37EF7}" sibTransId="{265A3D71-F4A7-A248-9EF1-175213982639}"/>
    <dgm:cxn modelId="{E2A1924E-4C98-B14F-A412-97DCE3C50B69}" type="presOf" srcId="{3DEABD10-18C1-9847-BD3D-134824306ED8}" destId="{7ECB94D9-76B5-CC4E-B235-B616B8BA25EC}" srcOrd="0" destOrd="0" presId="urn:microsoft.com/office/officeart/2008/layout/HorizontalMultiLevelHierarchy"/>
    <dgm:cxn modelId="{7FABD7A5-3A09-944C-BDCF-7A6393BF2DE3}" type="presOf" srcId="{ED581054-BC2A-6A4F-B3FE-54A5629BFCB8}" destId="{EA64675B-CE22-2F46-BDEC-19E1AC063F04}" srcOrd="1" destOrd="0" presId="urn:microsoft.com/office/officeart/2008/layout/HorizontalMultiLevelHierarchy"/>
    <dgm:cxn modelId="{2A1F9DE2-8994-0C42-944F-3416F60125C2}" type="presOf" srcId="{81557432-F679-3E49-8CB3-BAEB3700D6DE}" destId="{4ACC3C3B-3B0B-2E47-A064-D6E376CF911E}" srcOrd="1" destOrd="0" presId="urn:microsoft.com/office/officeart/2008/layout/HorizontalMultiLevelHierarchy"/>
    <dgm:cxn modelId="{61CB96F1-A156-0D4E-9A10-59076AD44F1E}" type="presOf" srcId="{729F5196-447B-6548-857F-3ECD6E802AB6}" destId="{1CAFEB0A-20BC-C74E-BB7F-FB08170C6277}" srcOrd="1" destOrd="0" presId="urn:microsoft.com/office/officeart/2008/layout/HorizontalMultiLevelHierarchy"/>
    <dgm:cxn modelId="{C15D2221-ED4F-8043-B6AD-1944A0A19CA5}" type="presOf" srcId="{0391F9FA-42BF-E348-B620-653FD77707C8}" destId="{BACCCA54-6636-1341-B12E-C1EBF447A458}" srcOrd="0" destOrd="0" presId="urn:microsoft.com/office/officeart/2008/layout/HorizontalMultiLevelHierarchy"/>
    <dgm:cxn modelId="{A6C5463B-0D66-6A49-8E87-E9FB3A0BC394}" srcId="{6B8AB27C-C99F-E44A-91E1-018B493B87C5}" destId="{FA145B67-E4D6-C64A-AD30-48570D09912D}" srcOrd="2" destOrd="0" parTransId="{2CE833F3-5D94-7143-9B8F-003059B15EA6}" sibTransId="{34C1AE7B-05AD-EE43-95B4-F49DF795BF5D}"/>
    <dgm:cxn modelId="{DCF1A986-F03E-724E-892A-89E5E4170A92}" type="presOf" srcId="{74FAB38C-7DCB-824C-BEF4-2C7626348F65}" destId="{B659D721-4CCF-EE4E-9FC4-25BEF7B99EEF}" srcOrd="0" destOrd="0" presId="urn:microsoft.com/office/officeart/2008/layout/HorizontalMultiLevelHierarchy"/>
    <dgm:cxn modelId="{9AA5DC21-DF15-5D44-B842-EFD69381CEB3}" type="presOf" srcId="{81557432-F679-3E49-8CB3-BAEB3700D6DE}" destId="{E4A322DE-C061-764B-9EDA-663DC3D6A20C}" srcOrd="0" destOrd="0" presId="urn:microsoft.com/office/officeart/2008/layout/HorizontalMultiLevelHierarchy"/>
    <dgm:cxn modelId="{3515162A-190C-0B4D-98F2-F5309EED30B2}" srcId="{167A7E0C-BD71-8B42-8231-41D4442302DF}" destId="{52C22A01-FC4A-424A-B188-9E8FED3AE232}" srcOrd="0" destOrd="0" parTransId="{7E4D3851-A7B8-8842-BDA6-20B0DFB0EBAA}" sibTransId="{FD80E90A-1CC6-8147-9861-F51B91482D07}"/>
    <dgm:cxn modelId="{2EDA30C8-33F7-A249-BFF8-9344303D85F0}" type="presOf" srcId="{0CA14E4F-60E2-DB44-976A-BEC9A979E4D1}" destId="{E0A9A1C2-5602-A643-8FAC-118F000B6821}" srcOrd="0" destOrd="0" presId="urn:microsoft.com/office/officeart/2008/layout/HorizontalMultiLevelHierarchy"/>
    <dgm:cxn modelId="{3E92C4AA-4FDF-B645-86D0-0445FA264093}" type="presOf" srcId="{7C47D562-78EE-A940-AAD0-2A7BCBE2D3E9}" destId="{78AA6690-21AC-D948-9175-49F0A00387C7}" srcOrd="1" destOrd="0" presId="urn:microsoft.com/office/officeart/2008/layout/HorizontalMultiLevelHierarchy"/>
    <dgm:cxn modelId="{2D61DC72-13FC-D348-B456-BB605DBA6087}" type="presOf" srcId="{2AFDA5AE-5435-664E-83C4-48530F781650}" destId="{B55226A5-5CA2-4545-A3FC-8CEBCF1ED2BB}" srcOrd="0" destOrd="0" presId="urn:microsoft.com/office/officeart/2008/layout/HorizontalMultiLevelHierarchy"/>
    <dgm:cxn modelId="{D1EF47D5-3328-834B-BEF3-B47908699A20}" type="presOf" srcId="{EF1EBB3C-A8C6-114D-A5D3-CB1CAE91B5A3}" destId="{EB5640DC-C695-164F-B686-E3A38A87F718}" srcOrd="0" destOrd="0" presId="urn:microsoft.com/office/officeart/2008/layout/HorizontalMultiLevelHierarchy"/>
    <dgm:cxn modelId="{FB2864DE-1C06-D244-B7A1-93803E26896B}" srcId="{AC8B763B-454E-474B-962F-11427839AADC}" destId="{3DEABD10-18C1-9847-BD3D-134824306ED8}" srcOrd="1" destOrd="0" parTransId="{81557432-F679-3E49-8CB3-BAEB3700D6DE}" sibTransId="{6A713D7A-D609-5547-8C24-1ACA88C87DFA}"/>
    <dgm:cxn modelId="{F72BB1E1-B14E-6D45-B1F5-AF1938BBB0DA}" type="presOf" srcId="{37DE4CED-987C-1A46-9905-873C4AD4E533}" destId="{DD35671A-6CDB-754F-B7B7-2EAEFED428B6}" srcOrd="0" destOrd="0" presId="urn:microsoft.com/office/officeart/2008/layout/HorizontalMultiLevelHierarchy"/>
    <dgm:cxn modelId="{ECE8FE72-B2A9-6646-AC87-5C94783EB6B4}" type="presOf" srcId="{27D8E305-A1D7-4F49-91A8-40413AE0073D}" destId="{463ADDD1-4E2F-F846-800E-8CA01FDC94AF}" srcOrd="0" destOrd="0" presId="urn:microsoft.com/office/officeart/2008/layout/HorizontalMultiLevelHierarchy"/>
    <dgm:cxn modelId="{81EECB90-F39C-8D42-8787-A051B3192236}" type="presOf" srcId="{AA6C33D3-AA23-D54D-AE51-304ED5902C87}" destId="{272BC2A4-9719-344A-AD0D-B1C9B6FB9D61}" srcOrd="0" destOrd="0" presId="urn:microsoft.com/office/officeart/2008/layout/HorizontalMultiLevelHierarchy"/>
    <dgm:cxn modelId="{14EDBF89-CAF5-E24D-90D5-18B7DFEFD25E}" srcId="{52C22A01-FC4A-424A-B188-9E8FED3AE232}" destId="{AC8B763B-454E-474B-962F-11427839AADC}" srcOrd="1" destOrd="0" parTransId="{ED581054-BC2A-6A4F-B3FE-54A5629BFCB8}" sibTransId="{57EE8369-D558-564F-ADB5-6B8B1B1C0065}"/>
    <dgm:cxn modelId="{FB809CD8-C32A-BF4D-8546-15F292DFB856}" srcId="{6B8AB27C-C99F-E44A-91E1-018B493B87C5}" destId="{27D8E305-A1D7-4F49-91A8-40413AE0073D}" srcOrd="0" destOrd="0" parTransId="{27057EC0-1491-A64F-8883-162B3B9BE374}" sibTransId="{C372F337-4163-974E-AD85-C72B5A074A77}"/>
    <dgm:cxn modelId="{68941B40-083F-A54A-95B9-EFF2DE735781}" srcId="{52C22A01-FC4A-424A-B188-9E8FED3AE232}" destId="{6B8AB27C-C99F-E44A-91E1-018B493B87C5}" srcOrd="0" destOrd="0" parTransId="{AA6C33D3-AA23-D54D-AE51-304ED5902C87}" sibTransId="{A63C5589-E548-654E-B077-E0F173379DA6}"/>
    <dgm:cxn modelId="{85EBE96B-BA8E-8F43-A91A-8AFB7BBDD1E0}" srcId="{72E3F5D4-EA62-B74C-994E-14160B53E980}" destId="{0391F9FA-42BF-E348-B620-653FD77707C8}" srcOrd="0" destOrd="0" parTransId="{0CA14E4F-60E2-DB44-976A-BEC9A979E4D1}" sibTransId="{0D936368-FF02-E342-8DBB-AB5708EE21D0}"/>
    <dgm:cxn modelId="{C9AC2A78-42BB-9B47-A134-F4D8AFF2A899}" type="presOf" srcId="{4C7B2D44-67F5-CF4D-9241-62263DC8EAFA}" destId="{26C93EBA-3203-0943-9F3E-25D7BC314D49}" srcOrd="0" destOrd="0" presId="urn:microsoft.com/office/officeart/2008/layout/HorizontalMultiLevelHierarchy"/>
    <dgm:cxn modelId="{BCA9D3D5-F790-BD41-A093-6BF4CCFE0A01}" srcId="{72E3F5D4-EA62-B74C-994E-14160B53E980}" destId="{4C7B2D44-67F5-CF4D-9241-62263DC8EAFA}" srcOrd="1" destOrd="0" parTransId="{CBA3E63D-E3D9-404C-BCDB-21ECB2187DFB}" sibTransId="{4A9A2867-3D13-9144-AA00-8B3C8A966FDD}"/>
    <dgm:cxn modelId="{DB9D7F85-3961-A349-9794-F55C53ED968C}" type="presOf" srcId="{5A221E8D-3B06-CA43-B384-FC742EFACCE9}" destId="{77844D31-7552-D44D-8746-5F9B94956439}" srcOrd="0" destOrd="0" presId="urn:microsoft.com/office/officeart/2008/layout/HorizontalMultiLevelHierarchy"/>
    <dgm:cxn modelId="{DEC0162A-B560-1545-A042-2FD8532AC9A8}" type="presOf" srcId="{CBA3E63D-E3D9-404C-BCDB-21ECB2187DFB}" destId="{AEB0ED55-7F8C-0945-9B21-C7C12E220453}" srcOrd="1" destOrd="0" presId="urn:microsoft.com/office/officeart/2008/layout/HorizontalMultiLevelHierarchy"/>
    <dgm:cxn modelId="{2CAEA981-698F-734E-BF9C-74CEF4A39F3A}" srcId="{6B8AB27C-C99F-E44A-91E1-018B493B87C5}" destId="{EF1EBB3C-A8C6-114D-A5D3-CB1CAE91B5A3}" srcOrd="1" destOrd="0" parTransId="{729F5196-447B-6548-857F-3ECD6E802AB6}" sibTransId="{1BD6A083-D576-CA4C-A6E1-C518BD8A1F7A}"/>
    <dgm:cxn modelId="{AD9C01E5-467F-234E-B15E-5C9412F80DF3}" srcId="{6B8AB27C-C99F-E44A-91E1-018B493B87C5}" destId="{2ED47DC3-DC04-C740-859B-B342999B919F}" srcOrd="3" destOrd="0" parTransId="{7C47D562-78EE-A940-AAD0-2A7BCBE2D3E9}" sibTransId="{37C0C45B-881C-6847-95ED-AC3744CE3675}"/>
    <dgm:cxn modelId="{F4D03ADE-4B70-8B47-A067-1A708286A9A7}" type="presOf" srcId="{167A7E0C-BD71-8B42-8231-41D4442302DF}" destId="{E26FF7F3-CBC6-9D43-8A79-605B681A2E11}" srcOrd="0" destOrd="0" presId="urn:microsoft.com/office/officeart/2008/layout/HorizontalMultiLevelHierarchy"/>
    <dgm:cxn modelId="{DBAD71DC-0BE3-6748-8C0A-790FAE949FA0}" type="presOf" srcId="{285ECA3B-6000-C84D-860E-BF82FB62F89A}" destId="{09FE2603-97F2-FB40-9B61-6D4E0DEC83CA}" srcOrd="1" destOrd="0" presId="urn:microsoft.com/office/officeart/2008/layout/HorizontalMultiLevelHierarchy"/>
    <dgm:cxn modelId="{94C3CBCB-81AA-2940-9886-D409D4BF7DBF}" type="presOf" srcId="{AA6C33D3-AA23-D54D-AE51-304ED5902C87}" destId="{7873259A-BA50-D640-B66E-E22ABEB0C893}" srcOrd="1" destOrd="0" presId="urn:microsoft.com/office/officeart/2008/layout/HorizontalMultiLevelHierarchy"/>
    <dgm:cxn modelId="{296D300C-9CD4-2D49-B84C-C162F6CEE26D}" type="presOf" srcId="{6B8AB27C-C99F-E44A-91E1-018B493B87C5}" destId="{A0C9FBD4-7F7F-BF4B-9D0B-35024228D87C}" srcOrd="0" destOrd="0" presId="urn:microsoft.com/office/officeart/2008/layout/HorizontalMultiLevelHierarchy"/>
    <dgm:cxn modelId="{46489177-6095-7944-9FCF-6573B0583F9C}" type="presOf" srcId="{ED581054-BC2A-6A4F-B3FE-54A5629BFCB8}" destId="{BB5BEAC1-EA67-5940-BE56-BF663057EF87}" srcOrd="0" destOrd="0" presId="urn:microsoft.com/office/officeart/2008/layout/HorizontalMultiLevelHierarchy"/>
    <dgm:cxn modelId="{FE157B86-54B2-B041-88C8-FD88B68A432B}" type="presOf" srcId="{2ED47DC3-DC04-C740-859B-B342999B919F}" destId="{A4FD30A5-FB0D-2642-8A1A-752E56E23D52}" srcOrd="0" destOrd="0" presId="urn:microsoft.com/office/officeart/2008/layout/HorizontalMultiLevelHierarchy"/>
    <dgm:cxn modelId="{B54B8318-C1DF-8E44-99F9-4E0059935DC1}" srcId="{6B8AB27C-C99F-E44A-91E1-018B493B87C5}" destId="{5A221E8D-3B06-CA43-B384-FC742EFACCE9}" srcOrd="4" destOrd="0" parTransId="{285ECA3B-6000-C84D-860E-BF82FB62F89A}" sibTransId="{6ACA882E-8BED-F649-88CE-29D58526CE91}"/>
    <dgm:cxn modelId="{16E5F045-4101-1E4F-B02C-F3405C087D63}" type="presOf" srcId="{2CE833F3-5D94-7143-9B8F-003059B15EA6}" destId="{E9DD2A61-D4C5-6843-BD88-95AE5DA4C3CB}" srcOrd="0" destOrd="0" presId="urn:microsoft.com/office/officeart/2008/layout/HorizontalMultiLevelHierarchy"/>
    <dgm:cxn modelId="{CAB42211-47A7-A04C-BB58-05CDC5EA22F7}" type="presParOf" srcId="{E26FF7F3-CBC6-9D43-8A79-605B681A2E11}" destId="{2F1A4B16-E3BB-E44B-B5CD-A30611F123DB}" srcOrd="0" destOrd="0" presId="urn:microsoft.com/office/officeart/2008/layout/HorizontalMultiLevelHierarchy"/>
    <dgm:cxn modelId="{7B5C7D72-0058-094D-BA55-ED5BE827193A}" type="presParOf" srcId="{2F1A4B16-E3BB-E44B-B5CD-A30611F123DB}" destId="{80E538D5-716F-3046-836F-A11C33F1807B}" srcOrd="0" destOrd="0" presId="urn:microsoft.com/office/officeart/2008/layout/HorizontalMultiLevelHierarchy"/>
    <dgm:cxn modelId="{37540A0A-AD43-5D41-9031-EEDD6B3022F5}" type="presParOf" srcId="{2F1A4B16-E3BB-E44B-B5CD-A30611F123DB}" destId="{F81A1765-3305-7F42-ACEC-F7A4A0E89ADA}" srcOrd="1" destOrd="0" presId="urn:microsoft.com/office/officeart/2008/layout/HorizontalMultiLevelHierarchy"/>
    <dgm:cxn modelId="{8B2152B9-2DC0-8345-80AC-BCBDC5E4AB35}" type="presParOf" srcId="{F81A1765-3305-7F42-ACEC-F7A4A0E89ADA}" destId="{272BC2A4-9719-344A-AD0D-B1C9B6FB9D61}" srcOrd="0" destOrd="0" presId="urn:microsoft.com/office/officeart/2008/layout/HorizontalMultiLevelHierarchy"/>
    <dgm:cxn modelId="{7AAE6EE4-8276-584F-9437-107C7F37B02A}" type="presParOf" srcId="{272BC2A4-9719-344A-AD0D-B1C9B6FB9D61}" destId="{7873259A-BA50-D640-B66E-E22ABEB0C893}" srcOrd="0" destOrd="0" presId="urn:microsoft.com/office/officeart/2008/layout/HorizontalMultiLevelHierarchy"/>
    <dgm:cxn modelId="{7EA8574F-C30B-0646-8DB8-01012BB359C8}" type="presParOf" srcId="{F81A1765-3305-7F42-ACEC-F7A4A0E89ADA}" destId="{1BE0D8DB-DCCD-A34E-AD60-CF9C8522D8DE}" srcOrd="1" destOrd="0" presId="urn:microsoft.com/office/officeart/2008/layout/HorizontalMultiLevelHierarchy"/>
    <dgm:cxn modelId="{87C00C0B-7054-0241-9525-3880331928E9}" type="presParOf" srcId="{1BE0D8DB-DCCD-A34E-AD60-CF9C8522D8DE}" destId="{A0C9FBD4-7F7F-BF4B-9D0B-35024228D87C}" srcOrd="0" destOrd="0" presId="urn:microsoft.com/office/officeart/2008/layout/HorizontalMultiLevelHierarchy"/>
    <dgm:cxn modelId="{A49480E5-91B5-4E49-9FBB-7A62ADEE6AC5}" type="presParOf" srcId="{1BE0D8DB-DCCD-A34E-AD60-CF9C8522D8DE}" destId="{2765B07B-1167-BD4D-8646-C382D6D04190}" srcOrd="1" destOrd="0" presId="urn:microsoft.com/office/officeart/2008/layout/HorizontalMultiLevelHierarchy"/>
    <dgm:cxn modelId="{07F8638D-5069-964D-AB99-B799D2052547}" type="presParOf" srcId="{2765B07B-1167-BD4D-8646-C382D6D04190}" destId="{CEC3B0F8-EEE3-174E-B0C5-3E320F39C2C4}" srcOrd="0" destOrd="0" presId="urn:microsoft.com/office/officeart/2008/layout/HorizontalMultiLevelHierarchy"/>
    <dgm:cxn modelId="{2CB7783C-CA9E-E34D-BE4B-DA2F6469DC5C}" type="presParOf" srcId="{CEC3B0F8-EEE3-174E-B0C5-3E320F39C2C4}" destId="{ED8FBA72-B738-8E4B-BCFF-A16FB1E9293D}" srcOrd="0" destOrd="0" presId="urn:microsoft.com/office/officeart/2008/layout/HorizontalMultiLevelHierarchy"/>
    <dgm:cxn modelId="{EB04D7FB-FFAA-1244-9B29-366D9CF5731B}" type="presParOf" srcId="{2765B07B-1167-BD4D-8646-C382D6D04190}" destId="{7552616B-7DDD-D943-BA64-32FD4365B497}" srcOrd="1" destOrd="0" presId="urn:microsoft.com/office/officeart/2008/layout/HorizontalMultiLevelHierarchy"/>
    <dgm:cxn modelId="{49E21CDB-2C54-A640-89F0-4A749AACD051}" type="presParOf" srcId="{7552616B-7DDD-D943-BA64-32FD4365B497}" destId="{463ADDD1-4E2F-F846-800E-8CA01FDC94AF}" srcOrd="0" destOrd="0" presId="urn:microsoft.com/office/officeart/2008/layout/HorizontalMultiLevelHierarchy"/>
    <dgm:cxn modelId="{762D85B1-AC96-DE4A-8619-D8AA6220A688}" type="presParOf" srcId="{7552616B-7DDD-D943-BA64-32FD4365B497}" destId="{B9BAF4B4-3160-AC45-8B1A-257013FEEB10}" srcOrd="1" destOrd="0" presId="urn:microsoft.com/office/officeart/2008/layout/HorizontalMultiLevelHierarchy"/>
    <dgm:cxn modelId="{EC64FE74-7B5A-2445-A4E8-E63F81E952C0}" type="presParOf" srcId="{2765B07B-1167-BD4D-8646-C382D6D04190}" destId="{FB865BDC-22BF-5B47-AB08-48E764AA9C23}" srcOrd="2" destOrd="0" presId="urn:microsoft.com/office/officeart/2008/layout/HorizontalMultiLevelHierarchy"/>
    <dgm:cxn modelId="{B0312CB0-5415-8044-B43D-65C9E83B4B59}" type="presParOf" srcId="{FB865BDC-22BF-5B47-AB08-48E764AA9C23}" destId="{1CAFEB0A-20BC-C74E-BB7F-FB08170C6277}" srcOrd="0" destOrd="0" presId="urn:microsoft.com/office/officeart/2008/layout/HorizontalMultiLevelHierarchy"/>
    <dgm:cxn modelId="{35A72B00-8376-9F4C-819E-922BBAE10D19}" type="presParOf" srcId="{2765B07B-1167-BD4D-8646-C382D6D04190}" destId="{8DDA039B-B322-0746-90AE-F84D505E6D82}" srcOrd="3" destOrd="0" presId="urn:microsoft.com/office/officeart/2008/layout/HorizontalMultiLevelHierarchy"/>
    <dgm:cxn modelId="{505FDFCB-3E4F-A840-A27C-492D17407164}" type="presParOf" srcId="{8DDA039B-B322-0746-90AE-F84D505E6D82}" destId="{EB5640DC-C695-164F-B686-E3A38A87F718}" srcOrd="0" destOrd="0" presId="urn:microsoft.com/office/officeart/2008/layout/HorizontalMultiLevelHierarchy"/>
    <dgm:cxn modelId="{36D67520-7FE2-1946-8659-1C9A84F45D43}" type="presParOf" srcId="{8DDA039B-B322-0746-90AE-F84D505E6D82}" destId="{AE644B8F-97CC-9C48-983D-66C766F1C1B0}" srcOrd="1" destOrd="0" presId="urn:microsoft.com/office/officeart/2008/layout/HorizontalMultiLevelHierarchy"/>
    <dgm:cxn modelId="{88428F7C-E949-5849-8C29-CBB072351199}" type="presParOf" srcId="{2765B07B-1167-BD4D-8646-C382D6D04190}" destId="{E9DD2A61-D4C5-6843-BD88-95AE5DA4C3CB}" srcOrd="4" destOrd="0" presId="urn:microsoft.com/office/officeart/2008/layout/HorizontalMultiLevelHierarchy"/>
    <dgm:cxn modelId="{27A81D13-E6D6-084E-9A0E-46E72B015D42}" type="presParOf" srcId="{E9DD2A61-D4C5-6843-BD88-95AE5DA4C3CB}" destId="{D04BC196-C299-C046-A086-51E0227702B7}" srcOrd="0" destOrd="0" presId="urn:microsoft.com/office/officeart/2008/layout/HorizontalMultiLevelHierarchy"/>
    <dgm:cxn modelId="{7A207BF1-4A8B-B14E-996F-5EBA5E8CFEDD}" type="presParOf" srcId="{2765B07B-1167-BD4D-8646-C382D6D04190}" destId="{63BEC962-FA53-2740-AF58-20FFF372B1C5}" srcOrd="5" destOrd="0" presId="urn:microsoft.com/office/officeart/2008/layout/HorizontalMultiLevelHierarchy"/>
    <dgm:cxn modelId="{2F8AE937-F587-6043-BD9A-BDADA7CD6455}" type="presParOf" srcId="{63BEC962-FA53-2740-AF58-20FFF372B1C5}" destId="{E1F19DF4-3054-A74E-BEC5-0326DF72B85E}" srcOrd="0" destOrd="0" presId="urn:microsoft.com/office/officeart/2008/layout/HorizontalMultiLevelHierarchy"/>
    <dgm:cxn modelId="{70B56934-15E9-7243-9194-9A80FA68D26C}" type="presParOf" srcId="{63BEC962-FA53-2740-AF58-20FFF372B1C5}" destId="{EC6B7286-A638-744F-AC44-918A08EF8316}" srcOrd="1" destOrd="0" presId="urn:microsoft.com/office/officeart/2008/layout/HorizontalMultiLevelHierarchy"/>
    <dgm:cxn modelId="{E7421F2B-BAC2-C74F-BAD8-2E765FD20551}" type="presParOf" srcId="{2765B07B-1167-BD4D-8646-C382D6D04190}" destId="{7DD1422F-9E1D-854A-8D03-847F7A8CBE65}" srcOrd="6" destOrd="0" presId="urn:microsoft.com/office/officeart/2008/layout/HorizontalMultiLevelHierarchy"/>
    <dgm:cxn modelId="{45AFEEB8-014F-EB42-A402-3DD9B062080B}" type="presParOf" srcId="{7DD1422F-9E1D-854A-8D03-847F7A8CBE65}" destId="{78AA6690-21AC-D948-9175-49F0A00387C7}" srcOrd="0" destOrd="0" presId="urn:microsoft.com/office/officeart/2008/layout/HorizontalMultiLevelHierarchy"/>
    <dgm:cxn modelId="{DDC4E1F0-8880-6345-9A4C-5A677EC95EC1}" type="presParOf" srcId="{2765B07B-1167-BD4D-8646-C382D6D04190}" destId="{FBABC387-E5CB-CC48-8878-43DB844D3E19}" srcOrd="7" destOrd="0" presId="urn:microsoft.com/office/officeart/2008/layout/HorizontalMultiLevelHierarchy"/>
    <dgm:cxn modelId="{0771EAAF-9E2F-DF45-BC8B-06EFC756F723}" type="presParOf" srcId="{FBABC387-E5CB-CC48-8878-43DB844D3E19}" destId="{A4FD30A5-FB0D-2642-8A1A-752E56E23D52}" srcOrd="0" destOrd="0" presId="urn:microsoft.com/office/officeart/2008/layout/HorizontalMultiLevelHierarchy"/>
    <dgm:cxn modelId="{12FA751E-6899-6947-ADBB-CD2C5DC02949}" type="presParOf" srcId="{FBABC387-E5CB-CC48-8878-43DB844D3E19}" destId="{7E55EEB4-0F17-C140-AA8C-F4920E4504E0}" srcOrd="1" destOrd="0" presId="urn:microsoft.com/office/officeart/2008/layout/HorizontalMultiLevelHierarchy"/>
    <dgm:cxn modelId="{B7108D65-7CC1-AC4E-A6B2-6A83CA04EBCE}" type="presParOf" srcId="{2765B07B-1167-BD4D-8646-C382D6D04190}" destId="{EDD7C537-B514-064D-849F-E8D65A79D90E}" srcOrd="8" destOrd="0" presId="urn:microsoft.com/office/officeart/2008/layout/HorizontalMultiLevelHierarchy"/>
    <dgm:cxn modelId="{199F79B5-1D38-3F44-9C39-408D71C326D1}" type="presParOf" srcId="{EDD7C537-B514-064D-849F-E8D65A79D90E}" destId="{09FE2603-97F2-FB40-9B61-6D4E0DEC83CA}" srcOrd="0" destOrd="0" presId="urn:microsoft.com/office/officeart/2008/layout/HorizontalMultiLevelHierarchy"/>
    <dgm:cxn modelId="{3A64C898-7ABE-4D4B-BB97-34B2101D92D2}" type="presParOf" srcId="{2765B07B-1167-BD4D-8646-C382D6D04190}" destId="{FDCCD58D-419B-C948-95F3-A869ED6079C3}" srcOrd="9" destOrd="0" presId="urn:microsoft.com/office/officeart/2008/layout/HorizontalMultiLevelHierarchy"/>
    <dgm:cxn modelId="{EC750BC0-FA8C-264B-B876-AD317E1DD1CA}" type="presParOf" srcId="{FDCCD58D-419B-C948-95F3-A869ED6079C3}" destId="{77844D31-7552-D44D-8746-5F9B94956439}" srcOrd="0" destOrd="0" presId="urn:microsoft.com/office/officeart/2008/layout/HorizontalMultiLevelHierarchy"/>
    <dgm:cxn modelId="{0882C0E3-97FD-5E48-829A-4E7EDD9B6346}" type="presParOf" srcId="{FDCCD58D-419B-C948-95F3-A869ED6079C3}" destId="{2CF5F44C-49B1-1B49-8451-5331D65F6617}" srcOrd="1" destOrd="0" presId="urn:microsoft.com/office/officeart/2008/layout/HorizontalMultiLevelHierarchy"/>
    <dgm:cxn modelId="{718B6067-889D-8B44-B4F0-2B0124E09793}" type="presParOf" srcId="{F81A1765-3305-7F42-ACEC-F7A4A0E89ADA}" destId="{BB5BEAC1-EA67-5940-BE56-BF663057EF87}" srcOrd="2" destOrd="0" presId="urn:microsoft.com/office/officeart/2008/layout/HorizontalMultiLevelHierarchy"/>
    <dgm:cxn modelId="{F89AA83E-DFF7-CF41-96FF-A18660777584}" type="presParOf" srcId="{BB5BEAC1-EA67-5940-BE56-BF663057EF87}" destId="{EA64675B-CE22-2F46-BDEC-19E1AC063F04}" srcOrd="0" destOrd="0" presId="urn:microsoft.com/office/officeart/2008/layout/HorizontalMultiLevelHierarchy"/>
    <dgm:cxn modelId="{DD734C27-2B87-2E49-88C4-58149516C383}" type="presParOf" srcId="{F81A1765-3305-7F42-ACEC-F7A4A0E89ADA}" destId="{C1C07652-6F0E-974E-B034-580F16DD6457}" srcOrd="3" destOrd="0" presId="urn:microsoft.com/office/officeart/2008/layout/HorizontalMultiLevelHierarchy"/>
    <dgm:cxn modelId="{C7346D36-E569-D244-BC07-50675D49ED82}" type="presParOf" srcId="{C1C07652-6F0E-974E-B034-580F16DD6457}" destId="{02C1A13E-F63F-8142-8E8A-96A3F576C68C}" srcOrd="0" destOrd="0" presId="urn:microsoft.com/office/officeart/2008/layout/HorizontalMultiLevelHierarchy"/>
    <dgm:cxn modelId="{49D3B6DA-1D3F-394A-A4D6-1EF8866CE86A}" type="presParOf" srcId="{C1C07652-6F0E-974E-B034-580F16DD6457}" destId="{8D7226C6-E1AF-6A4B-976F-0B4741113C38}" srcOrd="1" destOrd="0" presId="urn:microsoft.com/office/officeart/2008/layout/HorizontalMultiLevelHierarchy"/>
    <dgm:cxn modelId="{617FDEF9-BC47-2144-BCEC-C4ED36DFB036}" type="presParOf" srcId="{8D7226C6-E1AF-6A4B-976F-0B4741113C38}" destId="{3A7F6E4B-A1DA-1B42-854F-88C3FE05F363}" srcOrd="0" destOrd="0" presId="urn:microsoft.com/office/officeart/2008/layout/HorizontalMultiLevelHierarchy"/>
    <dgm:cxn modelId="{C8235AF8-23F6-9F42-B77F-ECBB499EAF99}" type="presParOf" srcId="{3A7F6E4B-A1DA-1B42-854F-88C3FE05F363}" destId="{04C15090-45CD-2A4F-A520-9FB3339E280C}" srcOrd="0" destOrd="0" presId="urn:microsoft.com/office/officeart/2008/layout/HorizontalMultiLevelHierarchy"/>
    <dgm:cxn modelId="{C401C1CD-EA32-3146-811F-2BFAF99CD463}" type="presParOf" srcId="{8D7226C6-E1AF-6A4B-976F-0B4741113C38}" destId="{C8F2A8B3-CC2D-D44C-8273-9BBE23DE12BE}" srcOrd="1" destOrd="0" presId="urn:microsoft.com/office/officeart/2008/layout/HorizontalMultiLevelHierarchy"/>
    <dgm:cxn modelId="{B4BA0161-B445-2E4F-9051-FC284DEF3B7F}" type="presParOf" srcId="{C8F2A8B3-CC2D-D44C-8273-9BBE23DE12BE}" destId="{B659D721-4CCF-EE4E-9FC4-25BEF7B99EEF}" srcOrd="0" destOrd="0" presId="urn:microsoft.com/office/officeart/2008/layout/HorizontalMultiLevelHierarchy"/>
    <dgm:cxn modelId="{F968D0D8-0875-754A-A6CF-CD186E193EDE}" type="presParOf" srcId="{C8F2A8B3-CC2D-D44C-8273-9BBE23DE12BE}" destId="{C689E29B-3489-4B4C-B48D-988E56590E54}" srcOrd="1" destOrd="0" presId="urn:microsoft.com/office/officeart/2008/layout/HorizontalMultiLevelHierarchy"/>
    <dgm:cxn modelId="{05401AB3-AE89-8549-BCAF-BD3109EEF4CD}" type="presParOf" srcId="{8D7226C6-E1AF-6A4B-976F-0B4741113C38}" destId="{E4A322DE-C061-764B-9EDA-663DC3D6A20C}" srcOrd="2" destOrd="0" presId="urn:microsoft.com/office/officeart/2008/layout/HorizontalMultiLevelHierarchy"/>
    <dgm:cxn modelId="{72802994-A825-4A49-82A4-ECC3183E8591}" type="presParOf" srcId="{E4A322DE-C061-764B-9EDA-663DC3D6A20C}" destId="{4ACC3C3B-3B0B-2E47-A064-D6E376CF911E}" srcOrd="0" destOrd="0" presId="urn:microsoft.com/office/officeart/2008/layout/HorizontalMultiLevelHierarchy"/>
    <dgm:cxn modelId="{0EBDC9FE-D3EA-8944-83E6-3DF093638048}" type="presParOf" srcId="{8D7226C6-E1AF-6A4B-976F-0B4741113C38}" destId="{10A2DC50-AE28-4149-BCDB-B551B6C90DAA}" srcOrd="3" destOrd="0" presId="urn:microsoft.com/office/officeart/2008/layout/HorizontalMultiLevelHierarchy"/>
    <dgm:cxn modelId="{5549DB64-339B-2C4F-871F-3FF6D5884275}" type="presParOf" srcId="{10A2DC50-AE28-4149-BCDB-B551B6C90DAA}" destId="{7ECB94D9-76B5-CC4E-B235-B616B8BA25EC}" srcOrd="0" destOrd="0" presId="urn:microsoft.com/office/officeart/2008/layout/HorizontalMultiLevelHierarchy"/>
    <dgm:cxn modelId="{8280492C-E95D-A149-8D4E-0A15E160309E}" type="presParOf" srcId="{10A2DC50-AE28-4149-BCDB-B551B6C90DAA}" destId="{23F3FE76-F5DE-9545-8507-225F2ECA6436}" srcOrd="1" destOrd="0" presId="urn:microsoft.com/office/officeart/2008/layout/HorizontalMultiLevelHierarchy"/>
    <dgm:cxn modelId="{7CCF5FE3-90DB-5D46-BABF-FB210BA043F2}" type="presParOf" srcId="{8D7226C6-E1AF-6A4B-976F-0B4741113C38}" destId="{E817EE1A-8642-3545-840C-34BE822FD66C}" srcOrd="4" destOrd="0" presId="urn:microsoft.com/office/officeart/2008/layout/HorizontalMultiLevelHierarchy"/>
    <dgm:cxn modelId="{45170362-A156-CC48-BC88-3871D9FAC329}" type="presParOf" srcId="{E817EE1A-8642-3545-840C-34BE822FD66C}" destId="{DB1F11BB-3518-8247-9265-216066D967F7}" srcOrd="0" destOrd="0" presId="urn:microsoft.com/office/officeart/2008/layout/HorizontalMultiLevelHierarchy"/>
    <dgm:cxn modelId="{6ED5C883-CEEB-CA4B-9253-E91E121B4973}" type="presParOf" srcId="{8D7226C6-E1AF-6A4B-976F-0B4741113C38}" destId="{30BBA445-C221-DC44-A271-A9082A404F7B}" srcOrd="5" destOrd="0" presId="urn:microsoft.com/office/officeart/2008/layout/HorizontalMultiLevelHierarchy"/>
    <dgm:cxn modelId="{3B25E43A-7B12-7147-A72D-E67DFAFFDC09}" type="presParOf" srcId="{30BBA445-C221-DC44-A271-A9082A404F7B}" destId="{DD35671A-6CDB-754F-B7B7-2EAEFED428B6}" srcOrd="0" destOrd="0" presId="urn:microsoft.com/office/officeart/2008/layout/HorizontalMultiLevelHierarchy"/>
    <dgm:cxn modelId="{A721F382-0DAB-E244-90E1-8675A2DCAF6C}" type="presParOf" srcId="{30BBA445-C221-DC44-A271-A9082A404F7B}" destId="{5EB673C3-79E2-0540-A37F-AA635C3BECF8}" srcOrd="1" destOrd="0" presId="urn:microsoft.com/office/officeart/2008/layout/HorizontalMultiLevelHierarchy"/>
    <dgm:cxn modelId="{77045C24-6AE1-0047-8A95-8492924CDCB9}" type="presParOf" srcId="{F81A1765-3305-7F42-ACEC-F7A4A0E89ADA}" destId="{68462ECF-4BC0-9649-8078-8C22B60503C3}" srcOrd="4" destOrd="0" presId="urn:microsoft.com/office/officeart/2008/layout/HorizontalMultiLevelHierarchy"/>
    <dgm:cxn modelId="{F639EB5B-01D4-C041-B0AC-C525CCCC159D}" type="presParOf" srcId="{68462ECF-4BC0-9649-8078-8C22B60503C3}" destId="{B0493C73-00E0-B146-B1E2-4A8C7C383C72}" srcOrd="0" destOrd="0" presId="urn:microsoft.com/office/officeart/2008/layout/HorizontalMultiLevelHierarchy"/>
    <dgm:cxn modelId="{4ABE1161-5464-0341-BDC2-4E2BEA35F3A8}" type="presParOf" srcId="{F81A1765-3305-7F42-ACEC-F7A4A0E89ADA}" destId="{6D87270F-F615-064A-AA52-DB8785C0C76C}" srcOrd="5" destOrd="0" presId="urn:microsoft.com/office/officeart/2008/layout/HorizontalMultiLevelHierarchy"/>
    <dgm:cxn modelId="{474F005C-B101-1B4C-9918-F03873B279C9}" type="presParOf" srcId="{6D87270F-F615-064A-AA52-DB8785C0C76C}" destId="{9BAE2435-904B-B642-A1E1-7EE9A255FFB8}" srcOrd="0" destOrd="0" presId="urn:microsoft.com/office/officeart/2008/layout/HorizontalMultiLevelHierarchy"/>
    <dgm:cxn modelId="{27AAD80F-0B2E-6B43-91C1-A31EF29052F7}" type="presParOf" srcId="{6D87270F-F615-064A-AA52-DB8785C0C76C}" destId="{6A9A2FD6-F0E8-7E4F-9299-27EF8F683ED3}" srcOrd="1" destOrd="0" presId="urn:microsoft.com/office/officeart/2008/layout/HorizontalMultiLevelHierarchy"/>
    <dgm:cxn modelId="{258D6A1D-B0F0-5D41-B525-3896EFA663A9}" type="presParOf" srcId="{6A9A2FD6-F0E8-7E4F-9299-27EF8F683ED3}" destId="{E0A9A1C2-5602-A643-8FAC-118F000B6821}" srcOrd="0" destOrd="0" presId="urn:microsoft.com/office/officeart/2008/layout/HorizontalMultiLevelHierarchy"/>
    <dgm:cxn modelId="{1970E24A-A313-B445-9B81-9F32D0C75939}" type="presParOf" srcId="{E0A9A1C2-5602-A643-8FAC-118F000B6821}" destId="{7A7D7987-3EB3-C848-B301-C8B3972321A1}" srcOrd="0" destOrd="0" presId="urn:microsoft.com/office/officeart/2008/layout/HorizontalMultiLevelHierarchy"/>
    <dgm:cxn modelId="{117BD333-B6C0-DC4D-85B0-4CD6FBEEEFB3}" type="presParOf" srcId="{6A9A2FD6-F0E8-7E4F-9299-27EF8F683ED3}" destId="{CB1B0749-F5A6-1142-8C41-0D4439F571CA}" srcOrd="1" destOrd="0" presId="urn:microsoft.com/office/officeart/2008/layout/HorizontalMultiLevelHierarchy"/>
    <dgm:cxn modelId="{69D33748-6A90-FB42-95F3-0AC247F9EB06}" type="presParOf" srcId="{CB1B0749-F5A6-1142-8C41-0D4439F571CA}" destId="{BACCCA54-6636-1341-B12E-C1EBF447A458}" srcOrd="0" destOrd="0" presId="urn:microsoft.com/office/officeart/2008/layout/HorizontalMultiLevelHierarchy"/>
    <dgm:cxn modelId="{0ABB605E-3D49-6A48-9A9D-9E81DFE174A4}" type="presParOf" srcId="{CB1B0749-F5A6-1142-8C41-0D4439F571CA}" destId="{E211BBCF-8663-7541-B55C-78065514D1FF}" srcOrd="1" destOrd="0" presId="urn:microsoft.com/office/officeart/2008/layout/HorizontalMultiLevelHierarchy"/>
    <dgm:cxn modelId="{F29C994A-0A6D-1C4A-80B9-472BBAE33A3B}" type="presParOf" srcId="{6A9A2FD6-F0E8-7E4F-9299-27EF8F683ED3}" destId="{F9569C70-299A-3A4F-9204-6E39179168AD}" srcOrd="2" destOrd="0" presId="urn:microsoft.com/office/officeart/2008/layout/HorizontalMultiLevelHierarchy"/>
    <dgm:cxn modelId="{BCCCE1E9-85A1-AA4A-8639-6271B2798C1E}" type="presParOf" srcId="{F9569C70-299A-3A4F-9204-6E39179168AD}" destId="{AEB0ED55-7F8C-0945-9B21-C7C12E220453}" srcOrd="0" destOrd="0" presId="urn:microsoft.com/office/officeart/2008/layout/HorizontalMultiLevelHierarchy"/>
    <dgm:cxn modelId="{57F2DE2E-EC99-0445-ADB7-B5314D1CE438}" type="presParOf" srcId="{6A9A2FD6-F0E8-7E4F-9299-27EF8F683ED3}" destId="{166E94E7-A14A-864D-8341-0FAAF2382DD2}" srcOrd="3" destOrd="0" presId="urn:microsoft.com/office/officeart/2008/layout/HorizontalMultiLevelHierarchy"/>
    <dgm:cxn modelId="{B9E7E5DD-5CD7-4C4C-8974-255073D69E09}" type="presParOf" srcId="{166E94E7-A14A-864D-8341-0FAAF2382DD2}" destId="{26C93EBA-3203-0943-9F3E-25D7BC314D49}" srcOrd="0" destOrd="0" presId="urn:microsoft.com/office/officeart/2008/layout/HorizontalMultiLevelHierarchy"/>
    <dgm:cxn modelId="{D56E457E-F1C7-1D4A-8E8E-CFBE14BE5895}" type="presParOf" srcId="{166E94E7-A14A-864D-8341-0FAAF2382DD2}" destId="{7331C971-0B78-6B4A-A051-B73FDF77470F}" srcOrd="1" destOrd="0" presId="urn:microsoft.com/office/officeart/2008/layout/HorizontalMultiLevelHierarchy"/>
    <dgm:cxn modelId="{ED7C2C85-AAFD-3C45-8D9D-8E7B0A506544}" type="presParOf" srcId="{6A9A2FD6-F0E8-7E4F-9299-27EF8F683ED3}" destId="{B55226A5-5CA2-4545-A3FC-8CEBCF1ED2BB}" srcOrd="4" destOrd="0" presId="urn:microsoft.com/office/officeart/2008/layout/HorizontalMultiLevelHierarchy"/>
    <dgm:cxn modelId="{4E477DB3-6568-494A-8A78-3910D2726C5B}" type="presParOf" srcId="{B55226A5-5CA2-4545-A3FC-8CEBCF1ED2BB}" destId="{89FA56AA-F3C3-7B47-B8D3-4414248C4790}" srcOrd="0" destOrd="0" presId="urn:microsoft.com/office/officeart/2008/layout/HorizontalMultiLevelHierarchy"/>
    <dgm:cxn modelId="{72B9125D-737E-5141-AD6F-6E33F1384CB3}" type="presParOf" srcId="{6A9A2FD6-F0E8-7E4F-9299-27EF8F683ED3}" destId="{1345FC23-6FA6-0548-B97D-0F51180CE026}" srcOrd="5" destOrd="0" presId="urn:microsoft.com/office/officeart/2008/layout/HorizontalMultiLevelHierarchy"/>
    <dgm:cxn modelId="{FCE016CB-79D6-BC40-8526-D2CC4B37F448}" type="presParOf" srcId="{1345FC23-6FA6-0548-B97D-0F51180CE026}" destId="{0A7991CE-8B85-3246-8012-92BBBECAC515}" srcOrd="0" destOrd="0" presId="urn:microsoft.com/office/officeart/2008/layout/HorizontalMultiLevelHierarchy"/>
    <dgm:cxn modelId="{A0D2EF8F-C54F-B44A-B8FA-F3E9455F4FE2}" type="presParOf" srcId="{1345FC23-6FA6-0548-B97D-0F51180CE026}" destId="{AE193507-B12A-A445-ADB5-51F6A6F519B9}" srcOrd="1" destOrd="0" presId="urn:microsoft.com/office/officeart/2008/layout/HorizontalMultiLevelHierarchy"/>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7FB4FC-73C5-564F-BDC3-C8E1566E4EF5}" type="doc">
      <dgm:prSet loTypeId="urn:microsoft.com/office/officeart/2005/8/layout/radial3" loCatId="" qsTypeId="urn:microsoft.com/office/officeart/2005/8/quickstyle/3D2" qsCatId="3D" csTypeId="urn:microsoft.com/office/officeart/2005/8/colors/accent1_2" csCatId="accent1" phldr="1"/>
      <dgm:spPr/>
      <dgm:t>
        <a:bodyPr/>
        <a:lstStyle/>
        <a:p>
          <a:endParaRPr lang="fr-FR"/>
        </a:p>
      </dgm:t>
    </dgm:pt>
    <dgm:pt modelId="{60F12A85-B39A-A642-94BB-F39A9D78919A}">
      <dgm:prSet phldrT="[Texte]" custT="1"/>
      <dgm:spPr>
        <a:solidFill>
          <a:srgbClr val="FF9933">
            <a:alpha val="49804"/>
          </a:srgbClr>
        </a:solidFill>
      </dgm:spPr>
      <dgm:t>
        <a:bodyPr/>
        <a:lstStyle/>
        <a:p>
          <a:r>
            <a:rPr lang="en-US" sz="1200" b="1" dirty="0" smtClean="0">
              <a:latin typeface="Verdana"/>
              <a:cs typeface="Verdana"/>
            </a:rPr>
            <a:t>Who?</a:t>
          </a:r>
          <a:endParaRPr lang="fr-FR" sz="1200" dirty="0">
            <a:latin typeface="Verdana"/>
            <a:cs typeface="Verdana"/>
          </a:endParaRPr>
        </a:p>
      </dgm:t>
    </dgm:pt>
    <dgm:pt modelId="{ED40568E-3C23-DC4E-AEA6-456DD77B5FDE}" type="parTrans" cxnId="{B9FDCA5D-24B2-1B40-962E-14D2E304669C}">
      <dgm:prSet/>
      <dgm:spPr/>
      <dgm:t>
        <a:bodyPr/>
        <a:lstStyle/>
        <a:p>
          <a:endParaRPr lang="fr-FR"/>
        </a:p>
      </dgm:t>
    </dgm:pt>
    <dgm:pt modelId="{2FA56A9F-AA77-4745-8D38-663FDC8C6C8D}" type="sibTrans" cxnId="{B9FDCA5D-24B2-1B40-962E-14D2E304669C}">
      <dgm:prSet/>
      <dgm:spPr/>
      <dgm:t>
        <a:bodyPr/>
        <a:lstStyle/>
        <a:p>
          <a:endParaRPr lang="fr-FR"/>
        </a:p>
      </dgm:t>
    </dgm:pt>
    <dgm:pt modelId="{1FABA60E-8B2C-0B4B-9911-16C9E79DB4C1}">
      <dgm:prSet phldrT="[Texte]" custT="1"/>
      <dgm:spPr>
        <a:solidFill>
          <a:schemeClr val="bg2">
            <a:lumMod val="90000"/>
            <a:alpha val="50000"/>
          </a:schemeClr>
        </a:solidFill>
      </dgm:spPr>
      <dgm:t>
        <a:bodyPr/>
        <a:lstStyle/>
        <a:p>
          <a:r>
            <a:rPr lang="en-US" sz="1200" b="1" dirty="0" smtClean="0">
              <a:latin typeface="Verdana"/>
              <a:cs typeface="Verdana"/>
            </a:rPr>
            <a:t>How?</a:t>
          </a:r>
          <a:endParaRPr lang="fr-FR" sz="1200" dirty="0">
            <a:latin typeface="Verdana"/>
            <a:cs typeface="Verdana"/>
          </a:endParaRPr>
        </a:p>
      </dgm:t>
    </dgm:pt>
    <dgm:pt modelId="{5F77201A-60AF-7D49-9685-DD092DF16AF5}" type="parTrans" cxnId="{09DDD282-4539-9C47-B3AA-108597DE69A8}">
      <dgm:prSet/>
      <dgm:spPr/>
      <dgm:t>
        <a:bodyPr/>
        <a:lstStyle/>
        <a:p>
          <a:endParaRPr lang="fr-FR"/>
        </a:p>
      </dgm:t>
    </dgm:pt>
    <dgm:pt modelId="{16A9C058-1207-8040-9289-70C049465089}" type="sibTrans" cxnId="{09DDD282-4539-9C47-B3AA-108597DE69A8}">
      <dgm:prSet/>
      <dgm:spPr/>
      <dgm:t>
        <a:bodyPr/>
        <a:lstStyle/>
        <a:p>
          <a:endParaRPr lang="fr-FR"/>
        </a:p>
      </dgm:t>
    </dgm:pt>
    <dgm:pt modelId="{0D3C1A3D-5ACC-0541-8A3A-DC8D5D543F0A}">
      <dgm:prSet phldrT="[Texte]"/>
      <dgm:spPr/>
      <dgm:t>
        <a:bodyPr/>
        <a:lstStyle/>
        <a:p>
          <a:endParaRPr lang="fr-FR" dirty="0"/>
        </a:p>
      </dgm:t>
    </dgm:pt>
    <dgm:pt modelId="{0559E5C7-6BD6-CD4D-B9F3-CADA94996252}" type="parTrans" cxnId="{C334BC47-C6A2-444D-9926-424898B99EAA}">
      <dgm:prSet/>
      <dgm:spPr/>
      <dgm:t>
        <a:bodyPr/>
        <a:lstStyle/>
        <a:p>
          <a:endParaRPr lang="fr-FR"/>
        </a:p>
      </dgm:t>
    </dgm:pt>
    <dgm:pt modelId="{74A73ECC-F58C-4048-8A16-B6E47C3CD2B4}" type="sibTrans" cxnId="{C334BC47-C6A2-444D-9926-424898B99EAA}">
      <dgm:prSet/>
      <dgm:spPr/>
      <dgm:t>
        <a:bodyPr/>
        <a:lstStyle/>
        <a:p>
          <a:endParaRPr lang="fr-FR"/>
        </a:p>
      </dgm:t>
    </dgm:pt>
    <dgm:pt modelId="{87C51839-D194-144A-BF32-1C826906943F}">
      <dgm:prSet phldrT="[Texte]" custT="1"/>
      <dgm:spPr>
        <a:solidFill>
          <a:schemeClr val="bg2">
            <a:lumMod val="90000"/>
            <a:alpha val="50000"/>
          </a:schemeClr>
        </a:solidFill>
      </dgm:spPr>
      <dgm:t>
        <a:bodyPr/>
        <a:lstStyle/>
        <a:p>
          <a:r>
            <a:rPr lang="en-US" sz="1200" b="1" dirty="0" smtClean="0">
              <a:latin typeface="Verdana"/>
              <a:cs typeface="Verdana"/>
            </a:rPr>
            <a:t>Why?</a:t>
          </a:r>
          <a:endParaRPr lang="fr-FR" sz="1200" b="1" dirty="0">
            <a:latin typeface="Verdana"/>
            <a:cs typeface="Verdana"/>
          </a:endParaRPr>
        </a:p>
      </dgm:t>
    </dgm:pt>
    <dgm:pt modelId="{77E92D47-B369-C34D-9EA9-D386C27134B0}" type="sibTrans" cxnId="{F5C318B1-C1C7-BC49-AD63-CB491EB0CFED}">
      <dgm:prSet/>
      <dgm:spPr/>
      <dgm:t>
        <a:bodyPr/>
        <a:lstStyle/>
        <a:p>
          <a:endParaRPr lang="fr-FR"/>
        </a:p>
      </dgm:t>
    </dgm:pt>
    <dgm:pt modelId="{1FAE0FB8-B526-E046-A73E-A6739F44EA8B}" type="parTrans" cxnId="{F5C318B1-C1C7-BC49-AD63-CB491EB0CFED}">
      <dgm:prSet/>
      <dgm:spPr/>
      <dgm:t>
        <a:bodyPr/>
        <a:lstStyle/>
        <a:p>
          <a:endParaRPr lang="fr-FR"/>
        </a:p>
      </dgm:t>
    </dgm:pt>
    <dgm:pt modelId="{38B83A6B-6BB1-C64D-84FB-406E743ECC6A}">
      <dgm:prSet phldrT="[Texte]" custT="1"/>
      <dgm:spPr>
        <a:solidFill>
          <a:schemeClr val="accent3">
            <a:lumMod val="50000"/>
            <a:alpha val="50000"/>
          </a:schemeClr>
        </a:solidFill>
      </dgm:spPr>
      <dgm:t>
        <a:bodyPr/>
        <a:lstStyle/>
        <a:p>
          <a:pPr algn="ctr"/>
          <a:r>
            <a:rPr lang="en-US" sz="1200" b="1" noProof="0" dirty="0">
              <a:latin typeface="Verdana"/>
              <a:cs typeface="Verdana"/>
            </a:rPr>
            <a:t>Design reuse in </a:t>
          </a:r>
          <a:r>
            <a:rPr lang="en-US" sz="1200" b="1" noProof="0" dirty="0" smtClean="0">
              <a:latin typeface="Verdana"/>
              <a:cs typeface="Verdana"/>
            </a:rPr>
            <a:t>community</a:t>
          </a:r>
          <a:endParaRPr lang="en-US" sz="1200" b="1" noProof="0" dirty="0">
            <a:latin typeface="Verdana"/>
            <a:cs typeface="Verdana"/>
          </a:endParaRPr>
        </a:p>
      </dgm:t>
    </dgm:pt>
    <dgm:pt modelId="{0116D3C6-0DDD-B644-A29F-9E445FA94591}" type="sibTrans" cxnId="{C154EDD2-91BA-E941-A1A4-E186C9487088}">
      <dgm:prSet/>
      <dgm:spPr/>
      <dgm:t>
        <a:bodyPr/>
        <a:lstStyle/>
        <a:p>
          <a:endParaRPr lang="fr-FR"/>
        </a:p>
      </dgm:t>
    </dgm:pt>
    <dgm:pt modelId="{E00871BF-FD06-3F4F-B8D6-A50F5586B51A}" type="parTrans" cxnId="{C154EDD2-91BA-E941-A1A4-E186C9487088}">
      <dgm:prSet/>
      <dgm:spPr/>
      <dgm:t>
        <a:bodyPr/>
        <a:lstStyle/>
        <a:p>
          <a:endParaRPr lang="fr-FR"/>
        </a:p>
      </dgm:t>
    </dgm:pt>
    <dgm:pt modelId="{E6FC1020-516C-1849-BF92-822397DC66CA}">
      <dgm:prSet phldrT="[Texte]"/>
      <dgm:spPr/>
      <dgm:t>
        <a:bodyPr/>
        <a:lstStyle/>
        <a:p>
          <a:endParaRPr lang="fr-FR"/>
        </a:p>
      </dgm:t>
    </dgm:pt>
    <dgm:pt modelId="{B42A080E-FF62-414E-A034-0AC63ADABB03}" type="parTrans" cxnId="{754BD782-4A86-D841-A8AD-918267CE6360}">
      <dgm:prSet/>
      <dgm:spPr/>
      <dgm:t>
        <a:bodyPr/>
        <a:lstStyle/>
        <a:p>
          <a:endParaRPr lang="fr-FR"/>
        </a:p>
      </dgm:t>
    </dgm:pt>
    <dgm:pt modelId="{04C31CDD-57F0-0F4A-A06B-499B740D5196}" type="sibTrans" cxnId="{754BD782-4A86-D841-A8AD-918267CE6360}">
      <dgm:prSet/>
      <dgm:spPr/>
      <dgm:t>
        <a:bodyPr/>
        <a:lstStyle/>
        <a:p>
          <a:endParaRPr lang="fr-FR"/>
        </a:p>
      </dgm:t>
    </dgm:pt>
    <dgm:pt modelId="{BCCADABD-3F7D-D044-BEF0-20E508C869FE}" type="pres">
      <dgm:prSet presAssocID="{DE7FB4FC-73C5-564F-BDC3-C8E1566E4EF5}" presName="composite" presStyleCnt="0">
        <dgm:presLayoutVars>
          <dgm:chMax val="1"/>
          <dgm:dir/>
          <dgm:resizeHandles val="exact"/>
        </dgm:presLayoutVars>
      </dgm:prSet>
      <dgm:spPr/>
      <dgm:t>
        <a:bodyPr/>
        <a:lstStyle/>
        <a:p>
          <a:endParaRPr lang="fr-FR"/>
        </a:p>
      </dgm:t>
    </dgm:pt>
    <dgm:pt modelId="{6817E51E-2F05-D049-817B-C16271292641}" type="pres">
      <dgm:prSet presAssocID="{DE7FB4FC-73C5-564F-BDC3-C8E1566E4EF5}" presName="radial" presStyleCnt="0">
        <dgm:presLayoutVars>
          <dgm:animLvl val="ctr"/>
        </dgm:presLayoutVars>
      </dgm:prSet>
      <dgm:spPr/>
    </dgm:pt>
    <dgm:pt modelId="{081018A5-3D6D-FD48-A21A-7CD8C349A157}" type="pres">
      <dgm:prSet presAssocID="{38B83A6B-6BB1-C64D-84FB-406E743ECC6A}" presName="centerShape" presStyleLbl="vennNode1" presStyleIdx="0" presStyleCnt="4" custScaleX="170187"/>
      <dgm:spPr/>
      <dgm:t>
        <a:bodyPr/>
        <a:lstStyle/>
        <a:p>
          <a:endParaRPr lang="fr-FR"/>
        </a:p>
      </dgm:t>
    </dgm:pt>
    <dgm:pt modelId="{64691798-24A6-2742-B37D-208019E2D751}" type="pres">
      <dgm:prSet presAssocID="{60F12A85-B39A-A642-94BB-F39A9D78919A}" presName="node" presStyleLbl="vennNode1" presStyleIdx="1" presStyleCnt="4" custScaleX="237454">
        <dgm:presLayoutVars>
          <dgm:bulletEnabled val="1"/>
        </dgm:presLayoutVars>
      </dgm:prSet>
      <dgm:spPr/>
      <dgm:t>
        <a:bodyPr/>
        <a:lstStyle/>
        <a:p>
          <a:endParaRPr lang="fr-FR"/>
        </a:p>
      </dgm:t>
    </dgm:pt>
    <dgm:pt modelId="{2B88E636-6AE8-9E43-8206-17701BCC5B5A}" type="pres">
      <dgm:prSet presAssocID="{1FABA60E-8B2C-0B4B-9911-16C9E79DB4C1}" presName="node" presStyleLbl="vennNode1" presStyleIdx="2" presStyleCnt="4" custScaleX="236035" custRadScaleRad="120200" custRadScaleInc="-3098">
        <dgm:presLayoutVars>
          <dgm:bulletEnabled val="1"/>
        </dgm:presLayoutVars>
      </dgm:prSet>
      <dgm:spPr/>
      <dgm:t>
        <a:bodyPr/>
        <a:lstStyle/>
        <a:p>
          <a:endParaRPr lang="fr-FR"/>
        </a:p>
      </dgm:t>
    </dgm:pt>
    <dgm:pt modelId="{44157886-5567-794A-8BF8-571A3D9AE755}" type="pres">
      <dgm:prSet presAssocID="{87C51839-D194-144A-BF32-1C826906943F}" presName="node" presStyleLbl="vennNode1" presStyleIdx="3" presStyleCnt="4" custScaleX="222638" custRadScaleRad="141672" custRadScaleInc="7439">
        <dgm:presLayoutVars>
          <dgm:bulletEnabled val="1"/>
        </dgm:presLayoutVars>
      </dgm:prSet>
      <dgm:spPr/>
      <dgm:t>
        <a:bodyPr/>
        <a:lstStyle/>
        <a:p>
          <a:endParaRPr lang="fr-FR"/>
        </a:p>
      </dgm:t>
    </dgm:pt>
  </dgm:ptLst>
  <dgm:cxnLst>
    <dgm:cxn modelId="{09DDD282-4539-9C47-B3AA-108597DE69A8}" srcId="{38B83A6B-6BB1-C64D-84FB-406E743ECC6A}" destId="{1FABA60E-8B2C-0B4B-9911-16C9E79DB4C1}" srcOrd="1" destOrd="0" parTransId="{5F77201A-60AF-7D49-9685-DD092DF16AF5}" sibTransId="{16A9C058-1207-8040-9289-70C049465089}"/>
    <dgm:cxn modelId="{F5C318B1-C1C7-BC49-AD63-CB491EB0CFED}" srcId="{38B83A6B-6BB1-C64D-84FB-406E743ECC6A}" destId="{87C51839-D194-144A-BF32-1C826906943F}" srcOrd="2" destOrd="0" parTransId="{1FAE0FB8-B526-E046-A73E-A6739F44EA8B}" sibTransId="{77E92D47-B369-C34D-9EA9-D386C27134B0}"/>
    <dgm:cxn modelId="{1C35EBF8-7CC6-2E4B-9A89-92B1315ED48B}" type="presOf" srcId="{DE7FB4FC-73C5-564F-BDC3-C8E1566E4EF5}" destId="{BCCADABD-3F7D-D044-BEF0-20E508C869FE}" srcOrd="0" destOrd="0" presId="urn:microsoft.com/office/officeart/2005/8/layout/radial3"/>
    <dgm:cxn modelId="{B9FDCA5D-24B2-1B40-962E-14D2E304669C}" srcId="{38B83A6B-6BB1-C64D-84FB-406E743ECC6A}" destId="{60F12A85-B39A-A642-94BB-F39A9D78919A}" srcOrd="0" destOrd="0" parTransId="{ED40568E-3C23-DC4E-AEA6-456DD77B5FDE}" sibTransId="{2FA56A9F-AA77-4745-8D38-663FDC8C6C8D}"/>
    <dgm:cxn modelId="{04FEF156-F3A3-ED47-B5A9-F11E5388A5D7}" type="presOf" srcId="{60F12A85-B39A-A642-94BB-F39A9D78919A}" destId="{64691798-24A6-2742-B37D-208019E2D751}" srcOrd="0" destOrd="0" presId="urn:microsoft.com/office/officeart/2005/8/layout/radial3"/>
    <dgm:cxn modelId="{BB52D833-3A46-C84D-B145-DEAADB5B2621}" type="presOf" srcId="{1FABA60E-8B2C-0B4B-9911-16C9E79DB4C1}" destId="{2B88E636-6AE8-9E43-8206-17701BCC5B5A}" srcOrd="0" destOrd="0" presId="urn:microsoft.com/office/officeart/2005/8/layout/radial3"/>
    <dgm:cxn modelId="{C334BC47-C6A2-444D-9926-424898B99EAA}" srcId="{DE7FB4FC-73C5-564F-BDC3-C8E1566E4EF5}" destId="{0D3C1A3D-5ACC-0541-8A3A-DC8D5D543F0A}" srcOrd="1" destOrd="0" parTransId="{0559E5C7-6BD6-CD4D-B9F3-CADA94996252}" sibTransId="{74A73ECC-F58C-4048-8A16-B6E47C3CD2B4}"/>
    <dgm:cxn modelId="{754BD782-4A86-D841-A8AD-918267CE6360}" srcId="{DE7FB4FC-73C5-564F-BDC3-C8E1566E4EF5}" destId="{E6FC1020-516C-1849-BF92-822397DC66CA}" srcOrd="2" destOrd="0" parTransId="{B42A080E-FF62-414E-A034-0AC63ADABB03}" sibTransId="{04C31CDD-57F0-0F4A-A06B-499B740D5196}"/>
    <dgm:cxn modelId="{AC58807E-9283-AB49-A34E-380F38B61480}" type="presOf" srcId="{87C51839-D194-144A-BF32-1C826906943F}" destId="{44157886-5567-794A-8BF8-571A3D9AE755}" srcOrd="0" destOrd="0" presId="urn:microsoft.com/office/officeart/2005/8/layout/radial3"/>
    <dgm:cxn modelId="{55BDB1C5-577C-164F-AAA1-27A60E47B930}" type="presOf" srcId="{38B83A6B-6BB1-C64D-84FB-406E743ECC6A}" destId="{081018A5-3D6D-FD48-A21A-7CD8C349A157}" srcOrd="0" destOrd="0" presId="urn:microsoft.com/office/officeart/2005/8/layout/radial3"/>
    <dgm:cxn modelId="{C154EDD2-91BA-E941-A1A4-E186C9487088}" srcId="{DE7FB4FC-73C5-564F-BDC3-C8E1566E4EF5}" destId="{38B83A6B-6BB1-C64D-84FB-406E743ECC6A}" srcOrd="0" destOrd="0" parTransId="{E00871BF-FD06-3F4F-B8D6-A50F5586B51A}" sibTransId="{0116D3C6-0DDD-B644-A29F-9E445FA94591}"/>
    <dgm:cxn modelId="{4BDCABEB-41F8-E346-90AB-BD56077A102A}" type="presParOf" srcId="{BCCADABD-3F7D-D044-BEF0-20E508C869FE}" destId="{6817E51E-2F05-D049-817B-C16271292641}" srcOrd="0" destOrd="0" presId="urn:microsoft.com/office/officeart/2005/8/layout/radial3"/>
    <dgm:cxn modelId="{5FC9946E-2595-9948-A552-74BDAE619AAB}" type="presParOf" srcId="{6817E51E-2F05-D049-817B-C16271292641}" destId="{081018A5-3D6D-FD48-A21A-7CD8C349A157}" srcOrd="0" destOrd="0" presId="urn:microsoft.com/office/officeart/2005/8/layout/radial3"/>
    <dgm:cxn modelId="{FADCF93F-C7AD-3A4B-A203-0002D39F92A4}" type="presParOf" srcId="{6817E51E-2F05-D049-817B-C16271292641}" destId="{64691798-24A6-2742-B37D-208019E2D751}" srcOrd="1" destOrd="0" presId="urn:microsoft.com/office/officeart/2005/8/layout/radial3"/>
    <dgm:cxn modelId="{21D4B141-3F75-A84B-B33D-03F0EDFF509B}" type="presParOf" srcId="{6817E51E-2F05-D049-817B-C16271292641}" destId="{2B88E636-6AE8-9E43-8206-17701BCC5B5A}" srcOrd="2" destOrd="0" presId="urn:microsoft.com/office/officeart/2005/8/layout/radial3"/>
    <dgm:cxn modelId="{461421A3-D78A-E340-86DE-99F48C700338}" type="presParOf" srcId="{6817E51E-2F05-D049-817B-C16271292641}" destId="{44157886-5567-794A-8BF8-571A3D9AE755}" srcOrd="3"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D413DD2-F449-8F41-A431-55D562EEE7B1}" type="doc">
      <dgm:prSet loTypeId="urn:microsoft.com/office/officeart/2008/layout/HorizontalMultiLevelHierarchy" loCatId="" qsTypeId="urn:microsoft.com/office/officeart/2005/8/quickstyle/simple4" qsCatId="simple" csTypeId="urn:microsoft.com/office/officeart/2005/8/colors/accent1_2" csCatId="accent1" phldr="1"/>
      <dgm:spPr/>
      <dgm:t>
        <a:bodyPr/>
        <a:lstStyle/>
        <a:p>
          <a:endParaRPr lang="fr-FR"/>
        </a:p>
      </dgm:t>
    </dgm:pt>
    <dgm:pt modelId="{E4B16D7F-8AFC-4F4A-8A0C-A316FBA28D34}">
      <dgm:prSet phldrT="[Texte]" custT="1"/>
      <dgm:spPr/>
      <dgm:t>
        <a:bodyPr/>
        <a:lstStyle/>
        <a:p>
          <a:r>
            <a:rPr lang="en-US" sz="2400" b="1" noProof="0" dirty="0" smtClean="0">
              <a:latin typeface="Times New Roman"/>
              <a:cs typeface="Times New Roman"/>
            </a:rPr>
            <a:t>Company</a:t>
          </a:r>
          <a:endParaRPr lang="en-US" sz="2400" b="1" noProof="0" dirty="0">
            <a:latin typeface="Times New Roman"/>
            <a:cs typeface="Times New Roman"/>
          </a:endParaRPr>
        </a:p>
      </dgm:t>
    </dgm:pt>
    <dgm:pt modelId="{B7B6680A-4327-CF4C-A0DA-5E225A770E81}" type="parTrans" cxnId="{A9B9AE1E-903F-3A46-BD9F-67A59323A6AC}">
      <dgm:prSet/>
      <dgm:spPr/>
      <dgm:t>
        <a:bodyPr/>
        <a:lstStyle/>
        <a:p>
          <a:endParaRPr lang="fr-FR"/>
        </a:p>
      </dgm:t>
    </dgm:pt>
    <dgm:pt modelId="{D73E92A9-F80C-6C4D-A2C5-8A64F03DFEC3}" type="sibTrans" cxnId="{A9B9AE1E-903F-3A46-BD9F-67A59323A6AC}">
      <dgm:prSet/>
      <dgm:spPr/>
      <dgm:t>
        <a:bodyPr/>
        <a:lstStyle/>
        <a:p>
          <a:endParaRPr lang="fr-FR"/>
        </a:p>
      </dgm:t>
    </dgm:pt>
    <dgm:pt modelId="{B9815006-744C-4947-8BAD-3CD152FD4EA4}">
      <dgm:prSet phldrT="[Texte]" custT="1"/>
      <dgm:spPr/>
      <dgm:t>
        <a:bodyPr/>
        <a:lstStyle/>
        <a:p>
          <a:r>
            <a:rPr lang="en-US" sz="1800" b="1" noProof="0" dirty="0" smtClean="0">
              <a:latin typeface="Times New Roman"/>
              <a:cs typeface="Times New Roman"/>
            </a:rPr>
            <a:t>Who?</a:t>
          </a:r>
          <a:endParaRPr lang="en-US" sz="1800" b="1" noProof="0" dirty="0">
            <a:latin typeface="Times New Roman"/>
            <a:cs typeface="Times New Roman"/>
          </a:endParaRPr>
        </a:p>
      </dgm:t>
    </dgm:pt>
    <dgm:pt modelId="{8D293F07-12D8-C94D-85D4-2FCAB4608A84}" type="parTrans" cxnId="{2536B25D-A231-2C41-8573-235174ECC1EE}">
      <dgm:prSet/>
      <dgm:spPr/>
      <dgm:t>
        <a:bodyPr/>
        <a:lstStyle/>
        <a:p>
          <a:endParaRPr lang="fr-FR"/>
        </a:p>
      </dgm:t>
    </dgm:pt>
    <dgm:pt modelId="{645A03EF-ABD2-0442-AB40-D62C7DDB27AB}" type="sibTrans" cxnId="{2536B25D-A231-2C41-8573-235174ECC1EE}">
      <dgm:prSet/>
      <dgm:spPr/>
      <dgm:t>
        <a:bodyPr/>
        <a:lstStyle/>
        <a:p>
          <a:endParaRPr lang="fr-FR"/>
        </a:p>
      </dgm:t>
    </dgm:pt>
    <dgm:pt modelId="{63823E1F-B998-904E-ADBC-10DFB17C41DB}">
      <dgm:prSet phldrT="[Texte]" custT="1"/>
      <dgm:spPr>
        <a:solidFill>
          <a:srgbClr val="FF6600"/>
        </a:solidFill>
      </dgm:spPr>
      <dgm:t>
        <a:bodyPr/>
        <a:lstStyle/>
        <a:p>
          <a:r>
            <a:rPr lang="en-US" sz="1800" b="1" noProof="0" dirty="0" smtClean="0">
              <a:latin typeface="Times New Roman"/>
              <a:cs typeface="Times New Roman"/>
            </a:rPr>
            <a:t>Why?</a:t>
          </a:r>
          <a:endParaRPr lang="en-US" sz="1800" b="1" noProof="0" dirty="0">
            <a:latin typeface="Times New Roman"/>
            <a:cs typeface="Times New Roman"/>
          </a:endParaRPr>
        </a:p>
      </dgm:t>
    </dgm:pt>
    <dgm:pt modelId="{943992B9-92BB-EF45-A1A1-747A14B3632D}" type="parTrans" cxnId="{3F9A68CD-8CA5-C141-B9D4-6B3840E79545}">
      <dgm:prSet/>
      <dgm:spPr/>
      <dgm:t>
        <a:bodyPr/>
        <a:lstStyle/>
        <a:p>
          <a:endParaRPr lang="fr-FR"/>
        </a:p>
      </dgm:t>
    </dgm:pt>
    <dgm:pt modelId="{B050915F-A3D3-B24C-B9E2-AEEEF139DC30}" type="sibTrans" cxnId="{3F9A68CD-8CA5-C141-B9D4-6B3840E79545}">
      <dgm:prSet/>
      <dgm:spPr/>
      <dgm:t>
        <a:bodyPr/>
        <a:lstStyle/>
        <a:p>
          <a:endParaRPr lang="fr-FR"/>
        </a:p>
      </dgm:t>
    </dgm:pt>
    <dgm:pt modelId="{9D5A207A-2293-6140-BA6B-149F25E346F4}">
      <dgm:prSet phldrT="[Texte]" custT="1"/>
      <dgm:spPr/>
      <dgm:t>
        <a:bodyPr/>
        <a:lstStyle/>
        <a:p>
          <a:r>
            <a:rPr lang="en-US" sz="1800" b="1" noProof="0" dirty="0" smtClean="0">
              <a:latin typeface="Times New Roman"/>
              <a:cs typeface="Times New Roman"/>
            </a:rPr>
            <a:t>How?</a:t>
          </a:r>
          <a:endParaRPr lang="en-US" sz="1800" b="1" noProof="0" dirty="0">
            <a:latin typeface="Times New Roman"/>
            <a:cs typeface="Times New Roman"/>
          </a:endParaRPr>
        </a:p>
      </dgm:t>
    </dgm:pt>
    <dgm:pt modelId="{B506B7B1-F98F-DF4A-8128-3C5E2CDD84B8}" type="parTrans" cxnId="{6E8461A4-AE0E-D941-91EB-E0503A2C6F13}">
      <dgm:prSet/>
      <dgm:spPr/>
      <dgm:t>
        <a:bodyPr/>
        <a:lstStyle/>
        <a:p>
          <a:endParaRPr lang="fr-FR"/>
        </a:p>
      </dgm:t>
    </dgm:pt>
    <dgm:pt modelId="{F8D44DFC-F503-C449-956B-D890BB13DE84}" type="sibTrans" cxnId="{6E8461A4-AE0E-D941-91EB-E0503A2C6F13}">
      <dgm:prSet/>
      <dgm:spPr/>
      <dgm:t>
        <a:bodyPr/>
        <a:lstStyle/>
        <a:p>
          <a:endParaRPr lang="fr-FR"/>
        </a:p>
      </dgm:t>
    </dgm:pt>
    <dgm:pt modelId="{D8BEAB63-297D-5649-B456-E5CE3238BEBF}">
      <dgm:prSet custT="1"/>
      <dgm:spPr/>
      <dgm:t>
        <a:bodyPr/>
        <a:lstStyle/>
        <a:p>
          <a:r>
            <a:rPr lang="en-US" sz="1400" b="1" noProof="0" dirty="0" smtClean="0">
              <a:latin typeface="Times New Roman"/>
              <a:cs typeface="Times New Roman"/>
            </a:rPr>
            <a:t>Design engineers </a:t>
          </a:r>
          <a:endParaRPr lang="en-US" sz="1400" b="1" noProof="0" dirty="0">
            <a:latin typeface="Times New Roman"/>
            <a:cs typeface="Times New Roman"/>
          </a:endParaRPr>
        </a:p>
      </dgm:t>
    </dgm:pt>
    <dgm:pt modelId="{635FE5E1-9F5A-C842-A074-93C8F4FBBAD7}" type="parTrans" cxnId="{B6D09125-581E-B64C-81B0-208BC81E5630}">
      <dgm:prSet/>
      <dgm:spPr/>
      <dgm:t>
        <a:bodyPr/>
        <a:lstStyle/>
        <a:p>
          <a:endParaRPr lang="fr-FR"/>
        </a:p>
      </dgm:t>
    </dgm:pt>
    <dgm:pt modelId="{495D96F6-B490-F444-ACD5-F28C8CDEAB21}" type="sibTrans" cxnId="{B6D09125-581E-B64C-81B0-208BC81E5630}">
      <dgm:prSet/>
      <dgm:spPr/>
      <dgm:t>
        <a:bodyPr/>
        <a:lstStyle/>
        <a:p>
          <a:endParaRPr lang="fr-FR"/>
        </a:p>
      </dgm:t>
    </dgm:pt>
    <dgm:pt modelId="{9685F0C1-08F3-E341-BA4D-DF6E473F39B3}">
      <dgm:prSet custT="1"/>
      <dgm:spPr/>
      <dgm:t>
        <a:bodyPr/>
        <a:lstStyle/>
        <a:p>
          <a:pPr algn="ctr"/>
          <a:r>
            <a:rPr lang="en-US" sz="1100" b="1" noProof="0" dirty="0" smtClean="0">
              <a:latin typeface="Times New Roman"/>
              <a:cs typeface="Times New Roman"/>
            </a:rPr>
            <a:t>Reducing costs and time</a:t>
          </a:r>
          <a:endParaRPr lang="en-US" sz="1100" b="1" noProof="0" dirty="0">
            <a:latin typeface="Times New Roman"/>
            <a:cs typeface="Times New Roman"/>
          </a:endParaRPr>
        </a:p>
      </dgm:t>
    </dgm:pt>
    <dgm:pt modelId="{A915DFD6-6F9C-0342-8EB1-0DCCE1411130}" type="parTrans" cxnId="{227B4D22-6EFD-7B46-BA81-780B2DF29E53}">
      <dgm:prSet/>
      <dgm:spPr/>
      <dgm:t>
        <a:bodyPr/>
        <a:lstStyle/>
        <a:p>
          <a:endParaRPr lang="fr-FR"/>
        </a:p>
      </dgm:t>
    </dgm:pt>
    <dgm:pt modelId="{D0501596-7DFC-6B4F-B814-4D0323F8CD9D}" type="sibTrans" cxnId="{227B4D22-6EFD-7B46-BA81-780B2DF29E53}">
      <dgm:prSet/>
      <dgm:spPr/>
      <dgm:t>
        <a:bodyPr/>
        <a:lstStyle/>
        <a:p>
          <a:endParaRPr lang="fr-FR"/>
        </a:p>
      </dgm:t>
    </dgm:pt>
    <dgm:pt modelId="{D096B7D1-991D-7243-8966-18B1548BE03D}">
      <dgm:prSet custT="1"/>
      <dgm:spPr/>
      <dgm:t>
        <a:bodyPr/>
        <a:lstStyle/>
        <a:p>
          <a:pPr algn="ctr"/>
          <a:r>
            <a:rPr lang="en-US" sz="1100" b="1" noProof="0" dirty="0" smtClean="0">
              <a:latin typeface="Times New Roman"/>
              <a:cs typeface="Times New Roman"/>
            </a:rPr>
            <a:t>Maximizing customer satisfaction</a:t>
          </a:r>
        </a:p>
      </dgm:t>
    </dgm:pt>
    <dgm:pt modelId="{50B26D69-0651-8747-889C-7D74F92EE881}" type="parTrans" cxnId="{2F40BBB4-E2EF-E144-B78D-EF68904038FA}">
      <dgm:prSet/>
      <dgm:spPr/>
      <dgm:t>
        <a:bodyPr/>
        <a:lstStyle/>
        <a:p>
          <a:endParaRPr lang="fr-FR"/>
        </a:p>
      </dgm:t>
    </dgm:pt>
    <dgm:pt modelId="{584ADAE5-3FC0-5742-BE03-555EE07505F1}" type="sibTrans" cxnId="{2F40BBB4-E2EF-E144-B78D-EF68904038FA}">
      <dgm:prSet/>
      <dgm:spPr/>
      <dgm:t>
        <a:bodyPr/>
        <a:lstStyle/>
        <a:p>
          <a:endParaRPr lang="fr-FR"/>
        </a:p>
      </dgm:t>
    </dgm:pt>
    <dgm:pt modelId="{1D9C876C-25B8-2444-8D01-B886279ECE3D}">
      <dgm:prSet custT="1"/>
      <dgm:spPr/>
      <dgm:t>
        <a:bodyPr/>
        <a:lstStyle/>
        <a:p>
          <a:pPr algn="ctr"/>
          <a:r>
            <a:rPr lang="en-US" sz="1100" b="1" noProof="0" dirty="0" smtClean="0">
              <a:latin typeface="Times New Roman"/>
              <a:cs typeface="Times New Roman"/>
            </a:rPr>
            <a:t>Improving the quality</a:t>
          </a:r>
        </a:p>
      </dgm:t>
    </dgm:pt>
    <dgm:pt modelId="{CC477F07-6990-5049-A80A-6CA4458141DF}" type="parTrans" cxnId="{C9ED780B-02D3-0340-8823-E2E5E13490B8}">
      <dgm:prSet/>
      <dgm:spPr/>
      <dgm:t>
        <a:bodyPr/>
        <a:lstStyle/>
        <a:p>
          <a:endParaRPr lang="fr-FR"/>
        </a:p>
      </dgm:t>
    </dgm:pt>
    <dgm:pt modelId="{90DD3F6F-012A-A141-B150-FD160B87FD34}" type="sibTrans" cxnId="{C9ED780B-02D3-0340-8823-E2E5E13490B8}">
      <dgm:prSet/>
      <dgm:spPr/>
      <dgm:t>
        <a:bodyPr/>
        <a:lstStyle/>
        <a:p>
          <a:endParaRPr lang="fr-FR"/>
        </a:p>
      </dgm:t>
    </dgm:pt>
    <dgm:pt modelId="{07C3D5EA-D2CE-F84D-9734-88526B07D495}">
      <dgm:prSet custT="1"/>
      <dgm:spPr/>
      <dgm:t>
        <a:bodyPr/>
        <a:lstStyle/>
        <a:p>
          <a:r>
            <a:rPr lang="en-US" sz="1100" b="1" noProof="0" dirty="0" smtClean="0">
              <a:latin typeface="Times New Roman"/>
              <a:cs typeface="Times New Roman"/>
            </a:rPr>
            <a:t>Design rationale (text annotation,…) </a:t>
          </a:r>
          <a:endParaRPr lang="en-US" sz="1100" b="1" noProof="0" dirty="0">
            <a:latin typeface="Times New Roman"/>
            <a:cs typeface="Times New Roman"/>
          </a:endParaRPr>
        </a:p>
      </dgm:t>
    </dgm:pt>
    <dgm:pt modelId="{ECB55056-0051-944A-AF11-7296A6A7C4C4}" type="parTrans" cxnId="{FCB9DC3F-EF07-FD42-861A-E49A532590A1}">
      <dgm:prSet/>
      <dgm:spPr/>
      <dgm:t>
        <a:bodyPr/>
        <a:lstStyle/>
        <a:p>
          <a:endParaRPr lang="fr-FR"/>
        </a:p>
      </dgm:t>
    </dgm:pt>
    <dgm:pt modelId="{FEAD9161-1B08-F44D-8624-9C52978E76C0}" type="sibTrans" cxnId="{FCB9DC3F-EF07-FD42-861A-E49A532590A1}">
      <dgm:prSet/>
      <dgm:spPr/>
      <dgm:t>
        <a:bodyPr/>
        <a:lstStyle/>
        <a:p>
          <a:endParaRPr lang="fr-FR"/>
        </a:p>
      </dgm:t>
    </dgm:pt>
    <dgm:pt modelId="{97C8545E-FD78-F642-A056-DC2CFEF7F63D}">
      <dgm:prSet custT="1"/>
      <dgm:spPr/>
      <dgm:t>
        <a:bodyPr/>
        <a:lstStyle/>
        <a:p>
          <a:r>
            <a:rPr lang="en-US" sz="1100" b="1" noProof="0" dirty="0" smtClean="0">
              <a:latin typeface="Times New Roman"/>
              <a:cs typeface="Times New Roman"/>
            </a:rPr>
            <a:t>Organize design data (ontology, database,</a:t>
          </a:r>
          <a:r>
            <a:rPr lang="mr-IN" sz="1100" b="1" noProof="0" dirty="0" smtClean="0">
              <a:latin typeface="Times New Roman"/>
              <a:cs typeface="Times New Roman"/>
            </a:rPr>
            <a:t>…</a:t>
          </a:r>
          <a:r>
            <a:rPr lang="en-US" sz="1100" b="1" noProof="0" dirty="0" smtClean="0">
              <a:latin typeface="Times New Roman"/>
              <a:cs typeface="Times New Roman"/>
            </a:rPr>
            <a:t>) </a:t>
          </a:r>
        </a:p>
      </dgm:t>
    </dgm:pt>
    <dgm:pt modelId="{1A0D58F2-E96F-3248-A148-A2AC2A11F8F2}" type="parTrans" cxnId="{BE0C5A3E-234F-5D44-9FB8-621BF1A062CB}">
      <dgm:prSet/>
      <dgm:spPr/>
      <dgm:t>
        <a:bodyPr/>
        <a:lstStyle/>
        <a:p>
          <a:endParaRPr lang="fr-FR"/>
        </a:p>
      </dgm:t>
    </dgm:pt>
    <dgm:pt modelId="{26E05394-3CB7-784B-AAE9-601000A58F38}" type="sibTrans" cxnId="{BE0C5A3E-234F-5D44-9FB8-621BF1A062CB}">
      <dgm:prSet/>
      <dgm:spPr/>
      <dgm:t>
        <a:bodyPr/>
        <a:lstStyle/>
        <a:p>
          <a:endParaRPr lang="fr-FR"/>
        </a:p>
      </dgm:t>
    </dgm:pt>
    <dgm:pt modelId="{45EAD9AD-575D-D34A-9B9A-319E82C7A3EC}">
      <dgm:prSet custT="1"/>
      <dgm:spPr/>
      <dgm:t>
        <a:bodyPr/>
        <a:lstStyle/>
        <a:p>
          <a:r>
            <a:rPr lang="en-US" sz="1100" b="1" noProof="0" dirty="0" smtClean="0">
              <a:latin typeface="Times New Roman"/>
              <a:cs typeface="Times New Roman"/>
            </a:rPr>
            <a:t>Information retrieval (search engine, </a:t>
          </a:r>
          <a:r>
            <a:rPr lang="mr-IN" sz="1100" b="1" noProof="0" dirty="0" smtClean="0">
              <a:latin typeface="Times New Roman"/>
              <a:cs typeface="Times New Roman"/>
            </a:rPr>
            <a:t>…</a:t>
          </a:r>
          <a:r>
            <a:rPr lang="en-US" sz="1100" b="1" noProof="0" dirty="0" smtClean="0">
              <a:latin typeface="Times New Roman"/>
              <a:cs typeface="Times New Roman"/>
            </a:rPr>
            <a:t>)</a:t>
          </a:r>
        </a:p>
      </dgm:t>
    </dgm:pt>
    <dgm:pt modelId="{D55D3338-96EE-8846-A1BB-7F0C3CF94706}" type="parTrans" cxnId="{4E01EA8D-C432-8147-AFA6-8183FD045D4E}">
      <dgm:prSet/>
      <dgm:spPr/>
      <dgm:t>
        <a:bodyPr/>
        <a:lstStyle/>
        <a:p>
          <a:endParaRPr lang="fr-FR"/>
        </a:p>
      </dgm:t>
    </dgm:pt>
    <dgm:pt modelId="{23BE2530-A7AD-5649-B7D3-83B70E0D96E1}" type="sibTrans" cxnId="{4E01EA8D-C432-8147-AFA6-8183FD045D4E}">
      <dgm:prSet/>
      <dgm:spPr/>
      <dgm:t>
        <a:bodyPr/>
        <a:lstStyle/>
        <a:p>
          <a:endParaRPr lang="fr-FR"/>
        </a:p>
      </dgm:t>
    </dgm:pt>
    <dgm:pt modelId="{5C678A91-FFFA-7340-BC8A-277C216CD667}">
      <dgm:prSet custT="1"/>
      <dgm:spPr/>
      <dgm:t>
        <a:bodyPr/>
        <a:lstStyle/>
        <a:p>
          <a:r>
            <a:rPr lang="en-US" sz="1100" b="1" noProof="0" dirty="0" smtClean="0">
              <a:latin typeface="Times New Roman"/>
              <a:cs typeface="Times New Roman"/>
            </a:rPr>
            <a:t>Data exchange format (step, </a:t>
          </a:r>
          <a:r>
            <a:rPr lang="en-US" sz="1100" b="1" noProof="0" dirty="0" err="1" smtClean="0">
              <a:latin typeface="Times New Roman"/>
              <a:cs typeface="Times New Roman"/>
            </a:rPr>
            <a:t>fmi</a:t>
          </a:r>
          <a:r>
            <a:rPr lang="en-US" sz="1100" b="1" noProof="0" dirty="0" smtClean="0">
              <a:latin typeface="Times New Roman"/>
              <a:cs typeface="Times New Roman"/>
            </a:rPr>
            <a:t>, …)</a:t>
          </a:r>
        </a:p>
      </dgm:t>
    </dgm:pt>
    <dgm:pt modelId="{DA894A9F-9164-ED45-A112-F3D0F2383955}" type="parTrans" cxnId="{66115FD5-3DAD-3B46-99A0-1E7CC331A347}">
      <dgm:prSet/>
      <dgm:spPr/>
      <dgm:t>
        <a:bodyPr/>
        <a:lstStyle/>
        <a:p>
          <a:endParaRPr lang="fr-FR"/>
        </a:p>
      </dgm:t>
    </dgm:pt>
    <dgm:pt modelId="{A9E322AA-7CAC-934A-8F22-0C98873C7E24}" type="sibTrans" cxnId="{66115FD5-3DAD-3B46-99A0-1E7CC331A347}">
      <dgm:prSet/>
      <dgm:spPr/>
      <dgm:t>
        <a:bodyPr/>
        <a:lstStyle/>
        <a:p>
          <a:endParaRPr lang="fr-FR"/>
        </a:p>
      </dgm:t>
    </dgm:pt>
    <dgm:pt modelId="{91169FBB-49D1-4D44-BFF7-A9EB75784493}">
      <dgm:prSet custT="1"/>
      <dgm:spPr/>
      <dgm:t>
        <a:bodyPr/>
        <a:lstStyle/>
        <a:p>
          <a:r>
            <a:rPr lang="en-US" sz="1100" b="1" noProof="0" dirty="0" smtClean="0">
              <a:latin typeface="Times New Roman"/>
              <a:cs typeface="Times New Roman"/>
            </a:rPr>
            <a:t>Modular product architecture</a:t>
          </a:r>
        </a:p>
      </dgm:t>
    </dgm:pt>
    <dgm:pt modelId="{4D9C1862-7587-CA47-B312-CAAAB3E73325}" type="parTrans" cxnId="{0F435090-A15D-5F4F-A0CD-5DA0D41F8BDA}">
      <dgm:prSet/>
      <dgm:spPr/>
      <dgm:t>
        <a:bodyPr/>
        <a:lstStyle/>
        <a:p>
          <a:endParaRPr lang="fr-FR"/>
        </a:p>
      </dgm:t>
    </dgm:pt>
    <dgm:pt modelId="{743C4BFB-CEBC-5249-AFDB-8288B787E5BB}" type="sibTrans" cxnId="{0F435090-A15D-5F4F-A0CD-5DA0D41F8BDA}">
      <dgm:prSet/>
      <dgm:spPr/>
      <dgm:t>
        <a:bodyPr/>
        <a:lstStyle/>
        <a:p>
          <a:endParaRPr lang="fr-FR"/>
        </a:p>
      </dgm:t>
    </dgm:pt>
    <dgm:pt modelId="{CCAC2EF3-E6FD-444B-8621-DC3D5C7E052E}" type="pres">
      <dgm:prSet presAssocID="{BD413DD2-F449-8F41-A431-55D562EEE7B1}" presName="Name0" presStyleCnt="0">
        <dgm:presLayoutVars>
          <dgm:chPref val="1"/>
          <dgm:dir/>
          <dgm:animOne val="branch"/>
          <dgm:animLvl val="lvl"/>
          <dgm:resizeHandles val="exact"/>
        </dgm:presLayoutVars>
      </dgm:prSet>
      <dgm:spPr/>
      <dgm:t>
        <a:bodyPr/>
        <a:lstStyle/>
        <a:p>
          <a:endParaRPr lang="fr-FR"/>
        </a:p>
      </dgm:t>
    </dgm:pt>
    <dgm:pt modelId="{DCDC138A-C089-B742-A0D8-ACAA5CD776DC}" type="pres">
      <dgm:prSet presAssocID="{E4B16D7F-8AFC-4F4A-8A0C-A316FBA28D34}" presName="root1" presStyleCnt="0"/>
      <dgm:spPr/>
    </dgm:pt>
    <dgm:pt modelId="{977631C9-555B-5B47-8562-062A14ACED17}" type="pres">
      <dgm:prSet presAssocID="{E4B16D7F-8AFC-4F4A-8A0C-A316FBA28D34}" presName="LevelOneTextNode" presStyleLbl="node0" presStyleIdx="0" presStyleCnt="1">
        <dgm:presLayoutVars>
          <dgm:chPref val="3"/>
        </dgm:presLayoutVars>
      </dgm:prSet>
      <dgm:spPr/>
      <dgm:t>
        <a:bodyPr/>
        <a:lstStyle/>
        <a:p>
          <a:endParaRPr lang="fr-FR"/>
        </a:p>
      </dgm:t>
    </dgm:pt>
    <dgm:pt modelId="{2ADC533F-A2F6-F042-8F6E-766C839CA977}" type="pres">
      <dgm:prSet presAssocID="{E4B16D7F-8AFC-4F4A-8A0C-A316FBA28D34}" presName="level2hierChild" presStyleCnt="0"/>
      <dgm:spPr/>
    </dgm:pt>
    <dgm:pt modelId="{6615360F-10E0-CC42-817A-92DE5FBB483A}" type="pres">
      <dgm:prSet presAssocID="{8D293F07-12D8-C94D-85D4-2FCAB4608A84}" presName="conn2-1" presStyleLbl="parChTrans1D2" presStyleIdx="0" presStyleCnt="3"/>
      <dgm:spPr/>
      <dgm:t>
        <a:bodyPr/>
        <a:lstStyle/>
        <a:p>
          <a:endParaRPr lang="fr-FR"/>
        </a:p>
      </dgm:t>
    </dgm:pt>
    <dgm:pt modelId="{561A2531-BF2D-C249-BAE6-C63FDAD309CA}" type="pres">
      <dgm:prSet presAssocID="{8D293F07-12D8-C94D-85D4-2FCAB4608A84}" presName="connTx" presStyleLbl="parChTrans1D2" presStyleIdx="0" presStyleCnt="3"/>
      <dgm:spPr/>
      <dgm:t>
        <a:bodyPr/>
        <a:lstStyle/>
        <a:p>
          <a:endParaRPr lang="fr-FR"/>
        </a:p>
      </dgm:t>
    </dgm:pt>
    <dgm:pt modelId="{19252F1B-6A40-B342-A581-3F32B90B3080}" type="pres">
      <dgm:prSet presAssocID="{B9815006-744C-4947-8BAD-3CD152FD4EA4}" presName="root2" presStyleCnt="0"/>
      <dgm:spPr/>
    </dgm:pt>
    <dgm:pt modelId="{26166332-59D8-094C-8A51-8CB215C182E1}" type="pres">
      <dgm:prSet presAssocID="{B9815006-744C-4947-8BAD-3CD152FD4EA4}" presName="LevelTwoTextNode" presStyleLbl="node2" presStyleIdx="0" presStyleCnt="3" custScaleX="48399">
        <dgm:presLayoutVars>
          <dgm:chPref val="3"/>
        </dgm:presLayoutVars>
      </dgm:prSet>
      <dgm:spPr/>
      <dgm:t>
        <a:bodyPr/>
        <a:lstStyle/>
        <a:p>
          <a:endParaRPr lang="fr-FR"/>
        </a:p>
      </dgm:t>
    </dgm:pt>
    <dgm:pt modelId="{FFE2F6C7-8CBA-1441-8CD2-60E5B810E626}" type="pres">
      <dgm:prSet presAssocID="{B9815006-744C-4947-8BAD-3CD152FD4EA4}" presName="level3hierChild" presStyleCnt="0"/>
      <dgm:spPr/>
    </dgm:pt>
    <dgm:pt modelId="{C26616C1-A552-BC49-B755-8058B6EF51BD}" type="pres">
      <dgm:prSet presAssocID="{635FE5E1-9F5A-C842-A074-93C8F4FBBAD7}" presName="conn2-1" presStyleLbl="parChTrans1D3" presStyleIdx="0" presStyleCnt="9"/>
      <dgm:spPr/>
      <dgm:t>
        <a:bodyPr/>
        <a:lstStyle/>
        <a:p>
          <a:endParaRPr lang="fr-FR"/>
        </a:p>
      </dgm:t>
    </dgm:pt>
    <dgm:pt modelId="{8106B727-285C-6447-84E4-E5DE0E9DC02A}" type="pres">
      <dgm:prSet presAssocID="{635FE5E1-9F5A-C842-A074-93C8F4FBBAD7}" presName="connTx" presStyleLbl="parChTrans1D3" presStyleIdx="0" presStyleCnt="9"/>
      <dgm:spPr/>
      <dgm:t>
        <a:bodyPr/>
        <a:lstStyle/>
        <a:p>
          <a:endParaRPr lang="fr-FR"/>
        </a:p>
      </dgm:t>
    </dgm:pt>
    <dgm:pt modelId="{45662C54-AC55-0E43-A7E4-678A297E21E3}" type="pres">
      <dgm:prSet presAssocID="{D8BEAB63-297D-5649-B456-E5CE3238BEBF}" presName="root2" presStyleCnt="0"/>
      <dgm:spPr/>
    </dgm:pt>
    <dgm:pt modelId="{48F10954-93B7-194C-B112-089AB668A258}" type="pres">
      <dgm:prSet presAssocID="{D8BEAB63-297D-5649-B456-E5CE3238BEBF}" presName="LevelTwoTextNode" presStyleLbl="node3" presStyleIdx="0" presStyleCnt="9" custScaleX="220223" custScaleY="49066">
        <dgm:presLayoutVars>
          <dgm:chPref val="3"/>
        </dgm:presLayoutVars>
      </dgm:prSet>
      <dgm:spPr/>
      <dgm:t>
        <a:bodyPr/>
        <a:lstStyle/>
        <a:p>
          <a:endParaRPr lang="fr-FR"/>
        </a:p>
      </dgm:t>
    </dgm:pt>
    <dgm:pt modelId="{DB02409F-54E3-FE47-B87C-4E3344D166BD}" type="pres">
      <dgm:prSet presAssocID="{D8BEAB63-297D-5649-B456-E5CE3238BEBF}" presName="level3hierChild" presStyleCnt="0"/>
      <dgm:spPr/>
    </dgm:pt>
    <dgm:pt modelId="{09A3C6AB-EC59-DF4C-AF6F-190116BA71BD}" type="pres">
      <dgm:prSet presAssocID="{943992B9-92BB-EF45-A1A1-747A14B3632D}" presName="conn2-1" presStyleLbl="parChTrans1D2" presStyleIdx="1" presStyleCnt="3"/>
      <dgm:spPr/>
      <dgm:t>
        <a:bodyPr/>
        <a:lstStyle/>
        <a:p>
          <a:endParaRPr lang="fr-FR"/>
        </a:p>
      </dgm:t>
    </dgm:pt>
    <dgm:pt modelId="{C1CA84F4-08A9-0641-954E-DE77D7B26EBB}" type="pres">
      <dgm:prSet presAssocID="{943992B9-92BB-EF45-A1A1-747A14B3632D}" presName="connTx" presStyleLbl="parChTrans1D2" presStyleIdx="1" presStyleCnt="3"/>
      <dgm:spPr/>
      <dgm:t>
        <a:bodyPr/>
        <a:lstStyle/>
        <a:p>
          <a:endParaRPr lang="fr-FR"/>
        </a:p>
      </dgm:t>
    </dgm:pt>
    <dgm:pt modelId="{2DEDBF7D-5367-7540-AD3A-ACB5AD143ED9}" type="pres">
      <dgm:prSet presAssocID="{63823E1F-B998-904E-ADBC-10DFB17C41DB}" presName="root2" presStyleCnt="0"/>
      <dgm:spPr/>
    </dgm:pt>
    <dgm:pt modelId="{DCE77B59-055F-3244-A726-BC9257473158}" type="pres">
      <dgm:prSet presAssocID="{63823E1F-B998-904E-ADBC-10DFB17C41DB}" presName="LevelTwoTextNode" presStyleLbl="node2" presStyleIdx="1" presStyleCnt="3" custScaleX="48399">
        <dgm:presLayoutVars>
          <dgm:chPref val="3"/>
        </dgm:presLayoutVars>
      </dgm:prSet>
      <dgm:spPr/>
      <dgm:t>
        <a:bodyPr/>
        <a:lstStyle/>
        <a:p>
          <a:endParaRPr lang="fr-FR"/>
        </a:p>
      </dgm:t>
    </dgm:pt>
    <dgm:pt modelId="{C74FCC79-5671-A444-998B-177B79FCA928}" type="pres">
      <dgm:prSet presAssocID="{63823E1F-B998-904E-ADBC-10DFB17C41DB}" presName="level3hierChild" presStyleCnt="0"/>
      <dgm:spPr/>
    </dgm:pt>
    <dgm:pt modelId="{58482CFE-B1C0-F045-9C79-752E210F80DF}" type="pres">
      <dgm:prSet presAssocID="{A915DFD6-6F9C-0342-8EB1-0DCCE1411130}" presName="conn2-1" presStyleLbl="parChTrans1D3" presStyleIdx="1" presStyleCnt="9"/>
      <dgm:spPr/>
      <dgm:t>
        <a:bodyPr/>
        <a:lstStyle/>
        <a:p>
          <a:endParaRPr lang="fr-FR"/>
        </a:p>
      </dgm:t>
    </dgm:pt>
    <dgm:pt modelId="{5F3DA729-A1FC-654C-9BE4-06C022D61BA7}" type="pres">
      <dgm:prSet presAssocID="{A915DFD6-6F9C-0342-8EB1-0DCCE1411130}" presName="connTx" presStyleLbl="parChTrans1D3" presStyleIdx="1" presStyleCnt="9"/>
      <dgm:spPr/>
      <dgm:t>
        <a:bodyPr/>
        <a:lstStyle/>
        <a:p>
          <a:endParaRPr lang="fr-FR"/>
        </a:p>
      </dgm:t>
    </dgm:pt>
    <dgm:pt modelId="{065F9174-719B-0946-ACE6-7125C96B06F8}" type="pres">
      <dgm:prSet presAssocID="{9685F0C1-08F3-E341-BA4D-DF6E473F39B3}" presName="root2" presStyleCnt="0"/>
      <dgm:spPr/>
    </dgm:pt>
    <dgm:pt modelId="{F5241ABA-6A85-D44C-8CCA-4DD96E266868}" type="pres">
      <dgm:prSet presAssocID="{9685F0C1-08F3-E341-BA4D-DF6E473F39B3}" presName="LevelTwoTextNode" presStyleLbl="node3" presStyleIdx="1" presStyleCnt="9" custScaleX="220223" custScaleY="49066">
        <dgm:presLayoutVars>
          <dgm:chPref val="3"/>
        </dgm:presLayoutVars>
      </dgm:prSet>
      <dgm:spPr/>
      <dgm:t>
        <a:bodyPr/>
        <a:lstStyle/>
        <a:p>
          <a:endParaRPr lang="fr-FR"/>
        </a:p>
      </dgm:t>
    </dgm:pt>
    <dgm:pt modelId="{2F068217-5472-EA4E-B4D7-11CD35BB3C3E}" type="pres">
      <dgm:prSet presAssocID="{9685F0C1-08F3-E341-BA4D-DF6E473F39B3}" presName="level3hierChild" presStyleCnt="0"/>
      <dgm:spPr/>
    </dgm:pt>
    <dgm:pt modelId="{50857AFD-84E3-604E-8C66-C71B39B08700}" type="pres">
      <dgm:prSet presAssocID="{50B26D69-0651-8747-889C-7D74F92EE881}" presName="conn2-1" presStyleLbl="parChTrans1D3" presStyleIdx="2" presStyleCnt="9"/>
      <dgm:spPr/>
      <dgm:t>
        <a:bodyPr/>
        <a:lstStyle/>
        <a:p>
          <a:endParaRPr lang="fr-FR"/>
        </a:p>
      </dgm:t>
    </dgm:pt>
    <dgm:pt modelId="{EB9D9BE0-6C77-9042-B1FE-ACB850B8C0CF}" type="pres">
      <dgm:prSet presAssocID="{50B26D69-0651-8747-889C-7D74F92EE881}" presName="connTx" presStyleLbl="parChTrans1D3" presStyleIdx="2" presStyleCnt="9"/>
      <dgm:spPr/>
      <dgm:t>
        <a:bodyPr/>
        <a:lstStyle/>
        <a:p>
          <a:endParaRPr lang="fr-FR"/>
        </a:p>
      </dgm:t>
    </dgm:pt>
    <dgm:pt modelId="{42760C9F-BF7D-6345-911D-FD1ECEEC9C46}" type="pres">
      <dgm:prSet presAssocID="{D096B7D1-991D-7243-8966-18B1548BE03D}" presName="root2" presStyleCnt="0"/>
      <dgm:spPr/>
    </dgm:pt>
    <dgm:pt modelId="{AB85EF42-A7A5-9C49-A0B4-3BC42B0F8331}" type="pres">
      <dgm:prSet presAssocID="{D096B7D1-991D-7243-8966-18B1548BE03D}" presName="LevelTwoTextNode" presStyleLbl="node3" presStyleIdx="2" presStyleCnt="9" custScaleX="220223" custScaleY="49066">
        <dgm:presLayoutVars>
          <dgm:chPref val="3"/>
        </dgm:presLayoutVars>
      </dgm:prSet>
      <dgm:spPr/>
      <dgm:t>
        <a:bodyPr/>
        <a:lstStyle/>
        <a:p>
          <a:endParaRPr lang="fr-FR"/>
        </a:p>
      </dgm:t>
    </dgm:pt>
    <dgm:pt modelId="{25C4DE43-1A5A-734B-89ED-F9C5448CA3CD}" type="pres">
      <dgm:prSet presAssocID="{D096B7D1-991D-7243-8966-18B1548BE03D}" presName="level3hierChild" presStyleCnt="0"/>
      <dgm:spPr/>
    </dgm:pt>
    <dgm:pt modelId="{982C40F5-E356-3E4F-9146-7EC876EC6CA9}" type="pres">
      <dgm:prSet presAssocID="{CC477F07-6990-5049-A80A-6CA4458141DF}" presName="conn2-1" presStyleLbl="parChTrans1D3" presStyleIdx="3" presStyleCnt="9"/>
      <dgm:spPr/>
      <dgm:t>
        <a:bodyPr/>
        <a:lstStyle/>
        <a:p>
          <a:endParaRPr lang="fr-FR"/>
        </a:p>
      </dgm:t>
    </dgm:pt>
    <dgm:pt modelId="{61DEECAD-6203-D74C-9150-12D2638D7EE5}" type="pres">
      <dgm:prSet presAssocID="{CC477F07-6990-5049-A80A-6CA4458141DF}" presName="connTx" presStyleLbl="parChTrans1D3" presStyleIdx="3" presStyleCnt="9"/>
      <dgm:spPr/>
      <dgm:t>
        <a:bodyPr/>
        <a:lstStyle/>
        <a:p>
          <a:endParaRPr lang="fr-FR"/>
        </a:p>
      </dgm:t>
    </dgm:pt>
    <dgm:pt modelId="{F2E70A34-7838-4440-AB0C-903F31373859}" type="pres">
      <dgm:prSet presAssocID="{1D9C876C-25B8-2444-8D01-B886279ECE3D}" presName="root2" presStyleCnt="0"/>
      <dgm:spPr/>
    </dgm:pt>
    <dgm:pt modelId="{F59E9544-9BA1-E844-9A2F-DD1CF4417AC4}" type="pres">
      <dgm:prSet presAssocID="{1D9C876C-25B8-2444-8D01-B886279ECE3D}" presName="LevelTwoTextNode" presStyleLbl="node3" presStyleIdx="3" presStyleCnt="9" custScaleX="220223" custScaleY="49066">
        <dgm:presLayoutVars>
          <dgm:chPref val="3"/>
        </dgm:presLayoutVars>
      </dgm:prSet>
      <dgm:spPr/>
      <dgm:t>
        <a:bodyPr/>
        <a:lstStyle/>
        <a:p>
          <a:endParaRPr lang="fr-FR"/>
        </a:p>
      </dgm:t>
    </dgm:pt>
    <dgm:pt modelId="{EEFEB1B8-B803-7740-8470-6EA5C395564D}" type="pres">
      <dgm:prSet presAssocID="{1D9C876C-25B8-2444-8D01-B886279ECE3D}" presName="level3hierChild" presStyleCnt="0"/>
      <dgm:spPr/>
    </dgm:pt>
    <dgm:pt modelId="{AC3D54E4-6D3C-0746-B84F-73480F6573A5}" type="pres">
      <dgm:prSet presAssocID="{B506B7B1-F98F-DF4A-8128-3C5E2CDD84B8}" presName="conn2-1" presStyleLbl="parChTrans1D2" presStyleIdx="2" presStyleCnt="3"/>
      <dgm:spPr/>
      <dgm:t>
        <a:bodyPr/>
        <a:lstStyle/>
        <a:p>
          <a:endParaRPr lang="fr-FR"/>
        </a:p>
      </dgm:t>
    </dgm:pt>
    <dgm:pt modelId="{421F64FF-CE3A-B640-A17B-EE36EF2FC96A}" type="pres">
      <dgm:prSet presAssocID="{B506B7B1-F98F-DF4A-8128-3C5E2CDD84B8}" presName="connTx" presStyleLbl="parChTrans1D2" presStyleIdx="2" presStyleCnt="3"/>
      <dgm:spPr/>
      <dgm:t>
        <a:bodyPr/>
        <a:lstStyle/>
        <a:p>
          <a:endParaRPr lang="fr-FR"/>
        </a:p>
      </dgm:t>
    </dgm:pt>
    <dgm:pt modelId="{112640F8-1287-2747-8F06-B2E5CF3B6BB2}" type="pres">
      <dgm:prSet presAssocID="{9D5A207A-2293-6140-BA6B-149F25E346F4}" presName="root2" presStyleCnt="0"/>
      <dgm:spPr/>
    </dgm:pt>
    <dgm:pt modelId="{80CD1BBC-C4D5-4344-8608-1B11E37D487E}" type="pres">
      <dgm:prSet presAssocID="{9D5A207A-2293-6140-BA6B-149F25E346F4}" presName="LevelTwoTextNode" presStyleLbl="node2" presStyleIdx="2" presStyleCnt="3" custScaleX="48399">
        <dgm:presLayoutVars>
          <dgm:chPref val="3"/>
        </dgm:presLayoutVars>
      </dgm:prSet>
      <dgm:spPr/>
      <dgm:t>
        <a:bodyPr/>
        <a:lstStyle/>
        <a:p>
          <a:endParaRPr lang="fr-FR"/>
        </a:p>
      </dgm:t>
    </dgm:pt>
    <dgm:pt modelId="{C50A4D77-63E2-7A40-9EBF-18837BFAEF88}" type="pres">
      <dgm:prSet presAssocID="{9D5A207A-2293-6140-BA6B-149F25E346F4}" presName="level3hierChild" presStyleCnt="0"/>
      <dgm:spPr/>
    </dgm:pt>
    <dgm:pt modelId="{79E2F53E-CBA9-EB47-A260-BD58E63FDE00}" type="pres">
      <dgm:prSet presAssocID="{ECB55056-0051-944A-AF11-7296A6A7C4C4}" presName="conn2-1" presStyleLbl="parChTrans1D3" presStyleIdx="4" presStyleCnt="9"/>
      <dgm:spPr/>
      <dgm:t>
        <a:bodyPr/>
        <a:lstStyle/>
        <a:p>
          <a:endParaRPr lang="fr-FR"/>
        </a:p>
      </dgm:t>
    </dgm:pt>
    <dgm:pt modelId="{D9BCE44B-AC1F-E44A-8C86-A10BACF12990}" type="pres">
      <dgm:prSet presAssocID="{ECB55056-0051-944A-AF11-7296A6A7C4C4}" presName="connTx" presStyleLbl="parChTrans1D3" presStyleIdx="4" presStyleCnt="9"/>
      <dgm:spPr/>
      <dgm:t>
        <a:bodyPr/>
        <a:lstStyle/>
        <a:p>
          <a:endParaRPr lang="fr-FR"/>
        </a:p>
      </dgm:t>
    </dgm:pt>
    <dgm:pt modelId="{009E03E9-C41D-534C-B21C-491662915A29}" type="pres">
      <dgm:prSet presAssocID="{07C3D5EA-D2CE-F84D-9734-88526B07D495}" presName="root2" presStyleCnt="0"/>
      <dgm:spPr/>
    </dgm:pt>
    <dgm:pt modelId="{7DC28DA3-4E5A-114C-88B4-D7638FC8F088}" type="pres">
      <dgm:prSet presAssocID="{07C3D5EA-D2CE-F84D-9734-88526B07D495}" presName="LevelTwoTextNode" presStyleLbl="node3" presStyleIdx="4" presStyleCnt="9" custScaleX="220223" custScaleY="49066">
        <dgm:presLayoutVars>
          <dgm:chPref val="3"/>
        </dgm:presLayoutVars>
      </dgm:prSet>
      <dgm:spPr/>
      <dgm:t>
        <a:bodyPr/>
        <a:lstStyle/>
        <a:p>
          <a:endParaRPr lang="fr-FR"/>
        </a:p>
      </dgm:t>
    </dgm:pt>
    <dgm:pt modelId="{635E12AF-8583-8F41-880F-5E6A8C72BF67}" type="pres">
      <dgm:prSet presAssocID="{07C3D5EA-D2CE-F84D-9734-88526B07D495}" presName="level3hierChild" presStyleCnt="0"/>
      <dgm:spPr/>
    </dgm:pt>
    <dgm:pt modelId="{27A1A920-656A-F04E-89DE-F6A5CF615822}" type="pres">
      <dgm:prSet presAssocID="{1A0D58F2-E96F-3248-A148-A2AC2A11F8F2}" presName="conn2-1" presStyleLbl="parChTrans1D3" presStyleIdx="5" presStyleCnt="9"/>
      <dgm:spPr/>
      <dgm:t>
        <a:bodyPr/>
        <a:lstStyle/>
        <a:p>
          <a:endParaRPr lang="fr-FR"/>
        </a:p>
      </dgm:t>
    </dgm:pt>
    <dgm:pt modelId="{D202CC70-F427-6A44-940C-26FA3C9CEC16}" type="pres">
      <dgm:prSet presAssocID="{1A0D58F2-E96F-3248-A148-A2AC2A11F8F2}" presName="connTx" presStyleLbl="parChTrans1D3" presStyleIdx="5" presStyleCnt="9"/>
      <dgm:spPr/>
      <dgm:t>
        <a:bodyPr/>
        <a:lstStyle/>
        <a:p>
          <a:endParaRPr lang="fr-FR"/>
        </a:p>
      </dgm:t>
    </dgm:pt>
    <dgm:pt modelId="{E501BE51-2D9E-A145-8D38-BDD1382359EB}" type="pres">
      <dgm:prSet presAssocID="{97C8545E-FD78-F642-A056-DC2CFEF7F63D}" presName="root2" presStyleCnt="0"/>
      <dgm:spPr/>
    </dgm:pt>
    <dgm:pt modelId="{7E5936F0-F76D-7045-A8FB-C45734B92C21}" type="pres">
      <dgm:prSet presAssocID="{97C8545E-FD78-F642-A056-DC2CFEF7F63D}" presName="LevelTwoTextNode" presStyleLbl="node3" presStyleIdx="5" presStyleCnt="9" custScaleX="220223" custScaleY="49066">
        <dgm:presLayoutVars>
          <dgm:chPref val="3"/>
        </dgm:presLayoutVars>
      </dgm:prSet>
      <dgm:spPr/>
      <dgm:t>
        <a:bodyPr/>
        <a:lstStyle/>
        <a:p>
          <a:endParaRPr lang="fr-FR"/>
        </a:p>
      </dgm:t>
    </dgm:pt>
    <dgm:pt modelId="{05D615EB-E274-224D-903A-21C0C520659A}" type="pres">
      <dgm:prSet presAssocID="{97C8545E-FD78-F642-A056-DC2CFEF7F63D}" presName="level3hierChild" presStyleCnt="0"/>
      <dgm:spPr/>
    </dgm:pt>
    <dgm:pt modelId="{FA4F5DD8-B2B2-184D-91A5-2C43FDDA2218}" type="pres">
      <dgm:prSet presAssocID="{D55D3338-96EE-8846-A1BB-7F0C3CF94706}" presName="conn2-1" presStyleLbl="parChTrans1D3" presStyleIdx="6" presStyleCnt="9"/>
      <dgm:spPr/>
      <dgm:t>
        <a:bodyPr/>
        <a:lstStyle/>
        <a:p>
          <a:endParaRPr lang="fr-FR"/>
        </a:p>
      </dgm:t>
    </dgm:pt>
    <dgm:pt modelId="{6C370667-4AD4-0E42-8C32-79548EC70CDA}" type="pres">
      <dgm:prSet presAssocID="{D55D3338-96EE-8846-A1BB-7F0C3CF94706}" presName="connTx" presStyleLbl="parChTrans1D3" presStyleIdx="6" presStyleCnt="9"/>
      <dgm:spPr/>
      <dgm:t>
        <a:bodyPr/>
        <a:lstStyle/>
        <a:p>
          <a:endParaRPr lang="fr-FR"/>
        </a:p>
      </dgm:t>
    </dgm:pt>
    <dgm:pt modelId="{100181FB-141D-5745-B83C-56064FB40FCE}" type="pres">
      <dgm:prSet presAssocID="{45EAD9AD-575D-D34A-9B9A-319E82C7A3EC}" presName="root2" presStyleCnt="0"/>
      <dgm:spPr/>
    </dgm:pt>
    <dgm:pt modelId="{1476D5E7-2B60-A041-AB43-676D87C0F3BB}" type="pres">
      <dgm:prSet presAssocID="{45EAD9AD-575D-D34A-9B9A-319E82C7A3EC}" presName="LevelTwoTextNode" presStyleLbl="node3" presStyleIdx="6" presStyleCnt="9" custScaleX="220223" custScaleY="49066">
        <dgm:presLayoutVars>
          <dgm:chPref val="3"/>
        </dgm:presLayoutVars>
      </dgm:prSet>
      <dgm:spPr/>
      <dgm:t>
        <a:bodyPr/>
        <a:lstStyle/>
        <a:p>
          <a:endParaRPr lang="fr-FR"/>
        </a:p>
      </dgm:t>
    </dgm:pt>
    <dgm:pt modelId="{E73F53B0-79B0-1045-8620-9FD044B04A93}" type="pres">
      <dgm:prSet presAssocID="{45EAD9AD-575D-D34A-9B9A-319E82C7A3EC}" presName="level3hierChild" presStyleCnt="0"/>
      <dgm:spPr/>
    </dgm:pt>
    <dgm:pt modelId="{321297A1-E98E-FE42-8ACC-2F0B09DA1767}" type="pres">
      <dgm:prSet presAssocID="{DA894A9F-9164-ED45-A112-F3D0F2383955}" presName="conn2-1" presStyleLbl="parChTrans1D3" presStyleIdx="7" presStyleCnt="9"/>
      <dgm:spPr/>
      <dgm:t>
        <a:bodyPr/>
        <a:lstStyle/>
        <a:p>
          <a:endParaRPr lang="fr-FR"/>
        </a:p>
      </dgm:t>
    </dgm:pt>
    <dgm:pt modelId="{7B35548B-ED23-8144-9576-065130982279}" type="pres">
      <dgm:prSet presAssocID="{DA894A9F-9164-ED45-A112-F3D0F2383955}" presName="connTx" presStyleLbl="parChTrans1D3" presStyleIdx="7" presStyleCnt="9"/>
      <dgm:spPr/>
      <dgm:t>
        <a:bodyPr/>
        <a:lstStyle/>
        <a:p>
          <a:endParaRPr lang="fr-FR"/>
        </a:p>
      </dgm:t>
    </dgm:pt>
    <dgm:pt modelId="{E9E8FC87-852C-8A4F-A95A-5D417E95667A}" type="pres">
      <dgm:prSet presAssocID="{5C678A91-FFFA-7340-BC8A-277C216CD667}" presName="root2" presStyleCnt="0"/>
      <dgm:spPr/>
    </dgm:pt>
    <dgm:pt modelId="{4F8F1361-744D-EF4F-B898-D50308570185}" type="pres">
      <dgm:prSet presAssocID="{5C678A91-FFFA-7340-BC8A-277C216CD667}" presName="LevelTwoTextNode" presStyleLbl="node3" presStyleIdx="7" presStyleCnt="9" custScaleX="220223" custScaleY="49066">
        <dgm:presLayoutVars>
          <dgm:chPref val="3"/>
        </dgm:presLayoutVars>
      </dgm:prSet>
      <dgm:spPr/>
      <dgm:t>
        <a:bodyPr/>
        <a:lstStyle/>
        <a:p>
          <a:endParaRPr lang="fr-FR"/>
        </a:p>
      </dgm:t>
    </dgm:pt>
    <dgm:pt modelId="{A38F4FA7-B06A-8C40-BEAC-E67D4C6890A0}" type="pres">
      <dgm:prSet presAssocID="{5C678A91-FFFA-7340-BC8A-277C216CD667}" presName="level3hierChild" presStyleCnt="0"/>
      <dgm:spPr/>
    </dgm:pt>
    <dgm:pt modelId="{520394A7-B840-DE45-A4B2-B6FB6229E14A}" type="pres">
      <dgm:prSet presAssocID="{4D9C1862-7587-CA47-B312-CAAAB3E73325}" presName="conn2-1" presStyleLbl="parChTrans1D3" presStyleIdx="8" presStyleCnt="9"/>
      <dgm:spPr/>
      <dgm:t>
        <a:bodyPr/>
        <a:lstStyle/>
        <a:p>
          <a:endParaRPr lang="fr-FR"/>
        </a:p>
      </dgm:t>
    </dgm:pt>
    <dgm:pt modelId="{5D3B4A85-EA2A-C148-99CE-D154219713B0}" type="pres">
      <dgm:prSet presAssocID="{4D9C1862-7587-CA47-B312-CAAAB3E73325}" presName="connTx" presStyleLbl="parChTrans1D3" presStyleIdx="8" presStyleCnt="9"/>
      <dgm:spPr/>
      <dgm:t>
        <a:bodyPr/>
        <a:lstStyle/>
        <a:p>
          <a:endParaRPr lang="fr-FR"/>
        </a:p>
      </dgm:t>
    </dgm:pt>
    <dgm:pt modelId="{2295A732-ABFD-0244-B492-D5B1871B8162}" type="pres">
      <dgm:prSet presAssocID="{91169FBB-49D1-4D44-BFF7-A9EB75784493}" presName="root2" presStyleCnt="0"/>
      <dgm:spPr/>
    </dgm:pt>
    <dgm:pt modelId="{A5F0C4FB-7689-F144-8D39-08582F3DB277}" type="pres">
      <dgm:prSet presAssocID="{91169FBB-49D1-4D44-BFF7-A9EB75784493}" presName="LevelTwoTextNode" presStyleLbl="node3" presStyleIdx="8" presStyleCnt="9" custScaleX="220223" custScaleY="49066">
        <dgm:presLayoutVars>
          <dgm:chPref val="3"/>
        </dgm:presLayoutVars>
      </dgm:prSet>
      <dgm:spPr/>
      <dgm:t>
        <a:bodyPr/>
        <a:lstStyle/>
        <a:p>
          <a:endParaRPr lang="fr-FR"/>
        </a:p>
      </dgm:t>
    </dgm:pt>
    <dgm:pt modelId="{3AD6BF6F-9126-9243-A6D4-BE0869084D28}" type="pres">
      <dgm:prSet presAssocID="{91169FBB-49D1-4D44-BFF7-A9EB75784493}" presName="level3hierChild" presStyleCnt="0"/>
      <dgm:spPr/>
    </dgm:pt>
  </dgm:ptLst>
  <dgm:cxnLst>
    <dgm:cxn modelId="{F96A2852-0844-E947-9117-2AB931AD067D}" type="presOf" srcId="{943992B9-92BB-EF45-A1A1-747A14B3632D}" destId="{09A3C6AB-EC59-DF4C-AF6F-190116BA71BD}" srcOrd="0" destOrd="0" presId="urn:microsoft.com/office/officeart/2008/layout/HorizontalMultiLevelHierarchy"/>
    <dgm:cxn modelId="{418381BA-8E8C-9246-88A2-131B14FEFAA4}" type="presOf" srcId="{DA894A9F-9164-ED45-A112-F3D0F2383955}" destId="{321297A1-E98E-FE42-8ACC-2F0B09DA1767}" srcOrd="0" destOrd="0" presId="urn:microsoft.com/office/officeart/2008/layout/HorizontalMultiLevelHierarchy"/>
    <dgm:cxn modelId="{DB3AC7CE-A09F-2E4E-B21F-C46648949E65}" type="presOf" srcId="{9D5A207A-2293-6140-BA6B-149F25E346F4}" destId="{80CD1BBC-C4D5-4344-8608-1B11E37D487E}" srcOrd="0" destOrd="0" presId="urn:microsoft.com/office/officeart/2008/layout/HorizontalMultiLevelHierarchy"/>
    <dgm:cxn modelId="{60506BA7-DF9A-DC48-9DCA-0005EC709522}" type="presOf" srcId="{91169FBB-49D1-4D44-BFF7-A9EB75784493}" destId="{A5F0C4FB-7689-F144-8D39-08582F3DB277}" srcOrd="0" destOrd="0" presId="urn:microsoft.com/office/officeart/2008/layout/HorizontalMultiLevelHierarchy"/>
    <dgm:cxn modelId="{4C706E3E-3D4D-1C43-A6B6-1B572D5679C9}" type="presOf" srcId="{63823E1F-B998-904E-ADBC-10DFB17C41DB}" destId="{DCE77B59-055F-3244-A726-BC9257473158}" srcOrd="0" destOrd="0" presId="urn:microsoft.com/office/officeart/2008/layout/HorizontalMultiLevelHierarchy"/>
    <dgm:cxn modelId="{C98DAD3B-3A27-E142-9F3F-588476BD5F3D}" type="presOf" srcId="{B9815006-744C-4947-8BAD-3CD152FD4EA4}" destId="{26166332-59D8-094C-8A51-8CB215C182E1}" srcOrd="0" destOrd="0" presId="urn:microsoft.com/office/officeart/2008/layout/HorizontalMultiLevelHierarchy"/>
    <dgm:cxn modelId="{4E01EA8D-C432-8147-AFA6-8183FD045D4E}" srcId="{9D5A207A-2293-6140-BA6B-149F25E346F4}" destId="{45EAD9AD-575D-D34A-9B9A-319E82C7A3EC}" srcOrd="2" destOrd="0" parTransId="{D55D3338-96EE-8846-A1BB-7F0C3CF94706}" sibTransId="{23BE2530-A7AD-5649-B7D3-83B70E0D96E1}"/>
    <dgm:cxn modelId="{F05A1D03-E389-5445-9AA3-9E68CBCD3DE5}" type="presOf" srcId="{D55D3338-96EE-8846-A1BB-7F0C3CF94706}" destId="{FA4F5DD8-B2B2-184D-91A5-2C43FDDA2218}" srcOrd="0" destOrd="0" presId="urn:microsoft.com/office/officeart/2008/layout/HorizontalMultiLevelHierarchy"/>
    <dgm:cxn modelId="{2F843F28-6A54-7040-8ED1-D33EB233499B}" type="presOf" srcId="{97C8545E-FD78-F642-A056-DC2CFEF7F63D}" destId="{7E5936F0-F76D-7045-A8FB-C45734B92C21}" srcOrd="0" destOrd="0" presId="urn:microsoft.com/office/officeart/2008/layout/HorizontalMultiLevelHierarchy"/>
    <dgm:cxn modelId="{C9ED780B-02D3-0340-8823-E2E5E13490B8}" srcId="{63823E1F-B998-904E-ADBC-10DFB17C41DB}" destId="{1D9C876C-25B8-2444-8D01-B886279ECE3D}" srcOrd="2" destOrd="0" parTransId="{CC477F07-6990-5049-A80A-6CA4458141DF}" sibTransId="{90DD3F6F-012A-A141-B150-FD160B87FD34}"/>
    <dgm:cxn modelId="{A7C89BE9-72EC-C446-906E-26CD9A9C9F4D}" type="presOf" srcId="{1A0D58F2-E96F-3248-A148-A2AC2A11F8F2}" destId="{D202CC70-F427-6A44-940C-26FA3C9CEC16}" srcOrd="1" destOrd="0" presId="urn:microsoft.com/office/officeart/2008/layout/HorizontalMultiLevelHierarchy"/>
    <dgm:cxn modelId="{10360F7E-F9F5-AF4B-9536-502449448529}" type="presOf" srcId="{1D9C876C-25B8-2444-8D01-B886279ECE3D}" destId="{F59E9544-9BA1-E844-9A2F-DD1CF4417AC4}" srcOrd="0" destOrd="0" presId="urn:microsoft.com/office/officeart/2008/layout/HorizontalMultiLevelHierarchy"/>
    <dgm:cxn modelId="{6E8461A4-AE0E-D941-91EB-E0503A2C6F13}" srcId="{E4B16D7F-8AFC-4F4A-8A0C-A316FBA28D34}" destId="{9D5A207A-2293-6140-BA6B-149F25E346F4}" srcOrd="2" destOrd="0" parTransId="{B506B7B1-F98F-DF4A-8128-3C5E2CDD84B8}" sibTransId="{F8D44DFC-F503-C449-956B-D890BB13DE84}"/>
    <dgm:cxn modelId="{93F8B147-D7FE-6D40-A418-1E5BA012A767}" type="presOf" srcId="{D55D3338-96EE-8846-A1BB-7F0C3CF94706}" destId="{6C370667-4AD4-0E42-8C32-79548EC70CDA}" srcOrd="1" destOrd="0" presId="urn:microsoft.com/office/officeart/2008/layout/HorizontalMultiLevelHierarchy"/>
    <dgm:cxn modelId="{76133AF0-C984-994B-B916-9AFEE69462BA}" type="presOf" srcId="{CC477F07-6990-5049-A80A-6CA4458141DF}" destId="{61DEECAD-6203-D74C-9150-12D2638D7EE5}" srcOrd="1" destOrd="0" presId="urn:microsoft.com/office/officeart/2008/layout/HorizontalMultiLevelHierarchy"/>
    <dgm:cxn modelId="{3B9D310C-0C2D-5641-B916-2BE8388A3431}" type="presOf" srcId="{BD413DD2-F449-8F41-A431-55D562EEE7B1}" destId="{CCAC2EF3-E6FD-444B-8621-DC3D5C7E052E}" srcOrd="0" destOrd="0" presId="urn:microsoft.com/office/officeart/2008/layout/HorizontalMultiLevelHierarchy"/>
    <dgm:cxn modelId="{FCB9DC3F-EF07-FD42-861A-E49A532590A1}" srcId="{9D5A207A-2293-6140-BA6B-149F25E346F4}" destId="{07C3D5EA-D2CE-F84D-9734-88526B07D495}" srcOrd="0" destOrd="0" parTransId="{ECB55056-0051-944A-AF11-7296A6A7C4C4}" sibTransId="{FEAD9161-1B08-F44D-8624-9C52978E76C0}"/>
    <dgm:cxn modelId="{ABE9E9D5-D6AF-AA48-8166-E2A39F7779AC}" type="presOf" srcId="{DA894A9F-9164-ED45-A112-F3D0F2383955}" destId="{7B35548B-ED23-8144-9576-065130982279}" srcOrd="1" destOrd="0" presId="urn:microsoft.com/office/officeart/2008/layout/HorizontalMultiLevelHierarchy"/>
    <dgm:cxn modelId="{3F9A68CD-8CA5-C141-B9D4-6B3840E79545}" srcId="{E4B16D7F-8AFC-4F4A-8A0C-A316FBA28D34}" destId="{63823E1F-B998-904E-ADBC-10DFB17C41DB}" srcOrd="1" destOrd="0" parTransId="{943992B9-92BB-EF45-A1A1-747A14B3632D}" sibTransId="{B050915F-A3D3-B24C-B9E2-AEEEF139DC30}"/>
    <dgm:cxn modelId="{0F435090-A15D-5F4F-A0CD-5DA0D41F8BDA}" srcId="{9D5A207A-2293-6140-BA6B-149F25E346F4}" destId="{91169FBB-49D1-4D44-BFF7-A9EB75784493}" srcOrd="4" destOrd="0" parTransId="{4D9C1862-7587-CA47-B312-CAAAB3E73325}" sibTransId="{743C4BFB-CEBC-5249-AFDB-8288B787E5BB}"/>
    <dgm:cxn modelId="{F1CB7513-56BB-E543-ADB0-8BA3B1151AA2}" type="presOf" srcId="{07C3D5EA-D2CE-F84D-9734-88526B07D495}" destId="{7DC28DA3-4E5A-114C-88B4-D7638FC8F088}" srcOrd="0" destOrd="0" presId="urn:microsoft.com/office/officeart/2008/layout/HorizontalMultiLevelHierarchy"/>
    <dgm:cxn modelId="{2914F0B4-5F7E-BA45-BAA7-5E29575216F5}" type="presOf" srcId="{8D293F07-12D8-C94D-85D4-2FCAB4608A84}" destId="{6615360F-10E0-CC42-817A-92DE5FBB483A}" srcOrd="0" destOrd="0" presId="urn:microsoft.com/office/officeart/2008/layout/HorizontalMultiLevelHierarchy"/>
    <dgm:cxn modelId="{BE0C5A3E-234F-5D44-9FB8-621BF1A062CB}" srcId="{9D5A207A-2293-6140-BA6B-149F25E346F4}" destId="{97C8545E-FD78-F642-A056-DC2CFEF7F63D}" srcOrd="1" destOrd="0" parTransId="{1A0D58F2-E96F-3248-A148-A2AC2A11F8F2}" sibTransId="{26E05394-3CB7-784B-AAE9-601000A58F38}"/>
    <dgm:cxn modelId="{DE0CE363-A8B7-8848-8A82-B4094029B409}" type="presOf" srcId="{635FE5E1-9F5A-C842-A074-93C8F4FBBAD7}" destId="{C26616C1-A552-BC49-B755-8058B6EF51BD}" srcOrd="0" destOrd="0" presId="urn:microsoft.com/office/officeart/2008/layout/HorizontalMultiLevelHierarchy"/>
    <dgm:cxn modelId="{AE5B1C73-0600-B644-9063-83874EFF22BC}" type="presOf" srcId="{A915DFD6-6F9C-0342-8EB1-0DCCE1411130}" destId="{58482CFE-B1C0-F045-9C79-752E210F80DF}" srcOrd="0" destOrd="0" presId="urn:microsoft.com/office/officeart/2008/layout/HorizontalMultiLevelHierarchy"/>
    <dgm:cxn modelId="{2F40BBB4-E2EF-E144-B78D-EF68904038FA}" srcId="{63823E1F-B998-904E-ADBC-10DFB17C41DB}" destId="{D096B7D1-991D-7243-8966-18B1548BE03D}" srcOrd="1" destOrd="0" parTransId="{50B26D69-0651-8747-889C-7D74F92EE881}" sibTransId="{584ADAE5-3FC0-5742-BE03-555EE07505F1}"/>
    <dgm:cxn modelId="{2BF56F25-984E-CF49-B547-B6CC3C2F2CD3}" type="presOf" srcId="{943992B9-92BB-EF45-A1A1-747A14B3632D}" destId="{C1CA84F4-08A9-0641-954E-DE77D7B26EBB}" srcOrd="1" destOrd="0" presId="urn:microsoft.com/office/officeart/2008/layout/HorizontalMultiLevelHierarchy"/>
    <dgm:cxn modelId="{F777128C-669F-FB46-90FE-951292E838B5}" type="presOf" srcId="{8D293F07-12D8-C94D-85D4-2FCAB4608A84}" destId="{561A2531-BF2D-C249-BAE6-C63FDAD309CA}" srcOrd="1" destOrd="0" presId="urn:microsoft.com/office/officeart/2008/layout/HorizontalMultiLevelHierarchy"/>
    <dgm:cxn modelId="{7A617780-09C7-E248-B964-20C48B5E8F45}" type="presOf" srcId="{1A0D58F2-E96F-3248-A148-A2AC2A11F8F2}" destId="{27A1A920-656A-F04E-89DE-F6A5CF615822}" srcOrd="0" destOrd="0" presId="urn:microsoft.com/office/officeart/2008/layout/HorizontalMultiLevelHierarchy"/>
    <dgm:cxn modelId="{66115FD5-3DAD-3B46-99A0-1E7CC331A347}" srcId="{9D5A207A-2293-6140-BA6B-149F25E346F4}" destId="{5C678A91-FFFA-7340-BC8A-277C216CD667}" srcOrd="3" destOrd="0" parTransId="{DA894A9F-9164-ED45-A112-F3D0F2383955}" sibTransId="{A9E322AA-7CAC-934A-8F22-0C98873C7E24}"/>
    <dgm:cxn modelId="{2536B25D-A231-2C41-8573-235174ECC1EE}" srcId="{E4B16D7F-8AFC-4F4A-8A0C-A316FBA28D34}" destId="{B9815006-744C-4947-8BAD-3CD152FD4EA4}" srcOrd="0" destOrd="0" parTransId="{8D293F07-12D8-C94D-85D4-2FCAB4608A84}" sibTransId="{645A03EF-ABD2-0442-AB40-D62C7DDB27AB}"/>
    <dgm:cxn modelId="{46A69D88-B5CA-BA40-92BF-C205ACDA29F9}" type="presOf" srcId="{635FE5E1-9F5A-C842-A074-93C8F4FBBAD7}" destId="{8106B727-285C-6447-84E4-E5DE0E9DC02A}" srcOrd="1" destOrd="0" presId="urn:microsoft.com/office/officeart/2008/layout/HorizontalMultiLevelHierarchy"/>
    <dgm:cxn modelId="{A9B9AE1E-903F-3A46-BD9F-67A59323A6AC}" srcId="{BD413DD2-F449-8F41-A431-55D562EEE7B1}" destId="{E4B16D7F-8AFC-4F4A-8A0C-A316FBA28D34}" srcOrd="0" destOrd="0" parTransId="{B7B6680A-4327-CF4C-A0DA-5E225A770E81}" sibTransId="{D73E92A9-F80C-6C4D-A2C5-8A64F03DFEC3}"/>
    <dgm:cxn modelId="{227B4D22-6EFD-7B46-BA81-780B2DF29E53}" srcId="{63823E1F-B998-904E-ADBC-10DFB17C41DB}" destId="{9685F0C1-08F3-E341-BA4D-DF6E473F39B3}" srcOrd="0" destOrd="0" parTransId="{A915DFD6-6F9C-0342-8EB1-0DCCE1411130}" sibTransId="{D0501596-7DFC-6B4F-B814-4D0323F8CD9D}"/>
    <dgm:cxn modelId="{87645F54-BFF4-994A-AFF4-17A010EF443E}" type="presOf" srcId="{9685F0C1-08F3-E341-BA4D-DF6E473F39B3}" destId="{F5241ABA-6A85-D44C-8CCA-4DD96E266868}" srcOrd="0" destOrd="0" presId="urn:microsoft.com/office/officeart/2008/layout/HorizontalMultiLevelHierarchy"/>
    <dgm:cxn modelId="{21C30736-F5D8-7644-B782-1516E7E39006}" type="presOf" srcId="{A915DFD6-6F9C-0342-8EB1-0DCCE1411130}" destId="{5F3DA729-A1FC-654C-9BE4-06C022D61BA7}" srcOrd="1" destOrd="0" presId="urn:microsoft.com/office/officeart/2008/layout/HorizontalMultiLevelHierarchy"/>
    <dgm:cxn modelId="{888CB1FA-2C61-4D41-81F1-4461C7882CFC}" type="presOf" srcId="{45EAD9AD-575D-D34A-9B9A-319E82C7A3EC}" destId="{1476D5E7-2B60-A041-AB43-676D87C0F3BB}" srcOrd="0" destOrd="0" presId="urn:microsoft.com/office/officeart/2008/layout/HorizontalMultiLevelHierarchy"/>
    <dgm:cxn modelId="{857760DF-5FFF-1D4D-A1AE-52EE4B61236A}" type="presOf" srcId="{4D9C1862-7587-CA47-B312-CAAAB3E73325}" destId="{5D3B4A85-EA2A-C148-99CE-D154219713B0}" srcOrd="1" destOrd="0" presId="urn:microsoft.com/office/officeart/2008/layout/HorizontalMultiLevelHierarchy"/>
    <dgm:cxn modelId="{435C4CEE-419C-D440-9203-972023054D39}" type="presOf" srcId="{50B26D69-0651-8747-889C-7D74F92EE881}" destId="{EB9D9BE0-6C77-9042-B1FE-ACB850B8C0CF}" srcOrd="1" destOrd="0" presId="urn:microsoft.com/office/officeart/2008/layout/HorizontalMultiLevelHierarchy"/>
    <dgm:cxn modelId="{835CDF36-D329-E946-9A61-7726E1E5BF18}" type="presOf" srcId="{ECB55056-0051-944A-AF11-7296A6A7C4C4}" destId="{79E2F53E-CBA9-EB47-A260-BD58E63FDE00}" srcOrd="0" destOrd="0" presId="urn:microsoft.com/office/officeart/2008/layout/HorizontalMultiLevelHierarchy"/>
    <dgm:cxn modelId="{9B11A36D-F29A-9648-B424-CBD7C96B7B61}" type="presOf" srcId="{4D9C1862-7587-CA47-B312-CAAAB3E73325}" destId="{520394A7-B840-DE45-A4B2-B6FB6229E14A}" srcOrd="0" destOrd="0" presId="urn:microsoft.com/office/officeart/2008/layout/HorizontalMultiLevelHierarchy"/>
    <dgm:cxn modelId="{8E0C126F-B010-6948-94F4-C65B0214C8FC}" type="presOf" srcId="{E4B16D7F-8AFC-4F4A-8A0C-A316FBA28D34}" destId="{977631C9-555B-5B47-8562-062A14ACED17}" srcOrd="0" destOrd="0" presId="urn:microsoft.com/office/officeart/2008/layout/HorizontalMultiLevelHierarchy"/>
    <dgm:cxn modelId="{B25A3C43-BC4B-E74F-A1DE-27C8681C0460}" type="presOf" srcId="{5C678A91-FFFA-7340-BC8A-277C216CD667}" destId="{4F8F1361-744D-EF4F-B898-D50308570185}" srcOrd="0" destOrd="0" presId="urn:microsoft.com/office/officeart/2008/layout/HorizontalMultiLevelHierarchy"/>
    <dgm:cxn modelId="{E050255C-B181-9242-AE38-4312C81CB9FF}" type="presOf" srcId="{ECB55056-0051-944A-AF11-7296A6A7C4C4}" destId="{D9BCE44B-AC1F-E44A-8C86-A10BACF12990}" srcOrd="1" destOrd="0" presId="urn:microsoft.com/office/officeart/2008/layout/HorizontalMultiLevelHierarchy"/>
    <dgm:cxn modelId="{D1521264-DFE5-4646-BA34-9774E4A46991}" type="presOf" srcId="{50B26D69-0651-8747-889C-7D74F92EE881}" destId="{50857AFD-84E3-604E-8C66-C71B39B08700}" srcOrd="0" destOrd="0" presId="urn:microsoft.com/office/officeart/2008/layout/HorizontalMultiLevelHierarchy"/>
    <dgm:cxn modelId="{0170B193-C9A2-B347-8EA3-BD85167D4847}" type="presOf" srcId="{D096B7D1-991D-7243-8966-18B1548BE03D}" destId="{AB85EF42-A7A5-9C49-A0B4-3BC42B0F8331}" srcOrd="0" destOrd="0" presId="urn:microsoft.com/office/officeart/2008/layout/HorizontalMultiLevelHierarchy"/>
    <dgm:cxn modelId="{B6D09125-581E-B64C-81B0-208BC81E5630}" srcId="{B9815006-744C-4947-8BAD-3CD152FD4EA4}" destId="{D8BEAB63-297D-5649-B456-E5CE3238BEBF}" srcOrd="0" destOrd="0" parTransId="{635FE5E1-9F5A-C842-A074-93C8F4FBBAD7}" sibTransId="{495D96F6-B490-F444-ACD5-F28C8CDEAB21}"/>
    <dgm:cxn modelId="{AA3FA9B5-DDDD-B349-B5C1-098B887254DE}" type="presOf" srcId="{CC477F07-6990-5049-A80A-6CA4458141DF}" destId="{982C40F5-E356-3E4F-9146-7EC876EC6CA9}" srcOrd="0" destOrd="0" presId="urn:microsoft.com/office/officeart/2008/layout/HorizontalMultiLevelHierarchy"/>
    <dgm:cxn modelId="{0F34BE2F-0B27-B845-AFE3-827D1DEA94A3}" type="presOf" srcId="{B506B7B1-F98F-DF4A-8128-3C5E2CDD84B8}" destId="{AC3D54E4-6D3C-0746-B84F-73480F6573A5}" srcOrd="0" destOrd="0" presId="urn:microsoft.com/office/officeart/2008/layout/HorizontalMultiLevelHierarchy"/>
    <dgm:cxn modelId="{03653D09-8E6E-404E-9942-79767FE2A3C5}" type="presOf" srcId="{D8BEAB63-297D-5649-B456-E5CE3238BEBF}" destId="{48F10954-93B7-194C-B112-089AB668A258}" srcOrd="0" destOrd="0" presId="urn:microsoft.com/office/officeart/2008/layout/HorizontalMultiLevelHierarchy"/>
    <dgm:cxn modelId="{2D72B9BE-8EE9-6A43-9027-DBF44936F685}" type="presOf" srcId="{B506B7B1-F98F-DF4A-8128-3C5E2CDD84B8}" destId="{421F64FF-CE3A-B640-A17B-EE36EF2FC96A}" srcOrd="1" destOrd="0" presId="urn:microsoft.com/office/officeart/2008/layout/HorizontalMultiLevelHierarchy"/>
    <dgm:cxn modelId="{FF7FECFF-E649-E140-BE1A-9460B86E9942}" type="presParOf" srcId="{CCAC2EF3-E6FD-444B-8621-DC3D5C7E052E}" destId="{DCDC138A-C089-B742-A0D8-ACAA5CD776DC}" srcOrd="0" destOrd="0" presId="urn:microsoft.com/office/officeart/2008/layout/HorizontalMultiLevelHierarchy"/>
    <dgm:cxn modelId="{8A1EF11D-CD90-D849-ABF5-715EA81B9C8A}" type="presParOf" srcId="{DCDC138A-C089-B742-A0D8-ACAA5CD776DC}" destId="{977631C9-555B-5B47-8562-062A14ACED17}" srcOrd="0" destOrd="0" presId="urn:microsoft.com/office/officeart/2008/layout/HorizontalMultiLevelHierarchy"/>
    <dgm:cxn modelId="{F955D018-247C-0543-96FA-DC716F204A66}" type="presParOf" srcId="{DCDC138A-C089-B742-A0D8-ACAA5CD776DC}" destId="{2ADC533F-A2F6-F042-8F6E-766C839CA977}" srcOrd="1" destOrd="0" presId="urn:microsoft.com/office/officeart/2008/layout/HorizontalMultiLevelHierarchy"/>
    <dgm:cxn modelId="{46F9A4B6-DE9B-7944-AEB4-2F14D21F3347}" type="presParOf" srcId="{2ADC533F-A2F6-F042-8F6E-766C839CA977}" destId="{6615360F-10E0-CC42-817A-92DE5FBB483A}" srcOrd="0" destOrd="0" presId="urn:microsoft.com/office/officeart/2008/layout/HorizontalMultiLevelHierarchy"/>
    <dgm:cxn modelId="{D252EF90-4576-9746-A990-19E39237C9E9}" type="presParOf" srcId="{6615360F-10E0-CC42-817A-92DE5FBB483A}" destId="{561A2531-BF2D-C249-BAE6-C63FDAD309CA}" srcOrd="0" destOrd="0" presId="urn:microsoft.com/office/officeart/2008/layout/HorizontalMultiLevelHierarchy"/>
    <dgm:cxn modelId="{7DD08E3F-24F8-5041-8F9E-98268F6163D4}" type="presParOf" srcId="{2ADC533F-A2F6-F042-8F6E-766C839CA977}" destId="{19252F1B-6A40-B342-A581-3F32B90B3080}" srcOrd="1" destOrd="0" presId="urn:microsoft.com/office/officeart/2008/layout/HorizontalMultiLevelHierarchy"/>
    <dgm:cxn modelId="{787AE3B1-1F37-1545-800E-F5BBEB7CFD4D}" type="presParOf" srcId="{19252F1B-6A40-B342-A581-3F32B90B3080}" destId="{26166332-59D8-094C-8A51-8CB215C182E1}" srcOrd="0" destOrd="0" presId="urn:microsoft.com/office/officeart/2008/layout/HorizontalMultiLevelHierarchy"/>
    <dgm:cxn modelId="{7D236F9E-D49E-EA4F-8FD1-0A08E6715AD5}" type="presParOf" srcId="{19252F1B-6A40-B342-A581-3F32B90B3080}" destId="{FFE2F6C7-8CBA-1441-8CD2-60E5B810E626}" srcOrd="1" destOrd="0" presId="urn:microsoft.com/office/officeart/2008/layout/HorizontalMultiLevelHierarchy"/>
    <dgm:cxn modelId="{D16AED3C-A043-864B-877D-177BCFBF6314}" type="presParOf" srcId="{FFE2F6C7-8CBA-1441-8CD2-60E5B810E626}" destId="{C26616C1-A552-BC49-B755-8058B6EF51BD}" srcOrd="0" destOrd="0" presId="urn:microsoft.com/office/officeart/2008/layout/HorizontalMultiLevelHierarchy"/>
    <dgm:cxn modelId="{4F9D7D35-619B-9F4A-BD4E-86DD395B58EE}" type="presParOf" srcId="{C26616C1-A552-BC49-B755-8058B6EF51BD}" destId="{8106B727-285C-6447-84E4-E5DE0E9DC02A}" srcOrd="0" destOrd="0" presId="urn:microsoft.com/office/officeart/2008/layout/HorizontalMultiLevelHierarchy"/>
    <dgm:cxn modelId="{91B8A4E4-50FD-7646-BAA4-2DD1568D37EE}" type="presParOf" srcId="{FFE2F6C7-8CBA-1441-8CD2-60E5B810E626}" destId="{45662C54-AC55-0E43-A7E4-678A297E21E3}" srcOrd="1" destOrd="0" presId="urn:microsoft.com/office/officeart/2008/layout/HorizontalMultiLevelHierarchy"/>
    <dgm:cxn modelId="{93CD3BB9-1A4F-5E4E-86DE-2AB8AEEF9044}" type="presParOf" srcId="{45662C54-AC55-0E43-A7E4-678A297E21E3}" destId="{48F10954-93B7-194C-B112-089AB668A258}" srcOrd="0" destOrd="0" presId="urn:microsoft.com/office/officeart/2008/layout/HorizontalMultiLevelHierarchy"/>
    <dgm:cxn modelId="{695E25F6-0A53-164F-AAD3-351B6B5D9461}" type="presParOf" srcId="{45662C54-AC55-0E43-A7E4-678A297E21E3}" destId="{DB02409F-54E3-FE47-B87C-4E3344D166BD}" srcOrd="1" destOrd="0" presId="urn:microsoft.com/office/officeart/2008/layout/HorizontalMultiLevelHierarchy"/>
    <dgm:cxn modelId="{0FFA1339-FFF7-1C4E-8D10-52BB8F3CEDD5}" type="presParOf" srcId="{2ADC533F-A2F6-F042-8F6E-766C839CA977}" destId="{09A3C6AB-EC59-DF4C-AF6F-190116BA71BD}" srcOrd="2" destOrd="0" presId="urn:microsoft.com/office/officeart/2008/layout/HorizontalMultiLevelHierarchy"/>
    <dgm:cxn modelId="{85B478A0-0907-934A-B5E8-E2B17904424D}" type="presParOf" srcId="{09A3C6AB-EC59-DF4C-AF6F-190116BA71BD}" destId="{C1CA84F4-08A9-0641-954E-DE77D7B26EBB}" srcOrd="0" destOrd="0" presId="urn:microsoft.com/office/officeart/2008/layout/HorizontalMultiLevelHierarchy"/>
    <dgm:cxn modelId="{2D927AAF-5CE6-564C-8BDC-64A920CC6759}" type="presParOf" srcId="{2ADC533F-A2F6-F042-8F6E-766C839CA977}" destId="{2DEDBF7D-5367-7540-AD3A-ACB5AD143ED9}" srcOrd="3" destOrd="0" presId="urn:microsoft.com/office/officeart/2008/layout/HorizontalMultiLevelHierarchy"/>
    <dgm:cxn modelId="{021BB7B6-6B6B-E04E-8347-6309C54B9B67}" type="presParOf" srcId="{2DEDBF7D-5367-7540-AD3A-ACB5AD143ED9}" destId="{DCE77B59-055F-3244-A726-BC9257473158}" srcOrd="0" destOrd="0" presId="urn:microsoft.com/office/officeart/2008/layout/HorizontalMultiLevelHierarchy"/>
    <dgm:cxn modelId="{63D5C046-25AA-1844-8634-4E8D93F6783D}" type="presParOf" srcId="{2DEDBF7D-5367-7540-AD3A-ACB5AD143ED9}" destId="{C74FCC79-5671-A444-998B-177B79FCA928}" srcOrd="1" destOrd="0" presId="urn:microsoft.com/office/officeart/2008/layout/HorizontalMultiLevelHierarchy"/>
    <dgm:cxn modelId="{62333C60-193B-4C44-8200-6FB6B1DEA058}" type="presParOf" srcId="{C74FCC79-5671-A444-998B-177B79FCA928}" destId="{58482CFE-B1C0-F045-9C79-752E210F80DF}" srcOrd="0" destOrd="0" presId="urn:microsoft.com/office/officeart/2008/layout/HorizontalMultiLevelHierarchy"/>
    <dgm:cxn modelId="{9544D31D-DA77-2F4C-A0EC-73E1C5CDEAD0}" type="presParOf" srcId="{58482CFE-B1C0-F045-9C79-752E210F80DF}" destId="{5F3DA729-A1FC-654C-9BE4-06C022D61BA7}" srcOrd="0" destOrd="0" presId="urn:microsoft.com/office/officeart/2008/layout/HorizontalMultiLevelHierarchy"/>
    <dgm:cxn modelId="{153391A3-CA3D-8D43-B930-FD04AF22726D}" type="presParOf" srcId="{C74FCC79-5671-A444-998B-177B79FCA928}" destId="{065F9174-719B-0946-ACE6-7125C96B06F8}" srcOrd="1" destOrd="0" presId="urn:microsoft.com/office/officeart/2008/layout/HorizontalMultiLevelHierarchy"/>
    <dgm:cxn modelId="{1B83ADC4-F733-344D-9E26-AFE82610859C}" type="presParOf" srcId="{065F9174-719B-0946-ACE6-7125C96B06F8}" destId="{F5241ABA-6A85-D44C-8CCA-4DD96E266868}" srcOrd="0" destOrd="0" presId="urn:microsoft.com/office/officeart/2008/layout/HorizontalMultiLevelHierarchy"/>
    <dgm:cxn modelId="{E916E095-ECA6-3D4A-88CC-882F3090EED6}" type="presParOf" srcId="{065F9174-719B-0946-ACE6-7125C96B06F8}" destId="{2F068217-5472-EA4E-B4D7-11CD35BB3C3E}" srcOrd="1" destOrd="0" presId="urn:microsoft.com/office/officeart/2008/layout/HorizontalMultiLevelHierarchy"/>
    <dgm:cxn modelId="{4E0478A2-A9BD-714E-9087-464CA994A2A1}" type="presParOf" srcId="{C74FCC79-5671-A444-998B-177B79FCA928}" destId="{50857AFD-84E3-604E-8C66-C71B39B08700}" srcOrd="2" destOrd="0" presId="urn:microsoft.com/office/officeart/2008/layout/HorizontalMultiLevelHierarchy"/>
    <dgm:cxn modelId="{4120F677-2572-9540-BA7A-2E3E0AFBB0DD}" type="presParOf" srcId="{50857AFD-84E3-604E-8C66-C71B39B08700}" destId="{EB9D9BE0-6C77-9042-B1FE-ACB850B8C0CF}" srcOrd="0" destOrd="0" presId="urn:microsoft.com/office/officeart/2008/layout/HorizontalMultiLevelHierarchy"/>
    <dgm:cxn modelId="{DEF255C2-D130-814F-9AAC-A8E8304B4785}" type="presParOf" srcId="{C74FCC79-5671-A444-998B-177B79FCA928}" destId="{42760C9F-BF7D-6345-911D-FD1ECEEC9C46}" srcOrd="3" destOrd="0" presId="urn:microsoft.com/office/officeart/2008/layout/HorizontalMultiLevelHierarchy"/>
    <dgm:cxn modelId="{E1820B08-9F8D-AE44-925E-FA221ADCB170}" type="presParOf" srcId="{42760C9F-BF7D-6345-911D-FD1ECEEC9C46}" destId="{AB85EF42-A7A5-9C49-A0B4-3BC42B0F8331}" srcOrd="0" destOrd="0" presId="urn:microsoft.com/office/officeart/2008/layout/HorizontalMultiLevelHierarchy"/>
    <dgm:cxn modelId="{B715E54D-AB54-1E44-B2BE-CECC3A8AB588}" type="presParOf" srcId="{42760C9F-BF7D-6345-911D-FD1ECEEC9C46}" destId="{25C4DE43-1A5A-734B-89ED-F9C5448CA3CD}" srcOrd="1" destOrd="0" presId="urn:microsoft.com/office/officeart/2008/layout/HorizontalMultiLevelHierarchy"/>
    <dgm:cxn modelId="{CC762851-0636-444D-8CE5-27BF2D5E3456}" type="presParOf" srcId="{C74FCC79-5671-A444-998B-177B79FCA928}" destId="{982C40F5-E356-3E4F-9146-7EC876EC6CA9}" srcOrd="4" destOrd="0" presId="urn:microsoft.com/office/officeart/2008/layout/HorizontalMultiLevelHierarchy"/>
    <dgm:cxn modelId="{FC1746DE-827D-E341-A33D-E94904EFBB0C}" type="presParOf" srcId="{982C40F5-E356-3E4F-9146-7EC876EC6CA9}" destId="{61DEECAD-6203-D74C-9150-12D2638D7EE5}" srcOrd="0" destOrd="0" presId="urn:microsoft.com/office/officeart/2008/layout/HorizontalMultiLevelHierarchy"/>
    <dgm:cxn modelId="{C9DF460F-65D5-8C45-A550-C36DDFC249C1}" type="presParOf" srcId="{C74FCC79-5671-A444-998B-177B79FCA928}" destId="{F2E70A34-7838-4440-AB0C-903F31373859}" srcOrd="5" destOrd="0" presId="urn:microsoft.com/office/officeart/2008/layout/HorizontalMultiLevelHierarchy"/>
    <dgm:cxn modelId="{0AC0D07F-E676-FA43-9FC7-2E91DEE680AC}" type="presParOf" srcId="{F2E70A34-7838-4440-AB0C-903F31373859}" destId="{F59E9544-9BA1-E844-9A2F-DD1CF4417AC4}" srcOrd="0" destOrd="0" presId="urn:microsoft.com/office/officeart/2008/layout/HorizontalMultiLevelHierarchy"/>
    <dgm:cxn modelId="{A7CFB057-FB63-B841-B3CC-1226172AC03E}" type="presParOf" srcId="{F2E70A34-7838-4440-AB0C-903F31373859}" destId="{EEFEB1B8-B803-7740-8470-6EA5C395564D}" srcOrd="1" destOrd="0" presId="urn:microsoft.com/office/officeart/2008/layout/HorizontalMultiLevelHierarchy"/>
    <dgm:cxn modelId="{294FB759-8D9A-9E40-91D2-36698D3E2C0F}" type="presParOf" srcId="{2ADC533F-A2F6-F042-8F6E-766C839CA977}" destId="{AC3D54E4-6D3C-0746-B84F-73480F6573A5}" srcOrd="4" destOrd="0" presId="urn:microsoft.com/office/officeart/2008/layout/HorizontalMultiLevelHierarchy"/>
    <dgm:cxn modelId="{00088850-6409-6A43-BE19-021F2F8AC0C0}" type="presParOf" srcId="{AC3D54E4-6D3C-0746-B84F-73480F6573A5}" destId="{421F64FF-CE3A-B640-A17B-EE36EF2FC96A}" srcOrd="0" destOrd="0" presId="urn:microsoft.com/office/officeart/2008/layout/HorizontalMultiLevelHierarchy"/>
    <dgm:cxn modelId="{41BBEC83-011D-764C-A84A-7D9791AA9316}" type="presParOf" srcId="{2ADC533F-A2F6-F042-8F6E-766C839CA977}" destId="{112640F8-1287-2747-8F06-B2E5CF3B6BB2}" srcOrd="5" destOrd="0" presId="urn:microsoft.com/office/officeart/2008/layout/HorizontalMultiLevelHierarchy"/>
    <dgm:cxn modelId="{221B8B2B-69C3-4141-A7B9-48D4D0789403}" type="presParOf" srcId="{112640F8-1287-2747-8F06-B2E5CF3B6BB2}" destId="{80CD1BBC-C4D5-4344-8608-1B11E37D487E}" srcOrd="0" destOrd="0" presId="urn:microsoft.com/office/officeart/2008/layout/HorizontalMultiLevelHierarchy"/>
    <dgm:cxn modelId="{684C1F6D-7812-C44F-96B2-205748BC284A}" type="presParOf" srcId="{112640F8-1287-2747-8F06-B2E5CF3B6BB2}" destId="{C50A4D77-63E2-7A40-9EBF-18837BFAEF88}" srcOrd="1" destOrd="0" presId="urn:microsoft.com/office/officeart/2008/layout/HorizontalMultiLevelHierarchy"/>
    <dgm:cxn modelId="{C01F5F9E-BE1E-4140-9E77-954A4B62BDA8}" type="presParOf" srcId="{C50A4D77-63E2-7A40-9EBF-18837BFAEF88}" destId="{79E2F53E-CBA9-EB47-A260-BD58E63FDE00}" srcOrd="0" destOrd="0" presId="urn:microsoft.com/office/officeart/2008/layout/HorizontalMultiLevelHierarchy"/>
    <dgm:cxn modelId="{6F12F609-BF5B-BC46-956C-D38E73D2DAD3}" type="presParOf" srcId="{79E2F53E-CBA9-EB47-A260-BD58E63FDE00}" destId="{D9BCE44B-AC1F-E44A-8C86-A10BACF12990}" srcOrd="0" destOrd="0" presId="urn:microsoft.com/office/officeart/2008/layout/HorizontalMultiLevelHierarchy"/>
    <dgm:cxn modelId="{E9EE1DDA-9136-E64E-A287-B1F18501979A}" type="presParOf" srcId="{C50A4D77-63E2-7A40-9EBF-18837BFAEF88}" destId="{009E03E9-C41D-534C-B21C-491662915A29}" srcOrd="1" destOrd="0" presId="urn:microsoft.com/office/officeart/2008/layout/HorizontalMultiLevelHierarchy"/>
    <dgm:cxn modelId="{B42B2B41-D86F-3547-988A-463371432B5F}" type="presParOf" srcId="{009E03E9-C41D-534C-B21C-491662915A29}" destId="{7DC28DA3-4E5A-114C-88B4-D7638FC8F088}" srcOrd="0" destOrd="0" presId="urn:microsoft.com/office/officeart/2008/layout/HorizontalMultiLevelHierarchy"/>
    <dgm:cxn modelId="{A34AC2F2-9F6C-FF4E-B270-9C6E0975FB0C}" type="presParOf" srcId="{009E03E9-C41D-534C-B21C-491662915A29}" destId="{635E12AF-8583-8F41-880F-5E6A8C72BF67}" srcOrd="1" destOrd="0" presId="urn:microsoft.com/office/officeart/2008/layout/HorizontalMultiLevelHierarchy"/>
    <dgm:cxn modelId="{32396189-BEAE-FE4A-88EE-449590D08D44}" type="presParOf" srcId="{C50A4D77-63E2-7A40-9EBF-18837BFAEF88}" destId="{27A1A920-656A-F04E-89DE-F6A5CF615822}" srcOrd="2" destOrd="0" presId="urn:microsoft.com/office/officeart/2008/layout/HorizontalMultiLevelHierarchy"/>
    <dgm:cxn modelId="{2DAF39D0-212B-F446-BAFB-D2AC65545252}" type="presParOf" srcId="{27A1A920-656A-F04E-89DE-F6A5CF615822}" destId="{D202CC70-F427-6A44-940C-26FA3C9CEC16}" srcOrd="0" destOrd="0" presId="urn:microsoft.com/office/officeart/2008/layout/HorizontalMultiLevelHierarchy"/>
    <dgm:cxn modelId="{82DA15B6-C73F-144E-B218-D578B92A7DF0}" type="presParOf" srcId="{C50A4D77-63E2-7A40-9EBF-18837BFAEF88}" destId="{E501BE51-2D9E-A145-8D38-BDD1382359EB}" srcOrd="3" destOrd="0" presId="urn:microsoft.com/office/officeart/2008/layout/HorizontalMultiLevelHierarchy"/>
    <dgm:cxn modelId="{4E395DFF-15AD-CA4A-A24B-2A75B7A9C189}" type="presParOf" srcId="{E501BE51-2D9E-A145-8D38-BDD1382359EB}" destId="{7E5936F0-F76D-7045-A8FB-C45734B92C21}" srcOrd="0" destOrd="0" presId="urn:microsoft.com/office/officeart/2008/layout/HorizontalMultiLevelHierarchy"/>
    <dgm:cxn modelId="{E0AE70A3-EC12-8145-9D21-B2017F7DF812}" type="presParOf" srcId="{E501BE51-2D9E-A145-8D38-BDD1382359EB}" destId="{05D615EB-E274-224D-903A-21C0C520659A}" srcOrd="1" destOrd="0" presId="urn:microsoft.com/office/officeart/2008/layout/HorizontalMultiLevelHierarchy"/>
    <dgm:cxn modelId="{8EB05094-6F62-8E4F-AAE3-5739A7A46B36}" type="presParOf" srcId="{C50A4D77-63E2-7A40-9EBF-18837BFAEF88}" destId="{FA4F5DD8-B2B2-184D-91A5-2C43FDDA2218}" srcOrd="4" destOrd="0" presId="urn:microsoft.com/office/officeart/2008/layout/HorizontalMultiLevelHierarchy"/>
    <dgm:cxn modelId="{DDBA771E-4859-DD48-9296-E349A024513C}" type="presParOf" srcId="{FA4F5DD8-B2B2-184D-91A5-2C43FDDA2218}" destId="{6C370667-4AD4-0E42-8C32-79548EC70CDA}" srcOrd="0" destOrd="0" presId="urn:microsoft.com/office/officeart/2008/layout/HorizontalMultiLevelHierarchy"/>
    <dgm:cxn modelId="{DBDB6226-6073-DC4C-9160-29438259700F}" type="presParOf" srcId="{C50A4D77-63E2-7A40-9EBF-18837BFAEF88}" destId="{100181FB-141D-5745-B83C-56064FB40FCE}" srcOrd="5" destOrd="0" presId="urn:microsoft.com/office/officeart/2008/layout/HorizontalMultiLevelHierarchy"/>
    <dgm:cxn modelId="{0125A258-2DA6-804A-8916-0E1BFCE74101}" type="presParOf" srcId="{100181FB-141D-5745-B83C-56064FB40FCE}" destId="{1476D5E7-2B60-A041-AB43-676D87C0F3BB}" srcOrd="0" destOrd="0" presId="urn:microsoft.com/office/officeart/2008/layout/HorizontalMultiLevelHierarchy"/>
    <dgm:cxn modelId="{D35E14C2-8B3B-2745-8C6E-7CE7189C8F6C}" type="presParOf" srcId="{100181FB-141D-5745-B83C-56064FB40FCE}" destId="{E73F53B0-79B0-1045-8620-9FD044B04A93}" srcOrd="1" destOrd="0" presId="urn:microsoft.com/office/officeart/2008/layout/HorizontalMultiLevelHierarchy"/>
    <dgm:cxn modelId="{D86E9C9E-0EB8-934F-8CFF-56003F571E19}" type="presParOf" srcId="{C50A4D77-63E2-7A40-9EBF-18837BFAEF88}" destId="{321297A1-E98E-FE42-8ACC-2F0B09DA1767}" srcOrd="6" destOrd="0" presId="urn:microsoft.com/office/officeart/2008/layout/HorizontalMultiLevelHierarchy"/>
    <dgm:cxn modelId="{9133ECB6-BCE8-404E-AF00-CBDE74F79B51}" type="presParOf" srcId="{321297A1-E98E-FE42-8ACC-2F0B09DA1767}" destId="{7B35548B-ED23-8144-9576-065130982279}" srcOrd="0" destOrd="0" presId="urn:microsoft.com/office/officeart/2008/layout/HorizontalMultiLevelHierarchy"/>
    <dgm:cxn modelId="{47C95B26-C156-8C41-9F82-2EA26781C1B7}" type="presParOf" srcId="{C50A4D77-63E2-7A40-9EBF-18837BFAEF88}" destId="{E9E8FC87-852C-8A4F-A95A-5D417E95667A}" srcOrd="7" destOrd="0" presId="urn:microsoft.com/office/officeart/2008/layout/HorizontalMultiLevelHierarchy"/>
    <dgm:cxn modelId="{6B0C056B-6C5C-934D-B4E5-BFE87828BB28}" type="presParOf" srcId="{E9E8FC87-852C-8A4F-A95A-5D417E95667A}" destId="{4F8F1361-744D-EF4F-B898-D50308570185}" srcOrd="0" destOrd="0" presId="urn:microsoft.com/office/officeart/2008/layout/HorizontalMultiLevelHierarchy"/>
    <dgm:cxn modelId="{13719CEA-47A4-0C49-9ECB-39B863A67F78}" type="presParOf" srcId="{E9E8FC87-852C-8A4F-A95A-5D417E95667A}" destId="{A38F4FA7-B06A-8C40-BEAC-E67D4C6890A0}" srcOrd="1" destOrd="0" presId="urn:microsoft.com/office/officeart/2008/layout/HorizontalMultiLevelHierarchy"/>
    <dgm:cxn modelId="{A9904FDA-EC92-4C43-895D-96E911C8704B}" type="presParOf" srcId="{C50A4D77-63E2-7A40-9EBF-18837BFAEF88}" destId="{520394A7-B840-DE45-A4B2-B6FB6229E14A}" srcOrd="8" destOrd="0" presId="urn:microsoft.com/office/officeart/2008/layout/HorizontalMultiLevelHierarchy"/>
    <dgm:cxn modelId="{5556CC07-D538-0046-938C-2CB70630ED01}" type="presParOf" srcId="{520394A7-B840-DE45-A4B2-B6FB6229E14A}" destId="{5D3B4A85-EA2A-C148-99CE-D154219713B0}" srcOrd="0" destOrd="0" presId="urn:microsoft.com/office/officeart/2008/layout/HorizontalMultiLevelHierarchy"/>
    <dgm:cxn modelId="{95F1CDAB-21EA-F441-B2B2-33D16CD76ADD}" type="presParOf" srcId="{C50A4D77-63E2-7A40-9EBF-18837BFAEF88}" destId="{2295A732-ABFD-0244-B492-D5B1871B8162}" srcOrd="9" destOrd="0" presId="urn:microsoft.com/office/officeart/2008/layout/HorizontalMultiLevelHierarchy"/>
    <dgm:cxn modelId="{BBFE9D7D-F669-2541-BB50-5D28860AF07F}" type="presParOf" srcId="{2295A732-ABFD-0244-B492-D5B1871B8162}" destId="{A5F0C4FB-7689-F144-8D39-08582F3DB277}" srcOrd="0" destOrd="0" presId="urn:microsoft.com/office/officeart/2008/layout/HorizontalMultiLevelHierarchy"/>
    <dgm:cxn modelId="{B3DFC3EE-32BD-9745-AF48-9994E763FD36}" type="presParOf" srcId="{2295A732-ABFD-0244-B492-D5B1871B8162}" destId="{3AD6BF6F-9126-9243-A6D4-BE0869084D28}"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67A7E0C-BD71-8B42-8231-41D4442302DF}" type="doc">
      <dgm:prSet loTypeId="urn:microsoft.com/office/officeart/2008/layout/HorizontalMultiLevelHierarchy" loCatId="" qsTypeId="urn:microsoft.com/office/officeart/2005/8/quickstyle/simple4" qsCatId="simple" csTypeId="urn:microsoft.com/office/officeart/2005/8/colors/accent1_2" csCatId="accent1" phldr="1"/>
      <dgm:spPr/>
      <dgm:t>
        <a:bodyPr/>
        <a:lstStyle/>
        <a:p>
          <a:endParaRPr lang="fr-FR"/>
        </a:p>
      </dgm:t>
    </dgm:pt>
    <dgm:pt modelId="{52C22A01-FC4A-424A-B188-9E8FED3AE232}">
      <dgm:prSet phldrT="[Texte]" custT="1"/>
      <dgm:spPr/>
      <dgm:t>
        <a:bodyPr vert="horz"/>
        <a:lstStyle/>
        <a:p>
          <a:r>
            <a:rPr lang="en-US" sz="2400" b="1" noProof="0" dirty="0" smtClean="0">
              <a:latin typeface="Times New Roman"/>
              <a:cs typeface="Times New Roman"/>
            </a:rPr>
            <a:t>Community</a:t>
          </a:r>
          <a:endParaRPr lang="en-US" sz="3200" b="1" noProof="0" dirty="0">
            <a:latin typeface="Times New Roman"/>
            <a:cs typeface="Times New Roman"/>
          </a:endParaRPr>
        </a:p>
      </dgm:t>
    </dgm:pt>
    <dgm:pt modelId="{7E4D3851-A7B8-8842-BDA6-20B0DFB0EBAA}" type="parTrans" cxnId="{3515162A-190C-0B4D-98F2-F5309EED30B2}">
      <dgm:prSet/>
      <dgm:spPr/>
      <dgm:t>
        <a:bodyPr/>
        <a:lstStyle/>
        <a:p>
          <a:endParaRPr lang="fr-FR"/>
        </a:p>
      </dgm:t>
    </dgm:pt>
    <dgm:pt modelId="{FD80E90A-1CC6-8147-9861-F51B91482D07}" type="sibTrans" cxnId="{3515162A-190C-0B4D-98F2-F5309EED30B2}">
      <dgm:prSet/>
      <dgm:spPr/>
      <dgm:t>
        <a:bodyPr/>
        <a:lstStyle/>
        <a:p>
          <a:endParaRPr lang="fr-FR"/>
        </a:p>
      </dgm:t>
    </dgm:pt>
    <dgm:pt modelId="{6B8AB27C-C99F-E44A-91E1-018B493B87C5}">
      <dgm:prSet phldrT="[Texte]" custT="1"/>
      <dgm:spPr/>
      <dgm:t>
        <a:bodyPr/>
        <a:lstStyle/>
        <a:p>
          <a:r>
            <a:rPr lang="en-US" sz="1800" b="1" noProof="0" dirty="0" smtClean="0">
              <a:latin typeface="Times New Roman"/>
              <a:cs typeface="Times New Roman"/>
            </a:rPr>
            <a:t>Who?</a:t>
          </a:r>
          <a:endParaRPr lang="en-US" sz="1800" b="1" noProof="0" dirty="0">
            <a:latin typeface="Times New Roman"/>
            <a:cs typeface="Times New Roman"/>
          </a:endParaRPr>
        </a:p>
      </dgm:t>
    </dgm:pt>
    <dgm:pt modelId="{AA6C33D3-AA23-D54D-AE51-304ED5902C87}" type="parTrans" cxnId="{68941B40-083F-A54A-95B9-EFF2DE735781}">
      <dgm:prSet/>
      <dgm:spPr/>
      <dgm:t>
        <a:bodyPr/>
        <a:lstStyle/>
        <a:p>
          <a:endParaRPr lang="fr-FR"/>
        </a:p>
      </dgm:t>
    </dgm:pt>
    <dgm:pt modelId="{A63C5589-E548-654E-B077-E0F173379DA6}" type="sibTrans" cxnId="{68941B40-083F-A54A-95B9-EFF2DE735781}">
      <dgm:prSet/>
      <dgm:spPr/>
      <dgm:t>
        <a:bodyPr/>
        <a:lstStyle/>
        <a:p>
          <a:endParaRPr lang="fr-FR"/>
        </a:p>
      </dgm:t>
    </dgm:pt>
    <dgm:pt modelId="{27D8E305-A1D7-4F49-91A8-40413AE0073D}">
      <dgm:prSet custT="1"/>
      <dgm:spPr/>
      <dgm:t>
        <a:bodyPr/>
        <a:lstStyle/>
        <a:p>
          <a:r>
            <a:rPr lang="en-US" sz="1100" b="1" noProof="0" dirty="0" smtClean="0">
              <a:latin typeface="Times New Roman"/>
              <a:cs typeface="Times New Roman"/>
            </a:rPr>
            <a:t>Participant in OSD projects</a:t>
          </a:r>
        </a:p>
      </dgm:t>
    </dgm:pt>
    <dgm:pt modelId="{27057EC0-1491-A64F-8883-162B3B9BE374}" type="parTrans" cxnId="{FB809CD8-C32A-BF4D-8546-15F292DFB856}">
      <dgm:prSet/>
      <dgm:spPr/>
      <dgm:t>
        <a:bodyPr/>
        <a:lstStyle/>
        <a:p>
          <a:endParaRPr lang="fr-FR"/>
        </a:p>
      </dgm:t>
    </dgm:pt>
    <dgm:pt modelId="{C372F337-4163-974E-AD85-C72B5A074A77}" type="sibTrans" cxnId="{FB809CD8-C32A-BF4D-8546-15F292DFB856}">
      <dgm:prSet/>
      <dgm:spPr/>
      <dgm:t>
        <a:bodyPr/>
        <a:lstStyle/>
        <a:p>
          <a:endParaRPr lang="fr-FR"/>
        </a:p>
      </dgm:t>
    </dgm:pt>
    <dgm:pt modelId="{EF1EBB3C-A8C6-114D-A5D3-CB1CAE91B5A3}">
      <dgm:prSet custT="1"/>
      <dgm:spPr/>
      <dgm:t>
        <a:bodyPr/>
        <a:lstStyle/>
        <a:p>
          <a:r>
            <a:rPr lang="en-US" sz="1100" b="1" noProof="0" dirty="0" smtClean="0">
              <a:latin typeface="Times New Roman"/>
              <a:cs typeface="Times New Roman"/>
            </a:rPr>
            <a:t>Inventive creator</a:t>
          </a:r>
        </a:p>
      </dgm:t>
    </dgm:pt>
    <dgm:pt modelId="{729F5196-447B-6548-857F-3ECD6E802AB6}" type="parTrans" cxnId="{2CAEA981-698F-734E-BF9C-74CEF4A39F3A}">
      <dgm:prSet/>
      <dgm:spPr/>
      <dgm:t>
        <a:bodyPr/>
        <a:lstStyle/>
        <a:p>
          <a:endParaRPr lang="fr-FR"/>
        </a:p>
      </dgm:t>
    </dgm:pt>
    <dgm:pt modelId="{1BD6A083-D576-CA4C-A6E1-C518BD8A1F7A}" type="sibTrans" cxnId="{2CAEA981-698F-734E-BF9C-74CEF4A39F3A}">
      <dgm:prSet/>
      <dgm:spPr/>
      <dgm:t>
        <a:bodyPr/>
        <a:lstStyle/>
        <a:p>
          <a:endParaRPr lang="fr-FR"/>
        </a:p>
      </dgm:t>
    </dgm:pt>
    <dgm:pt modelId="{FA145B67-E4D6-C64A-AD30-48570D09912D}">
      <dgm:prSet custT="1"/>
      <dgm:spPr/>
      <dgm:t>
        <a:bodyPr/>
        <a:lstStyle/>
        <a:p>
          <a:r>
            <a:rPr lang="en-US" sz="1100" b="1" noProof="0" dirty="0" smtClean="0">
              <a:latin typeface="Times New Roman"/>
              <a:cs typeface="Times New Roman"/>
            </a:rPr>
            <a:t>Entrepreneur and OSP project founder</a:t>
          </a:r>
        </a:p>
      </dgm:t>
    </dgm:pt>
    <dgm:pt modelId="{2CE833F3-5D94-7143-9B8F-003059B15EA6}" type="parTrans" cxnId="{A6C5463B-0D66-6A49-8E87-E9FB3A0BC394}">
      <dgm:prSet/>
      <dgm:spPr/>
      <dgm:t>
        <a:bodyPr/>
        <a:lstStyle/>
        <a:p>
          <a:endParaRPr lang="fr-FR"/>
        </a:p>
      </dgm:t>
    </dgm:pt>
    <dgm:pt modelId="{34C1AE7B-05AD-EE43-95B4-F49DF795BF5D}" type="sibTrans" cxnId="{A6C5463B-0D66-6A49-8E87-E9FB3A0BC394}">
      <dgm:prSet/>
      <dgm:spPr/>
      <dgm:t>
        <a:bodyPr/>
        <a:lstStyle/>
        <a:p>
          <a:endParaRPr lang="fr-FR"/>
        </a:p>
      </dgm:t>
    </dgm:pt>
    <dgm:pt modelId="{2ED47DC3-DC04-C740-859B-B342999B919F}">
      <dgm:prSet custT="1"/>
      <dgm:spPr/>
      <dgm:t>
        <a:bodyPr/>
        <a:lstStyle/>
        <a:p>
          <a:r>
            <a:rPr lang="en-US" sz="1100" b="1" noProof="0" dirty="0" smtClean="0">
              <a:latin typeface="Times New Roman"/>
              <a:cs typeface="Times New Roman"/>
            </a:rPr>
            <a:t>Community manager &amp; visionary</a:t>
          </a:r>
        </a:p>
      </dgm:t>
    </dgm:pt>
    <dgm:pt modelId="{7C47D562-78EE-A940-AAD0-2A7BCBE2D3E9}" type="parTrans" cxnId="{AD9C01E5-467F-234E-B15E-5C9412F80DF3}">
      <dgm:prSet/>
      <dgm:spPr/>
      <dgm:t>
        <a:bodyPr/>
        <a:lstStyle/>
        <a:p>
          <a:endParaRPr lang="fr-FR"/>
        </a:p>
      </dgm:t>
    </dgm:pt>
    <dgm:pt modelId="{37C0C45B-881C-6847-95ED-AC3744CE3675}" type="sibTrans" cxnId="{AD9C01E5-467F-234E-B15E-5C9412F80DF3}">
      <dgm:prSet/>
      <dgm:spPr/>
      <dgm:t>
        <a:bodyPr/>
        <a:lstStyle/>
        <a:p>
          <a:endParaRPr lang="fr-FR"/>
        </a:p>
      </dgm:t>
    </dgm:pt>
    <dgm:pt modelId="{5A221E8D-3B06-CA43-B384-FC742EFACCE9}">
      <dgm:prSet custT="1"/>
      <dgm:spPr/>
      <dgm:t>
        <a:bodyPr/>
        <a:lstStyle/>
        <a:p>
          <a:r>
            <a:rPr lang="en-US" sz="1100" b="1" noProof="0" dirty="0" smtClean="0">
              <a:latin typeface="Times New Roman"/>
              <a:cs typeface="Times New Roman"/>
            </a:rPr>
            <a:t>Maker &amp; Geek</a:t>
          </a:r>
        </a:p>
      </dgm:t>
    </dgm:pt>
    <dgm:pt modelId="{285ECA3B-6000-C84D-860E-BF82FB62F89A}" type="parTrans" cxnId="{B54B8318-C1DF-8E44-99F9-4E0059935DC1}">
      <dgm:prSet/>
      <dgm:spPr/>
      <dgm:t>
        <a:bodyPr/>
        <a:lstStyle/>
        <a:p>
          <a:endParaRPr lang="fr-FR"/>
        </a:p>
      </dgm:t>
    </dgm:pt>
    <dgm:pt modelId="{6ACA882E-8BED-F649-88CE-29D58526CE91}" type="sibTrans" cxnId="{B54B8318-C1DF-8E44-99F9-4E0059935DC1}">
      <dgm:prSet/>
      <dgm:spPr/>
      <dgm:t>
        <a:bodyPr/>
        <a:lstStyle/>
        <a:p>
          <a:endParaRPr lang="fr-FR"/>
        </a:p>
      </dgm:t>
    </dgm:pt>
    <dgm:pt modelId="{AC8B763B-454E-474B-962F-11427839AADC}">
      <dgm:prSet phldrT="[Texte]" custT="1"/>
      <dgm:spPr>
        <a:solidFill>
          <a:srgbClr val="FF6600"/>
        </a:solidFill>
      </dgm:spPr>
      <dgm:t>
        <a:bodyPr/>
        <a:lstStyle/>
        <a:p>
          <a:r>
            <a:rPr lang="en-US" sz="1800" b="1" noProof="0" dirty="0" smtClean="0">
              <a:latin typeface="Times New Roman"/>
              <a:cs typeface="Times New Roman"/>
            </a:rPr>
            <a:t>Why?</a:t>
          </a:r>
          <a:endParaRPr lang="en-US" sz="1800" b="1" noProof="0" dirty="0">
            <a:latin typeface="Times New Roman"/>
            <a:cs typeface="Times New Roman"/>
          </a:endParaRPr>
        </a:p>
      </dgm:t>
    </dgm:pt>
    <dgm:pt modelId="{57EE8369-D558-564F-ADB5-6B8B1B1C0065}" type="sibTrans" cxnId="{14EDBF89-CAF5-E24D-90D5-18B7DFEFD25E}">
      <dgm:prSet/>
      <dgm:spPr/>
      <dgm:t>
        <a:bodyPr/>
        <a:lstStyle/>
        <a:p>
          <a:endParaRPr lang="fr-FR"/>
        </a:p>
      </dgm:t>
    </dgm:pt>
    <dgm:pt modelId="{ED581054-BC2A-6A4F-B3FE-54A5629BFCB8}" type="parTrans" cxnId="{14EDBF89-CAF5-E24D-90D5-18B7DFEFD25E}">
      <dgm:prSet/>
      <dgm:spPr/>
      <dgm:t>
        <a:bodyPr/>
        <a:lstStyle/>
        <a:p>
          <a:endParaRPr lang="fr-FR"/>
        </a:p>
      </dgm:t>
    </dgm:pt>
    <dgm:pt modelId="{A10B66B5-721A-DD4B-8692-E1649765A60F}">
      <dgm:prSet custT="1"/>
      <dgm:spPr/>
      <dgm:t>
        <a:bodyPr/>
        <a:lstStyle/>
        <a:p>
          <a:r>
            <a:rPr lang="en-US" sz="1100" b="1" noProof="0" dirty="0" smtClean="0">
              <a:latin typeface="Times New Roman"/>
              <a:cs typeface="Times New Roman"/>
            </a:rPr>
            <a:t>Mechanisms such as forums, fork</a:t>
          </a:r>
          <a:r>
            <a:rPr lang="en-US" sz="1100" b="1" dirty="0" smtClean="0">
              <a:latin typeface="Times New Roman"/>
              <a:cs typeface="Times New Roman"/>
            </a:rPr>
            <a:t>, </a:t>
          </a:r>
          <a:r>
            <a:rPr lang="mr-IN" sz="1100" b="1" dirty="0" smtClean="0">
              <a:latin typeface="Times New Roman"/>
              <a:cs typeface="Times New Roman"/>
            </a:rPr>
            <a:t>…</a:t>
          </a:r>
          <a:endParaRPr lang="en-US" sz="1100" b="1" dirty="0" smtClean="0">
            <a:latin typeface="Times New Roman"/>
            <a:cs typeface="Times New Roman"/>
          </a:endParaRPr>
        </a:p>
      </dgm:t>
    </dgm:pt>
    <dgm:pt modelId="{4C7B2D44-67F5-CF4D-9241-62263DC8EAFA}">
      <dgm:prSet custT="1"/>
      <dgm:spPr/>
      <dgm:t>
        <a:bodyPr/>
        <a:lstStyle/>
        <a:p>
          <a:r>
            <a:rPr lang="en-US" sz="1100" b="1" noProof="0" dirty="0" smtClean="0">
              <a:latin typeface="Times New Roman"/>
              <a:cs typeface="Times New Roman"/>
            </a:rPr>
            <a:t>Web-based repositories </a:t>
          </a:r>
        </a:p>
      </dgm:t>
    </dgm:pt>
    <dgm:pt modelId="{0391F9FA-42BF-E348-B620-653FD77707C8}">
      <dgm:prSet custT="1"/>
      <dgm:spPr/>
      <dgm:t>
        <a:bodyPr/>
        <a:lstStyle/>
        <a:p>
          <a:r>
            <a:rPr lang="en-US" sz="1100" b="1" noProof="0" dirty="0" smtClean="0">
              <a:latin typeface="Times New Roman"/>
              <a:cs typeface="Times New Roman"/>
            </a:rPr>
            <a:t>Index of OSH projects  </a:t>
          </a:r>
        </a:p>
      </dgm:t>
    </dgm:pt>
    <dgm:pt modelId="{72E3F5D4-EA62-B74C-994E-14160B53E980}">
      <dgm:prSet phldrT="[Texte]" custT="1"/>
      <dgm:spPr/>
      <dgm:t>
        <a:bodyPr/>
        <a:lstStyle/>
        <a:p>
          <a:r>
            <a:rPr lang="en-US" sz="1800" b="1" noProof="0" dirty="0" smtClean="0">
              <a:latin typeface="Times New Roman"/>
              <a:cs typeface="Times New Roman"/>
            </a:rPr>
            <a:t>How?</a:t>
          </a:r>
          <a:endParaRPr lang="en-US" sz="1800" b="1" noProof="0" dirty="0">
            <a:latin typeface="Times New Roman"/>
            <a:cs typeface="Times New Roman"/>
          </a:endParaRPr>
        </a:p>
      </dgm:t>
    </dgm:pt>
    <dgm:pt modelId="{F726E73E-9360-9249-86F4-7A25933E9339}" type="sibTrans" cxnId="{5C9BA098-3A16-6C4F-A419-E58C951DBC4C}">
      <dgm:prSet/>
      <dgm:spPr/>
      <dgm:t>
        <a:bodyPr/>
        <a:lstStyle/>
        <a:p>
          <a:endParaRPr lang="fr-FR"/>
        </a:p>
      </dgm:t>
    </dgm:pt>
    <dgm:pt modelId="{D2691831-118B-824C-8056-A7055A7D3EBA}" type="parTrans" cxnId="{5C9BA098-3A16-6C4F-A419-E58C951DBC4C}">
      <dgm:prSet/>
      <dgm:spPr/>
      <dgm:t>
        <a:bodyPr/>
        <a:lstStyle/>
        <a:p>
          <a:endParaRPr lang="fr-FR"/>
        </a:p>
      </dgm:t>
    </dgm:pt>
    <dgm:pt modelId="{AE020E9C-4A84-004A-9F5D-FF2A603B27FD}" type="sibTrans" cxnId="{0D85C782-4C83-F043-91DB-9C6DA283D7D2}">
      <dgm:prSet/>
      <dgm:spPr/>
      <dgm:t>
        <a:bodyPr/>
        <a:lstStyle/>
        <a:p>
          <a:endParaRPr lang="fr-FR"/>
        </a:p>
      </dgm:t>
    </dgm:pt>
    <dgm:pt modelId="{2AFDA5AE-5435-664E-83C4-48530F781650}" type="parTrans" cxnId="{0D85C782-4C83-F043-91DB-9C6DA283D7D2}">
      <dgm:prSet/>
      <dgm:spPr/>
      <dgm:t>
        <a:bodyPr/>
        <a:lstStyle/>
        <a:p>
          <a:endParaRPr lang="fr-FR"/>
        </a:p>
      </dgm:t>
    </dgm:pt>
    <dgm:pt modelId="{4A9A2867-3D13-9144-AA00-8B3C8A966FDD}" type="sibTrans" cxnId="{BCA9D3D5-F790-BD41-A093-6BF4CCFE0A01}">
      <dgm:prSet/>
      <dgm:spPr/>
      <dgm:t>
        <a:bodyPr/>
        <a:lstStyle/>
        <a:p>
          <a:endParaRPr lang="fr-FR"/>
        </a:p>
      </dgm:t>
    </dgm:pt>
    <dgm:pt modelId="{CBA3E63D-E3D9-404C-BCDB-21ECB2187DFB}" type="parTrans" cxnId="{BCA9D3D5-F790-BD41-A093-6BF4CCFE0A01}">
      <dgm:prSet/>
      <dgm:spPr/>
      <dgm:t>
        <a:bodyPr/>
        <a:lstStyle/>
        <a:p>
          <a:endParaRPr lang="fr-FR"/>
        </a:p>
      </dgm:t>
    </dgm:pt>
    <dgm:pt modelId="{0D936368-FF02-E342-8DBB-AB5708EE21D0}" type="sibTrans" cxnId="{85EBE96B-BA8E-8F43-A91A-8AFB7BBDD1E0}">
      <dgm:prSet/>
      <dgm:spPr/>
      <dgm:t>
        <a:bodyPr/>
        <a:lstStyle/>
        <a:p>
          <a:endParaRPr lang="fr-FR"/>
        </a:p>
      </dgm:t>
    </dgm:pt>
    <dgm:pt modelId="{0CA14E4F-60E2-DB44-976A-BEC9A979E4D1}" type="parTrans" cxnId="{85EBE96B-BA8E-8F43-A91A-8AFB7BBDD1E0}">
      <dgm:prSet/>
      <dgm:spPr/>
      <dgm:t>
        <a:bodyPr/>
        <a:lstStyle/>
        <a:p>
          <a:endParaRPr lang="fr-FR"/>
        </a:p>
      </dgm:t>
    </dgm:pt>
    <dgm:pt modelId="{37DE4CED-987C-1A46-9905-873C4AD4E533}">
      <dgm:prSet custT="1"/>
      <dgm:spPr/>
      <dgm:t>
        <a:bodyPr/>
        <a:lstStyle/>
        <a:p>
          <a:r>
            <a:rPr lang="en-US" sz="1100" b="1" noProof="0" dirty="0" smtClean="0">
              <a:latin typeface="Times New Roman"/>
              <a:cs typeface="Times New Roman"/>
            </a:rPr>
            <a:t>CAT 3: have fun, educate, </a:t>
          </a:r>
          <a:r>
            <a:rPr lang="mr-IN" sz="1100" b="1" noProof="0" dirty="0" smtClean="0">
              <a:latin typeface="Times New Roman"/>
              <a:cs typeface="Times New Roman"/>
            </a:rPr>
            <a:t>…</a:t>
          </a:r>
          <a:endParaRPr lang="en-US" sz="1100" b="1" noProof="0" dirty="0" smtClean="0">
            <a:latin typeface="Times New Roman"/>
            <a:cs typeface="Times New Roman"/>
          </a:endParaRPr>
        </a:p>
      </dgm:t>
    </dgm:pt>
    <dgm:pt modelId="{265A3D71-F4A7-A248-9EF1-175213982639}" type="sibTrans" cxnId="{BF1BBBD8-21B5-9D4C-854F-69DCDE0A24B2}">
      <dgm:prSet/>
      <dgm:spPr/>
      <dgm:t>
        <a:bodyPr/>
        <a:lstStyle/>
        <a:p>
          <a:endParaRPr lang="fr-FR"/>
        </a:p>
      </dgm:t>
    </dgm:pt>
    <dgm:pt modelId="{64D9AAB9-0D5B-3341-9B30-08DEF1A37EF7}" type="parTrans" cxnId="{BF1BBBD8-21B5-9D4C-854F-69DCDE0A24B2}">
      <dgm:prSet/>
      <dgm:spPr/>
      <dgm:t>
        <a:bodyPr/>
        <a:lstStyle/>
        <a:p>
          <a:endParaRPr lang="fr-FR"/>
        </a:p>
      </dgm:t>
    </dgm:pt>
    <dgm:pt modelId="{3DEABD10-18C1-9847-BD3D-134824306ED8}">
      <dgm:prSet custT="1"/>
      <dgm:spPr/>
      <dgm:t>
        <a:bodyPr/>
        <a:lstStyle/>
        <a:p>
          <a:r>
            <a:rPr lang="en-US" sz="1100" b="1" noProof="0" dirty="0" smtClean="0">
              <a:latin typeface="Times New Roman"/>
              <a:cs typeface="Times New Roman"/>
            </a:rPr>
            <a:t>CAT 2: sharing, innovation, </a:t>
          </a:r>
          <a:r>
            <a:rPr lang="mr-IN" sz="1100" b="1" noProof="0" dirty="0" smtClean="0">
              <a:latin typeface="Times New Roman"/>
              <a:cs typeface="Times New Roman"/>
            </a:rPr>
            <a:t>…</a:t>
          </a:r>
          <a:endParaRPr lang="en-US" sz="1100" b="1" noProof="0" dirty="0" smtClean="0">
            <a:latin typeface="Times New Roman"/>
            <a:cs typeface="Times New Roman"/>
          </a:endParaRPr>
        </a:p>
      </dgm:t>
    </dgm:pt>
    <dgm:pt modelId="{6A713D7A-D609-5547-8C24-1ACA88C87DFA}" type="sibTrans" cxnId="{FB2864DE-1C06-D244-B7A1-93803E26896B}">
      <dgm:prSet/>
      <dgm:spPr/>
      <dgm:t>
        <a:bodyPr/>
        <a:lstStyle/>
        <a:p>
          <a:endParaRPr lang="fr-FR"/>
        </a:p>
      </dgm:t>
    </dgm:pt>
    <dgm:pt modelId="{81557432-F679-3E49-8CB3-BAEB3700D6DE}" type="parTrans" cxnId="{FB2864DE-1C06-D244-B7A1-93803E26896B}">
      <dgm:prSet/>
      <dgm:spPr/>
      <dgm:t>
        <a:bodyPr/>
        <a:lstStyle/>
        <a:p>
          <a:endParaRPr lang="fr-FR"/>
        </a:p>
      </dgm:t>
    </dgm:pt>
    <dgm:pt modelId="{74FAB38C-7DCB-824C-BEF4-2C7626348F65}">
      <dgm:prSet custT="1"/>
      <dgm:spPr/>
      <dgm:t>
        <a:bodyPr/>
        <a:lstStyle/>
        <a:p>
          <a:r>
            <a:rPr lang="en-US" sz="1100" b="1" noProof="0" dirty="0" smtClean="0">
              <a:latin typeface="Times New Roman"/>
              <a:cs typeface="Times New Roman"/>
            </a:rPr>
            <a:t>CAT 1: problem solving, fun,  …</a:t>
          </a:r>
        </a:p>
      </dgm:t>
    </dgm:pt>
    <dgm:pt modelId="{C92ECBCA-AC99-DD40-852D-59E3F55D32A3}" type="sibTrans" cxnId="{92D398E8-CA11-044A-8ACA-EBE7FBC37E17}">
      <dgm:prSet/>
      <dgm:spPr/>
      <dgm:t>
        <a:bodyPr/>
        <a:lstStyle/>
        <a:p>
          <a:endParaRPr lang="fr-FR"/>
        </a:p>
      </dgm:t>
    </dgm:pt>
    <dgm:pt modelId="{91D587FF-4706-0C44-A07B-7F7FEF57F092}" type="parTrans" cxnId="{92D398E8-CA11-044A-8ACA-EBE7FBC37E17}">
      <dgm:prSet/>
      <dgm:spPr/>
      <dgm:t>
        <a:bodyPr/>
        <a:lstStyle/>
        <a:p>
          <a:endParaRPr lang="fr-FR"/>
        </a:p>
      </dgm:t>
    </dgm:pt>
    <dgm:pt modelId="{E26FF7F3-CBC6-9D43-8A79-605B681A2E11}" type="pres">
      <dgm:prSet presAssocID="{167A7E0C-BD71-8B42-8231-41D4442302DF}" presName="Name0" presStyleCnt="0">
        <dgm:presLayoutVars>
          <dgm:chPref val="1"/>
          <dgm:dir val="rev"/>
          <dgm:animOne val="branch"/>
          <dgm:animLvl val="lvl"/>
          <dgm:resizeHandles val="exact"/>
        </dgm:presLayoutVars>
      </dgm:prSet>
      <dgm:spPr/>
      <dgm:t>
        <a:bodyPr/>
        <a:lstStyle/>
        <a:p>
          <a:endParaRPr lang="fr-FR"/>
        </a:p>
      </dgm:t>
    </dgm:pt>
    <dgm:pt modelId="{2F1A4B16-E3BB-E44B-B5CD-A30611F123DB}" type="pres">
      <dgm:prSet presAssocID="{52C22A01-FC4A-424A-B188-9E8FED3AE232}" presName="root1" presStyleCnt="0"/>
      <dgm:spPr/>
    </dgm:pt>
    <dgm:pt modelId="{80E538D5-716F-3046-836F-A11C33F1807B}" type="pres">
      <dgm:prSet presAssocID="{52C22A01-FC4A-424A-B188-9E8FED3AE232}" presName="LevelOneTextNode" presStyleLbl="node0" presStyleIdx="0" presStyleCnt="1">
        <dgm:presLayoutVars>
          <dgm:chPref val="3"/>
        </dgm:presLayoutVars>
      </dgm:prSet>
      <dgm:spPr/>
      <dgm:t>
        <a:bodyPr/>
        <a:lstStyle/>
        <a:p>
          <a:endParaRPr lang="fr-FR"/>
        </a:p>
      </dgm:t>
    </dgm:pt>
    <dgm:pt modelId="{F81A1765-3305-7F42-ACEC-F7A4A0E89ADA}" type="pres">
      <dgm:prSet presAssocID="{52C22A01-FC4A-424A-B188-9E8FED3AE232}" presName="level2hierChild" presStyleCnt="0"/>
      <dgm:spPr/>
    </dgm:pt>
    <dgm:pt modelId="{272BC2A4-9719-344A-AD0D-B1C9B6FB9D61}" type="pres">
      <dgm:prSet presAssocID="{AA6C33D3-AA23-D54D-AE51-304ED5902C87}" presName="conn2-1" presStyleLbl="parChTrans1D2" presStyleIdx="0" presStyleCnt="3"/>
      <dgm:spPr/>
      <dgm:t>
        <a:bodyPr/>
        <a:lstStyle/>
        <a:p>
          <a:endParaRPr lang="fr-FR"/>
        </a:p>
      </dgm:t>
    </dgm:pt>
    <dgm:pt modelId="{7873259A-BA50-D640-B66E-E22ABEB0C893}" type="pres">
      <dgm:prSet presAssocID="{AA6C33D3-AA23-D54D-AE51-304ED5902C87}" presName="connTx" presStyleLbl="parChTrans1D2" presStyleIdx="0" presStyleCnt="3"/>
      <dgm:spPr/>
      <dgm:t>
        <a:bodyPr/>
        <a:lstStyle/>
        <a:p>
          <a:endParaRPr lang="fr-FR"/>
        </a:p>
      </dgm:t>
    </dgm:pt>
    <dgm:pt modelId="{1BE0D8DB-DCCD-A34E-AD60-CF9C8522D8DE}" type="pres">
      <dgm:prSet presAssocID="{6B8AB27C-C99F-E44A-91E1-018B493B87C5}" presName="root2" presStyleCnt="0"/>
      <dgm:spPr/>
    </dgm:pt>
    <dgm:pt modelId="{A0C9FBD4-7F7F-BF4B-9D0B-35024228D87C}" type="pres">
      <dgm:prSet presAssocID="{6B8AB27C-C99F-E44A-91E1-018B493B87C5}" presName="LevelTwoTextNode" presStyleLbl="node2" presStyleIdx="0" presStyleCnt="3" custScaleX="40723">
        <dgm:presLayoutVars>
          <dgm:chPref val="3"/>
        </dgm:presLayoutVars>
      </dgm:prSet>
      <dgm:spPr/>
      <dgm:t>
        <a:bodyPr/>
        <a:lstStyle/>
        <a:p>
          <a:endParaRPr lang="fr-FR"/>
        </a:p>
      </dgm:t>
    </dgm:pt>
    <dgm:pt modelId="{2765B07B-1167-BD4D-8646-C382D6D04190}" type="pres">
      <dgm:prSet presAssocID="{6B8AB27C-C99F-E44A-91E1-018B493B87C5}" presName="level3hierChild" presStyleCnt="0"/>
      <dgm:spPr/>
    </dgm:pt>
    <dgm:pt modelId="{CEC3B0F8-EEE3-174E-B0C5-3E320F39C2C4}" type="pres">
      <dgm:prSet presAssocID="{27057EC0-1491-A64F-8883-162B3B9BE374}" presName="conn2-1" presStyleLbl="parChTrans1D3" presStyleIdx="0" presStyleCnt="11"/>
      <dgm:spPr/>
      <dgm:t>
        <a:bodyPr/>
        <a:lstStyle/>
        <a:p>
          <a:endParaRPr lang="fr-FR"/>
        </a:p>
      </dgm:t>
    </dgm:pt>
    <dgm:pt modelId="{ED8FBA72-B738-8E4B-BCFF-A16FB1E9293D}" type="pres">
      <dgm:prSet presAssocID="{27057EC0-1491-A64F-8883-162B3B9BE374}" presName="connTx" presStyleLbl="parChTrans1D3" presStyleIdx="0" presStyleCnt="11"/>
      <dgm:spPr/>
      <dgm:t>
        <a:bodyPr/>
        <a:lstStyle/>
        <a:p>
          <a:endParaRPr lang="fr-FR"/>
        </a:p>
      </dgm:t>
    </dgm:pt>
    <dgm:pt modelId="{7552616B-7DDD-D943-BA64-32FD4365B497}" type="pres">
      <dgm:prSet presAssocID="{27D8E305-A1D7-4F49-91A8-40413AE0073D}" presName="root2" presStyleCnt="0"/>
      <dgm:spPr/>
    </dgm:pt>
    <dgm:pt modelId="{463ADDD1-4E2F-F846-800E-8CA01FDC94AF}" type="pres">
      <dgm:prSet presAssocID="{27D8E305-A1D7-4F49-91A8-40413AE0073D}" presName="LevelTwoTextNode" presStyleLbl="node3" presStyleIdx="0" presStyleCnt="11" custScaleX="206892" custScaleY="37058">
        <dgm:presLayoutVars>
          <dgm:chPref val="3"/>
        </dgm:presLayoutVars>
      </dgm:prSet>
      <dgm:spPr/>
      <dgm:t>
        <a:bodyPr/>
        <a:lstStyle/>
        <a:p>
          <a:endParaRPr lang="fr-FR"/>
        </a:p>
      </dgm:t>
    </dgm:pt>
    <dgm:pt modelId="{B9BAF4B4-3160-AC45-8B1A-257013FEEB10}" type="pres">
      <dgm:prSet presAssocID="{27D8E305-A1D7-4F49-91A8-40413AE0073D}" presName="level3hierChild" presStyleCnt="0"/>
      <dgm:spPr/>
    </dgm:pt>
    <dgm:pt modelId="{FB865BDC-22BF-5B47-AB08-48E764AA9C23}" type="pres">
      <dgm:prSet presAssocID="{729F5196-447B-6548-857F-3ECD6E802AB6}" presName="conn2-1" presStyleLbl="parChTrans1D3" presStyleIdx="1" presStyleCnt="11"/>
      <dgm:spPr/>
      <dgm:t>
        <a:bodyPr/>
        <a:lstStyle/>
        <a:p>
          <a:endParaRPr lang="fr-FR"/>
        </a:p>
      </dgm:t>
    </dgm:pt>
    <dgm:pt modelId="{1CAFEB0A-20BC-C74E-BB7F-FB08170C6277}" type="pres">
      <dgm:prSet presAssocID="{729F5196-447B-6548-857F-3ECD6E802AB6}" presName="connTx" presStyleLbl="parChTrans1D3" presStyleIdx="1" presStyleCnt="11"/>
      <dgm:spPr/>
      <dgm:t>
        <a:bodyPr/>
        <a:lstStyle/>
        <a:p>
          <a:endParaRPr lang="fr-FR"/>
        </a:p>
      </dgm:t>
    </dgm:pt>
    <dgm:pt modelId="{8DDA039B-B322-0746-90AE-F84D505E6D82}" type="pres">
      <dgm:prSet presAssocID="{EF1EBB3C-A8C6-114D-A5D3-CB1CAE91B5A3}" presName="root2" presStyleCnt="0"/>
      <dgm:spPr/>
    </dgm:pt>
    <dgm:pt modelId="{EB5640DC-C695-164F-B686-E3A38A87F718}" type="pres">
      <dgm:prSet presAssocID="{EF1EBB3C-A8C6-114D-A5D3-CB1CAE91B5A3}" presName="LevelTwoTextNode" presStyleLbl="node3" presStyleIdx="1" presStyleCnt="11" custScaleX="206892" custScaleY="37058">
        <dgm:presLayoutVars>
          <dgm:chPref val="3"/>
        </dgm:presLayoutVars>
      </dgm:prSet>
      <dgm:spPr/>
      <dgm:t>
        <a:bodyPr/>
        <a:lstStyle/>
        <a:p>
          <a:endParaRPr lang="fr-FR"/>
        </a:p>
      </dgm:t>
    </dgm:pt>
    <dgm:pt modelId="{AE644B8F-97CC-9C48-983D-66C766F1C1B0}" type="pres">
      <dgm:prSet presAssocID="{EF1EBB3C-A8C6-114D-A5D3-CB1CAE91B5A3}" presName="level3hierChild" presStyleCnt="0"/>
      <dgm:spPr/>
    </dgm:pt>
    <dgm:pt modelId="{E9DD2A61-D4C5-6843-BD88-95AE5DA4C3CB}" type="pres">
      <dgm:prSet presAssocID="{2CE833F3-5D94-7143-9B8F-003059B15EA6}" presName="conn2-1" presStyleLbl="parChTrans1D3" presStyleIdx="2" presStyleCnt="11"/>
      <dgm:spPr/>
      <dgm:t>
        <a:bodyPr/>
        <a:lstStyle/>
        <a:p>
          <a:endParaRPr lang="fr-FR"/>
        </a:p>
      </dgm:t>
    </dgm:pt>
    <dgm:pt modelId="{D04BC196-C299-C046-A086-51E0227702B7}" type="pres">
      <dgm:prSet presAssocID="{2CE833F3-5D94-7143-9B8F-003059B15EA6}" presName="connTx" presStyleLbl="parChTrans1D3" presStyleIdx="2" presStyleCnt="11"/>
      <dgm:spPr/>
      <dgm:t>
        <a:bodyPr/>
        <a:lstStyle/>
        <a:p>
          <a:endParaRPr lang="fr-FR"/>
        </a:p>
      </dgm:t>
    </dgm:pt>
    <dgm:pt modelId="{63BEC962-FA53-2740-AF58-20FFF372B1C5}" type="pres">
      <dgm:prSet presAssocID="{FA145B67-E4D6-C64A-AD30-48570D09912D}" presName="root2" presStyleCnt="0"/>
      <dgm:spPr/>
    </dgm:pt>
    <dgm:pt modelId="{E1F19DF4-3054-A74E-BEC5-0326DF72B85E}" type="pres">
      <dgm:prSet presAssocID="{FA145B67-E4D6-C64A-AD30-48570D09912D}" presName="LevelTwoTextNode" presStyleLbl="node3" presStyleIdx="2" presStyleCnt="11" custScaleX="206892" custScaleY="37058">
        <dgm:presLayoutVars>
          <dgm:chPref val="3"/>
        </dgm:presLayoutVars>
      </dgm:prSet>
      <dgm:spPr/>
      <dgm:t>
        <a:bodyPr/>
        <a:lstStyle/>
        <a:p>
          <a:endParaRPr lang="fr-FR"/>
        </a:p>
      </dgm:t>
    </dgm:pt>
    <dgm:pt modelId="{EC6B7286-A638-744F-AC44-918A08EF8316}" type="pres">
      <dgm:prSet presAssocID="{FA145B67-E4D6-C64A-AD30-48570D09912D}" presName="level3hierChild" presStyleCnt="0"/>
      <dgm:spPr/>
    </dgm:pt>
    <dgm:pt modelId="{7DD1422F-9E1D-854A-8D03-847F7A8CBE65}" type="pres">
      <dgm:prSet presAssocID="{7C47D562-78EE-A940-AAD0-2A7BCBE2D3E9}" presName="conn2-1" presStyleLbl="parChTrans1D3" presStyleIdx="3" presStyleCnt="11"/>
      <dgm:spPr/>
      <dgm:t>
        <a:bodyPr/>
        <a:lstStyle/>
        <a:p>
          <a:endParaRPr lang="fr-FR"/>
        </a:p>
      </dgm:t>
    </dgm:pt>
    <dgm:pt modelId="{78AA6690-21AC-D948-9175-49F0A00387C7}" type="pres">
      <dgm:prSet presAssocID="{7C47D562-78EE-A940-AAD0-2A7BCBE2D3E9}" presName="connTx" presStyleLbl="parChTrans1D3" presStyleIdx="3" presStyleCnt="11"/>
      <dgm:spPr/>
      <dgm:t>
        <a:bodyPr/>
        <a:lstStyle/>
        <a:p>
          <a:endParaRPr lang="fr-FR"/>
        </a:p>
      </dgm:t>
    </dgm:pt>
    <dgm:pt modelId="{FBABC387-E5CB-CC48-8878-43DB844D3E19}" type="pres">
      <dgm:prSet presAssocID="{2ED47DC3-DC04-C740-859B-B342999B919F}" presName="root2" presStyleCnt="0"/>
      <dgm:spPr/>
    </dgm:pt>
    <dgm:pt modelId="{A4FD30A5-FB0D-2642-8A1A-752E56E23D52}" type="pres">
      <dgm:prSet presAssocID="{2ED47DC3-DC04-C740-859B-B342999B919F}" presName="LevelTwoTextNode" presStyleLbl="node3" presStyleIdx="3" presStyleCnt="11" custScaleX="206892" custScaleY="37058">
        <dgm:presLayoutVars>
          <dgm:chPref val="3"/>
        </dgm:presLayoutVars>
      </dgm:prSet>
      <dgm:spPr/>
      <dgm:t>
        <a:bodyPr/>
        <a:lstStyle/>
        <a:p>
          <a:endParaRPr lang="fr-FR"/>
        </a:p>
      </dgm:t>
    </dgm:pt>
    <dgm:pt modelId="{7E55EEB4-0F17-C140-AA8C-F4920E4504E0}" type="pres">
      <dgm:prSet presAssocID="{2ED47DC3-DC04-C740-859B-B342999B919F}" presName="level3hierChild" presStyleCnt="0"/>
      <dgm:spPr/>
    </dgm:pt>
    <dgm:pt modelId="{EDD7C537-B514-064D-849F-E8D65A79D90E}" type="pres">
      <dgm:prSet presAssocID="{285ECA3B-6000-C84D-860E-BF82FB62F89A}" presName="conn2-1" presStyleLbl="parChTrans1D3" presStyleIdx="4" presStyleCnt="11"/>
      <dgm:spPr/>
      <dgm:t>
        <a:bodyPr/>
        <a:lstStyle/>
        <a:p>
          <a:endParaRPr lang="fr-FR"/>
        </a:p>
      </dgm:t>
    </dgm:pt>
    <dgm:pt modelId="{09FE2603-97F2-FB40-9B61-6D4E0DEC83CA}" type="pres">
      <dgm:prSet presAssocID="{285ECA3B-6000-C84D-860E-BF82FB62F89A}" presName="connTx" presStyleLbl="parChTrans1D3" presStyleIdx="4" presStyleCnt="11"/>
      <dgm:spPr/>
      <dgm:t>
        <a:bodyPr/>
        <a:lstStyle/>
        <a:p>
          <a:endParaRPr lang="fr-FR"/>
        </a:p>
      </dgm:t>
    </dgm:pt>
    <dgm:pt modelId="{FDCCD58D-419B-C948-95F3-A869ED6079C3}" type="pres">
      <dgm:prSet presAssocID="{5A221E8D-3B06-CA43-B384-FC742EFACCE9}" presName="root2" presStyleCnt="0"/>
      <dgm:spPr/>
    </dgm:pt>
    <dgm:pt modelId="{77844D31-7552-D44D-8746-5F9B94956439}" type="pres">
      <dgm:prSet presAssocID="{5A221E8D-3B06-CA43-B384-FC742EFACCE9}" presName="LevelTwoTextNode" presStyleLbl="node3" presStyleIdx="4" presStyleCnt="11" custScaleX="206892" custScaleY="37058">
        <dgm:presLayoutVars>
          <dgm:chPref val="3"/>
        </dgm:presLayoutVars>
      </dgm:prSet>
      <dgm:spPr/>
      <dgm:t>
        <a:bodyPr/>
        <a:lstStyle/>
        <a:p>
          <a:endParaRPr lang="fr-FR"/>
        </a:p>
      </dgm:t>
    </dgm:pt>
    <dgm:pt modelId="{2CF5F44C-49B1-1B49-8451-5331D65F6617}" type="pres">
      <dgm:prSet presAssocID="{5A221E8D-3B06-CA43-B384-FC742EFACCE9}" presName="level3hierChild" presStyleCnt="0"/>
      <dgm:spPr/>
    </dgm:pt>
    <dgm:pt modelId="{BB5BEAC1-EA67-5940-BE56-BF663057EF87}" type="pres">
      <dgm:prSet presAssocID="{ED581054-BC2A-6A4F-B3FE-54A5629BFCB8}" presName="conn2-1" presStyleLbl="parChTrans1D2" presStyleIdx="1" presStyleCnt="3"/>
      <dgm:spPr/>
      <dgm:t>
        <a:bodyPr/>
        <a:lstStyle/>
        <a:p>
          <a:endParaRPr lang="fr-FR"/>
        </a:p>
      </dgm:t>
    </dgm:pt>
    <dgm:pt modelId="{EA64675B-CE22-2F46-BDEC-19E1AC063F04}" type="pres">
      <dgm:prSet presAssocID="{ED581054-BC2A-6A4F-B3FE-54A5629BFCB8}" presName="connTx" presStyleLbl="parChTrans1D2" presStyleIdx="1" presStyleCnt="3"/>
      <dgm:spPr/>
      <dgm:t>
        <a:bodyPr/>
        <a:lstStyle/>
        <a:p>
          <a:endParaRPr lang="fr-FR"/>
        </a:p>
      </dgm:t>
    </dgm:pt>
    <dgm:pt modelId="{C1C07652-6F0E-974E-B034-580F16DD6457}" type="pres">
      <dgm:prSet presAssocID="{AC8B763B-454E-474B-962F-11427839AADC}" presName="root2" presStyleCnt="0"/>
      <dgm:spPr/>
    </dgm:pt>
    <dgm:pt modelId="{02C1A13E-F63F-8142-8E8A-96A3F576C68C}" type="pres">
      <dgm:prSet presAssocID="{AC8B763B-454E-474B-962F-11427839AADC}" presName="LevelTwoTextNode" presStyleLbl="node2" presStyleIdx="1" presStyleCnt="3" custScaleX="40723">
        <dgm:presLayoutVars>
          <dgm:chPref val="3"/>
        </dgm:presLayoutVars>
      </dgm:prSet>
      <dgm:spPr/>
      <dgm:t>
        <a:bodyPr/>
        <a:lstStyle/>
        <a:p>
          <a:endParaRPr lang="fr-FR"/>
        </a:p>
      </dgm:t>
    </dgm:pt>
    <dgm:pt modelId="{8D7226C6-E1AF-6A4B-976F-0B4741113C38}" type="pres">
      <dgm:prSet presAssocID="{AC8B763B-454E-474B-962F-11427839AADC}" presName="level3hierChild" presStyleCnt="0"/>
      <dgm:spPr/>
    </dgm:pt>
    <dgm:pt modelId="{3A7F6E4B-A1DA-1B42-854F-88C3FE05F363}" type="pres">
      <dgm:prSet presAssocID="{91D587FF-4706-0C44-A07B-7F7FEF57F092}" presName="conn2-1" presStyleLbl="parChTrans1D3" presStyleIdx="5" presStyleCnt="11"/>
      <dgm:spPr/>
      <dgm:t>
        <a:bodyPr/>
        <a:lstStyle/>
        <a:p>
          <a:endParaRPr lang="fr-FR"/>
        </a:p>
      </dgm:t>
    </dgm:pt>
    <dgm:pt modelId="{04C15090-45CD-2A4F-A520-9FB3339E280C}" type="pres">
      <dgm:prSet presAssocID="{91D587FF-4706-0C44-A07B-7F7FEF57F092}" presName="connTx" presStyleLbl="parChTrans1D3" presStyleIdx="5" presStyleCnt="11"/>
      <dgm:spPr/>
      <dgm:t>
        <a:bodyPr/>
        <a:lstStyle/>
        <a:p>
          <a:endParaRPr lang="fr-FR"/>
        </a:p>
      </dgm:t>
    </dgm:pt>
    <dgm:pt modelId="{C8F2A8B3-CC2D-D44C-8273-9BBE23DE12BE}" type="pres">
      <dgm:prSet presAssocID="{74FAB38C-7DCB-824C-BEF4-2C7626348F65}" presName="root2" presStyleCnt="0"/>
      <dgm:spPr/>
    </dgm:pt>
    <dgm:pt modelId="{B659D721-4CCF-EE4E-9FC4-25BEF7B99EEF}" type="pres">
      <dgm:prSet presAssocID="{74FAB38C-7DCB-824C-BEF4-2C7626348F65}" presName="LevelTwoTextNode" presStyleLbl="node3" presStyleIdx="5" presStyleCnt="11" custScaleX="206892" custScaleY="37058">
        <dgm:presLayoutVars>
          <dgm:chPref val="3"/>
        </dgm:presLayoutVars>
      </dgm:prSet>
      <dgm:spPr/>
      <dgm:t>
        <a:bodyPr/>
        <a:lstStyle/>
        <a:p>
          <a:endParaRPr lang="fr-FR"/>
        </a:p>
      </dgm:t>
    </dgm:pt>
    <dgm:pt modelId="{C689E29B-3489-4B4C-B48D-988E56590E54}" type="pres">
      <dgm:prSet presAssocID="{74FAB38C-7DCB-824C-BEF4-2C7626348F65}" presName="level3hierChild" presStyleCnt="0"/>
      <dgm:spPr/>
    </dgm:pt>
    <dgm:pt modelId="{E4A322DE-C061-764B-9EDA-663DC3D6A20C}" type="pres">
      <dgm:prSet presAssocID="{81557432-F679-3E49-8CB3-BAEB3700D6DE}" presName="conn2-1" presStyleLbl="parChTrans1D3" presStyleIdx="6" presStyleCnt="11"/>
      <dgm:spPr/>
      <dgm:t>
        <a:bodyPr/>
        <a:lstStyle/>
        <a:p>
          <a:endParaRPr lang="fr-FR"/>
        </a:p>
      </dgm:t>
    </dgm:pt>
    <dgm:pt modelId="{4ACC3C3B-3B0B-2E47-A064-D6E376CF911E}" type="pres">
      <dgm:prSet presAssocID="{81557432-F679-3E49-8CB3-BAEB3700D6DE}" presName="connTx" presStyleLbl="parChTrans1D3" presStyleIdx="6" presStyleCnt="11"/>
      <dgm:spPr/>
      <dgm:t>
        <a:bodyPr/>
        <a:lstStyle/>
        <a:p>
          <a:endParaRPr lang="fr-FR"/>
        </a:p>
      </dgm:t>
    </dgm:pt>
    <dgm:pt modelId="{10A2DC50-AE28-4149-BCDB-B551B6C90DAA}" type="pres">
      <dgm:prSet presAssocID="{3DEABD10-18C1-9847-BD3D-134824306ED8}" presName="root2" presStyleCnt="0"/>
      <dgm:spPr/>
    </dgm:pt>
    <dgm:pt modelId="{7ECB94D9-76B5-CC4E-B235-B616B8BA25EC}" type="pres">
      <dgm:prSet presAssocID="{3DEABD10-18C1-9847-BD3D-134824306ED8}" presName="LevelTwoTextNode" presStyleLbl="node3" presStyleIdx="6" presStyleCnt="11" custScaleX="206892" custScaleY="37058">
        <dgm:presLayoutVars>
          <dgm:chPref val="3"/>
        </dgm:presLayoutVars>
      </dgm:prSet>
      <dgm:spPr/>
      <dgm:t>
        <a:bodyPr/>
        <a:lstStyle/>
        <a:p>
          <a:endParaRPr lang="fr-FR"/>
        </a:p>
      </dgm:t>
    </dgm:pt>
    <dgm:pt modelId="{23F3FE76-F5DE-9545-8507-225F2ECA6436}" type="pres">
      <dgm:prSet presAssocID="{3DEABD10-18C1-9847-BD3D-134824306ED8}" presName="level3hierChild" presStyleCnt="0"/>
      <dgm:spPr/>
    </dgm:pt>
    <dgm:pt modelId="{E817EE1A-8642-3545-840C-34BE822FD66C}" type="pres">
      <dgm:prSet presAssocID="{64D9AAB9-0D5B-3341-9B30-08DEF1A37EF7}" presName="conn2-1" presStyleLbl="parChTrans1D3" presStyleIdx="7" presStyleCnt="11"/>
      <dgm:spPr/>
      <dgm:t>
        <a:bodyPr/>
        <a:lstStyle/>
        <a:p>
          <a:endParaRPr lang="fr-FR"/>
        </a:p>
      </dgm:t>
    </dgm:pt>
    <dgm:pt modelId="{DB1F11BB-3518-8247-9265-216066D967F7}" type="pres">
      <dgm:prSet presAssocID="{64D9AAB9-0D5B-3341-9B30-08DEF1A37EF7}" presName="connTx" presStyleLbl="parChTrans1D3" presStyleIdx="7" presStyleCnt="11"/>
      <dgm:spPr/>
      <dgm:t>
        <a:bodyPr/>
        <a:lstStyle/>
        <a:p>
          <a:endParaRPr lang="fr-FR"/>
        </a:p>
      </dgm:t>
    </dgm:pt>
    <dgm:pt modelId="{30BBA445-C221-DC44-A271-A9082A404F7B}" type="pres">
      <dgm:prSet presAssocID="{37DE4CED-987C-1A46-9905-873C4AD4E533}" presName="root2" presStyleCnt="0"/>
      <dgm:spPr/>
    </dgm:pt>
    <dgm:pt modelId="{DD35671A-6CDB-754F-B7B7-2EAEFED428B6}" type="pres">
      <dgm:prSet presAssocID="{37DE4CED-987C-1A46-9905-873C4AD4E533}" presName="LevelTwoTextNode" presStyleLbl="node3" presStyleIdx="7" presStyleCnt="11" custScaleX="206892" custScaleY="37058">
        <dgm:presLayoutVars>
          <dgm:chPref val="3"/>
        </dgm:presLayoutVars>
      </dgm:prSet>
      <dgm:spPr/>
      <dgm:t>
        <a:bodyPr/>
        <a:lstStyle/>
        <a:p>
          <a:endParaRPr lang="fr-FR"/>
        </a:p>
      </dgm:t>
    </dgm:pt>
    <dgm:pt modelId="{5EB673C3-79E2-0540-A37F-AA635C3BECF8}" type="pres">
      <dgm:prSet presAssocID="{37DE4CED-987C-1A46-9905-873C4AD4E533}" presName="level3hierChild" presStyleCnt="0"/>
      <dgm:spPr/>
    </dgm:pt>
    <dgm:pt modelId="{68462ECF-4BC0-9649-8078-8C22B60503C3}" type="pres">
      <dgm:prSet presAssocID="{D2691831-118B-824C-8056-A7055A7D3EBA}" presName="conn2-1" presStyleLbl="parChTrans1D2" presStyleIdx="2" presStyleCnt="3"/>
      <dgm:spPr/>
      <dgm:t>
        <a:bodyPr/>
        <a:lstStyle/>
        <a:p>
          <a:endParaRPr lang="fr-FR"/>
        </a:p>
      </dgm:t>
    </dgm:pt>
    <dgm:pt modelId="{B0493C73-00E0-B146-B1E2-4A8C7C383C72}" type="pres">
      <dgm:prSet presAssocID="{D2691831-118B-824C-8056-A7055A7D3EBA}" presName="connTx" presStyleLbl="parChTrans1D2" presStyleIdx="2" presStyleCnt="3"/>
      <dgm:spPr/>
      <dgm:t>
        <a:bodyPr/>
        <a:lstStyle/>
        <a:p>
          <a:endParaRPr lang="fr-FR"/>
        </a:p>
      </dgm:t>
    </dgm:pt>
    <dgm:pt modelId="{6D87270F-F615-064A-AA52-DB8785C0C76C}" type="pres">
      <dgm:prSet presAssocID="{72E3F5D4-EA62-B74C-994E-14160B53E980}" presName="root2" presStyleCnt="0"/>
      <dgm:spPr/>
    </dgm:pt>
    <dgm:pt modelId="{9BAE2435-904B-B642-A1E1-7EE9A255FFB8}" type="pres">
      <dgm:prSet presAssocID="{72E3F5D4-EA62-B74C-994E-14160B53E980}" presName="LevelTwoTextNode" presStyleLbl="node2" presStyleIdx="2" presStyleCnt="3" custScaleX="40723">
        <dgm:presLayoutVars>
          <dgm:chPref val="3"/>
        </dgm:presLayoutVars>
      </dgm:prSet>
      <dgm:spPr/>
      <dgm:t>
        <a:bodyPr/>
        <a:lstStyle/>
        <a:p>
          <a:endParaRPr lang="fr-FR"/>
        </a:p>
      </dgm:t>
    </dgm:pt>
    <dgm:pt modelId="{6A9A2FD6-F0E8-7E4F-9299-27EF8F683ED3}" type="pres">
      <dgm:prSet presAssocID="{72E3F5D4-EA62-B74C-994E-14160B53E980}" presName="level3hierChild" presStyleCnt="0"/>
      <dgm:spPr/>
    </dgm:pt>
    <dgm:pt modelId="{E0A9A1C2-5602-A643-8FAC-118F000B6821}" type="pres">
      <dgm:prSet presAssocID="{0CA14E4F-60E2-DB44-976A-BEC9A979E4D1}" presName="conn2-1" presStyleLbl="parChTrans1D3" presStyleIdx="8" presStyleCnt="11"/>
      <dgm:spPr/>
      <dgm:t>
        <a:bodyPr/>
        <a:lstStyle/>
        <a:p>
          <a:endParaRPr lang="fr-FR"/>
        </a:p>
      </dgm:t>
    </dgm:pt>
    <dgm:pt modelId="{7A7D7987-3EB3-C848-B301-C8B3972321A1}" type="pres">
      <dgm:prSet presAssocID="{0CA14E4F-60E2-DB44-976A-BEC9A979E4D1}" presName="connTx" presStyleLbl="parChTrans1D3" presStyleIdx="8" presStyleCnt="11"/>
      <dgm:spPr/>
      <dgm:t>
        <a:bodyPr/>
        <a:lstStyle/>
        <a:p>
          <a:endParaRPr lang="fr-FR"/>
        </a:p>
      </dgm:t>
    </dgm:pt>
    <dgm:pt modelId="{CB1B0749-F5A6-1142-8C41-0D4439F571CA}" type="pres">
      <dgm:prSet presAssocID="{0391F9FA-42BF-E348-B620-653FD77707C8}" presName="root2" presStyleCnt="0"/>
      <dgm:spPr/>
    </dgm:pt>
    <dgm:pt modelId="{BACCCA54-6636-1341-B12E-C1EBF447A458}" type="pres">
      <dgm:prSet presAssocID="{0391F9FA-42BF-E348-B620-653FD77707C8}" presName="LevelTwoTextNode" presStyleLbl="node3" presStyleIdx="8" presStyleCnt="11" custScaleX="206892" custScaleY="37058">
        <dgm:presLayoutVars>
          <dgm:chPref val="3"/>
        </dgm:presLayoutVars>
      </dgm:prSet>
      <dgm:spPr/>
      <dgm:t>
        <a:bodyPr/>
        <a:lstStyle/>
        <a:p>
          <a:endParaRPr lang="fr-FR"/>
        </a:p>
      </dgm:t>
    </dgm:pt>
    <dgm:pt modelId="{E211BBCF-8663-7541-B55C-78065514D1FF}" type="pres">
      <dgm:prSet presAssocID="{0391F9FA-42BF-E348-B620-653FD77707C8}" presName="level3hierChild" presStyleCnt="0"/>
      <dgm:spPr/>
    </dgm:pt>
    <dgm:pt modelId="{F9569C70-299A-3A4F-9204-6E39179168AD}" type="pres">
      <dgm:prSet presAssocID="{CBA3E63D-E3D9-404C-BCDB-21ECB2187DFB}" presName="conn2-1" presStyleLbl="parChTrans1D3" presStyleIdx="9" presStyleCnt="11"/>
      <dgm:spPr/>
      <dgm:t>
        <a:bodyPr/>
        <a:lstStyle/>
        <a:p>
          <a:endParaRPr lang="fr-FR"/>
        </a:p>
      </dgm:t>
    </dgm:pt>
    <dgm:pt modelId="{AEB0ED55-7F8C-0945-9B21-C7C12E220453}" type="pres">
      <dgm:prSet presAssocID="{CBA3E63D-E3D9-404C-BCDB-21ECB2187DFB}" presName="connTx" presStyleLbl="parChTrans1D3" presStyleIdx="9" presStyleCnt="11"/>
      <dgm:spPr/>
      <dgm:t>
        <a:bodyPr/>
        <a:lstStyle/>
        <a:p>
          <a:endParaRPr lang="fr-FR"/>
        </a:p>
      </dgm:t>
    </dgm:pt>
    <dgm:pt modelId="{166E94E7-A14A-864D-8341-0FAAF2382DD2}" type="pres">
      <dgm:prSet presAssocID="{4C7B2D44-67F5-CF4D-9241-62263DC8EAFA}" presName="root2" presStyleCnt="0"/>
      <dgm:spPr/>
    </dgm:pt>
    <dgm:pt modelId="{26C93EBA-3203-0943-9F3E-25D7BC314D49}" type="pres">
      <dgm:prSet presAssocID="{4C7B2D44-67F5-CF4D-9241-62263DC8EAFA}" presName="LevelTwoTextNode" presStyleLbl="node3" presStyleIdx="9" presStyleCnt="11" custScaleX="206892" custScaleY="37058">
        <dgm:presLayoutVars>
          <dgm:chPref val="3"/>
        </dgm:presLayoutVars>
      </dgm:prSet>
      <dgm:spPr/>
      <dgm:t>
        <a:bodyPr/>
        <a:lstStyle/>
        <a:p>
          <a:endParaRPr lang="fr-FR"/>
        </a:p>
      </dgm:t>
    </dgm:pt>
    <dgm:pt modelId="{7331C971-0B78-6B4A-A051-B73FDF77470F}" type="pres">
      <dgm:prSet presAssocID="{4C7B2D44-67F5-CF4D-9241-62263DC8EAFA}" presName="level3hierChild" presStyleCnt="0"/>
      <dgm:spPr/>
    </dgm:pt>
    <dgm:pt modelId="{B55226A5-5CA2-4545-A3FC-8CEBCF1ED2BB}" type="pres">
      <dgm:prSet presAssocID="{2AFDA5AE-5435-664E-83C4-48530F781650}" presName="conn2-1" presStyleLbl="parChTrans1D3" presStyleIdx="10" presStyleCnt="11"/>
      <dgm:spPr/>
      <dgm:t>
        <a:bodyPr/>
        <a:lstStyle/>
        <a:p>
          <a:endParaRPr lang="fr-FR"/>
        </a:p>
      </dgm:t>
    </dgm:pt>
    <dgm:pt modelId="{89FA56AA-F3C3-7B47-B8D3-4414248C4790}" type="pres">
      <dgm:prSet presAssocID="{2AFDA5AE-5435-664E-83C4-48530F781650}" presName="connTx" presStyleLbl="parChTrans1D3" presStyleIdx="10" presStyleCnt="11"/>
      <dgm:spPr/>
      <dgm:t>
        <a:bodyPr/>
        <a:lstStyle/>
        <a:p>
          <a:endParaRPr lang="fr-FR"/>
        </a:p>
      </dgm:t>
    </dgm:pt>
    <dgm:pt modelId="{1345FC23-6FA6-0548-B97D-0F51180CE026}" type="pres">
      <dgm:prSet presAssocID="{A10B66B5-721A-DD4B-8692-E1649765A60F}" presName="root2" presStyleCnt="0"/>
      <dgm:spPr/>
    </dgm:pt>
    <dgm:pt modelId="{0A7991CE-8B85-3246-8012-92BBBECAC515}" type="pres">
      <dgm:prSet presAssocID="{A10B66B5-721A-DD4B-8692-E1649765A60F}" presName="LevelTwoTextNode" presStyleLbl="node3" presStyleIdx="10" presStyleCnt="11" custScaleX="206892" custScaleY="37058">
        <dgm:presLayoutVars>
          <dgm:chPref val="3"/>
        </dgm:presLayoutVars>
      </dgm:prSet>
      <dgm:spPr/>
      <dgm:t>
        <a:bodyPr/>
        <a:lstStyle/>
        <a:p>
          <a:endParaRPr lang="fr-FR"/>
        </a:p>
      </dgm:t>
    </dgm:pt>
    <dgm:pt modelId="{AE193507-B12A-A445-ADB5-51F6A6F519B9}" type="pres">
      <dgm:prSet presAssocID="{A10B66B5-721A-DD4B-8692-E1649765A60F}" presName="level3hierChild" presStyleCnt="0"/>
      <dgm:spPr/>
    </dgm:pt>
  </dgm:ptLst>
  <dgm:cxnLst>
    <dgm:cxn modelId="{FAF3E87C-E024-3045-ABFC-BD96CD9ED9AD}" type="presOf" srcId="{2CE833F3-5D94-7143-9B8F-003059B15EA6}" destId="{D04BC196-C299-C046-A086-51E0227702B7}" srcOrd="1" destOrd="0" presId="urn:microsoft.com/office/officeart/2008/layout/HorizontalMultiLevelHierarchy"/>
    <dgm:cxn modelId="{374DBA20-AFAE-A841-8189-A46FE6F9E615}" type="presOf" srcId="{2AFDA5AE-5435-664E-83C4-48530F781650}" destId="{89FA56AA-F3C3-7B47-B8D3-4414248C4790}" srcOrd="1" destOrd="0" presId="urn:microsoft.com/office/officeart/2008/layout/HorizontalMultiLevelHierarchy"/>
    <dgm:cxn modelId="{33267CD5-8457-5D4A-B96D-1D22E224328E}" type="presOf" srcId="{AC8B763B-454E-474B-962F-11427839AADC}" destId="{02C1A13E-F63F-8142-8E8A-96A3F576C68C}" srcOrd="0" destOrd="0" presId="urn:microsoft.com/office/officeart/2008/layout/HorizontalMultiLevelHierarchy"/>
    <dgm:cxn modelId="{92D398E8-CA11-044A-8ACA-EBE7FBC37E17}" srcId="{AC8B763B-454E-474B-962F-11427839AADC}" destId="{74FAB38C-7DCB-824C-BEF4-2C7626348F65}" srcOrd="0" destOrd="0" parTransId="{91D587FF-4706-0C44-A07B-7F7FEF57F092}" sibTransId="{C92ECBCA-AC99-DD40-852D-59E3F55D32A3}"/>
    <dgm:cxn modelId="{0D85C782-4C83-F043-91DB-9C6DA283D7D2}" srcId="{72E3F5D4-EA62-B74C-994E-14160B53E980}" destId="{A10B66B5-721A-DD4B-8692-E1649765A60F}" srcOrd="2" destOrd="0" parTransId="{2AFDA5AE-5435-664E-83C4-48530F781650}" sibTransId="{AE020E9C-4A84-004A-9F5D-FF2A603B27FD}"/>
    <dgm:cxn modelId="{DC7F3BD5-42B7-F64A-81D2-7CAEEED8872C}" type="presOf" srcId="{D2691831-118B-824C-8056-A7055A7D3EBA}" destId="{B0493C73-00E0-B146-B1E2-4A8C7C383C72}" srcOrd="1" destOrd="0" presId="urn:microsoft.com/office/officeart/2008/layout/HorizontalMultiLevelHierarchy"/>
    <dgm:cxn modelId="{02A50B4A-A15F-F147-B16F-54B32228CB0F}" type="presOf" srcId="{72E3F5D4-EA62-B74C-994E-14160B53E980}" destId="{9BAE2435-904B-B642-A1E1-7EE9A255FFB8}" srcOrd="0" destOrd="0" presId="urn:microsoft.com/office/officeart/2008/layout/HorizontalMultiLevelHierarchy"/>
    <dgm:cxn modelId="{91B0E7E4-C461-0C48-B581-4BAAF16CEF6C}" type="presOf" srcId="{CBA3E63D-E3D9-404C-BCDB-21ECB2187DFB}" destId="{F9569C70-299A-3A4F-9204-6E39179168AD}" srcOrd="0" destOrd="0" presId="urn:microsoft.com/office/officeart/2008/layout/HorizontalMultiLevelHierarchy"/>
    <dgm:cxn modelId="{4CB659AF-A52E-C246-96AF-DDD0E0F20919}" type="presOf" srcId="{91D587FF-4706-0C44-A07B-7F7FEF57F092}" destId="{3A7F6E4B-A1DA-1B42-854F-88C3FE05F363}" srcOrd="0" destOrd="0" presId="urn:microsoft.com/office/officeart/2008/layout/HorizontalMultiLevelHierarchy"/>
    <dgm:cxn modelId="{1C7F9046-E73A-E244-8094-D09B9946AA1B}" type="presOf" srcId="{64D9AAB9-0D5B-3341-9B30-08DEF1A37EF7}" destId="{E817EE1A-8642-3545-840C-34BE822FD66C}" srcOrd="0" destOrd="0" presId="urn:microsoft.com/office/officeart/2008/layout/HorizontalMultiLevelHierarchy"/>
    <dgm:cxn modelId="{EC48EB62-DA92-234E-8A33-F468339B55FD}" type="presOf" srcId="{0CA14E4F-60E2-DB44-976A-BEC9A979E4D1}" destId="{7A7D7987-3EB3-C848-B301-C8B3972321A1}" srcOrd="1" destOrd="0" presId="urn:microsoft.com/office/officeart/2008/layout/HorizontalMultiLevelHierarchy"/>
    <dgm:cxn modelId="{5E76FA0F-D715-4542-815A-FE95BE191235}" type="presOf" srcId="{7C47D562-78EE-A940-AAD0-2A7BCBE2D3E9}" destId="{7DD1422F-9E1D-854A-8D03-847F7A8CBE65}" srcOrd="0" destOrd="0" presId="urn:microsoft.com/office/officeart/2008/layout/HorizontalMultiLevelHierarchy"/>
    <dgm:cxn modelId="{5C9BA098-3A16-6C4F-A419-E58C951DBC4C}" srcId="{52C22A01-FC4A-424A-B188-9E8FED3AE232}" destId="{72E3F5D4-EA62-B74C-994E-14160B53E980}" srcOrd="2" destOrd="0" parTransId="{D2691831-118B-824C-8056-A7055A7D3EBA}" sibTransId="{F726E73E-9360-9249-86F4-7A25933E9339}"/>
    <dgm:cxn modelId="{B67F8AE4-71DC-ED44-9A8E-C61DE412E528}" type="presOf" srcId="{64D9AAB9-0D5B-3341-9B30-08DEF1A37EF7}" destId="{DB1F11BB-3518-8247-9265-216066D967F7}" srcOrd="1" destOrd="0" presId="urn:microsoft.com/office/officeart/2008/layout/HorizontalMultiLevelHierarchy"/>
    <dgm:cxn modelId="{E1D109C9-06AA-DA42-8B01-AA8A4AF2D819}" type="presOf" srcId="{27057EC0-1491-A64F-8883-162B3B9BE374}" destId="{ED8FBA72-B738-8E4B-BCFF-A16FB1E9293D}" srcOrd="1" destOrd="0" presId="urn:microsoft.com/office/officeart/2008/layout/HorizontalMultiLevelHierarchy"/>
    <dgm:cxn modelId="{9F089E21-E230-FF4C-95A9-64084873376C}" type="presOf" srcId="{27057EC0-1491-A64F-8883-162B3B9BE374}" destId="{CEC3B0F8-EEE3-174E-B0C5-3E320F39C2C4}" srcOrd="0" destOrd="0" presId="urn:microsoft.com/office/officeart/2008/layout/HorizontalMultiLevelHierarchy"/>
    <dgm:cxn modelId="{F856D193-ECB6-A54B-B002-425A456C64F9}" type="presOf" srcId="{D2691831-118B-824C-8056-A7055A7D3EBA}" destId="{68462ECF-4BC0-9649-8078-8C22B60503C3}" srcOrd="0" destOrd="0" presId="urn:microsoft.com/office/officeart/2008/layout/HorizontalMultiLevelHierarchy"/>
    <dgm:cxn modelId="{1F782461-E17D-DB42-AF85-1F9F0035FFC7}" type="presOf" srcId="{285ECA3B-6000-C84D-860E-BF82FB62F89A}" destId="{EDD7C537-B514-064D-849F-E8D65A79D90E}" srcOrd="0" destOrd="0" presId="urn:microsoft.com/office/officeart/2008/layout/HorizontalMultiLevelHierarchy"/>
    <dgm:cxn modelId="{E4005B99-E00B-D245-989C-D93168380EEF}" type="presOf" srcId="{FA145B67-E4D6-C64A-AD30-48570D09912D}" destId="{E1F19DF4-3054-A74E-BEC5-0326DF72B85E}" srcOrd="0" destOrd="0" presId="urn:microsoft.com/office/officeart/2008/layout/HorizontalMultiLevelHierarchy"/>
    <dgm:cxn modelId="{2B69B1A9-F2D3-204A-ACEB-E07C2A96A0E1}" type="presOf" srcId="{729F5196-447B-6548-857F-3ECD6E802AB6}" destId="{FB865BDC-22BF-5B47-AB08-48E764AA9C23}" srcOrd="0" destOrd="0" presId="urn:microsoft.com/office/officeart/2008/layout/HorizontalMultiLevelHierarchy"/>
    <dgm:cxn modelId="{D80DBDD4-60ED-6F44-A5CA-03DB5F8D45D1}" type="presOf" srcId="{A10B66B5-721A-DD4B-8692-E1649765A60F}" destId="{0A7991CE-8B85-3246-8012-92BBBECAC515}" srcOrd="0" destOrd="0" presId="urn:microsoft.com/office/officeart/2008/layout/HorizontalMultiLevelHierarchy"/>
    <dgm:cxn modelId="{674087DB-8E88-1143-B5F0-FF7A688E17B6}" type="presOf" srcId="{52C22A01-FC4A-424A-B188-9E8FED3AE232}" destId="{80E538D5-716F-3046-836F-A11C33F1807B}" srcOrd="0" destOrd="0" presId="urn:microsoft.com/office/officeart/2008/layout/HorizontalMultiLevelHierarchy"/>
    <dgm:cxn modelId="{15E077E5-8868-C140-AFB6-093EB18B8D58}" type="presOf" srcId="{91D587FF-4706-0C44-A07B-7F7FEF57F092}" destId="{04C15090-45CD-2A4F-A520-9FB3339E280C}" srcOrd="1" destOrd="0" presId="urn:microsoft.com/office/officeart/2008/layout/HorizontalMultiLevelHierarchy"/>
    <dgm:cxn modelId="{BF1BBBD8-21B5-9D4C-854F-69DCDE0A24B2}" srcId="{AC8B763B-454E-474B-962F-11427839AADC}" destId="{37DE4CED-987C-1A46-9905-873C4AD4E533}" srcOrd="2" destOrd="0" parTransId="{64D9AAB9-0D5B-3341-9B30-08DEF1A37EF7}" sibTransId="{265A3D71-F4A7-A248-9EF1-175213982639}"/>
    <dgm:cxn modelId="{E2A1924E-4C98-B14F-A412-97DCE3C50B69}" type="presOf" srcId="{3DEABD10-18C1-9847-BD3D-134824306ED8}" destId="{7ECB94D9-76B5-CC4E-B235-B616B8BA25EC}" srcOrd="0" destOrd="0" presId="urn:microsoft.com/office/officeart/2008/layout/HorizontalMultiLevelHierarchy"/>
    <dgm:cxn modelId="{7FABD7A5-3A09-944C-BDCF-7A6393BF2DE3}" type="presOf" srcId="{ED581054-BC2A-6A4F-B3FE-54A5629BFCB8}" destId="{EA64675B-CE22-2F46-BDEC-19E1AC063F04}" srcOrd="1" destOrd="0" presId="urn:microsoft.com/office/officeart/2008/layout/HorizontalMultiLevelHierarchy"/>
    <dgm:cxn modelId="{2A1F9DE2-8994-0C42-944F-3416F60125C2}" type="presOf" srcId="{81557432-F679-3E49-8CB3-BAEB3700D6DE}" destId="{4ACC3C3B-3B0B-2E47-A064-D6E376CF911E}" srcOrd="1" destOrd="0" presId="urn:microsoft.com/office/officeart/2008/layout/HorizontalMultiLevelHierarchy"/>
    <dgm:cxn modelId="{61CB96F1-A156-0D4E-9A10-59076AD44F1E}" type="presOf" srcId="{729F5196-447B-6548-857F-3ECD6E802AB6}" destId="{1CAFEB0A-20BC-C74E-BB7F-FB08170C6277}" srcOrd="1" destOrd="0" presId="urn:microsoft.com/office/officeart/2008/layout/HorizontalMultiLevelHierarchy"/>
    <dgm:cxn modelId="{C15D2221-ED4F-8043-B6AD-1944A0A19CA5}" type="presOf" srcId="{0391F9FA-42BF-E348-B620-653FD77707C8}" destId="{BACCCA54-6636-1341-B12E-C1EBF447A458}" srcOrd="0" destOrd="0" presId="urn:microsoft.com/office/officeart/2008/layout/HorizontalMultiLevelHierarchy"/>
    <dgm:cxn modelId="{A6C5463B-0D66-6A49-8E87-E9FB3A0BC394}" srcId="{6B8AB27C-C99F-E44A-91E1-018B493B87C5}" destId="{FA145B67-E4D6-C64A-AD30-48570D09912D}" srcOrd="2" destOrd="0" parTransId="{2CE833F3-5D94-7143-9B8F-003059B15EA6}" sibTransId="{34C1AE7B-05AD-EE43-95B4-F49DF795BF5D}"/>
    <dgm:cxn modelId="{DCF1A986-F03E-724E-892A-89E5E4170A92}" type="presOf" srcId="{74FAB38C-7DCB-824C-BEF4-2C7626348F65}" destId="{B659D721-4CCF-EE4E-9FC4-25BEF7B99EEF}" srcOrd="0" destOrd="0" presId="urn:microsoft.com/office/officeart/2008/layout/HorizontalMultiLevelHierarchy"/>
    <dgm:cxn modelId="{9AA5DC21-DF15-5D44-B842-EFD69381CEB3}" type="presOf" srcId="{81557432-F679-3E49-8CB3-BAEB3700D6DE}" destId="{E4A322DE-C061-764B-9EDA-663DC3D6A20C}" srcOrd="0" destOrd="0" presId="urn:microsoft.com/office/officeart/2008/layout/HorizontalMultiLevelHierarchy"/>
    <dgm:cxn modelId="{3515162A-190C-0B4D-98F2-F5309EED30B2}" srcId="{167A7E0C-BD71-8B42-8231-41D4442302DF}" destId="{52C22A01-FC4A-424A-B188-9E8FED3AE232}" srcOrd="0" destOrd="0" parTransId="{7E4D3851-A7B8-8842-BDA6-20B0DFB0EBAA}" sibTransId="{FD80E90A-1CC6-8147-9861-F51B91482D07}"/>
    <dgm:cxn modelId="{2EDA30C8-33F7-A249-BFF8-9344303D85F0}" type="presOf" srcId="{0CA14E4F-60E2-DB44-976A-BEC9A979E4D1}" destId="{E0A9A1C2-5602-A643-8FAC-118F000B6821}" srcOrd="0" destOrd="0" presId="urn:microsoft.com/office/officeart/2008/layout/HorizontalMultiLevelHierarchy"/>
    <dgm:cxn modelId="{3E92C4AA-4FDF-B645-86D0-0445FA264093}" type="presOf" srcId="{7C47D562-78EE-A940-AAD0-2A7BCBE2D3E9}" destId="{78AA6690-21AC-D948-9175-49F0A00387C7}" srcOrd="1" destOrd="0" presId="urn:microsoft.com/office/officeart/2008/layout/HorizontalMultiLevelHierarchy"/>
    <dgm:cxn modelId="{2D61DC72-13FC-D348-B456-BB605DBA6087}" type="presOf" srcId="{2AFDA5AE-5435-664E-83C4-48530F781650}" destId="{B55226A5-5CA2-4545-A3FC-8CEBCF1ED2BB}" srcOrd="0" destOrd="0" presId="urn:microsoft.com/office/officeart/2008/layout/HorizontalMultiLevelHierarchy"/>
    <dgm:cxn modelId="{D1EF47D5-3328-834B-BEF3-B47908699A20}" type="presOf" srcId="{EF1EBB3C-A8C6-114D-A5D3-CB1CAE91B5A3}" destId="{EB5640DC-C695-164F-B686-E3A38A87F718}" srcOrd="0" destOrd="0" presId="urn:microsoft.com/office/officeart/2008/layout/HorizontalMultiLevelHierarchy"/>
    <dgm:cxn modelId="{FB2864DE-1C06-D244-B7A1-93803E26896B}" srcId="{AC8B763B-454E-474B-962F-11427839AADC}" destId="{3DEABD10-18C1-9847-BD3D-134824306ED8}" srcOrd="1" destOrd="0" parTransId="{81557432-F679-3E49-8CB3-BAEB3700D6DE}" sibTransId="{6A713D7A-D609-5547-8C24-1ACA88C87DFA}"/>
    <dgm:cxn modelId="{F72BB1E1-B14E-6D45-B1F5-AF1938BBB0DA}" type="presOf" srcId="{37DE4CED-987C-1A46-9905-873C4AD4E533}" destId="{DD35671A-6CDB-754F-B7B7-2EAEFED428B6}" srcOrd="0" destOrd="0" presId="urn:microsoft.com/office/officeart/2008/layout/HorizontalMultiLevelHierarchy"/>
    <dgm:cxn modelId="{ECE8FE72-B2A9-6646-AC87-5C94783EB6B4}" type="presOf" srcId="{27D8E305-A1D7-4F49-91A8-40413AE0073D}" destId="{463ADDD1-4E2F-F846-800E-8CA01FDC94AF}" srcOrd="0" destOrd="0" presId="urn:microsoft.com/office/officeart/2008/layout/HorizontalMultiLevelHierarchy"/>
    <dgm:cxn modelId="{81EECB90-F39C-8D42-8787-A051B3192236}" type="presOf" srcId="{AA6C33D3-AA23-D54D-AE51-304ED5902C87}" destId="{272BC2A4-9719-344A-AD0D-B1C9B6FB9D61}" srcOrd="0" destOrd="0" presId="urn:microsoft.com/office/officeart/2008/layout/HorizontalMultiLevelHierarchy"/>
    <dgm:cxn modelId="{14EDBF89-CAF5-E24D-90D5-18B7DFEFD25E}" srcId="{52C22A01-FC4A-424A-B188-9E8FED3AE232}" destId="{AC8B763B-454E-474B-962F-11427839AADC}" srcOrd="1" destOrd="0" parTransId="{ED581054-BC2A-6A4F-B3FE-54A5629BFCB8}" sibTransId="{57EE8369-D558-564F-ADB5-6B8B1B1C0065}"/>
    <dgm:cxn modelId="{FB809CD8-C32A-BF4D-8546-15F292DFB856}" srcId="{6B8AB27C-C99F-E44A-91E1-018B493B87C5}" destId="{27D8E305-A1D7-4F49-91A8-40413AE0073D}" srcOrd="0" destOrd="0" parTransId="{27057EC0-1491-A64F-8883-162B3B9BE374}" sibTransId="{C372F337-4163-974E-AD85-C72B5A074A77}"/>
    <dgm:cxn modelId="{68941B40-083F-A54A-95B9-EFF2DE735781}" srcId="{52C22A01-FC4A-424A-B188-9E8FED3AE232}" destId="{6B8AB27C-C99F-E44A-91E1-018B493B87C5}" srcOrd="0" destOrd="0" parTransId="{AA6C33D3-AA23-D54D-AE51-304ED5902C87}" sibTransId="{A63C5589-E548-654E-B077-E0F173379DA6}"/>
    <dgm:cxn modelId="{85EBE96B-BA8E-8F43-A91A-8AFB7BBDD1E0}" srcId="{72E3F5D4-EA62-B74C-994E-14160B53E980}" destId="{0391F9FA-42BF-E348-B620-653FD77707C8}" srcOrd="0" destOrd="0" parTransId="{0CA14E4F-60E2-DB44-976A-BEC9A979E4D1}" sibTransId="{0D936368-FF02-E342-8DBB-AB5708EE21D0}"/>
    <dgm:cxn modelId="{C9AC2A78-42BB-9B47-A134-F4D8AFF2A899}" type="presOf" srcId="{4C7B2D44-67F5-CF4D-9241-62263DC8EAFA}" destId="{26C93EBA-3203-0943-9F3E-25D7BC314D49}" srcOrd="0" destOrd="0" presId="urn:microsoft.com/office/officeart/2008/layout/HorizontalMultiLevelHierarchy"/>
    <dgm:cxn modelId="{BCA9D3D5-F790-BD41-A093-6BF4CCFE0A01}" srcId="{72E3F5D4-EA62-B74C-994E-14160B53E980}" destId="{4C7B2D44-67F5-CF4D-9241-62263DC8EAFA}" srcOrd="1" destOrd="0" parTransId="{CBA3E63D-E3D9-404C-BCDB-21ECB2187DFB}" sibTransId="{4A9A2867-3D13-9144-AA00-8B3C8A966FDD}"/>
    <dgm:cxn modelId="{DB9D7F85-3961-A349-9794-F55C53ED968C}" type="presOf" srcId="{5A221E8D-3B06-CA43-B384-FC742EFACCE9}" destId="{77844D31-7552-D44D-8746-5F9B94956439}" srcOrd="0" destOrd="0" presId="urn:microsoft.com/office/officeart/2008/layout/HorizontalMultiLevelHierarchy"/>
    <dgm:cxn modelId="{DEC0162A-B560-1545-A042-2FD8532AC9A8}" type="presOf" srcId="{CBA3E63D-E3D9-404C-BCDB-21ECB2187DFB}" destId="{AEB0ED55-7F8C-0945-9B21-C7C12E220453}" srcOrd="1" destOrd="0" presId="urn:microsoft.com/office/officeart/2008/layout/HorizontalMultiLevelHierarchy"/>
    <dgm:cxn modelId="{2CAEA981-698F-734E-BF9C-74CEF4A39F3A}" srcId="{6B8AB27C-C99F-E44A-91E1-018B493B87C5}" destId="{EF1EBB3C-A8C6-114D-A5D3-CB1CAE91B5A3}" srcOrd="1" destOrd="0" parTransId="{729F5196-447B-6548-857F-3ECD6E802AB6}" sibTransId="{1BD6A083-D576-CA4C-A6E1-C518BD8A1F7A}"/>
    <dgm:cxn modelId="{AD9C01E5-467F-234E-B15E-5C9412F80DF3}" srcId="{6B8AB27C-C99F-E44A-91E1-018B493B87C5}" destId="{2ED47DC3-DC04-C740-859B-B342999B919F}" srcOrd="3" destOrd="0" parTransId="{7C47D562-78EE-A940-AAD0-2A7BCBE2D3E9}" sibTransId="{37C0C45B-881C-6847-95ED-AC3744CE3675}"/>
    <dgm:cxn modelId="{F4D03ADE-4B70-8B47-A067-1A708286A9A7}" type="presOf" srcId="{167A7E0C-BD71-8B42-8231-41D4442302DF}" destId="{E26FF7F3-CBC6-9D43-8A79-605B681A2E11}" srcOrd="0" destOrd="0" presId="urn:microsoft.com/office/officeart/2008/layout/HorizontalMultiLevelHierarchy"/>
    <dgm:cxn modelId="{DBAD71DC-0BE3-6748-8C0A-790FAE949FA0}" type="presOf" srcId="{285ECA3B-6000-C84D-860E-BF82FB62F89A}" destId="{09FE2603-97F2-FB40-9B61-6D4E0DEC83CA}" srcOrd="1" destOrd="0" presId="urn:microsoft.com/office/officeart/2008/layout/HorizontalMultiLevelHierarchy"/>
    <dgm:cxn modelId="{94C3CBCB-81AA-2940-9886-D409D4BF7DBF}" type="presOf" srcId="{AA6C33D3-AA23-D54D-AE51-304ED5902C87}" destId="{7873259A-BA50-D640-B66E-E22ABEB0C893}" srcOrd="1" destOrd="0" presId="urn:microsoft.com/office/officeart/2008/layout/HorizontalMultiLevelHierarchy"/>
    <dgm:cxn modelId="{296D300C-9CD4-2D49-B84C-C162F6CEE26D}" type="presOf" srcId="{6B8AB27C-C99F-E44A-91E1-018B493B87C5}" destId="{A0C9FBD4-7F7F-BF4B-9D0B-35024228D87C}" srcOrd="0" destOrd="0" presId="urn:microsoft.com/office/officeart/2008/layout/HorizontalMultiLevelHierarchy"/>
    <dgm:cxn modelId="{46489177-6095-7944-9FCF-6573B0583F9C}" type="presOf" srcId="{ED581054-BC2A-6A4F-B3FE-54A5629BFCB8}" destId="{BB5BEAC1-EA67-5940-BE56-BF663057EF87}" srcOrd="0" destOrd="0" presId="urn:microsoft.com/office/officeart/2008/layout/HorizontalMultiLevelHierarchy"/>
    <dgm:cxn modelId="{FE157B86-54B2-B041-88C8-FD88B68A432B}" type="presOf" srcId="{2ED47DC3-DC04-C740-859B-B342999B919F}" destId="{A4FD30A5-FB0D-2642-8A1A-752E56E23D52}" srcOrd="0" destOrd="0" presId="urn:microsoft.com/office/officeart/2008/layout/HorizontalMultiLevelHierarchy"/>
    <dgm:cxn modelId="{B54B8318-C1DF-8E44-99F9-4E0059935DC1}" srcId="{6B8AB27C-C99F-E44A-91E1-018B493B87C5}" destId="{5A221E8D-3B06-CA43-B384-FC742EFACCE9}" srcOrd="4" destOrd="0" parTransId="{285ECA3B-6000-C84D-860E-BF82FB62F89A}" sibTransId="{6ACA882E-8BED-F649-88CE-29D58526CE91}"/>
    <dgm:cxn modelId="{16E5F045-4101-1E4F-B02C-F3405C087D63}" type="presOf" srcId="{2CE833F3-5D94-7143-9B8F-003059B15EA6}" destId="{E9DD2A61-D4C5-6843-BD88-95AE5DA4C3CB}" srcOrd="0" destOrd="0" presId="urn:microsoft.com/office/officeart/2008/layout/HorizontalMultiLevelHierarchy"/>
    <dgm:cxn modelId="{CAB42211-47A7-A04C-BB58-05CDC5EA22F7}" type="presParOf" srcId="{E26FF7F3-CBC6-9D43-8A79-605B681A2E11}" destId="{2F1A4B16-E3BB-E44B-B5CD-A30611F123DB}" srcOrd="0" destOrd="0" presId="urn:microsoft.com/office/officeart/2008/layout/HorizontalMultiLevelHierarchy"/>
    <dgm:cxn modelId="{7B5C7D72-0058-094D-BA55-ED5BE827193A}" type="presParOf" srcId="{2F1A4B16-E3BB-E44B-B5CD-A30611F123DB}" destId="{80E538D5-716F-3046-836F-A11C33F1807B}" srcOrd="0" destOrd="0" presId="urn:microsoft.com/office/officeart/2008/layout/HorizontalMultiLevelHierarchy"/>
    <dgm:cxn modelId="{37540A0A-AD43-5D41-9031-EEDD6B3022F5}" type="presParOf" srcId="{2F1A4B16-E3BB-E44B-B5CD-A30611F123DB}" destId="{F81A1765-3305-7F42-ACEC-F7A4A0E89ADA}" srcOrd="1" destOrd="0" presId="urn:microsoft.com/office/officeart/2008/layout/HorizontalMultiLevelHierarchy"/>
    <dgm:cxn modelId="{8B2152B9-2DC0-8345-80AC-BCBDC5E4AB35}" type="presParOf" srcId="{F81A1765-3305-7F42-ACEC-F7A4A0E89ADA}" destId="{272BC2A4-9719-344A-AD0D-B1C9B6FB9D61}" srcOrd="0" destOrd="0" presId="urn:microsoft.com/office/officeart/2008/layout/HorizontalMultiLevelHierarchy"/>
    <dgm:cxn modelId="{7AAE6EE4-8276-584F-9437-107C7F37B02A}" type="presParOf" srcId="{272BC2A4-9719-344A-AD0D-B1C9B6FB9D61}" destId="{7873259A-BA50-D640-B66E-E22ABEB0C893}" srcOrd="0" destOrd="0" presId="urn:microsoft.com/office/officeart/2008/layout/HorizontalMultiLevelHierarchy"/>
    <dgm:cxn modelId="{7EA8574F-C30B-0646-8DB8-01012BB359C8}" type="presParOf" srcId="{F81A1765-3305-7F42-ACEC-F7A4A0E89ADA}" destId="{1BE0D8DB-DCCD-A34E-AD60-CF9C8522D8DE}" srcOrd="1" destOrd="0" presId="urn:microsoft.com/office/officeart/2008/layout/HorizontalMultiLevelHierarchy"/>
    <dgm:cxn modelId="{87C00C0B-7054-0241-9525-3880331928E9}" type="presParOf" srcId="{1BE0D8DB-DCCD-A34E-AD60-CF9C8522D8DE}" destId="{A0C9FBD4-7F7F-BF4B-9D0B-35024228D87C}" srcOrd="0" destOrd="0" presId="urn:microsoft.com/office/officeart/2008/layout/HorizontalMultiLevelHierarchy"/>
    <dgm:cxn modelId="{A49480E5-91B5-4E49-9FBB-7A62ADEE6AC5}" type="presParOf" srcId="{1BE0D8DB-DCCD-A34E-AD60-CF9C8522D8DE}" destId="{2765B07B-1167-BD4D-8646-C382D6D04190}" srcOrd="1" destOrd="0" presId="urn:microsoft.com/office/officeart/2008/layout/HorizontalMultiLevelHierarchy"/>
    <dgm:cxn modelId="{07F8638D-5069-964D-AB99-B799D2052547}" type="presParOf" srcId="{2765B07B-1167-BD4D-8646-C382D6D04190}" destId="{CEC3B0F8-EEE3-174E-B0C5-3E320F39C2C4}" srcOrd="0" destOrd="0" presId="urn:microsoft.com/office/officeart/2008/layout/HorizontalMultiLevelHierarchy"/>
    <dgm:cxn modelId="{2CB7783C-CA9E-E34D-BE4B-DA2F6469DC5C}" type="presParOf" srcId="{CEC3B0F8-EEE3-174E-B0C5-3E320F39C2C4}" destId="{ED8FBA72-B738-8E4B-BCFF-A16FB1E9293D}" srcOrd="0" destOrd="0" presId="urn:microsoft.com/office/officeart/2008/layout/HorizontalMultiLevelHierarchy"/>
    <dgm:cxn modelId="{EB04D7FB-FFAA-1244-9B29-366D9CF5731B}" type="presParOf" srcId="{2765B07B-1167-BD4D-8646-C382D6D04190}" destId="{7552616B-7DDD-D943-BA64-32FD4365B497}" srcOrd="1" destOrd="0" presId="urn:microsoft.com/office/officeart/2008/layout/HorizontalMultiLevelHierarchy"/>
    <dgm:cxn modelId="{49E21CDB-2C54-A640-89F0-4A749AACD051}" type="presParOf" srcId="{7552616B-7DDD-D943-BA64-32FD4365B497}" destId="{463ADDD1-4E2F-F846-800E-8CA01FDC94AF}" srcOrd="0" destOrd="0" presId="urn:microsoft.com/office/officeart/2008/layout/HorizontalMultiLevelHierarchy"/>
    <dgm:cxn modelId="{762D85B1-AC96-DE4A-8619-D8AA6220A688}" type="presParOf" srcId="{7552616B-7DDD-D943-BA64-32FD4365B497}" destId="{B9BAF4B4-3160-AC45-8B1A-257013FEEB10}" srcOrd="1" destOrd="0" presId="urn:microsoft.com/office/officeart/2008/layout/HorizontalMultiLevelHierarchy"/>
    <dgm:cxn modelId="{EC64FE74-7B5A-2445-A4E8-E63F81E952C0}" type="presParOf" srcId="{2765B07B-1167-BD4D-8646-C382D6D04190}" destId="{FB865BDC-22BF-5B47-AB08-48E764AA9C23}" srcOrd="2" destOrd="0" presId="urn:microsoft.com/office/officeart/2008/layout/HorizontalMultiLevelHierarchy"/>
    <dgm:cxn modelId="{B0312CB0-5415-8044-B43D-65C9E83B4B59}" type="presParOf" srcId="{FB865BDC-22BF-5B47-AB08-48E764AA9C23}" destId="{1CAFEB0A-20BC-C74E-BB7F-FB08170C6277}" srcOrd="0" destOrd="0" presId="urn:microsoft.com/office/officeart/2008/layout/HorizontalMultiLevelHierarchy"/>
    <dgm:cxn modelId="{35A72B00-8376-9F4C-819E-922BBAE10D19}" type="presParOf" srcId="{2765B07B-1167-BD4D-8646-C382D6D04190}" destId="{8DDA039B-B322-0746-90AE-F84D505E6D82}" srcOrd="3" destOrd="0" presId="urn:microsoft.com/office/officeart/2008/layout/HorizontalMultiLevelHierarchy"/>
    <dgm:cxn modelId="{505FDFCB-3E4F-A840-A27C-492D17407164}" type="presParOf" srcId="{8DDA039B-B322-0746-90AE-F84D505E6D82}" destId="{EB5640DC-C695-164F-B686-E3A38A87F718}" srcOrd="0" destOrd="0" presId="urn:microsoft.com/office/officeart/2008/layout/HorizontalMultiLevelHierarchy"/>
    <dgm:cxn modelId="{36D67520-7FE2-1946-8659-1C9A84F45D43}" type="presParOf" srcId="{8DDA039B-B322-0746-90AE-F84D505E6D82}" destId="{AE644B8F-97CC-9C48-983D-66C766F1C1B0}" srcOrd="1" destOrd="0" presId="urn:microsoft.com/office/officeart/2008/layout/HorizontalMultiLevelHierarchy"/>
    <dgm:cxn modelId="{88428F7C-E949-5849-8C29-CBB072351199}" type="presParOf" srcId="{2765B07B-1167-BD4D-8646-C382D6D04190}" destId="{E9DD2A61-D4C5-6843-BD88-95AE5DA4C3CB}" srcOrd="4" destOrd="0" presId="urn:microsoft.com/office/officeart/2008/layout/HorizontalMultiLevelHierarchy"/>
    <dgm:cxn modelId="{27A81D13-E6D6-084E-9A0E-46E72B015D42}" type="presParOf" srcId="{E9DD2A61-D4C5-6843-BD88-95AE5DA4C3CB}" destId="{D04BC196-C299-C046-A086-51E0227702B7}" srcOrd="0" destOrd="0" presId="urn:microsoft.com/office/officeart/2008/layout/HorizontalMultiLevelHierarchy"/>
    <dgm:cxn modelId="{7A207BF1-4A8B-B14E-996F-5EBA5E8CFEDD}" type="presParOf" srcId="{2765B07B-1167-BD4D-8646-C382D6D04190}" destId="{63BEC962-FA53-2740-AF58-20FFF372B1C5}" srcOrd="5" destOrd="0" presId="urn:microsoft.com/office/officeart/2008/layout/HorizontalMultiLevelHierarchy"/>
    <dgm:cxn modelId="{2F8AE937-F587-6043-BD9A-BDADA7CD6455}" type="presParOf" srcId="{63BEC962-FA53-2740-AF58-20FFF372B1C5}" destId="{E1F19DF4-3054-A74E-BEC5-0326DF72B85E}" srcOrd="0" destOrd="0" presId="urn:microsoft.com/office/officeart/2008/layout/HorizontalMultiLevelHierarchy"/>
    <dgm:cxn modelId="{70B56934-15E9-7243-9194-9A80FA68D26C}" type="presParOf" srcId="{63BEC962-FA53-2740-AF58-20FFF372B1C5}" destId="{EC6B7286-A638-744F-AC44-918A08EF8316}" srcOrd="1" destOrd="0" presId="urn:microsoft.com/office/officeart/2008/layout/HorizontalMultiLevelHierarchy"/>
    <dgm:cxn modelId="{E7421F2B-BAC2-C74F-BAD8-2E765FD20551}" type="presParOf" srcId="{2765B07B-1167-BD4D-8646-C382D6D04190}" destId="{7DD1422F-9E1D-854A-8D03-847F7A8CBE65}" srcOrd="6" destOrd="0" presId="urn:microsoft.com/office/officeart/2008/layout/HorizontalMultiLevelHierarchy"/>
    <dgm:cxn modelId="{45AFEEB8-014F-EB42-A402-3DD9B062080B}" type="presParOf" srcId="{7DD1422F-9E1D-854A-8D03-847F7A8CBE65}" destId="{78AA6690-21AC-D948-9175-49F0A00387C7}" srcOrd="0" destOrd="0" presId="urn:microsoft.com/office/officeart/2008/layout/HorizontalMultiLevelHierarchy"/>
    <dgm:cxn modelId="{DDC4E1F0-8880-6345-9A4C-5A677EC95EC1}" type="presParOf" srcId="{2765B07B-1167-BD4D-8646-C382D6D04190}" destId="{FBABC387-E5CB-CC48-8878-43DB844D3E19}" srcOrd="7" destOrd="0" presId="urn:microsoft.com/office/officeart/2008/layout/HorizontalMultiLevelHierarchy"/>
    <dgm:cxn modelId="{0771EAAF-9E2F-DF45-BC8B-06EFC756F723}" type="presParOf" srcId="{FBABC387-E5CB-CC48-8878-43DB844D3E19}" destId="{A4FD30A5-FB0D-2642-8A1A-752E56E23D52}" srcOrd="0" destOrd="0" presId="urn:microsoft.com/office/officeart/2008/layout/HorizontalMultiLevelHierarchy"/>
    <dgm:cxn modelId="{12FA751E-6899-6947-ADBB-CD2C5DC02949}" type="presParOf" srcId="{FBABC387-E5CB-CC48-8878-43DB844D3E19}" destId="{7E55EEB4-0F17-C140-AA8C-F4920E4504E0}" srcOrd="1" destOrd="0" presId="urn:microsoft.com/office/officeart/2008/layout/HorizontalMultiLevelHierarchy"/>
    <dgm:cxn modelId="{B7108D65-7CC1-AC4E-A6B2-6A83CA04EBCE}" type="presParOf" srcId="{2765B07B-1167-BD4D-8646-C382D6D04190}" destId="{EDD7C537-B514-064D-849F-E8D65A79D90E}" srcOrd="8" destOrd="0" presId="urn:microsoft.com/office/officeart/2008/layout/HorizontalMultiLevelHierarchy"/>
    <dgm:cxn modelId="{199F79B5-1D38-3F44-9C39-408D71C326D1}" type="presParOf" srcId="{EDD7C537-B514-064D-849F-E8D65A79D90E}" destId="{09FE2603-97F2-FB40-9B61-6D4E0DEC83CA}" srcOrd="0" destOrd="0" presId="urn:microsoft.com/office/officeart/2008/layout/HorizontalMultiLevelHierarchy"/>
    <dgm:cxn modelId="{3A64C898-7ABE-4D4B-BB97-34B2101D92D2}" type="presParOf" srcId="{2765B07B-1167-BD4D-8646-C382D6D04190}" destId="{FDCCD58D-419B-C948-95F3-A869ED6079C3}" srcOrd="9" destOrd="0" presId="urn:microsoft.com/office/officeart/2008/layout/HorizontalMultiLevelHierarchy"/>
    <dgm:cxn modelId="{EC750BC0-FA8C-264B-B876-AD317E1DD1CA}" type="presParOf" srcId="{FDCCD58D-419B-C948-95F3-A869ED6079C3}" destId="{77844D31-7552-D44D-8746-5F9B94956439}" srcOrd="0" destOrd="0" presId="urn:microsoft.com/office/officeart/2008/layout/HorizontalMultiLevelHierarchy"/>
    <dgm:cxn modelId="{0882C0E3-97FD-5E48-829A-4E7EDD9B6346}" type="presParOf" srcId="{FDCCD58D-419B-C948-95F3-A869ED6079C3}" destId="{2CF5F44C-49B1-1B49-8451-5331D65F6617}" srcOrd="1" destOrd="0" presId="urn:microsoft.com/office/officeart/2008/layout/HorizontalMultiLevelHierarchy"/>
    <dgm:cxn modelId="{718B6067-889D-8B44-B4F0-2B0124E09793}" type="presParOf" srcId="{F81A1765-3305-7F42-ACEC-F7A4A0E89ADA}" destId="{BB5BEAC1-EA67-5940-BE56-BF663057EF87}" srcOrd="2" destOrd="0" presId="urn:microsoft.com/office/officeart/2008/layout/HorizontalMultiLevelHierarchy"/>
    <dgm:cxn modelId="{F89AA83E-DFF7-CF41-96FF-A18660777584}" type="presParOf" srcId="{BB5BEAC1-EA67-5940-BE56-BF663057EF87}" destId="{EA64675B-CE22-2F46-BDEC-19E1AC063F04}" srcOrd="0" destOrd="0" presId="urn:microsoft.com/office/officeart/2008/layout/HorizontalMultiLevelHierarchy"/>
    <dgm:cxn modelId="{DD734C27-2B87-2E49-88C4-58149516C383}" type="presParOf" srcId="{F81A1765-3305-7F42-ACEC-F7A4A0E89ADA}" destId="{C1C07652-6F0E-974E-B034-580F16DD6457}" srcOrd="3" destOrd="0" presId="urn:microsoft.com/office/officeart/2008/layout/HorizontalMultiLevelHierarchy"/>
    <dgm:cxn modelId="{C7346D36-E569-D244-BC07-50675D49ED82}" type="presParOf" srcId="{C1C07652-6F0E-974E-B034-580F16DD6457}" destId="{02C1A13E-F63F-8142-8E8A-96A3F576C68C}" srcOrd="0" destOrd="0" presId="urn:microsoft.com/office/officeart/2008/layout/HorizontalMultiLevelHierarchy"/>
    <dgm:cxn modelId="{49D3B6DA-1D3F-394A-A4D6-1EF8866CE86A}" type="presParOf" srcId="{C1C07652-6F0E-974E-B034-580F16DD6457}" destId="{8D7226C6-E1AF-6A4B-976F-0B4741113C38}" srcOrd="1" destOrd="0" presId="urn:microsoft.com/office/officeart/2008/layout/HorizontalMultiLevelHierarchy"/>
    <dgm:cxn modelId="{617FDEF9-BC47-2144-BCEC-C4ED36DFB036}" type="presParOf" srcId="{8D7226C6-E1AF-6A4B-976F-0B4741113C38}" destId="{3A7F6E4B-A1DA-1B42-854F-88C3FE05F363}" srcOrd="0" destOrd="0" presId="urn:microsoft.com/office/officeart/2008/layout/HorizontalMultiLevelHierarchy"/>
    <dgm:cxn modelId="{C8235AF8-23F6-9F42-B77F-ECBB499EAF99}" type="presParOf" srcId="{3A7F6E4B-A1DA-1B42-854F-88C3FE05F363}" destId="{04C15090-45CD-2A4F-A520-9FB3339E280C}" srcOrd="0" destOrd="0" presId="urn:microsoft.com/office/officeart/2008/layout/HorizontalMultiLevelHierarchy"/>
    <dgm:cxn modelId="{C401C1CD-EA32-3146-811F-2BFAF99CD463}" type="presParOf" srcId="{8D7226C6-E1AF-6A4B-976F-0B4741113C38}" destId="{C8F2A8B3-CC2D-D44C-8273-9BBE23DE12BE}" srcOrd="1" destOrd="0" presId="urn:microsoft.com/office/officeart/2008/layout/HorizontalMultiLevelHierarchy"/>
    <dgm:cxn modelId="{B4BA0161-B445-2E4F-9051-FC284DEF3B7F}" type="presParOf" srcId="{C8F2A8B3-CC2D-D44C-8273-9BBE23DE12BE}" destId="{B659D721-4CCF-EE4E-9FC4-25BEF7B99EEF}" srcOrd="0" destOrd="0" presId="urn:microsoft.com/office/officeart/2008/layout/HorizontalMultiLevelHierarchy"/>
    <dgm:cxn modelId="{F968D0D8-0875-754A-A6CF-CD186E193EDE}" type="presParOf" srcId="{C8F2A8B3-CC2D-D44C-8273-9BBE23DE12BE}" destId="{C689E29B-3489-4B4C-B48D-988E56590E54}" srcOrd="1" destOrd="0" presId="urn:microsoft.com/office/officeart/2008/layout/HorizontalMultiLevelHierarchy"/>
    <dgm:cxn modelId="{05401AB3-AE89-8549-BCAF-BD3109EEF4CD}" type="presParOf" srcId="{8D7226C6-E1AF-6A4B-976F-0B4741113C38}" destId="{E4A322DE-C061-764B-9EDA-663DC3D6A20C}" srcOrd="2" destOrd="0" presId="urn:microsoft.com/office/officeart/2008/layout/HorizontalMultiLevelHierarchy"/>
    <dgm:cxn modelId="{72802994-A825-4A49-82A4-ECC3183E8591}" type="presParOf" srcId="{E4A322DE-C061-764B-9EDA-663DC3D6A20C}" destId="{4ACC3C3B-3B0B-2E47-A064-D6E376CF911E}" srcOrd="0" destOrd="0" presId="urn:microsoft.com/office/officeart/2008/layout/HorizontalMultiLevelHierarchy"/>
    <dgm:cxn modelId="{0EBDC9FE-D3EA-8944-83E6-3DF093638048}" type="presParOf" srcId="{8D7226C6-E1AF-6A4B-976F-0B4741113C38}" destId="{10A2DC50-AE28-4149-BCDB-B551B6C90DAA}" srcOrd="3" destOrd="0" presId="urn:microsoft.com/office/officeart/2008/layout/HorizontalMultiLevelHierarchy"/>
    <dgm:cxn modelId="{5549DB64-339B-2C4F-871F-3FF6D5884275}" type="presParOf" srcId="{10A2DC50-AE28-4149-BCDB-B551B6C90DAA}" destId="{7ECB94D9-76B5-CC4E-B235-B616B8BA25EC}" srcOrd="0" destOrd="0" presId="urn:microsoft.com/office/officeart/2008/layout/HorizontalMultiLevelHierarchy"/>
    <dgm:cxn modelId="{8280492C-E95D-A149-8D4E-0A15E160309E}" type="presParOf" srcId="{10A2DC50-AE28-4149-BCDB-B551B6C90DAA}" destId="{23F3FE76-F5DE-9545-8507-225F2ECA6436}" srcOrd="1" destOrd="0" presId="urn:microsoft.com/office/officeart/2008/layout/HorizontalMultiLevelHierarchy"/>
    <dgm:cxn modelId="{7CCF5FE3-90DB-5D46-BABF-FB210BA043F2}" type="presParOf" srcId="{8D7226C6-E1AF-6A4B-976F-0B4741113C38}" destId="{E817EE1A-8642-3545-840C-34BE822FD66C}" srcOrd="4" destOrd="0" presId="urn:microsoft.com/office/officeart/2008/layout/HorizontalMultiLevelHierarchy"/>
    <dgm:cxn modelId="{45170362-A156-CC48-BC88-3871D9FAC329}" type="presParOf" srcId="{E817EE1A-8642-3545-840C-34BE822FD66C}" destId="{DB1F11BB-3518-8247-9265-216066D967F7}" srcOrd="0" destOrd="0" presId="urn:microsoft.com/office/officeart/2008/layout/HorizontalMultiLevelHierarchy"/>
    <dgm:cxn modelId="{6ED5C883-CEEB-CA4B-9253-E91E121B4973}" type="presParOf" srcId="{8D7226C6-E1AF-6A4B-976F-0B4741113C38}" destId="{30BBA445-C221-DC44-A271-A9082A404F7B}" srcOrd="5" destOrd="0" presId="urn:microsoft.com/office/officeart/2008/layout/HorizontalMultiLevelHierarchy"/>
    <dgm:cxn modelId="{3B25E43A-7B12-7147-A72D-E67DFAFFDC09}" type="presParOf" srcId="{30BBA445-C221-DC44-A271-A9082A404F7B}" destId="{DD35671A-6CDB-754F-B7B7-2EAEFED428B6}" srcOrd="0" destOrd="0" presId="urn:microsoft.com/office/officeart/2008/layout/HorizontalMultiLevelHierarchy"/>
    <dgm:cxn modelId="{A721F382-0DAB-E244-90E1-8675A2DCAF6C}" type="presParOf" srcId="{30BBA445-C221-DC44-A271-A9082A404F7B}" destId="{5EB673C3-79E2-0540-A37F-AA635C3BECF8}" srcOrd="1" destOrd="0" presId="urn:microsoft.com/office/officeart/2008/layout/HorizontalMultiLevelHierarchy"/>
    <dgm:cxn modelId="{77045C24-6AE1-0047-8A95-8492924CDCB9}" type="presParOf" srcId="{F81A1765-3305-7F42-ACEC-F7A4A0E89ADA}" destId="{68462ECF-4BC0-9649-8078-8C22B60503C3}" srcOrd="4" destOrd="0" presId="urn:microsoft.com/office/officeart/2008/layout/HorizontalMultiLevelHierarchy"/>
    <dgm:cxn modelId="{F639EB5B-01D4-C041-B0AC-C525CCCC159D}" type="presParOf" srcId="{68462ECF-4BC0-9649-8078-8C22B60503C3}" destId="{B0493C73-00E0-B146-B1E2-4A8C7C383C72}" srcOrd="0" destOrd="0" presId="urn:microsoft.com/office/officeart/2008/layout/HorizontalMultiLevelHierarchy"/>
    <dgm:cxn modelId="{4ABE1161-5464-0341-BDC2-4E2BEA35F3A8}" type="presParOf" srcId="{F81A1765-3305-7F42-ACEC-F7A4A0E89ADA}" destId="{6D87270F-F615-064A-AA52-DB8785C0C76C}" srcOrd="5" destOrd="0" presId="urn:microsoft.com/office/officeart/2008/layout/HorizontalMultiLevelHierarchy"/>
    <dgm:cxn modelId="{474F005C-B101-1B4C-9918-F03873B279C9}" type="presParOf" srcId="{6D87270F-F615-064A-AA52-DB8785C0C76C}" destId="{9BAE2435-904B-B642-A1E1-7EE9A255FFB8}" srcOrd="0" destOrd="0" presId="urn:microsoft.com/office/officeart/2008/layout/HorizontalMultiLevelHierarchy"/>
    <dgm:cxn modelId="{27AAD80F-0B2E-6B43-91C1-A31EF29052F7}" type="presParOf" srcId="{6D87270F-F615-064A-AA52-DB8785C0C76C}" destId="{6A9A2FD6-F0E8-7E4F-9299-27EF8F683ED3}" srcOrd="1" destOrd="0" presId="urn:microsoft.com/office/officeart/2008/layout/HorizontalMultiLevelHierarchy"/>
    <dgm:cxn modelId="{258D6A1D-B0F0-5D41-B525-3896EFA663A9}" type="presParOf" srcId="{6A9A2FD6-F0E8-7E4F-9299-27EF8F683ED3}" destId="{E0A9A1C2-5602-A643-8FAC-118F000B6821}" srcOrd="0" destOrd="0" presId="urn:microsoft.com/office/officeart/2008/layout/HorizontalMultiLevelHierarchy"/>
    <dgm:cxn modelId="{1970E24A-A313-B445-9B81-9F32D0C75939}" type="presParOf" srcId="{E0A9A1C2-5602-A643-8FAC-118F000B6821}" destId="{7A7D7987-3EB3-C848-B301-C8B3972321A1}" srcOrd="0" destOrd="0" presId="urn:microsoft.com/office/officeart/2008/layout/HorizontalMultiLevelHierarchy"/>
    <dgm:cxn modelId="{117BD333-B6C0-DC4D-85B0-4CD6FBEEEFB3}" type="presParOf" srcId="{6A9A2FD6-F0E8-7E4F-9299-27EF8F683ED3}" destId="{CB1B0749-F5A6-1142-8C41-0D4439F571CA}" srcOrd="1" destOrd="0" presId="urn:microsoft.com/office/officeart/2008/layout/HorizontalMultiLevelHierarchy"/>
    <dgm:cxn modelId="{69D33748-6A90-FB42-95F3-0AC247F9EB06}" type="presParOf" srcId="{CB1B0749-F5A6-1142-8C41-0D4439F571CA}" destId="{BACCCA54-6636-1341-B12E-C1EBF447A458}" srcOrd="0" destOrd="0" presId="urn:microsoft.com/office/officeart/2008/layout/HorizontalMultiLevelHierarchy"/>
    <dgm:cxn modelId="{0ABB605E-3D49-6A48-9A9D-9E81DFE174A4}" type="presParOf" srcId="{CB1B0749-F5A6-1142-8C41-0D4439F571CA}" destId="{E211BBCF-8663-7541-B55C-78065514D1FF}" srcOrd="1" destOrd="0" presId="urn:microsoft.com/office/officeart/2008/layout/HorizontalMultiLevelHierarchy"/>
    <dgm:cxn modelId="{F29C994A-0A6D-1C4A-80B9-472BBAE33A3B}" type="presParOf" srcId="{6A9A2FD6-F0E8-7E4F-9299-27EF8F683ED3}" destId="{F9569C70-299A-3A4F-9204-6E39179168AD}" srcOrd="2" destOrd="0" presId="urn:microsoft.com/office/officeart/2008/layout/HorizontalMultiLevelHierarchy"/>
    <dgm:cxn modelId="{BCCCE1E9-85A1-AA4A-8639-6271B2798C1E}" type="presParOf" srcId="{F9569C70-299A-3A4F-9204-6E39179168AD}" destId="{AEB0ED55-7F8C-0945-9B21-C7C12E220453}" srcOrd="0" destOrd="0" presId="urn:microsoft.com/office/officeart/2008/layout/HorizontalMultiLevelHierarchy"/>
    <dgm:cxn modelId="{57F2DE2E-EC99-0445-ADB7-B5314D1CE438}" type="presParOf" srcId="{6A9A2FD6-F0E8-7E4F-9299-27EF8F683ED3}" destId="{166E94E7-A14A-864D-8341-0FAAF2382DD2}" srcOrd="3" destOrd="0" presId="urn:microsoft.com/office/officeart/2008/layout/HorizontalMultiLevelHierarchy"/>
    <dgm:cxn modelId="{B9E7E5DD-5CD7-4C4C-8974-255073D69E09}" type="presParOf" srcId="{166E94E7-A14A-864D-8341-0FAAF2382DD2}" destId="{26C93EBA-3203-0943-9F3E-25D7BC314D49}" srcOrd="0" destOrd="0" presId="urn:microsoft.com/office/officeart/2008/layout/HorizontalMultiLevelHierarchy"/>
    <dgm:cxn modelId="{D56E457E-F1C7-1D4A-8E8E-CFBE14BE5895}" type="presParOf" srcId="{166E94E7-A14A-864D-8341-0FAAF2382DD2}" destId="{7331C971-0B78-6B4A-A051-B73FDF77470F}" srcOrd="1" destOrd="0" presId="urn:microsoft.com/office/officeart/2008/layout/HorizontalMultiLevelHierarchy"/>
    <dgm:cxn modelId="{ED7C2C85-AAFD-3C45-8D9D-8E7B0A506544}" type="presParOf" srcId="{6A9A2FD6-F0E8-7E4F-9299-27EF8F683ED3}" destId="{B55226A5-5CA2-4545-A3FC-8CEBCF1ED2BB}" srcOrd="4" destOrd="0" presId="urn:microsoft.com/office/officeart/2008/layout/HorizontalMultiLevelHierarchy"/>
    <dgm:cxn modelId="{4E477DB3-6568-494A-8A78-3910D2726C5B}" type="presParOf" srcId="{B55226A5-5CA2-4545-A3FC-8CEBCF1ED2BB}" destId="{89FA56AA-F3C3-7B47-B8D3-4414248C4790}" srcOrd="0" destOrd="0" presId="urn:microsoft.com/office/officeart/2008/layout/HorizontalMultiLevelHierarchy"/>
    <dgm:cxn modelId="{72B9125D-737E-5141-AD6F-6E33F1384CB3}" type="presParOf" srcId="{6A9A2FD6-F0E8-7E4F-9299-27EF8F683ED3}" destId="{1345FC23-6FA6-0548-B97D-0F51180CE026}" srcOrd="5" destOrd="0" presId="urn:microsoft.com/office/officeart/2008/layout/HorizontalMultiLevelHierarchy"/>
    <dgm:cxn modelId="{FCE016CB-79D6-BC40-8526-D2CC4B37F448}" type="presParOf" srcId="{1345FC23-6FA6-0548-B97D-0F51180CE026}" destId="{0A7991CE-8B85-3246-8012-92BBBECAC515}" srcOrd="0" destOrd="0" presId="urn:microsoft.com/office/officeart/2008/layout/HorizontalMultiLevelHierarchy"/>
    <dgm:cxn modelId="{A0D2EF8F-C54F-B44A-B8FA-F3E9455F4FE2}" type="presParOf" srcId="{1345FC23-6FA6-0548-B97D-0F51180CE026}" destId="{AE193507-B12A-A445-ADB5-51F6A6F519B9}" srcOrd="1" destOrd="0" presId="urn:microsoft.com/office/officeart/2008/layout/HorizontalMultiLevelHierarchy"/>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D413DD2-F449-8F41-A431-55D562EEE7B1}" type="doc">
      <dgm:prSet loTypeId="urn:microsoft.com/office/officeart/2008/layout/HorizontalMultiLevelHierarchy" loCatId="" qsTypeId="urn:microsoft.com/office/officeart/2005/8/quickstyle/simple4" qsCatId="simple" csTypeId="urn:microsoft.com/office/officeart/2005/8/colors/accent1_2" csCatId="accent1" phldr="1"/>
      <dgm:spPr/>
      <dgm:t>
        <a:bodyPr/>
        <a:lstStyle/>
        <a:p>
          <a:endParaRPr lang="fr-FR"/>
        </a:p>
      </dgm:t>
    </dgm:pt>
    <dgm:pt modelId="{E4B16D7F-8AFC-4F4A-8A0C-A316FBA28D34}">
      <dgm:prSet phldrT="[Texte]" custT="1"/>
      <dgm:spPr/>
      <dgm:t>
        <a:bodyPr/>
        <a:lstStyle/>
        <a:p>
          <a:r>
            <a:rPr lang="en-US" sz="2400" b="1" noProof="0" dirty="0" smtClean="0">
              <a:latin typeface="Times New Roman"/>
              <a:cs typeface="Times New Roman"/>
            </a:rPr>
            <a:t>Company</a:t>
          </a:r>
          <a:endParaRPr lang="en-US" sz="2400" b="1" noProof="0" dirty="0">
            <a:latin typeface="Times New Roman"/>
            <a:cs typeface="Times New Roman"/>
          </a:endParaRPr>
        </a:p>
      </dgm:t>
    </dgm:pt>
    <dgm:pt modelId="{B7B6680A-4327-CF4C-A0DA-5E225A770E81}" type="parTrans" cxnId="{A9B9AE1E-903F-3A46-BD9F-67A59323A6AC}">
      <dgm:prSet/>
      <dgm:spPr/>
      <dgm:t>
        <a:bodyPr/>
        <a:lstStyle/>
        <a:p>
          <a:endParaRPr lang="fr-FR"/>
        </a:p>
      </dgm:t>
    </dgm:pt>
    <dgm:pt modelId="{D73E92A9-F80C-6C4D-A2C5-8A64F03DFEC3}" type="sibTrans" cxnId="{A9B9AE1E-903F-3A46-BD9F-67A59323A6AC}">
      <dgm:prSet/>
      <dgm:spPr/>
      <dgm:t>
        <a:bodyPr/>
        <a:lstStyle/>
        <a:p>
          <a:endParaRPr lang="fr-FR"/>
        </a:p>
      </dgm:t>
    </dgm:pt>
    <dgm:pt modelId="{B9815006-744C-4947-8BAD-3CD152FD4EA4}">
      <dgm:prSet phldrT="[Texte]" custT="1"/>
      <dgm:spPr/>
      <dgm:t>
        <a:bodyPr/>
        <a:lstStyle/>
        <a:p>
          <a:r>
            <a:rPr lang="en-US" sz="1800" b="1" noProof="0" dirty="0" smtClean="0">
              <a:latin typeface="Times New Roman"/>
              <a:cs typeface="Times New Roman"/>
            </a:rPr>
            <a:t>Who?</a:t>
          </a:r>
          <a:endParaRPr lang="en-US" sz="1800" b="1" noProof="0" dirty="0">
            <a:latin typeface="Times New Roman"/>
            <a:cs typeface="Times New Roman"/>
          </a:endParaRPr>
        </a:p>
      </dgm:t>
    </dgm:pt>
    <dgm:pt modelId="{8D293F07-12D8-C94D-85D4-2FCAB4608A84}" type="parTrans" cxnId="{2536B25D-A231-2C41-8573-235174ECC1EE}">
      <dgm:prSet/>
      <dgm:spPr/>
      <dgm:t>
        <a:bodyPr/>
        <a:lstStyle/>
        <a:p>
          <a:endParaRPr lang="fr-FR"/>
        </a:p>
      </dgm:t>
    </dgm:pt>
    <dgm:pt modelId="{645A03EF-ABD2-0442-AB40-D62C7DDB27AB}" type="sibTrans" cxnId="{2536B25D-A231-2C41-8573-235174ECC1EE}">
      <dgm:prSet/>
      <dgm:spPr/>
      <dgm:t>
        <a:bodyPr/>
        <a:lstStyle/>
        <a:p>
          <a:endParaRPr lang="fr-FR"/>
        </a:p>
      </dgm:t>
    </dgm:pt>
    <dgm:pt modelId="{63823E1F-B998-904E-ADBC-10DFB17C41DB}">
      <dgm:prSet phldrT="[Texte]" custT="1"/>
      <dgm:spPr/>
      <dgm:t>
        <a:bodyPr/>
        <a:lstStyle/>
        <a:p>
          <a:r>
            <a:rPr lang="en-US" sz="1800" b="1" noProof="0" dirty="0" smtClean="0">
              <a:latin typeface="Times New Roman"/>
              <a:cs typeface="Times New Roman"/>
            </a:rPr>
            <a:t>Why?</a:t>
          </a:r>
          <a:endParaRPr lang="en-US" sz="1800" b="1" noProof="0" dirty="0">
            <a:latin typeface="Times New Roman"/>
            <a:cs typeface="Times New Roman"/>
          </a:endParaRPr>
        </a:p>
      </dgm:t>
    </dgm:pt>
    <dgm:pt modelId="{943992B9-92BB-EF45-A1A1-747A14B3632D}" type="parTrans" cxnId="{3F9A68CD-8CA5-C141-B9D4-6B3840E79545}">
      <dgm:prSet/>
      <dgm:spPr/>
      <dgm:t>
        <a:bodyPr/>
        <a:lstStyle/>
        <a:p>
          <a:endParaRPr lang="fr-FR"/>
        </a:p>
      </dgm:t>
    </dgm:pt>
    <dgm:pt modelId="{B050915F-A3D3-B24C-B9E2-AEEEF139DC30}" type="sibTrans" cxnId="{3F9A68CD-8CA5-C141-B9D4-6B3840E79545}">
      <dgm:prSet/>
      <dgm:spPr/>
      <dgm:t>
        <a:bodyPr/>
        <a:lstStyle/>
        <a:p>
          <a:endParaRPr lang="fr-FR"/>
        </a:p>
      </dgm:t>
    </dgm:pt>
    <dgm:pt modelId="{9D5A207A-2293-6140-BA6B-149F25E346F4}">
      <dgm:prSet phldrT="[Texte]" custT="1"/>
      <dgm:spPr>
        <a:solidFill>
          <a:srgbClr val="C00000"/>
        </a:solidFill>
      </dgm:spPr>
      <dgm:t>
        <a:bodyPr/>
        <a:lstStyle/>
        <a:p>
          <a:r>
            <a:rPr lang="en-US" sz="1800" b="1" noProof="0" dirty="0" smtClean="0">
              <a:latin typeface="Times New Roman"/>
              <a:cs typeface="Times New Roman"/>
            </a:rPr>
            <a:t>How?</a:t>
          </a:r>
          <a:endParaRPr lang="en-US" sz="1800" b="1" noProof="0" dirty="0">
            <a:latin typeface="Times New Roman"/>
            <a:cs typeface="Times New Roman"/>
          </a:endParaRPr>
        </a:p>
      </dgm:t>
    </dgm:pt>
    <dgm:pt modelId="{B506B7B1-F98F-DF4A-8128-3C5E2CDD84B8}" type="parTrans" cxnId="{6E8461A4-AE0E-D941-91EB-E0503A2C6F13}">
      <dgm:prSet/>
      <dgm:spPr/>
      <dgm:t>
        <a:bodyPr/>
        <a:lstStyle/>
        <a:p>
          <a:endParaRPr lang="fr-FR"/>
        </a:p>
      </dgm:t>
    </dgm:pt>
    <dgm:pt modelId="{F8D44DFC-F503-C449-956B-D890BB13DE84}" type="sibTrans" cxnId="{6E8461A4-AE0E-D941-91EB-E0503A2C6F13}">
      <dgm:prSet/>
      <dgm:spPr/>
      <dgm:t>
        <a:bodyPr/>
        <a:lstStyle/>
        <a:p>
          <a:endParaRPr lang="fr-FR"/>
        </a:p>
      </dgm:t>
    </dgm:pt>
    <dgm:pt modelId="{D8BEAB63-297D-5649-B456-E5CE3238BEBF}">
      <dgm:prSet custT="1"/>
      <dgm:spPr/>
      <dgm:t>
        <a:bodyPr/>
        <a:lstStyle/>
        <a:p>
          <a:r>
            <a:rPr lang="en-US" sz="1400" b="1" noProof="0" dirty="0" smtClean="0">
              <a:latin typeface="Times New Roman"/>
              <a:cs typeface="Times New Roman"/>
            </a:rPr>
            <a:t>Design engineers </a:t>
          </a:r>
          <a:endParaRPr lang="en-US" sz="1400" b="1" noProof="0" dirty="0">
            <a:latin typeface="Times New Roman"/>
            <a:cs typeface="Times New Roman"/>
          </a:endParaRPr>
        </a:p>
      </dgm:t>
    </dgm:pt>
    <dgm:pt modelId="{635FE5E1-9F5A-C842-A074-93C8F4FBBAD7}" type="parTrans" cxnId="{B6D09125-581E-B64C-81B0-208BC81E5630}">
      <dgm:prSet/>
      <dgm:spPr/>
      <dgm:t>
        <a:bodyPr/>
        <a:lstStyle/>
        <a:p>
          <a:endParaRPr lang="fr-FR"/>
        </a:p>
      </dgm:t>
    </dgm:pt>
    <dgm:pt modelId="{495D96F6-B490-F444-ACD5-F28C8CDEAB21}" type="sibTrans" cxnId="{B6D09125-581E-B64C-81B0-208BC81E5630}">
      <dgm:prSet/>
      <dgm:spPr/>
      <dgm:t>
        <a:bodyPr/>
        <a:lstStyle/>
        <a:p>
          <a:endParaRPr lang="fr-FR"/>
        </a:p>
      </dgm:t>
    </dgm:pt>
    <dgm:pt modelId="{9685F0C1-08F3-E341-BA4D-DF6E473F39B3}">
      <dgm:prSet custT="1"/>
      <dgm:spPr/>
      <dgm:t>
        <a:bodyPr/>
        <a:lstStyle/>
        <a:p>
          <a:pPr algn="ctr"/>
          <a:r>
            <a:rPr lang="en-US" sz="1100" b="1" noProof="0" dirty="0" smtClean="0">
              <a:latin typeface="Times New Roman"/>
              <a:cs typeface="Times New Roman"/>
            </a:rPr>
            <a:t>Reducing costs and time</a:t>
          </a:r>
          <a:endParaRPr lang="en-US" sz="1100" b="1" noProof="0" dirty="0">
            <a:latin typeface="Times New Roman"/>
            <a:cs typeface="Times New Roman"/>
          </a:endParaRPr>
        </a:p>
      </dgm:t>
    </dgm:pt>
    <dgm:pt modelId="{A915DFD6-6F9C-0342-8EB1-0DCCE1411130}" type="parTrans" cxnId="{227B4D22-6EFD-7B46-BA81-780B2DF29E53}">
      <dgm:prSet/>
      <dgm:spPr/>
      <dgm:t>
        <a:bodyPr/>
        <a:lstStyle/>
        <a:p>
          <a:endParaRPr lang="fr-FR"/>
        </a:p>
      </dgm:t>
    </dgm:pt>
    <dgm:pt modelId="{D0501596-7DFC-6B4F-B814-4D0323F8CD9D}" type="sibTrans" cxnId="{227B4D22-6EFD-7B46-BA81-780B2DF29E53}">
      <dgm:prSet/>
      <dgm:spPr/>
      <dgm:t>
        <a:bodyPr/>
        <a:lstStyle/>
        <a:p>
          <a:endParaRPr lang="fr-FR"/>
        </a:p>
      </dgm:t>
    </dgm:pt>
    <dgm:pt modelId="{D096B7D1-991D-7243-8966-18B1548BE03D}">
      <dgm:prSet custT="1"/>
      <dgm:spPr/>
      <dgm:t>
        <a:bodyPr/>
        <a:lstStyle/>
        <a:p>
          <a:pPr algn="ctr"/>
          <a:r>
            <a:rPr lang="en-US" sz="1100" b="1" noProof="0" dirty="0" smtClean="0">
              <a:latin typeface="Times New Roman"/>
              <a:cs typeface="Times New Roman"/>
            </a:rPr>
            <a:t>Maximizing customer satisfaction</a:t>
          </a:r>
        </a:p>
      </dgm:t>
    </dgm:pt>
    <dgm:pt modelId="{50B26D69-0651-8747-889C-7D74F92EE881}" type="parTrans" cxnId="{2F40BBB4-E2EF-E144-B78D-EF68904038FA}">
      <dgm:prSet/>
      <dgm:spPr/>
      <dgm:t>
        <a:bodyPr/>
        <a:lstStyle/>
        <a:p>
          <a:endParaRPr lang="fr-FR"/>
        </a:p>
      </dgm:t>
    </dgm:pt>
    <dgm:pt modelId="{584ADAE5-3FC0-5742-BE03-555EE07505F1}" type="sibTrans" cxnId="{2F40BBB4-E2EF-E144-B78D-EF68904038FA}">
      <dgm:prSet/>
      <dgm:spPr/>
      <dgm:t>
        <a:bodyPr/>
        <a:lstStyle/>
        <a:p>
          <a:endParaRPr lang="fr-FR"/>
        </a:p>
      </dgm:t>
    </dgm:pt>
    <dgm:pt modelId="{1D9C876C-25B8-2444-8D01-B886279ECE3D}">
      <dgm:prSet custT="1"/>
      <dgm:spPr/>
      <dgm:t>
        <a:bodyPr/>
        <a:lstStyle/>
        <a:p>
          <a:pPr algn="ctr"/>
          <a:r>
            <a:rPr lang="en-US" sz="1100" b="1" noProof="0" dirty="0" smtClean="0">
              <a:latin typeface="Times New Roman"/>
              <a:cs typeface="Times New Roman"/>
            </a:rPr>
            <a:t>Improving the quality</a:t>
          </a:r>
        </a:p>
      </dgm:t>
    </dgm:pt>
    <dgm:pt modelId="{CC477F07-6990-5049-A80A-6CA4458141DF}" type="parTrans" cxnId="{C9ED780B-02D3-0340-8823-E2E5E13490B8}">
      <dgm:prSet/>
      <dgm:spPr/>
      <dgm:t>
        <a:bodyPr/>
        <a:lstStyle/>
        <a:p>
          <a:endParaRPr lang="fr-FR"/>
        </a:p>
      </dgm:t>
    </dgm:pt>
    <dgm:pt modelId="{90DD3F6F-012A-A141-B150-FD160B87FD34}" type="sibTrans" cxnId="{C9ED780B-02D3-0340-8823-E2E5E13490B8}">
      <dgm:prSet/>
      <dgm:spPr/>
      <dgm:t>
        <a:bodyPr/>
        <a:lstStyle/>
        <a:p>
          <a:endParaRPr lang="fr-FR"/>
        </a:p>
      </dgm:t>
    </dgm:pt>
    <dgm:pt modelId="{07C3D5EA-D2CE-F84D-9734-88526B07D495}">
      <dgm:prSet custT="1"/>
      <dgm:spPr/>
      <dgm:t>
        <a:bodyPr/>
        <a:lstStyle/>
        <a:p>
          <a:r>
            <a:rPr lang="en-US" sz="1100" b="1" noProof="0" dirty="0" smtClean="0">
              <a:latin typeface="Times New Roman"/>
              <a:cs typeface="Times New Roman"/>
            </a:rPr>
            <a:t>Design rationale (text annotation,…) </a:t>
          </a:r>
          <a:endParaRPr lang="en-US" sz="1100" b="1" noProof="0" dirty="0">
            <a:latin typeface="Times New Roman"/>
            <a:cs typeface="Times New Roman"/>
          </a:endParaRPr>
        </a:p>
      </dgm:t>
    </dgm:pt>
    <dgm:pt modelId="{ECB55056-0051-944A-AF11-7296A6A7C4C4}" type="parTrans" cxnId="{FCB9DC3F-EF07-FD42-861A-E49A532590A1}">
      <dgm:prSet/>
      <dgm:spPr/>
      <dgm:t>
        <a:bodyPr/>
        <a:lstStyle/>
        <a:p>
          <a:endParaRPr lang="fr-FR"/>
        </a:p>
      </dgm:t>
    </dgm:pt>
    <dgm:pt modelId="{FEAD9161-1B08-F44D-8624-9C52978E76C0}" type="sibTrans" cxnId="{FCB9DC3F-EF07-FD42-861A-E49A532590A1}">
      <dgm:prSet/>
      <dgm:spPr/>
      <dgm:t>
        <a:bodyPr/>
        <a:lstStyle/>
        <a:p>
          <a:endParaRPr lang="fr-FR"/>
        </a:p>
      </dgm:t>
    </dgm:pt>
    <dgm:pt modelId="{97C8545E-FD78-F642-A056-DC2CFEF7F63D}">
      <dgm:prSet custT="1"/>
      <dgm:spPr/>
      <dgm:t>
        <a:bodyPr/>
        <a:lstStyle/>
        <a:p>
          <a:r>
            <a:rPr lang="en-US" sz="1100" b="1" noProof="0" dirty="0" smtClean="0">
              <a:latin typeface="Times New Roman"/>
              <a:cs typeface="Times New Roman"/>
            </a:rPr>
            <a:t>Organize design data (ontology, database,</a:t>
          </a:r>
          <a:r>
            <a:rPr lang="mr-IN" sz="1100" b="1" noProof="0" dirty="0" smtClean="0">
              <a:latin typeface="Times New Roman"/>
              <a:cs typeface="Times New Roman"/>
            </a:rPr>
            <a:t>…</a:t>
          </a:r>
          <a:r>
            <a:rPr lang="en-US" sz="1100" b="1" noProof="0" dirty="0" smtClean="0">
              <a:latin typeface="Times New Roman"/>
              <a:cs typeface="Times New Roman"/>
            </a:rPr>
            <a:t>) </a:t>
          </a:r>
        </a:p>
      </dgm:t>
    </dgm:pt>
    <dgm:pt modelId="{1A0D58F2-E96F-3248-A148-A2AC2A11F8F2}" type="parTrans" cxnId="{BE0C5A3E-234F-5D44-9FB8-621BF1A062CB}">
      <dgm:prSet/>
      <dgm:spPr/>
      <dgm:t>
        <a:bodyPr/>
        <a:lstStyle/>
        <a:p>
          <a:endParaRPr lang="fr-FR"/>
        </a:p>
      </dgm:t>
    </dgm:pt>
    <dgm:pt modelId="{26E05394-3CB7-784B-AAE9-601000A58F38}" type="sibTrans" cxnId="{BE0C5A3E-234F-5D44-9FB8-621BF1A062CB}">
      <dgm:prSet/>
      <dgm:spPr/>
      <dgm:t>
        <a:bodyPr/>
        <a:lstStyle/>
        <a:p>
          <a:endParaRPr lang="fr-FR"/>
        </a:p>
      </dgm:t>
    </dgm:pt>
    <dgm:pt modelId="{45EAD9AD-575D-D34A-9B9A-319E82C7A3EC}">
      <dgm:prSet custT="1"/>
      <dgm:spPr/>
      <dgm:t>
        <a:bodyPr/>
        <a:lstStyle/>
        <a:p>
          <a:r>
            <a:rPr lang="en-US" sz="1100" b="1" noProof="0" dirty="0" smtClean="0">
              <a:latin typeface="Times New Roman"/>
              <a:cs typeface="Times New Roman"/>
            </a:rPr>
            <a:t>Information retrieval (search engine, </a:t>
          </a:r>
          <a:r>
            <a:rPr lang="mr-IN" sz="1100" b="1" noProof="0" dirty="0" smtClean="0">
              <a:latin typeface="Times New Roman"/>
              <a:cs typeface="Times New Roman"/>
            </a:rPr>
            <a:t>…</a:t>
          </a:r>
          <a:r>
            <a:rPr lang="en-US" sz="1100" b="1" noProof="0" dirty="0" smtClean="0">
              <a:latin typeface="Times New Roman"/>
              <a:cs typeface="Times New Roman"/>
            </a:rPr>
            <a:t>)</a:t>
          </a:r>
        </a:p>
      </dgm:t>
    </dgm:pt>
    <dgm:pt modelId="{D55D3338-96EE-8846-A1BB-7F0C3CF94706}" type="parTrans" cxnId="{4E01EA8D-C432-8147-AFA6-8183FD045D4E}">
      <dgm:prSet/>
      <dgm:spPr/>
      <dgm:t>
        <a:bodyPr/>
        <a:lstStyle/>
        <a:p>
          <a:endParaRPr lang="fr-FR"/>
        </a:p>
      </dgm:t>
    </dgm:pt>
    <dgm:pt modelId="{23BE2530-A7AD-5649-B7D3-83B70E0D96E1}" type="sibTrans" cxnId="{4E01EA8D-C432-8147-AFA6-8183FD045D4E}">
      <dgm:prSet/>
      <dgm:spPr/>
      <dgm:t>
        <a:bodyPr/>
        <a:lstStyle/>
        <a:p>
          <a:endParaRPr lang="fr-FR"/>
        </a:p>
      </dgm:t>
    </dgm:pt>
    <dgm:pt modelId="{5C678A91-FFFA-7340-BC8A-277C216CD667}">
      <dgm:prSet custT="1"/>
      <dgm:spPr/>
      <dgm:t>
        <a:bodyPr/>
        <a:lstStyle/>
        <a:p>
          <a:r>
            <a:rPr lang="en-US" sz="1100" b="1" noProof="0" dirty="0" smtClean="0">
              <a:latin typeface="Times New Roman"/>
              <a:cs typeface="Times New Roman"/>
            </a:rPr>
            <a:t>Data exchange format (step, </a:t>
          </a:r>
          <a:r>
            <a:rPr lang="en-US" sz="1100" b="1" noProof="0" dirty="0" err="1" smtClean="0">
              <a:latin typeface="Times New Roman"/>
              <a:cs typeface="Times New Roman"/>
            </a:rPr>
            <a:t>fmi</a:t>
          </a:r>
          <a:r>
            <a:rPr lang="en-US" sz="1100" b="1" noProof="0" dirty="0" smtClean="0">
              <a:latin typeface="Times New Roman"/>
              <a:cs typeface="Times New Roman"/>
            </a:rPr>
            <a:t>, …)</a:t>
          </a:r>
        </a:p>
      </dgm:t>
    </dgm:pt>
    <dgm:pt modelId="{DA894A9F-9164-ED45-A112-F3D0F2383955}" type="parTrans" cxnId="{66115FD5-3DAD-3B46-99A0-1E7CC331A347}">
      <dgm:prSet/>
      <dgm:spPr/>
      <dgm:t>
        <a:bodyPr/>
        <a:lstStyle/>
        <a:p>
          <a:endParaRPr lang="fr-FR"/>
        </a:p>
      </dgm:t>
    </dgm:pt>
    <dgm:pt modelId="{A9E322AA-7CAC-934A-8F22-0C98873C7E24}" type="sibTrans" cxnId="{66115FD5-3DAD-3B46-99A0-1E7CC331A347}">
      <dgm:prSet/>
      <dgm:spPr/>
      <dgm:t>
        <a:bodyPr/>
        <a:lstStyle/>
        <a:p>
          <a:endParaRPr lang="fr-FR"/>
        </a:p>
      </dgm:t>
    </dgm:pt>
    <dgm:pt modelId="{91169FBB-49D1-4D44-BFF7-A9EB75784493}">
      <dgm:prSet custT="1"/>
      <dgm:spPr/>
      <dgm:t>
        <a:bodyPr/>
        <a:lstStyle/>
        <a:p>
          <a:r>
            <a:rPr lang="en-US" sz="1100" b="1" noProof="0" dirty="0" smtClean="0">
              <a:latin typeface="Times New Roman"/>
              <a:cs typeface="Times New Roman"/>
            </a:rPr>
            <a:t>Modular product architecture</a:t>
          </a:r>
        </a:p>
      </dgm:t>
    </dgm:pt>
    <dgm:pt modelId="{4D9C1862-7587-CA47-B312-CAAAB3E73325}" type="parTrans" cxnId="{0F435090-A15D-5F4F-A0CD-5DA0D41F8BDA}">
      <dgm:prSet/>
      <dgm:spPr/>
      <dgm:t>
        <a:bodyPr/>
        <a:lstStyle/>
        <a:p>
          <a:endParaRPr lang="fr-FR"/>
        </a:p>
      </dgm:t>
    </dgm:pt>
    <dgm:pt modelId="{743C4BFB-CEBC-5249-AFDB-8288B787E5BB}" type="sibTrans" cxnId="{0F435090-A15D-5F4F-A0CD-5DA0D41F8BDA}">
      <dgm:prSet/>
      <dgm:spPr/>
      <dgm:t>
        <a:bodyPr/>
        <a:lstStyle/>
        <a:p>
          <a:endParaRPr lang="fr-FR"/>
        </a:p>
      </dgm:t>
    </dgm:pt>
    <dgm:pt modelId="{CCAC2EF3-E6FD-444B-8621-DC3D5C7E052E}" type="pres">
      <dgm:prSet presAssocID="{BD413DD2-F449-8F41-A431-55D562EEE7B1}" presName="Name0" presStyleCnt="0">
        <dgm:presLayoutVars>
          <dgm:chPref val="1"/>
          <dgm:dir/>
          <dgm:animOne val="branch"/>
          <dgm:animLvl val="lvl"/>
          <dgm:resizeHandles val="exact"/>
        </dgm:presLayoutVars>
      </dgm:prSet>
      <dgm:spPr/>
      <dgm:t>
        <a:bodyPr/>
        <a:lstStyle/>
        <a:p>
          <a:endParaRPr lang="fr-FR"/>
        </a:p>
      </dgm:t>
    </dgm:pt>
    <dgm:pt modelId="{DCDC138A-C089-B742-A0D8-ACAA5CD776DC}" type="pres">
      <dgm:prSet presAssocID="{E4B16D7F-8AFC-4F4A-8A0C-A316FBA28D34}" presName="root1" presStyleCnt="0"/>
      <dgm:spPr/>
    </dgm:pt>
    <dgm:pt modelId="{977631C9-555B-5B47-8562-062A14ACED17}" type="pres">
      <dgm:prSet presAssocID="{E4B16D7F-8AFC-4F4A-8A0C-A316FBA28D34}" presName="LevelOneTextNode" presStyleLbl="node0" presStyleIdx="0" presStyleCnt="1">
        <dgm:presLayoutVars>
          <dgm:chPref val="3"/>
        </dgm:presLayoutVars>
      </dgm:prSet>
      <dgm:spPr/>
      <dgm:t>
        <a:bodyPr/>
        <a:lstStyle/>
        <a:p>
          <a:endParaRPr lang="fr-FR"/>
        </a:p>
      </dgm:t>
    </dgm:pt>
    <dgm:pt modelId="{2ADC533F-A2F6-F042-8F6E-766C839CA977}" type="pres">
      <dgm:prSet presAssocID="{E4B16D7F-8AFC-4F4A-8A0C-A316FBA28D34}" presName="level2hierChild" presStyleCnt="0"/>
      <dgm:spPr/>
    </dgm:pt>
    <dgm:pt modelId="{6615360F-10E0-CC42-817A-92DE5FBB483A}" type="pres">
      <dgm:prSet presAssocID="{8D293F07-12D8-C94D-85D4-2FCAB4608A84}" presName="conn2-1" presStyleLbl="parChTrans1D2" presStyleIdx="0" presStyleCnt="3"/>
      <dgm:spPr/>
      <dgm:t>
        <a:bodyPr/>
        <a:lstStyle/>
        <a:p>
          <a:endParaRPr lang="fr-FR"/>
        </a:p>
      </dgm:t>
    </dgm:pt>
    <dgm:pt modelId="{561A2531-BF2D-C249-BAE6-C63FDAD309CA}" type="pres">
      <dgm:prSet presAssocID="{8D293F07-12D8-C94D-85D4-2FCAB4608A84}" presName="connTx" presStyleLbl="parChTrans1D2" presStyleIdx="0" presStyleCnt="3"/>
      <dgm:spPr/>
      <dgm:t>
        <a:bodyPr/>
        <a:lstStyle/>
        <a:p>
          <a:endParaRPr lang="fr-FR"/>
        </a:p>
      </dgm:t>
    </dgm:pt>
    <dgm:pt modelId="{19252F1B-6A40-B342-A581-3F32B90B3080}" type="pres">
      <dgm:prSet presAssocID="{B9815006-744C-4947-8BAD-3CD152FD4EA4}" presName="root2" presStyleCnt="0"/>
      <dgm:spPr/>
    </dgm:pt>
    <dgm:pt modelId="{26166332-59D8-094C-8A51-8CB215C182E1}" type="pres">
      <dgm:prSet presAssocID="{B9815006-744C-4947-8BAD-3CD152FD4EA4}" presName="LevelTwoTextNode" presStyleLbl="node2" presStyleIdx="0" presStyleCnt="3" custScaleX="48399">
        <dgm:presLayoutVars>
          <dgm:chPref val="3"/>
        </dgm:presLayoutVars>
      </dgm:prSet>
      <dgm:spPr/>
      <dgm:t>
        <a:bodyPr/>
        <a:lstStyle/>
        <a:p>
          <a:endParaRPr lang="fr-FR"/>
        </a:p>
      </dgm:t>
    </dgm:pt>
    <dgm:pt modelId="{FFE2F6C7-8CBA-1441-8CD2-60E5B810E626}" type="pres">
      <dgm:prSet presAssocID="{B9815006-744C-4947-8BAD-3CD152FD4EA4}" presName="level3hierChild" presStyleCnt="0"/>
      <dgm:spPr/>
    </dgm:pt>
    <dgm:pt modelId="{C26616C1-A552-BC49-B755-8058B6EF51BD}" type="pres">
      <dgm:prSet presAssocID="{635FE5E1-9F5A-C842-A074-93C8F4FBBAD7}" presName="conn2-1" presStyleLbl="parChTrans1D3" presStyleIdx="0" presStyleCnt="9"/>
      <dgm:spPr/>
      <dgm:t>
        <a:bodyPr/>
        <a:lstStyle/>
        <a:p>
          <a:endParaRPr lang="fr-FR"/>
        </a:p>
      </dgm:t>
    </dgm:pt>
    <dgm:pt modelId="{8106B727-285C-6447-84E4-E5DE0E9DC02A}" type="pres">
      <dgm:prSet presAssocID="{635FE5E1-9F5A-C842-A074-93C8F4FBBAD7}" presName="connTx" presStyleLbl="parChTrans1D3" presStyleIdx="0" presStyleCnt="9"/>
      <dgm:spPr/>
      <dgm:t>
        <a:bodyPr/>
        <a:lstStyle/>
        <a:p>
          <a:endParaRPr lang="fr-FR"/>
        </a:p>
      </dgm:t>
    </dgm:pt>
    <dgm:pt modelId="{45662C54-AC55-0E43-A7E4-678A297E21E3}" type="pres">
      <dgm:prSet presAssocID="{D8BEAB63-297D-5649-B456-E5CE3238BEBF}" presName="root2" presStyleCnt="0"/>
      <dgm:spPr/>
    </dgm:pt>
    <dgm:pt modelId="{48F10954-93B7-194C-B112-089AB668A258}" type="pres">
      <dgm:prSet presAssocID="{D8BEAB63-297D-5649-B456-E5CE3238BEBF}" presName="LevelTwoTextNode" presStyleLbl="node3" presStyleIdx="0" presStyleCnt="9" custScaleX="220223" custScaleY="49066">
        <dgm:presLayoutVars>
          <dgm:chPref val="3"/>
        </dgm:presLayoutVars>
      </dgm:prSet>
      <dgm:spPr/>
      <dgm:t>
        <a:bodyPr/>
        <a:lstStyle/>
        <a:p>
          <a:endParaRPr lang="fr-FR"/>
        </a:p>
      </dgm:t>
    </dgm:pt>
    <dgm:pt modelId="{DB02409F-54E3-FE47-B87C-4E3344D166BD}" type="pres">
      <dgm:prSet presAssocID="{D8BEAB63-297D-5649-B456-E5CE3238BEBF}" presName="level3hierChild" presStyleCnt="0"/>
      <dgm:spPr/>
    </dgm:pt>
    <dgm:pt modelId="{09A3C6AB-EC59-DF4C-AF6F-190116BA71BD}" type="pres">
      <dgm:prSet presAssocID="{943992B9-92BB-EF45-A1A1-747A14B3632D}" presName="conn2-1" presStyleLbl="parChTrans1D2" presStyleIdx="1" presStyleCnt="3"/>
      <dgm:spPr/>
      <dgm:t>
        <a:bodyPr/>
        <a:lstStyle/>
        <a:p>
          <a:endParaRPr lang="fr-FR"/>
        </a:p>
      </dgm:t>
    </dgm:pt>
    <dgm:pt modelId="{C1CA84F4-08A9-0641-954E-DE77D7B26EBB}" type="pres">
      <dgm:prSet presAssocID="{943992B9-92BB-EF45-A1A1-747A14B3632D}" presName="connTx" presStyleLbl="parChTrans1D2" presStyleIdx="1" presStyleCnt="3"/>
      <dgm:spPr/>
      <dgm:t>
        <a:bodyPr/>
        <a:lstStyle/>
        <a:p>
          <a:endParaRPr lang="fr-FR"/>
        </a:p>
      </dgm:t>
    </dgm:pt>
    <dgm:pt modelId="{2DEDBF7D-5367-7540-AD3A-ACB5AD143ED9}" type="pres">
      <dgm:prSet presAssocID="{63823E1F-B998-904E-ADBC-10DFB17C41DB}" presName="root2" presStyleCnt="0"/>
      <dgm:spPr/>
    </dgm:pt>
    <dgm:pt modelId="{DCE77B59-055F-3244-A726-BC9257473158}" type="pres">
      <dgm:prSet presAssocID="{63823E1F-B998-904E-ADBC-10DFB17C41DB}" presName="LevelTwoTextNode" presStyleLbl="node2" presStyleIdx="1" presStyleCnt="3" custScaleX="48399">
        <dgm:presLayoutVars>
          <dgm:chPref val="3"/>
        </dgm:presLayoutVars>
      </dgm:prSet>
      <dgm:spPr/>
      <dgm:t>
        <a:bodyPr/>
        <a:lstStyle/>
        <a:p>
          <a:endParaRPr lang="fr-FR"/>
        </a:p>
      </dgm:t>
    </dgm:pt>
    <dgm:pt modelId="{C74FCC79-5671-A444-998B-177B79FCA928}" type="pres">
      <dgm:prSet presAssocID="{63823E1F-B998-904E-ADBC-10DFB17C41DB}" presName="level3hierChild" presStyleCnt="0"/>
      <dgm:spPr/>
    </dgm:pt>
    <dgm:pt modelId="{58482CFE-B1C0-F045-9C79-752E210F80DF}" type="pres">
      <dgm:prSet presAssocID="{A915DFD6-6F9C-0342-8EB1-0DCCE1411130}" presName="conn2-1" presStyleLbl="parChTrans1D3" presStyleIdx="1" presStyleCnt="9"/>
      <dgm:spPr/>
      <dgm:t>
        <a:bodyPr/>
        <a:lstStyle/>
        <a:p>
          <a:endParaRPr lang="fr-FR"/>
        </a:p>
      </dgm:t>
    </dgm:pt>
    <dgm:pt modelId="{5F3DA729-A1FC-654C-9BE4-06C022D61BA7}" type="pres">
      <dgm:prSet presAssocID="{A915DFD6-6F9C-0342-8EB1-0DCCE1411130}" presName="connTx" presStyleLbl="parChTrans1D3" presStyleIdx="1" presStyleCnt="9"/>
      <dgm:spPr/>
      <dgm:t>
        <a:bodyPr/>
        <a:lstStyle/>
        <a:p>
          <a:endParaRPr lang="fr-FR"/>
        </a:p>
      </dgm:t>
    </dgm:pt>
    <dgm:pt modelId="{065F9174-719B-0946-ACE6-7125C96B06F8}" type="pres">
      <dgm:prSet presAssocID="{9685F0C1-08F3-E341-BA4D-DF6E473F39B3}" presName="root2" presStyleCnt="0"/>
      <dgm:spPr/>
    </dgm:pt>
    <dgm:pt modelId="{F5241ABA-6A85-D44C-8CCA-4DD96E266868}" type="pres">
      <dgm:prSet presAssocID="{9685F0C1-08F3-E341-BA4D-DF6E473F39B3}" presName="LevelTwoTextNode" presStyleLbl="node3" presStyleIdx="1" presStyleCnt="9" custScaleX="220223" custScaleY="49066">
        <dgm:presLayoutVars>
          <dgm:chPref val="3"/>
        </dgm:presLayoutVars>
      </dgm:prSet>
      <dgm:spPr/>
      <dgm:t>
        <a:bodyPr/>
        <a:lstStyle/>
        <a:p>
          <a:endParaRPr lang="fr-FR"/>
        </a:p>
      </dgm:t>
    </dgm:pt>
    <dgm:pt modelId="{2F068217-5472-EA4E-B4D7-11CD35BB3C3E}" type="pres">
      <dgm:prSet presAssocID="{9685F0C1-08F3-E341-BA4D-DF6E473F39B3}" presName="level3hierChild" presStyleCnt="0"/>
      <dgm:spPr/>
    </dgm:pt>
    <dgm:pt modelId="{50857AFD-84E3-604E-8C66-C71B39B08700}" type="pres">
      <dgm:prSet presAssocID="{50B26D69-0651-8747-889C-7D74F92EE881}" presName="conn2-1" presStyleLbl="parChTrans1D3" presStyleIdx="2" presStyleCnt="9"/>
      <dgm:spPr/>
      <dgm:t>
        <a:bodyPr/>
        <a:lstStyle/>
        <a:p>
          <a:endParaRPr lang="fr-FR"/>
        </a:p>
      </dgm:t>
    </dgm:pt>
    <dgm:pt modelId="{EB9D9BE0-6C77-9042-B1FE-ACB850B8C0CF}" type="pres">
      <dgm:prSet presAssocID="{50B26D69-0651-8747-889C-7D74F92EE881}" presName="connTx" presStyleLbl="parChTrans1D3" presStyleIdx="2" presStyleCnt="9"/>
      <dgm:spPr/>
      <dgm:t>
        <a:bodyPr/>
        <a:lstStyle/>
        <a:p>
          <a:endParaRPr lang="fr-FR"/>
        </a:p>
      </dgm:t>
    </dgm:pt>
    <dgm:pt modelId="{42760C9F-BF7D-6345-911D-FD1ECEEC9C46}" type="pres">
      <dgm:prSet presAssocID="{D096B7D1-991D-7243-8966-18B1548BE03D}" presName="root2" presStyleCnt="0"/>
      <dgm:spPr/>
    </dgm:pt>
    <dgm:pt modelId="{AB85EF42-A7A5-9C49-A0B4-3BC42B0F8331}" type="pres">
      <dgm:prSet presAssocID="{D096B7D1-991D-7243-8966-18B1548BE03D}" presName="LevelTwoTextNode" presStyleLbl="node3" presStyleIdx="2" presStyleCnt="9" custScaleX="220223" custScaleY="49066">
        <dgm:presLayoutVars>
          <dgm:chPref val="3"/>
        </dgm:presLayoutVars>
      </dgm:prSet>
      <dgm:spPr/>
      <dgm:t>
        <a:bodyPr/>
        <a:lstStyle/>
        <a:p>
          <a:endParaRPr lang="fr-FR"/>
        </a:p>
      </dgm:t>
    </dgm:pt>
    <dgm:pt modelId="{25C4DE43-1A5A-734B-89ED-F9C5448CA3CD}" type="pres">
      <dgm:prSet presAssocID="{D096B7D1-991D-7243-8966-18B1548BE03D}" presName="level3hierChild" presStyleCnt="0"/>
      <dgm:spPr/>
    </dgm:pt>
    <dgm:pt modelId="{982C40F5-E356-3E4F-9146-7EC876EC6CA9}" type="pres">
      <dgm:prSet presAssocID="{CC477F07-6990-5049-A80A-6CA4458141DF}" presName="conn2-1" presStyleLbl="parChTrans1D3" presStyleIdx="3" presStyleCnt="9"/>
      <dgm:spPr/>
      <dgm:t>
        <a:bodyPr/>
        <a:lstStyle/>
        <a:p>
          <a:endParaRPr lang="fr-FR"/>
        </a:p>
      </dgm:t>
    </dgm:pt>
    <dgm:pt modelId="{61DEECAD-6203-D74C-9150-12D2638D7EE5}" type="pres">
      <dgm:prSet presAssocID="{CC477F07-6990-5049-A80A-6CA4458141DF}" presName="connTx" presStyleLbl="parChTrans1D3" presStyleIdx="3" presStyleCnt="9"/>
      <dgm:spPr/>
      <dgm:t>
        <a:bodyPr/>
        <a:lstStyle/>
        <a:p>
          <a:endParaRPr lang="fr-FR"/>
        </a:p>
      </dgm:t>
    </dgm:pt>
    <dgm:pt modelId="{F2E70A34-7838-4440-AB0C-903F31373859}" type="pres">
      <dgm:prSet presAssocID="{1D9C876C-25B8-2444-8D01-B886279ECE3D}" presName="root2" presStyleCnt="0"/>
      <dgm:spPr/>
    </dgm:pt>
    <dgm:pt modelId="{F59E9544-9BA1-E844-9A2F-DD1CF4417AC4}" type="pres">
      <dgm:prSet presAssocID="{1D9C876C-25B8-2444-8D01-B886279ECE3D}" presName="LevelTwoTextNode" presStyleLbl="node3" presStyleIdx="3" presStyleCnt="9" custScaleX="220223" custScaleY="49066">
        <dgm:presLayoutVars>
          <dgm:chPref val="3"/>
        </dgm:presLayoutVars>
      </dgm:prSet>
      <dgm:spPr/>
      <dgm:t>
        <a:bodyPr/>
        <a:lstStyle/>
        <a:p>
          <a:endParaRPr lang="fr-FR"/>
        </a:p>
      </dgm:t>
    </dgm:pt>
    <dgm:pt modelId="{EEFEB1B8-B803-7740-8470-6EA5C395564D}" type="pres">
      <dgm:prSet presAssocID="{1D9C876C-25B8-2444-8D01-B886279ECE3D}" presName="level3hierChild" presStyleCnt="0"/>
      <dgm:spPr/>
    </dgm:pt>
    <dgm:pt modelId="{AC3D54E4-6D3C-0746-B84F-73480F6573A5}" type="pres">
      <dgm:prSet presAssocID="{B506B7B1-F98F-DF4A-8128-3C5E2CDD84B8}" presName="conn2-1" presStyleLbl="parChTrans1D2" presStyleIdx="2" presStyleCnt="3"/>
      <dgm:spPr/>
      <dgm:t>
        <a:bodyPr/>
        <a:lstStyle/>
        <a:p>
          <a:endParaRPr lang="fr-FR"/>
        </a:p>
      </dgm:t>
    </dgm:pt>
    <dgm:pt modelId="{421F64FF-CE3A-B640-A17B-EE36EF2FC96A}" type="pres">
      <dgm:prSet presAssocID="{B506B7B1-F98F-DF4A-8128-3C5E2CDD84B8}" presName="connTx" presStyleLbl="parChTrans1D2" presStyleIdx="2" presStyleCnt="3"/>
      <dgm:spPr/>
      <dgm:t>
        <a:bodyPr/>
        <a:lstStyle/>
        <a:p>
          <a:endParaRPr lang="fr-FR"/>
        </a:p>
      </dgm:t>
    </dgm:pt>
    <dgm:pt modelId="{112640F8-1287-2747-8F06-B2E5CF3B6BB2}" type="pres">
      <dgm:prSet presAssocID="{9D5A207A-2293-6140-BA6B-149F25E346F4}" presName="root2" presStyleCnt="0"/>
      <dgm:spPr/>
    </dgm:pt>
    <dgm:pt modelId="{80CD1BBC-C4D5-4344-8608-1B11E37D487E}" type="pres">
      <dgm:prSet presAssocID="{9D5A207A-2293-6140-BA6B-149F25E346F4}" presName="LevelTwoTextNode" presStyleLbl="node2" presStyleIdx="2" presStyleCnt="3" custScaleX="48399">
        <dgm:presLayoutVars>
          <dgm:chPref val="3"/>
        </dgm:presLayoutVars>
      </dgm:prSet>
      <dgm:spPr/>
      <dgm:t>
        <a:bodyPr/>
        <a:lstStyle/>
        <a:p>
          <a:endParaRPr lang="fr-FR"/>
        </a:p>
      </dgm:t>
    </dgm:pt>
    <dgm:pt modelId="{C50A4D77-63E2-7A40-9EBF-18837BFAEF88}" type="pres">
      <dgm:prSet presAssocID="{9D5A207A-2293-6140-BA6B-149F25E346F4}" presName="level3hierChild" presStyleCnt="0"/>
      <dgm:spPr/>
    </dgm:pt>
    <dgm:pt modelId="{79E2F53E-CBA9-EB47-A260-BD58E63FDE00}" type="pres">
      <dgm:prSet presAssocID="{ECB55056-0051-944A-AF11-7296A6A7C4C4}" presName="conn2-1" presStyleLbl="parChTrans1D3" presStyleIdx="4" presStyleCnt="9"/>
      <dgm:spPr/>
      <dgm:t>
        <a:bodyPr/>
        <a:lstStyle/>
        <a:p>
          <a:endParaRPr lang="fr-FR"/>
        </a:p>
      </dgm:t>
    </dgm:pt>
    <dgm:pt modelId="{D9BCE44B-AC1F-E44A-8C86-A10BACF12990}" type="pres">
      <dgm:prSet presAssocID="{ECB55056-0051-944A-AF11-7296A6A7C4C4}" presName="connTx" presStyleLbl="parChTrans1D3" presStyleIdx="4" presStyleCnt="9"/>
      <dgm:spPr/>
      <dgm:t>
        <a:bodyPr/>
        <a:lstStyle/>
        <a:p>
          <a:endParaRPr lang="fr-FR"/>
        </a:p>
      </dgm:t>
    </dgm:pt>
    <dgm:pt modelId="{009E03E9-C41D-534C-B21C-491662915A29}" type="pres">
      <dgm:prSet presAssocID="{07C3D5EA-D2CE-F84D-9734-88526B07D495}" presName="root2" presStyleCnt="0"/>
      <dgm:spPr/>
    </dgm:pt>
    <dgm:pt modelId="{7DC28DA3-4E5A-114C-88B4-D7638FC8F088}" type="pres">
      <dgm:prSet presAssocID="{07C3D5EA-D2CE-F84D-9734-88526B07D495}" presName="LevelTwoTextNode" presStyleLbl="node3" presStyleIdx="4" presStyleCnt="9" custScaleX="220223" custScaleY="49066">
        <dgm:presLayoutVars>
          <dgm:chPref val="3"/>
        </dgm:presLayoutVars>
      </dgm:prSet>
      <dgm:spPr/>
      <dgm:t>
        <a:bodyPr/>
        <a:lstStyle/>
        <a:p>
          <a:endParaRPr lang="fr-FR"/>
        </a:p>
      </dgm:t>
    </dgm:pt>
    <dgm:pt modelId="{635E12AF-8583-8F41-880F-5E6A8C72BF67}" type="pres">
      <dgm:prSet presAssocID="{07C3D5EA-D2CE-F84D-9734-88526B07D495}" presName="level3hierChild" presStyleCnt="0"/>
      <dgm:spPr/>
    </dgm:pt>
    <dgm:pt modelId="{27A1A920-656A-F04E-89DE-F6A5CF615822}" type="pres">
      <dgm:prSet presAssocID="{1A0D58F2-E96F-3248-A148-A2AC2A11F8F2}" presName="conn2-1" presStyleLbl="parChTrans1D3" presStyleIdx="5" presStyleCnt="9"/>
      <dgm:spPr/>
      <dgm:t>
        <a:bodyPr/>
        <a:lstStyle/>
        <a:p>
          <a:endParaRPr lang="fr-FR"/>
        </a:p>
      </dgm:t>
    </dgm:pt>
    <dgm:pt modelId="{D202CC70-F427-6A44-940C-26FA3C9CEC16}" type="pres">
      <dgm:prSet presAssocID="{1A0D58F2-E96F-3248-A148-A2AC2A11F8F2}" presName="connTx" presStyleLbl="parChTrans1D3" presStyleIdx="5" presStyleCnt="9"/>
      <dgm:spPr/>
      <dgm:t>
        <a:bodyPr/>
        <a:lstStyle/>
        <a:p>
          <a:endParaRPr lang="fr-FR"/>
        </a:p>
      </dgm:t>
    </dgm:pt>
    <dgm:pt modelId="{E501BE51-2D9E-A145-8D38-BDD1382359EB}" type="pres">
      <dgm:prSet presAssocID="{97C8545E-FD78-F642-A056-DC2CFEF7F63D}" presName="root2" presStyleCnt="0"/>
      <dgm:spPr/>
    </dgm:pt>
    <dgm:pt modelId="{7E5936F0-F76D-7045-A8FB-C45734B92C21}" type="pres">
      <dgm:prSet presAssocID="{97C8545E-FD78-F642-A056-DC2CFEF7F63D}" presName="LevelTwoTextNode" presStyleLbl="node3" presStyleIdx="5" presStyleCnt="9" custScaleX="220223" custScaleY="49066">
        <dgm:presLayoutVars>
          <dgm:chPref val="3"/>
        </dgm:presLayoutVars>
      </dgm:prSet>
      <dgm:spPr/>
      <dgm:t>
        <a:bodyPr/>
        <a:lstStyle/>
        <a:p>
          <a:endParaRPr lang="fr-FR"/>
        </a:p>
      </dgm:t>
    </dgm:pt>
    <dgm:pt modelId="{05D615EB-E274-224D-903A-21C0C520659A}" type="pres">
      <dgm:prSet presAssocID="{97C8545E-FD78-F642-A056-DC2CFEF7F63D}" presName="level3hierChild" presStyleCnt="0"/>
      <dgm:spPr/>
    </dgm:pt>
    <dgm:pt modelId="{FA4F5DD8-B2B2-184D-91A5-2C43FDDA2218}" type="pres">
      <dgm:prSet presAssocID="{D55D3338-96EE-8846-A1BB-7F0C3CF94706}" presName="conn2-1" presStyleLbl="parChTrans1D3" presStyleIdx="6" presStyleCnt="9"/>
      <dgm:spPr/>
      <dgm:t>
        <a:bodyPr/>
        <a:lstStyle/>
        <a:p>
          <a:endParaRPr lang="fr-FR"/>
        </a:p>
      </dgm:t>
    </dgm:pt>
    <dgm:pt modelId="{6C370667-4AD4-0E42-8C32-79548EC70CDA}" type="pres">
      <dgm:prSet presAssocID="{D55D3338-96EE-8846-A1BB-7F0C3CF94706}" presName="connTx" presStyleLbl="parChTrans1D3" presStyleIdx="6" presStyleCnt="9"/>
      <dgm:spPr/>
      <dgm:t>
        <a:bodyPr/>
        <a:lstStyle/>
        <a:p>
          <a:endParaRPr lang="fr-FR"/>
        </a:p>
      </dgm:t>
    </dgm:pt>
    <dgm:pt modelId="{100181FB-141D-5745-B83C-56064FB40FCE}" type="pres">
      <dgm:prSet presAssocID="{45EAD9AD-575D-D34A-9B9A-319E82C7A3EC}" presName="root2" presStyleCnt="0"/>
      <dgm:spPr/>
    </dgm:pt>
    <dgm:pt modelId="{1476D5E7-2B60-A041-AB43-676D87C0F3BB}" type="pres">
      <dgm:prSet presAssocID="{45EAD9AD-575D-D34A-9B9A-319E82C7A3EC}" presName="LevelTwoTextNode" presStyleLbl="node3" presStyleIdx="6" presStyleCnt="9" custScaleX="220223" custScaleY="49066">
        <dgm:presLayoutVars>
          <dgm:chPref val="3"/>
        </dgm:presLayoutVars>
      </dgm:prSet>
      <dgm:spPr/>
      <dgm:t>
        <a:bodyPr/>
        <a:lstStyle/>
        <a:p>
          <a:endParaRPr lang="fr-FR"/>
        </a:p>
      </dgm:t>
    </dgm:pt>
    <dgm:pt modelId="{E73F53B0-79B0-1045-8620-9FD044B04A93}" type="pres">
      <dgm:prSet presAssocID="{45EAD9AD-575D-D34A-9B9A-319E82C7A3EC}" presName="level3hierChild" presStyleCnt="0"/>
      <dgm:spPr/>
    </dgm:pt>
    <dgm:pt modelId="{321297A1-E98E-FE42-8ACC-2F0B09DA1767}" type="pres">
      <dgm:prSet presAssocID="{DA894A9F-9164-ED45-A112-F3D0F2383955}" presName="conn2-1" presStyleLbl="parChTrans1D3" presStyleIdx="7" presStyleCnt="9"/>
      <dgm:spPr/>
      <dgm:t>
        <a:bodyPr/>
        <a:lstStyle/>
        <a:p>
          <a:endParaRPr lang="fr-FR"/>
        </a:p>
      </dgm:t>
    </dgm:pt>
    <dgm:pt modelId="{7B35548B-ED23-8144-9576-065130982279}" type="pres">
      <dgm:prSet presAssocID="{DA894A9F-9164-ED45-A112-F3D0F2383955}" presName="connTx" presStyleLbl="parChTrans1D3" presStyleIdx="7" presStyleCnt="9"/>
      <dgm:spPr/>
      <dgm:t>
        <a:bodyPr/>
        <a:lstStyle/>
        <a:p>
          <a:endParaRPr lang="fr-FR"/>
        </a:p>
      </dgm:t>
    </dgm:pt>
    <dgm:pt modelId="{E9E8FC87-852C-8A4F-A95A-5D417E95667A}" type="pres">
      <dgm:prSet presAssocID="{5C678A91-FFFA-7340-BC8A-277C216CD667}" presName="root2" presStyleCnt="0"/>
      <dgm:spPr/>
    </dgm:pt>
    <dgm:pt modelId="{4F8F1361-744D-EF4F-B898-D50308570185}" type="pres">
      <dgm:prSet presAssocID="{5C678A91-FFFA-7340-BC8A-277C216CD667}" presName="LevelTwoTextNode" presStyleLbl="node3" presStyleIdx="7" presStyleCnt="9" custScaleX="220223" custScaleY="49066">
        <dgm:presLayoutVars>
          <dgm:chPref val="3"/>
        </dgm:presLayoutVars>
      </dgm:prSet>
      <dgm:spPr/>
      <dgm:t>
        <a:bodyPr/>
        <a:lstStyle/>
        <a:p>
          <a:endParaRPr lang="fr-FR"/>
        </a:p>
      </dgm:t>
    </dgm:pt>
    <dgm:pt modelId="{A38F4FA7-B06A-8C40-BEAC-E67D4C6890A0}" type="pres">
      <dgm:prSet presAssocID="{5C678A91-FFFA-7340-BC8A-277C216CD667}" presName="level3hierChild" presStyleCnt="0"/>
      <dgm:spPr/>
    </dgm:pt>
    <dgm:pt modelId="{520394A7-B840-DE45-A4B2-B6FB6229E14A}" type="pres">
      <dgm:prSet presAssocID="{4D9C1862-7587-CA47-B312-CAAAB3E73325}" presName="conn2-1" presStyleLbl="parChTrans1D3" presStyleIdx="8" presStyleCnt="9"/>
      <dgm:spPr/>
      <dgm:t>
        <a:bodyPr/>
        <a:lstStyle/>
        <a:p>
          <a:endParaRPr lang="fr-FR"/>
        </a:p>
      </dgm:t>
    </dgm:pt>
    <dgm:pt modelId="{5D3B4A85-EA2A-C148-99CE-D154219713B0}" type="pres">
      <dgm:prSet presAssocID="{4D9C1862-7587-CA47-B312-CAAAB3E73325}" presName="connTx" presStyleLbl="parChTrans1D3" presStyleIdx="8" presStyleCnt="9"/>
      <dgm:spPr/>
      <dgm:t>
        <a:bodyPr/>
        <a:lstStyle/>
        <a:p>
          <a:endParaRPr lang="fr-FR"/>
        </a:p>
      </dgm:t>
    </dgm:pt>
    <dgm:pt modelId="{2295A732-ABFD-0244-B492-D5B1871B8162}" type="pres">
      <dgm:prSet presAssocID="{91169FBB-49D1-4D44-BFF7-A9EB75784493}" presName="root2" presStyleCnt="0"/>
      <dgm:spPr/>
    </dgm:pt>
    <dgm:pt modelId="{A5F0C4FB-7689-F144-8D39-08582F3DB277}" type="pres">
      <dgm:prSet presAssocID="{91169FBB-49D1-4D44-BFF7-A9EB75784493}" presName="LevelTwoTextNode" presStyleLbl="node3" presStyleIdx="8" presStyleCnt="9" custScaleX="220223" custScaleY="49066">
        <dgm:presLayoutVars>
          <dgm:chPref val="3"/>
        </dgm:presLayoutVars>
      </dgm:prSet>
      <dgm:spPr/>
      <dgm:t>
        <a:bodyPr/>
        <a:lstStyle/>
        <a:p>
          <a:endParaRPr lang="fr-FR"/>
        </a:p>
      </dgm:t>
    </dgm:pt>
    <dgm:pt modelId="{3AD6BF6F-9126-9243-A6D4-BE0869084D28}" type="pres">
      <dgm:prSet presAssocID="{91169FBB-49D1-4D44-BFF7-A9EB75784493}" presName="level3hierChild" presStyleCnt="0"/>
      <dgm:spPr/>
    </dgm:pt>
  </dgm:ptLst>
  <dgm:cxnLst>
    <dgm:cxn modelId="{F96A2852-0844-E947-9117-2AB931AD067D}" type="presOf" srcId="{943992B9-92BB-EF45-A1A1-747A14B3632D}" destId="{09A3C6AB-EC59-DF4C-AF6F-190116BA71BD}" srcOrd="0" destOrd="0" presId="urn:microsoft.com/office/officeart/2008/layout/HorizontalMultiLevelHierarchy"/>
    <dgm:cxn modelId="{418381BA-8E8C-9246-88A2-131B14FEFAA4}" type="presOf" srcId="{DA894A9F-9164-ED45-A112-F3D0F2383955}" destId="{321297A1-E98E-FE42-8ACC-2F0B09DA1767}" srcOrd="0" destOrd="0" presId="urn:microsoft.com/office/officeart/2008/layout/HorizontalMultiLevelHierarchy"/>
    <dgm:cxn modelId="{DB3AC7CE-A09F-2E4E-B21F-C46648949E65}" type="presOf" srcId="{9D5A207A-2293-6140-BA6B-149F25E346F4}" destId="{80CD1BBC-C4D5-4344-8608-1B11E37D487E}" srcOrd="0" destOrd="0" presId="urn:microsoft.com/office/officeart/2008/layout/HorizontalMultiLevelHierarchy"/>
    <dgm:cxn modelId="{60506BA7-DF9A-DC48-9DCA-0005EC709522}" type="presOf" srcId="{91169FBB-49D1-4D44-BFF7-A9EB75784493}" destId="{A5F0C4FB-7689-F144-8D39-08582F3DB277}" srcOrd="0" destOrd="0" presId="urn:microsoft.com/office/officeart/2008/layout/HorizontalMultiLevelHierarchy"/>
    <dgm:cxn modelId="{4C706E3E-3D4D-1C43-A6B6-1B572D5679C9}" type="presOf" srcId="{63823E1F-B998-904E-ADBC-10DFB17C41DB}" destId="{DCE77B59-055F-3244-A726-BC9257473158}" srcOrd="0" destOrd="0" presId="urn:microsoft.com/office/officeart/2008/layout/HorizontalMultiLevelHierarchy"/>
    <dgm:cxn modelId="{C98DAD3B-3A27-E142-9F3F-588476BD5F3D}" type="presOf" srcId="{B9815006-744C-4947-8BAD-3CD152FD4EA4}" destId="{26166332-59D8-094C-8A51-8CB215C182E1}" srcOrd="0" destOrd="0" presId="urn:microsoft.com/office/officeart/2008/layout/HorizontalMultiLevelHierarchy"/>
    <dgm:cxn modelId="{4E01EA8D-C432-8147-AFA6-8183FD045D4E}" srcId="{9D5A207A-2293-6140-BA6B-149F25E346F4}" destId="{45EAD9AD-575D-D34A-9B9A-319E82C7A3EC}" srcOrd="2" destOrd="0" parTransId="{D55D3338-96EE-8846-A1BB-7F0C3CF94706}" sibTransId="{23BE2530-A7AD-5649-B7D3-83B70E0D96E1}"/>
    <dgm:cxn modelId="{F05A1D03-E389-5445-9AA3-9E68CBCD3DE5}" type="presOf" srcId="{D55D3338-96EE-8846-A1BB-7F0C3CF94706}" destId="{FA4F5DD8-B2B2-184D-91A5-2C43FDDA2218}" srcOrd="0" destOrd="0" presId="urn:microsoft.com/office/officeart/2008/layout/HorizontalMultiLevelHierarchy"/>
    <dgm:cxn modelId="{2F843F28-6A54-7040-8ED1-D33EB233499B}" type="presOf" srcId="{97C8545E-FD78-F642-A056-DC2CFEF7F63D}" destId="{7E5936F0-F76D-7045-A8FB-C45734B92C21}" srcOrd="0" destOrd="0" presId="urn:microsoft.com/office/officeart/2008/layout/HorizontalMultiLevelHierarchy"/>
    <dgm:cxn modelId="{C9ED780B-02D3-0340-8823-E2E5E13490B8}" srcId="{63823E1F-B998-904E-ADBC-10DFB17C41DB}" destId="{1D9C876C-25B8-2444-8D01-B886279ECE3D}" srcOrd="2" destOrd="0" parTransId="{CC477F07-6990-5049-A80A-6CA4458141DF}" sibTransId="{90DD3F6F-012A-A141-B150-FD160B87FD34}"/>
    <dgm:cxn modelId="{A7C89BE9-72EC-C446-906E-26CD9A9C9F4D}" type="presOf" srcId="{1A0D58F2-E96F-3248-A148-A2AC2A11F8F2}" destId="{D202CC70-F427-6A44-940C-26FA3C9CEC16}" srcOrd="1" destOrd="0" presId="urn:microsoft.com/office/officeart/2008/layout/HorizontalMultiLevelHierarchy"/>
    <dgm:cxn modelId="{10360F7E-F9F5-AF4B-9536-502449448529}" type="presOf" srcId="{1D9C876C-25B8-2444-8D01-B886279ECE3D}" destId="{F59E9544-9BA1-E844-9A2F-DD1CF4417AC4}" srcOrd="0" destOrd="0" presId="urn:microsoft.com/office/officeart/2008/layout/HorizontalMultiLevelHierarchy"/>
    <dgm:cxn modelId="{6E8461A4-AE0E-D941-91EB-E0503A2C6F13}" srcId="{E4B16D7F-8AFC-4F4A-8A0C-A316FBA28D34}" destId="{9D5A207A-2293-6140-BA6B-149F25E346F4}" srcOrd="2" destOrd="0" parTransId="{B506B7B1-F98F-DF4A-8128-3C5E2CDD84B8}" sibTransId="{F8D44DFC-F503-C449-956B-D890BB13DE84}"/>
    <dgm:cxn modelId="{93F8B147-D7FE-6D40-A418-1E5BA012A767}" type="presOf" srcId="{D55D3338-96EE-8846-A1BB-7F0C3CF94706}" destId="{6C370667-4AD4-0E42-8C32-79548EC70CDA}" srcOrd="1" destOrd="0" presId="urn:microsoft.com/office/officeart/2008/layout/HorizontalMultiLevelHierarchy"/>
    <dgm:cxn modelId="{76133AF0-C984-994B-B916-9AFEE69462BA}" type="presOf" srcId="{CC477F07-6990-5049-A80A-6CA4458141DF}" destId="{61DEECAD-6203-D74C-9150-12D2638D7EE5}" srcOrd="1" destOrd="0" presId="urn:microsoft.com/office/officeart/2008/layout/HorizontalMultiLevelHierarchy"/>
    <dgm:cxn modelId="{3B9D310C-0C2D-5641-B916-2BE8388A3431}" type="presOf" srcId="{BD413DD2-F449-8F41-A431-55D562EEE7B1}" destId="{CCAC2EF3-E6FD-444B-8621-DC3D5C7E052E}" srcOrd="0" destOrd="0" presId="urn:microsoft.com/office/officeart/2008/layout/HorizontalMultiLevelHierarchy"/>
    <dgm:cxn modelId="{FCB9DC3F-EF07-FD42-861A-E49A532590A1}" srcId="{9D5A207A-2293-6140-BA6B-149F25E346F4}" destId="{07C3D5EA-D2CE-F84D-9734-88526B07D495}" srcOrd="0" destOrd="0" parTransId="{ECB55056-0051-944A-AF11-7296A6A7C4C4}" sibTransId="{FEAD9161-1B08-F44D-8624-9C52978E76C0}"/>
    <dgm:cxn modelId="{ABE9E9D5-D6AF-AA48-8166-E2A39F7779AC}" type="presOf" srcId="{DA894A9F-9164-ED45-A112-F3D0F2383955}" destId="{7B35548B-ED23-8144-9576-065130982279}" srcOrd="1" destOrd="0" presId="urn:microsoft.com/office/officeart/2008/layout/HorizontalMultiLevelHierarchy"/>
    <dgm:cxn modelId="{3F9A68CD-8CA5-C141-B9D4-6B3840E79545}" srcId="{E4B16D7F-8AFC-4F4A-8A0C-A316FBA28D34}" destId="{63823E1F-B998-904E-ADBC-10DFB17C41DB}" srcOrd="1" destOrd="0" parTransId="{943992B9-92BB-EF45-A1A1-747A14B3632D}" sibTransId="{B050915F-A3D3-B24C-B9E2-AEEEF139DC30}"/>
    <dgm:cxn modelId="{0F435090-A15D-5F4F-A0CD-5DA0D41F8BDA}" srcId="{9D5A207A-2293-6140-BA6B-149F25E346F4}" destId="{91169FBB-49D1-4D44-BFF7-A9EB75784493}" srcOrd="4" destOrd="0" parTransId="{4D9C1862-7587-CA47-B312-CAAAB3E73325}" sibTransId="{743C4BFB-CEBC-5249-AFDB-8288B787E5BB}"/>
    <dgm:cxn modelId="{F1CB7513-56BB-E543-ADB0-8BA3B1151AA2}" type="presOf" srcId="{07C3D5EA-D2CE-F84D-9734-88526B07D495}" destId="{7DC28DA3-4E5A-114C-88B4-D7638FC8F088}" srcOrd="0" destOrd="0" presId="urn:microsoft.com/office/officeart/2008/layout/HorizontalMultiLevelHierarchy"/>
    <dgm:cxn modelId="{2914F0B4-5F7E-BA45-BAA7-5E29575216F5}" type="presOf" srcId="{8D293F07-12D8-C94D-85D4-2FCAB4608A84}" destId="{6615360F-10E0-CC42-817A-92DE5FBB483A}" srcOrd="0" destOrd="0" presId="urn:microsoft.com/office/officeart/2008/layout/HorizontalMultiLevelHierarchy"/>
    <dgm:cxn modelId="{BE0C5A3E-234F-5D44-9FB8-621BF1A062CB}" srcId="{9D5A207A-2293-6140-BA6B-149F25E346F4}" destId="{97C8545E-FD78-F642-A056-DC2CFEF7F63D}" srcOrd="1" destOrd="0" parTransId="{1A0D58F2-E96F-3248-A148-A2AC2A11F8F2}" sibTransId="{26E05394-3CB7-784B-AAE9-601000A58F38}"/>
    <dgm:cxn modelId="{DE0CE363-A8B7-8848-8A82-B4094029B409}" type="presOf" srcId="{635FE5E1-9F5A-C842-A074-93C8F4FBBAD7}" destId="{C26616C1-A552-BC49-B755-8058B6EF51BD}" srcOrd="0" destOrd="0" presId="urn:microsoft.com/office/officeart/2008/layout/HorizontalMultiLevelHierarchy"/>
    <dgm:cxn modelId="{AE5B1C73-0600-B644-9063-83874EFF22BC}" type="presOf" srcId="{A915DFD6-6F9C-0342-8EB1-0DCCE1411130}" destId="{58482CFE-B1C0-F045-9C79-752E210F80DF}" srcOrd="0" destOrd="0" presId="urn:microsoft.com/office/officeart/2008/layout/HorizontalMultiLevelHierarchy"/>
    <dgm:cxn modelId="{2F40BBB4-E2EF-E144-B78D-EF68904038FA}" srcId="{63823E1F-B998-904E-ADBC-10DFB17C41DB}" destId="{D096B7D1-991D-7243-8966-18B1548BE03D}" srcOrd="1" destOrd="0" parTransId="{50B26D69-0651-8747-889C-7D74F92EE881}" sibTransId="{584ADAE5-3FC0-5742-BE03-555EE07505F1}"/>
    <dgm:cxn modelId="{2BF56F25-984E-CF49-B547-B6CC3C2F2CD3}" type="presOf" srcId="{943992B9-92BB-EF45-A1A1-747A14B3632D}" destId="{C1CA84F4-08A9-0641-954E-DE77D7B26EBB}" srcOrd="1" destOrd="0" presId="urn:microsoft.com/office/officeart/2008/layout/HorizontalMultiLevelHierarchy"/>
    <dgm:cxn modelId="{F777128C-669F-FB46-90FE-951292E838B5}" type="presOf" srcId="{8D293F07-12D8-C94D-85D4-2FCAB4608A84}" destId="{561A2531-BF2D-C249-BAE6-C63FDAD309CA}" srcOrd="1" destOrd="0" presId="urn:microsoft.com/office/officeart/2008/layout/HorizontalMultiLevelHierarchy"/>
    <dgm:cxn modelId="{7A617780-09C7-E248-B964-20C48B5E8F45}" type="presOf" srcId="{1A0D58F2-E96F-3248-A148-A2AC2A11F8F2}" destId="{27A1A920-656A-F04E-89DE-F6A5CF615822}" srcOrd="0" destOrd="0" presId="urn:microsoft.com/office/officeart/2008/layout/HorizontalMultiLevelHierarchy"/>
    <dgm:cxn modelId="{66115FD5-3DAD-3B46-99A0-1E7CC331A347}" srcId="{9D5A207A-2293-6140-BA6B-149F25E346F4}" destId="{5C678A91-FFFA-7340-BC8A-277C216CD667}" srcOrd="3" destOrd="0" parTransId="{DA894A9F-9164-ED45-A112-F3D0F2383955}" sibTransId="{A9E322AA-7CAC-934A-8F22-0C98873C7E24}"/>
    <dgm:cxn modelId="{2536B25D-A231-2C41-8573-235174ECC1EE}" srcId="{E4B16D7F-8AFC-4F4A-8A0C-A316FBA28D34}" destId="{B9815006-744C-4947-8BAD-3CD152FD4EA4}" srcOrd="0" destOrd="0" parTransId="{8D293F07-12D8-C94D-85D4-2FCAB4608A84}" sibTransId="{645A03EF-ABD2-0442-AB40-D62C7DDB27AB}"/>
    <dgm:cxn modelId="{46A69D88-B5CA-BA40-92BF-C205ACDA29F9}" type="presOf" srcId="{635FE5E1-9F5A-C842-A074-93C8F4FBBAD7}" destId="{8106B727-285C-6447-84E4-E5DE0E9DC02A}" srcOrd="1" destOrd="0" presId="urn:microsoft.com/office/officeart/2008/layout/HorizontalMultiLevelHierarchy"/>
    <dgm:cxn modelId="{A9B9AE1E-903F-3A46-BD9F-67A59323A6AC}" srcId="{BD413DD2-F449-8F41-A431-55D562EEE7B1}" destId="{E4B16D7F-8AFC-4F4A-8A0C-A316FBA28D34}" srcOrd="0" destOrd="0" parTransId="{B7B6680A-4327-CF4C-A0DA-5E225A770E81}" sibTransId="{D73E92A9-F80C-6C4D-A2C5-8A64F03DFEC3}"/>
    <dgm:cxn modelId="{227B4D22-6EFD-7B46-BA81-780B2DF29E53}" srcId="{63823E1F-B998-904E-ADBC-10DFB17C41DB}" destId="{9685F0C1-08F3-E341-BA4D-DF6E473F39B3}" srcOrd="0" destOrd="0" parTransId="{A915DFD6-6F9C-0342-8EB1-0DCCE1411130}" sibTransId="{D0501596-7DFC-6B4F-B814-4D0323F8CD9D}"/>
    <dgm:cxn modelId="{87645F54-BFF4-994A-AFF4-17A010EF443E}" type="presOf" srcId="{9685F0C1-08F3-E341-BA4D-DF6E473F39B3}" destId="{F5241ABA-6A85-D44C-8CCA-4DD96E266868}" srcOrd="0" destOrd="0" presId="urn:microsoft.com/office/officeart/2008/layout/HorizontalMultiLevelHierarchy"/>
    <dgm:cxn modelId="{21C30736-F5D8-7644-B782-1516E7E39006}" type="presOf" srcId="{A915DFD6-6F9C-0342-8EB1-0DCCE1411130}" destId="{5F3DA729-A1FC-654C-9BE4-06C022D61BA7}" srcOrd="1" destOrd="0" presId="urn:microsoft.com/office/officeart/2008/layout/HorizontalMultiLevelHierarchy"/>
    <dgm:cxn modelId="{888CB1FA-2C61-4D41-81F1-4461C7882CFC}" type="presOf" srcId="{45EAD9AD-575D-D34A-9B9A-319E82C7A3EC}" destId="{1476D5E7-2B60-A041-AB43-676D87C0F3BB}" srcOrd="0" destOrd="0" presId="urn:microsoft.com/office/officeart/2008/layout/HorizontalMultiLevelHierarchy"/>
    <dgm:cxn modelId="{857760DF-5FFF-1D4D-A1AE-52EE4B61236A}" type="presOf" srcId="{4D9C1862-7587-CA47-B312-CAAAB3E73325}" destId="{5D3B4A85-EA2A-C148-99CE-D154219713B0}" srcOrd="1" destOrd="0" presId="urn:microsoft.com/office/officeart/2008/layout/HorizontalMultiLevelHierarchy"/>
    <dgm:cxn modelId="{435C4CEE-419C-D440-9203-972023054D39}" type="presOf" srcId="{50B26D69-0651-8747-889C-7D74F92EE881}" destId="{EB9D9BE0-6C77-9042-B1FE-ACB850B8C0CF}" srcOrd="1" destOrd="0" presId="urn:microsoft.com/office/officeart/2008/layout/HorizontalMultiLevelHierarchy"/>
    <dgm:cxn modelId="{835CDF36-D329-E946-9A61-7726E1E5BF18}" type="presOf" srcId="{ECB55056-0051-944A-AF11-7296A6A7C4C4}" destId="{79E2F53E-CBA9-EB47-A260-BD58E63FDE00}" srcOrd="0" destOrd="0" presId="urn:microsoft.com/office/officeart/2008/layout/HorizontalMultiLevelHierarchy"/>
    <dgm:cxn modelId="{9B11A36D-F29A-9648-B424-CBD7C96B7B61}" type="presOf" srcId="{4D9C1862-7587-CA47-B312-CAAAB3E73325}" destId="{520394A7-B840-DE45-A4B2-B6FB6229E14A}" srcOrd="0" destOrd="0" presId="urn:microsoft.com/office/officeart/2008/layout/HorizontalMultiLevelHierarchy"/>
    <dgm:cxn modelId="{8E0C126F-B010-6948-94F4-C65B0214C8FC}" type="presOf" srcId="{E4B16D7F-8AFC-4F4A-8A0C-A316FBA28D34}" destId="{977631C9-555B-5B47-8562-062A14ACED17}" srcOrd="0" destOrd="0" presId="urn:microsoft.com/office/officeart/2008/layout/HorizontalMultiLevelHierarchy"/>
    <dgm:cxn modelId="{B25A3C43-BC4B-E74F-A1DE-27C8681C0460}" type="presOf" srcId="{5C678A91-FFFA-7340-BC8A-277C216CD667}" destId="{4F8F1361-744D-EF4F-B898-D50308570185}" srcOrd="0" destOrd="0" presId="urn:microsoft.com/office/officeart/2008/layout/HorizontalMultiLevelHierarchy"/>
    <dgm:cxn modelId="{E050255C-B181-9242-AE38-4312C81CB9FF}" type="presOf" srcId="{ECB55056-0051-944A-AF11-7296A6A7C4C4}" destId="{D9BCE44B-AC1F-E44A-8C86-A10BACF12990}" srcOrd="1" destOrd="0" presId="urn:microsoft.com/office/officeart/2008/layout/HorizontalMultiLevelHierarchy"/>
    <dgm:cxn modelId="{D1521264-DFE5-4646-BA34-9774E4A46991}" type="presOf" srcId="{50B26D69-0651-8747-889C-7D74F92EE881}" destId="{50857AFD-84E3-604E-8C66-C71B39B08700}" srcOrd="0" destOrd="0" presId="urn:microsoft.com/office/officeart/2008/layout/HorizontalMultiLevelHierarchy"/>
    <dgm:cxn modelId="{0170B193-C9A2-B347-8EA3-BD85167D4847}" type="presOf" srcId="{D096B7D1-991D-7243-8966-18B1548BE03D}" destId="{AB85EF42-A7A5-9C49-A0B4-3BC42B0F8331}" srcOrd="0" destOrd="0" presId="urn:microsoft.com/office/officeart/2008/layout/HorizontalMultiLevelHierarchy"/>
    <dgm:cxn modelId="{B6D09125-581E-B64C-81B0-208BC81E5630}" srcId="{B9815006-744C-4947-8BAD-3CD152FD4EA4}" destId="{D8BEAB63-297D-5649-B456-E5CE3238BEBF}" srcOrd="0" destOrd="0" parTransId="{635FE5E1-9F5A-C842-A074-93C8F4FBBAD7}" sibTransId="{495D96F6-B490-F444-ACD5-F28C8CDEAB21}"/>
    <dgm:cxn modelId="{AA3FA9B5-DDDD-B349-B5C1-098B887254DE}" type="presOf" srcId="{CC477F07-6990-5049-A80A-6CA4458141DF}" destId="{982C40F5-E356-3E4F-9146-7EC876EC6CA9}" srcOrd="0" destOrd="0" presId="urn:microsoft.com/office/officeart/2008/layout/HorizontalMultiLevelHierarchy"/>
    <dgm:cxn modelId="{0F34BE2F-0B27-B845-AFE3-827D1DEA94A3}" type="presOf" srcId="{B506B7B1-F98F-DF4A-8128-3C5E2CDD84B8}" destId="{AC3D54E4-6D3C-0746-B84F-73480F6573A5}" srcOrd="0" destOrd="0" presId="urn:microsoft.com/office/officeart/2008/layout/HorizontalMultiLevelHierarchy"/>
    <dgm:cxn modelId="{03653D09-8E6E-404E-9942-79767FE2A3C5}" type="presOf" srcId="{D8BEAB63-297D-5649-B456-E5CE3238BEBF}" destId="{48F10954-93B7-194C-B112-089AB668A258}" srcOrd="0" destOrd="0" presId="urn:microsoft.com/office/officeart/2008/layout/HorizontalMultiLevelHierarchy"/>
    <dgm:cxn modelId="{2D72B9BE-8EE9-6A43-9027-DBF44936F685}" type="presOf" srcId="{B506B7B1-F98F-DF4A-8128-3C5E2CDD84B8}" destId="{421F64FF-CE3A-B640-A17B-EE36EF2FC96A}" srcOrd="1" destOrd="0" presId="urn:microsoft.com/office/officeart/2008/layout/HorizontalMultiLevelHierarchy"/>
    <dgm:cxn modelId="{FF7FECFF-E649-E140-BE1A-9460B86E9942}" type="presParOf" srcId="{CCAC2EF3-E6FD-444B-8621-DC3D5C7E052E}" destId="{DCDC138A-C089-B742-A0D8-ACAA5CD776DC}" srcOrd="0" destOrd="0" presId="urn:microsoft.com/office/officeart/2008/layout/HorizontalMultiLevelHierarchy"/>
    <dgm:cxn modelId="{8A1EF11D-CD90-D849-ABF5-715EA81B9C8A}" type="presParOf" srcId="{DCDC138A-C089-B742-A0D8-ACAA5CD776DC}" destId="{977631C9-555B-5B47-8562-062A14ACED17}" srcOrd="0" destOrd="0" presId="urn:microsoft.com/office/officeart/2008/layout/HorizontalMultiLevelHierarchy"/>
    <dgm:cxn modelId="{F955D018-247C-0543-96FA-DC716F204A66}" type="presParOf" srcId="{DCDC138A-C089-B742-A0D8-ACAA5CD776DC}" destId="{2ADC533F-A2F6-F042-8F6E-766C839CA977}" srcOrd="1" destOrd="0" presId="urn:microsoft.com/office/officeart/2008/layout/HorizontalMultiLevelHierarchy"/>
    <dgm:cxn modelId="{46F9A4B6-DE9B-7944-AEB4-2F14D21F3347}" type="presParOf" srcId="{2ADC533F-A2F6-F042-8F6E-766C839CA977}" destId="{6615360F-10E0-CC42-817A-92DE5FBB483A}" srcOrd="0" destOrd="0" presId="urn:microsoft.com/office/officeart/2008/layout/HorizontalMultiLevelHierarchy"/>
    <dgm:cxn modelId="{D252EF90-4576-9746-A990-19E39237C9E9}" type="presParOf" srcId="{6615360F-10E0-CC42-817A-92DE5FBB483A}" destId="{561A2531-BF2D-C249-BAE6-C63FDAD309CA}" srcOrd="0" destOrd="0" presId="urn:microsoft.com/office/officeart/2008/layout/HorizontalMultiLevelHierarchy"/>
    <dgm:cxn modelId="{7DD08E3F-24F8-5041-8F9E-98268F6163D4}" type="presParOf" srcId="{2ADC533F-A2F6-F042-8F6E-766C839CA977}" destId="{19252F1B-6A40-B342-A581-3F32B90B3080}" srcOrd="1" destOrd="0" presId="urn:microsoft.com/office/officeart/2008/layout/HorizontalMultiLevelHierarchy"/>
    <dgm:cxn modelId="{787AE3B1-1F37-1545-800E-F5BBEB7CFD4D}" type="presParOf" srcId="{19252F1B-6A40-B342-A581-3F32B90B3080}" destId="{26166332-59D8-094C-8A51-8CB215C182E1}" srcOrd="0" destOrd="0" presId="urn:microsoft.com/office/officeart/2008/layout/HorizontalMultiLevelHierarchy"/>
    <dgm:cxn modelId="{7D236F9E-D49E-EA4F-8FD1-0A08E6715AD5}" type="presParOf" srcId="{19252F1B-6A40-B342-A581-3F32B90B3080}" destId="{FFE2F6C7-8CBA-1441-8CD2-60E5B810E626}" srcOrd="1" destOrd="0" presId="urn:microsoft.com/office/officeart/2008/layout/HorizontalMultiLevelHierarchy"/>
    <dgm:cxn modelId="{D16AED3C-A043-864B-877D-177BCFBF6314}" type="presParOf" srcId="{FFE2F6C7-8CBA-1441-8CD2-60E5B810E626}" destId="{C26616C1-A552-BC49-B755-8058B6EF51BD}" srcOrd="0" destOrd="0" presId="urn:microsoft.com/office/officeart/2008/layout/HorizontalMultiLevelHierarchy"/>
    <dgm:cxn modelId="{4F9D7D35-619B-9F4A-BD4E-86DD395B58EE}" type="presParOf" srcId="{C26616C1-A552-BC49-B755-8058B6EF51BD}" destId="{8106B727-285C-6447-84E4-E5DE0E9DC02A}" srcOrd="0" destOrd="0" presId="urn:microsoft.com/office/officeart/2008/layout/HorizontalMultiLevelHierarchy"/>
    <dgm:cxn modelId="{91B8A4E4-50FD-7646-BAA4-2DD1568D37EE}" type="presParOf" srcId="{FFE2F6C7-8CBA-1441-8CD2-60E5B810E626}" destId="{45662C54-AC55-0E43-A7E4-678A297E21E3}" srcOrd="1" destOrd="0" presId="urn:microsoft.com/office/officeart/2008/layout/HorizontalMultiLevelHierarchy"/>
    <dgm:cxn modelId="{93CD3BB9-1A4F-5E4E-86DE-2AB8AEEF9044}" type="presParOf" srcId="{45662C54-AC55-0E43-A7E4-678A297E21E3}" destId="{48F10954-93B7-194C-B112-089AB668A258}" srcOrd="0" destOrd="0" presId="urn:microsoft.com/office/officeart/2008/layout/HorizontalMultiLevelHierarchy"/>
    <dgm:cxn modelId="{695E25F6-0A53-164F-AAD3-351B6B5D9461}" type="presParOf" srcId="{45662C54-AC55-0E43-A7E4-678A297E21E3}" destId="{DB02409F-54E3-FE47-B87C-4E3344D166BD}" srcOrd="1" destOrd="0" presId="urn:microsoft.com/office/officeart/2008/layout/HorizontalMultiLevelHierarchy"/>
    <dgm:cxn modelId="{0FFA1339-FFF7-1C4E-8D10-52BB8F3CEDD5}" type="presParOf" srcId="{2ADC533F-A2F6-F042-8F6E-766C839CA977}" destId="{09A3C6AB-EC59-DF4C-AF6F-190116BA71BD}" srcOrd="2" destOrd="0" presId="urn:microsoft.com/office/officeart/2008/layout/HorizontalMultiLevelHierarchy"/>
    <dgm:cxn modelId="{85B478A0-0907-934A-B5E8-E2B17904424D}" type="presParOf" srcId="{09A3C6AB-EC59-DF4C-AF6F-190116BA71BD}" destId="{C1CA84F4-08A9-0641-954E-DE77D7B26EBB}" srcOrd="0" destOrd="0" presId="urn:microsoft.com/office/officeart/2008/layout/HorizontalMultiLevelHierarchy"/>
    <dgm:cxn modelId="{2D927AAF-5CE6-564C-8BDC-64A920CC6759}" type="presParOf" srcId="{2ADC533F-A2F6-F042-8F6E-766C839CA977}" destId="{2DEDBF7D-5367-7540-AD3A-ACB5AD143ED9}" srcOrd="3" destOrd="0" presId="urn:microsoft.com/office/officeart/2008/layout/HorizontalMultiLevelHierarchy"/>
    <dgm:cxn modelId="{021BB7B6-6B6B-E04E-8347-6309C54B9B67}" type="presParOf" srcId="{2DEDBF7D-5367-7540-AD3A-ACB5AD143ED9}" destId="{DCE77B59-055F-3244-A726-BC9257473158}" srcOrd="0" destOrd="0" presId="urn:microsoft.com/office/officeart/2008/layout/HorizontalMultiLevelHierarchy"/>
    <dgm:cxn modelId="{63D5C046-25AA-1844-8634-4E8D93F6783D}" type="presParOf" srcId="{2DEDBF7D-5367-7540-AD3A-ACB5AD143ED9}" destId="{C74FCC79-5671-A444-998B-177B79FCA928}" srcOrd="1" destOrd="0" presId="urn:microsoft.com/office/officeart/2008/layout/HorizontalMultiLevelHierarchy"/>
    <dgm:cxn modelId="{62333C60-193B-4C44-8200-6FB6B1DEA058}" type="presParOf" srcId="{C74FCC79-5671-A444-998B-177B79FCA928}" destId="{58482CFE-B1C0-F045-9C79-752E210F80DF}" srcOrd="0" destOrd="0" presId="urn:microsoft.com/office/officeart/2008/layout/HorizontalMultiLevelHierarchy"/>
    <dgm:cxn modelId="{9544D31D-DA77-2F4C-A0EC-73E1C5CDEAD0}" type="presParOf" srcId="{58482CFE-B1C0-F045-9C79-752E210F80DF}" destId="{5F3DA729-A1FC-654C-9BE4-06C022D61BA7}" srcOrd="0" destOrd="0" presId="urn:microsoft.com/office/officeart/2008/layout/HorizontalMultiLevelHierarchy"/>
    <dgm:cxn modelId="{153391A3-CA3D-8D43-B930-FD04AF22726D}" type="presParOf" srcId="{C74FCC79-5671-A444-998B-177B79FCA928}" destId="{065F9174-719B-0946-ACE6-7125C96B06F8}" srcOrd="1" destOrd="0" presId="urn:microsoft.com/office/officeart/2008/layout/HorizontalMultiLevelHierarchy"/>
    <dgm:cxn modelId="{1B83ADC4-F733-344D-9E26-AFE82610859C}" type="presParOf" srcId="{065F9174-719B-0946-ACE6-7125C96B06F8}" destId="{F5241ABA-6A85-D44C-8CCA-4DD96E266868}" srcOrd="0" destOrd="0" presId="urn:microsoft.com/office/officeart/2008/layout/HorizontalMultiLevelHierarchy"/>
    <dgm:cxn modelId="{E916E095-ECA6-3D4A-88CC-882F3090EED6}" type="presParOf" srcId="{065F9174-719B-0946-ACE6-7125C96B06F8}" destId="{2F068217-5472-EA4E-B4D7-11CD35BB3C3E}" srcOrd="1" destOrd="0" presId="urn:microsoft.com/office/officeart/2008/layout/HorizontalMultiLevelHierarchy"/>
    <dgm:cxn modelId="{4E0478A2-A9BD-714E-9087-464CA994A2A1}" type="presParOf" srcId="{C74FCC79-5671-A444-998B-177B79FCA928}" destId="{50857AFD-84E3-604E-8C66-C71B39B08700}" srcOrd="2" destOrd="0" presId="urn:microsoft.com/office/officeart/2008/layout/HorizontalMultiLevelHierarchy"/>
    <dgm:cxn modelId="{4120F677-2572-9540-BA7A-2E3E0AFBB0DD}" type="presParOf" srcId="{50857AFD-84E3-604E-8C66-C71B39B08700}" destId="{EB9D9BE0-6C77-9042-B1FE-ACB850B8C0CF}" srcOrd="0" destOrd="0" presId="urn:microsoft.com/office/officeart/2008/layout/HorizontalMultiLevelHierarchy"/>
    <dgm:cxn modelId="{DEF255C2-D130-814F-9AAC-A8E8304B4785}" type="presParOf" srcId="{C74FCC79-5671-A444-998B-177B79FCA928}" destId="{42760C9F-BF7D-6345-911D-FD1ECEEC9C46}" srcOrd="3" destOrd="0" presId="urn:microsoft.com/office/officeart/2008/layout/HorizontalMultiLevelHierarchy"/>
    <dgm:cxn modelId="{E1820B08-9F8D-AE44-925E-FA221ADCB170}" type="presParOf" srcId="{42760C9F-BF7D-6345-911D-FD1ECEEC9C46}" destId="{AB85EF42-A7A5-9C49-A0B4-3BC42B0F8331}" srcOrd="0" destOrd="0" presId="urn:microsoft.com/office/officeart/2008/layout/HorizontalMultiLevelHierarchy"/>
    <dgm:cxn modelId="{B715E54D-AB54-1E44-B2BE-CECC3A8AB588}" type="presParOf" srcId="{42760C9F-BF7D-6345-911D-FD1ECEEC9C46}" destId="{25C4DE43-1A5A-734B-89ED-F9C5448CA3CD}" srcOrd="1" destOrd="0" presId="urn:microsoft.com/office/officeart/2008/layout/HorizontalMultiLevelHierarchy"/>
    <dgm:cxn modelId="{CC762851-0636-444D-8CE5-27BF2D5E3456}" type="presParOf" srcId="{C74FCC79-5671-A444-998B-177B79FCA928}" destId="{982C40F5-E356-3E4F-9146-7EC876EC6CA9}" srcOrd="4" destOrd="0" presId="urn:microsoft.com/office/officeart/2008/layout/HorizontalMultiLevelHierarchy"/>
    <dgm:cxn modelId="{FC1746DE-827D-E341-A33D-E94904EFBB0C}" type="presParOf" srcId="{982C40F5-E356-3E4F-9146-7EC876EC6CA9}" destId="{61DEECAD-6203-D74C-9150-12D2638D7EE5}" srcOrd="0" destOrd="0" presId="urn:microsoft.com/office/officeart/2008/layout/HorizontalMultiLevelHierarchy"/>
    <dgm:cxn modelId="{C9DF460F-65D5-8C45-A550-C36DDFC249C1}" type="presParOf" srcId="{C74FCC79-5671-A444-998B-177B79FCA928}" destId="{F2E70A34-7838-4440-AB0C-903F31373859}" srcOrd="5" destOrd="0" presId="urn:microsoft.com/office/officeart/2008/layout/HorizontalMultiLevelHierarchy"/>
    <dgm:cxn modelId="{0AC0D07F-E676-FA43-9FC7-2E91DEE680AC}" type="presParOf" srcId="{F2E70A34-7838-4440-AB0C-903F31373859}" destId="{F59E9544-9BA1-E844-9A2F-DD1CF4417AC4}" srcOrd="0" destOrd="0" presId="urn:microsoft.com/office/officeart/2008/layout/HorizontalMultiLevelHierarchy"/>
    <dgm:cxn modelId="{A7CFB057-FB63-B841-B3CC-1226172AC03E}" type="presParOf" srcId="{F2E70A34-7838-4440-AB0C-903F31373859}" destId="{EEFEB1B8-B803-7740-8470-6EA5C395564D}" srcOrd="1" destOrd="0" presId="urn:microsoft.com/office/officeart/2008/layout/HorizontalMultiLevelHierarchy"/>
    <dgm:cxn modelId="{294FB759-8D9A-9E40-91D2-36698D3E2C0F}" type="presParOf" srcId="{2ADC533F-A2F6-F042-8F6E-766C839CA977}" destId="{AC3D54E4-6D3C-0746-B84F-73480F6573A5}" srcOrd="4" destOrd="0" presId="urn:microsoft.com/office/officeart/2008/layout/HorizontalMultiLevelHierarchy"/>
    <dgm:cxn modelId="{00088850-6409-6A43-BE19-021F2F8AC0C0}" type="presParOf" srcId="{AC3D54E4-6D3C-0746-B84F-73480F6573A5}" destId="{421F64FF-CE3A-B640-A17B-EE36EF2FC96A}" srcOrd="0" destOrd="0" presId="urn:microsoft.com/office/officeart/2008/layout/HorizontalMultiLevelHierarchy"/>
    <dgm:cxn modelId="{41BBEC83-011D-764C-A84A-7D9791AA9316}" type="presParOf" srcId="{2ADC533F-A2F6-F042-8F6E-766C839CA977}" destId="{112640F8-1287-2747-8F06-B2E5CF3B6BB2}" srcOrd="5" destOrd="0" presId="urn:microsoft.com/office/officeart/2008/layout/HorizontalMultiLevelHierarchy"/>
    <dgm:cxn modelId="{221B8B2B-69C3-4141-A7B9-48D4D0789403}" type="presParOf" srcId="{112640F8-1287-2747-8F06-B2E5CF3B6BB2}" destId="{80CD1BBC-C4D5-4344-8608-1B11E37D487E}" srcOrd="0" destOrd="0" presId="urn:microsoft.com/office/officeart/2008/layout/HorizontalMultiLevelHierarchy"/>
    <dgm:cxn modelId="{684C1F6D-7812-C44F-96B2-205748BC284A}" type="presParOf" srcId="{112640F8-1287-2747-8F06-B2E5CF3B6BB2}" destId="{C50A4D77-63E2-7A40-9EBF-18837BFAEF88}" srcOrd="1" destOrd="0" presId="urn:microsoft.com/office/officeart/2008/layout/HorizontalMultiLevelHierarchy"/>
    <dgm:cxn modelId="{C01F5F9E-BE1E-4140-9E77-954A4B62BDA8}" type="presParOf" srcId="{C50A4D77-63E2-7A40-9EBF-18837BFAEF88}" destId="{79E2F53E-CBA9-EB47-A260-BD58E63FDE00}" srcOrd="0" destOrd="0" presId="urn:microsoft.com/office/officeart/2008/layout/HorizontalMultiLevelHierarchy"/>
    <dgm:cxn modelId="{6F12F609-BF5B-BC46-956C-D38E73D2DAD3}" type="presParOf" srcId="{79E2F53E-CBA9-EB47-A260-BD58E63FDE00}" destId="{D9BCE44B-AC1F-E44A-8C86-A10BACF12990}" srcOrd="0" destOrd="0" presId="urn:microsoft.com/office/officeart/2008/layout/HorizontalMultiLevelHierarchy"/>
    <dgm:cxn modelId="{E9EE1DDA-9136-E64E-A287-B1F18501979A}" type="presParOf" srcId="{C50A4D77-63E2-7A40-9EBF-18837BFAEF88}" destId="{009E03E9-C41D-534C-B21C-491662915A29}" srcOrd="1" destOrd="0" presId="urn:microsoft.com/office/officeart/2008/layout/HorizontalMultiLevelHierarchy"/>
    <dgm:cxn modelId="{B42B2B41-D86F-3547-988A-463371432B5F}" type="presParOf" srcId="{009E03E9-C41D-534C-B21C-491662915A29}" destId="{7DC28DA3-4E5A-114C-88B4-D7638FC8F088}" srcOrd="0" destOrd="0" presId="urn:microsoft.com/office/officeart/2008/layout/HorizontalMultiLevelHierarchy"/>
    <dgm:cxn modelId="{A34AC2F2-9F6C-FF4E-B270-9C6E0975FB0C}" type="presParOf" srcId="{009E03E9-C41D-534C-B21C-491662915A29}" destId="{635E12AF-8583-8F41-880F-5E6A8C72BF67}" srcOrd="1" destOrd="0" presId="urn:microsoft.com/office/officeart/2008/layout/HorizontalMultiLevelHierarchy"/>
    <dgm:cxn modelId="{32396189-BEAE-FE4A-88EE-449590D08D44}" type="presParOf" srcId="{C50A4D77-63E2-7A40-9EBF-18837BFAEF88}" destId="{27A1A920-656A-F04E-89DE-F6A5CF615822}" srcOrd="2" destOrd="0" presId="urn:microsoft.com/office/officeart/2008/layout/HorizontalMultiLevelHierarchy"/>
    <dgm:cxn modelId="{2DAF39D0-212B-F446-BAFB-D2AC65545252}" type="presParOf" srcId="{27A1A920-656A-F04E-89DE-F6A5CF615822}" destId="{D202CC70-F427-6A44-940C-26FA3C9CEC16}" srcOrd="0" destOrd="0" presId="urn:microsoft.com/office/officeart/2008/layout/HorizontalMultiLevelHierarchy"/>
    <dgm:cxn modelId="{82DA15B6-C73F-144E-B218-D578B92A7DF0}" type="presParOf" srcId="{C50A4D77-63E2-7A40-9EBF-18837BFAEF88}" destId="{E501BE51-2D9E-A145-8D38-BDD1382359EB}" srcOrd="3" destOrd="0" presId="urn:microsoft.com/office/officeart/2008/layout/HorizontalMultiLevelHierarchy"/>
    <dgm:cxn modelId="{4E395DFF-15AD-CA4A-A24B-2A75B7A9C189}" type="presParOf" srcId="{E501BE51-2D9E-A145-8D38-BDD1382359EB}" destId="{7E5936F0-F76D-7045-A8FB-C45734B92C21}" srcOrd="0" destOrd="0" presId="urn:microsoft.com/office/officeart/2008/layout/HorizontalMultiLevelHierarchy"/>
    <dgm:cxn modelId="{E0AE70A3-EC12-8145-9D21-B2017F7DF812}" type="presParOf" srcId="{E501BE51-2D9E-A145-8D38-BDD1382359EB}" destId="{05D615EB-E274-224D-903A-21C0C520659A}" srcOrd="1" destOrd="0" presId="urn:microsoft.com/office/officeart/2008/layout/HorizontalMultiLevelHierarchy"/>
    <dgm:cxn modelId="{8EB05094-6F62-8E4F-AAE3-5739A7A46B36}" type="presParOf" srcId="{C50A4D77-63E2-7A40-9EBF-18837BFAEF88}" destId="{FA4F5DD8-B2B2-184D-91A5-2C43FDDA2218}" srcOrd="4" destOrd="0" presId="urn:microsoft.com/office/officeart/2008/layout/HorizontalMultiLevelHierarchy"/>
    <dgm:cxn modelId="{DDBA771E-4859-DD48-9296-E349A024513C}" type="presParOf" srcId="{FA4F5DD8-B2B2-184D-91A5-2C43FDDA2218}" destId="{6C370667-4AD4-0E42-8C32-79548EC70CDA}" srcOrd="0" destOrd="0" presId="urn:microsoft.com/office/officeart/2008/layout/HorizontalMultiLevelHierarchy"/>
    <dgm:cxn modelId="{DBDB6226-6073-DC4C-9160-29438259700F}" type="presParOf" srcId="{C50A4D77-63E2-7A40-9EBF-18837BFAEF88}" destId="{100181FB-141D-5745-B83C-56064FB40FCE}" srcOrd="5" destOrd="0" presId="urn:microsoft.com/office/officeart/2008/layout/HorizontalMultiLevelHierarchy"/>
    <dgm:cxn modelId="{0125A258-2DA6-804A-8916-0E1BFCE74101}" type="presParOf" srcId="{100181FB-141D-5745-B83C-56064FB40FCE}" destId="{1476D5E7-2B60-A041-AB43-676D87C0F3BB}" srcOrd="0" destOrd="0" presId="urn:microsoft.com/office/officeart/2008/layout/HorizontalMultiLevelHierarchy"/>
    <dgm:cxn modelId="{D35E14C2-8B3B-2745-8C6E-7CE7189C8F6C}" type="presParOf" srcId="{100181FB-141D-5745-B83C-56064FB40FCE}" destId="{E73F53B0-79B0-1045-8620-9FD044B04A93}" srcOrd="1" destOrd="0" presId="urn:microsoft.com/office/officeart/2008/layout/HorizontalMultiLevelHierarchy"/>
    <dgm:cxn modelId="{D86E9C9E-0EB8-934F-8CFF-56003F571E19}" type="presParOf" srcId="{C50A4D77-63E2-7A40-9EBF-18837BFAEF88}" destId="{321297A1-E98E-FE42-8ACC-2F0B09DA1767}" srcOrd="6" destOrd="0" presId="urn:microsoft.com/office/officeart/2008/layout/HorizontalMultiLevelHierarchy"/>
    <dgm:cxn modelId="{9133ECB6-BCE8-404E-AF00-CBDE74F79B51}" type="presParOf" srcId="{321297A1-E98E-FE42-8ACC-2F0B09DA1767}" destId="{7B35548B-ED23-8144-9576-065130982279}" srcOrd="0" destOrd="0" presId="urn:microsoft.com/office/officeart/2008/layout/HorizontalMultiLevelHierarchy"/>
    <dgm:cxn modelId="{47C95B26-C156-8C41-9F82-2EA26781C1B7}" type="presParOf" srcId="{C50A4D77-63E2-7A40-9EBF-18837BFAEF88}" destId="{E9E8FC87-852C-8A4F-A95A-5D417E95667A}" srcOrd="7" destOrd="0" presId="urn:microsoft.com/office/officeart/2008/layout/HorizontalMultiLevelHierarchy"/>
    <dgm:cxn modelId="{6B0C056B-6C5C-934D-B4E5-BFE87828BB28}" type="presParOf" srcId="{E9E8FC87-852C-8A4F-A95A-5D417E95667A}" destId="{4F8F1361-744D-EF4F-B898-D50308570185}" srcOrd="0" destOrd="0" presId="urn:microsoft.com/office/officeart/2008/layout/HorizontalMultiLevelHierarchy"/>
    <dgm:cxn modelId="{13719CEA-47A4-0C49-9ECB-39B863A67F78}" type="presParOf" srcId="{E9E8FC87-852C-8A4F-A95A-5D417E95667A}" destId="{A38F4FA7-B06A-8C40-BEAC-E67D4C6890A0}" srcOrd="1" destOrd="0" presId="urn:microsoft.com/office/officeart/2008/layout/HorizontalMultiLevelHierarchy"/>
    <dgm:cxn modelId="{A9904FDA-EC92-4C43-895D-96E911C8704B}" type="presParOf" srcId="{C50A4D77-63E2-7A40-9EBF-18837BFAEF88}" destId="{520394A7-B840-DE45-A4B2-B6FB6229E14A}" srcOrd="8" destOrd="0" presId="urn:microsoft.com/office/officeart/2008/layout/HorizontalMultiLevelHierarchy"/>
    <dgm:cxn modelId="{5556CC07-D538-0046-938C-2CB70630ED01}" type="presParOf" srcId="{520394A7-B840-DE45-A4B2-B6FB6229E14A}" destId="{5D3B4A85-EA2A-C148-99CE-D154219713B0}" srcOrd="0" destOrd="0" presId="urn:microsoft.com/office/officeart/2008/layout/HorizontalMultiLevelHierarchy"/>
    <dgm:cxn modelId="{95F1CDAB-21EA-F441-B2B2-33D16CD76ADD}" type="presParOf" srcId="{C50A4D77-63E2-7A40-9EBF-18837BFAEF88}" destId="{2295A732-ABFD-0244-B492-D5B1871B8162}" srcOrd="9" destOrd="0" presId="urn:microsoft.com/office/officeart/2008/layout/HorizontalMultiLevelHierarchy"/>
    <dgm:cxn modelId="{BBFE9D7D-F669-2541-BB50-5D28860AF07F}" type="presParOf" srcId="{2295A732-ABFD-0244-B492-D5B1871B8162}" destId="{A5F0C4FB-7689-F144-8D39-08582F3DB277}" srcOrd="0" destOrd="0" presId="urn:microsoft.com/office/officeart/2008/layout/HorizontalMultiLevelHierarchy"/>
    <dgm:cxn modelId="{B3DFC3EE-32BD-9745-AF48-9994E763FD36}" type="presParOf" srcId="{2295A732-ABFD-0244-B492-D5B1871B8162}" destId="{3AD6BF6F-9126-9243-A6D4-BE0869084D28}"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67A7E0C-BD71-8B42-8231-41D4442302DF}" type="doc">
      <dgm:prSet loTypeId="urn:microsoft.com/office/officeart/2008/layout/HorizontalMultiLevelHierarchy" loCatId="" qsTypeId="urn:microsoft.com/office/officeart/2005/8/quickstyle/simple4" qsCatId="simple" csTypeId="urn:microsoft.com/office/officeart/2005/8/colors/accent1_2" csCatId="accent1" phldr="1"/>
      <dgm:spPr/>
      <dgm:t>
        <a:bodyPr/>
        <a:lstStyle/>
        <a:p>
          <a:endParaRPr lang="fr-FR"/>
        </a:p>
      </dgm:t>
    </dgm:pt>
    <dgm:pt modelId="{52C22A01-FC4A-424A-B188-9E8FED3AE232}">
      <dgm:prSet phldrT="[Texte]" custT="1"/>
      <dgm:spPr/>
      <dgm:t>
        <a:bodyPr vert="horz"/>
        <a:lstStyle/>
        <a:p>
          <a:r>
            <a:rPr lang="en-US" sz="2400" b="1" noProof="0" dirty="0" smtClean="0">
              <a:latin typeface="Times New Roman"/>
              <a:cs typeface="Times New Roman"/>
            </a:rPr>
            <a:t>Community</a:t>
          </a:r>
          <a:endParaRPr lang="en-US" sz="3200" b="1" noProof="0" dirty="0">
            <a:latin typeface="Times New Roman"/>
            <a:cs typeface="Times New Roman"/>
          </a:endParaRPr>
        </a:p>
      </dgm:t>
    </dgm:pt>
    <dgm:pt modelId="{7E4D3851-A7B8-8842-BDA6-20B0DFB0EBAA}" type="parTrans" cxnId="{3515162A-190C-0B4D-98F2-F5309EED30B2}">
      <dgm:prSet/>
      <dgm:spPr/>
      <dgm:t>
        <a:bodyPr/>
        <a:lstStyle/>
        <a:p>
          <a:endParaRPr lang="fr-FR"/>
        </a:p>
      </dgm:t>
    </dgm:pt>
    <dgm:pt modelId="{FD80E90A-1CC6-8147-9861-F51B91482D07}" type="sibTrans" cxnId="{3515162A-190C-0B4D-98F2-F5309EED30B2}">
      <dgm:prSet/>
      <dgm:spPr/>
      <dgm:t>
        <a:bodyPr/>
        <a:lstStyle/>
        <a:p>
          <a:endParaRPr lang="fr-FR"/>
        </a:p>
      </dgm:t>
    </dgm:pt>
    <dgm:pt modelId="{6B8AB27C-C99F-E44A-91E1-018B493B87C5}">
      <dgm:prSet phldrT="[Texte]" custT="1"/>
      <dgm:spPr/>
      <dgm:t>
        <a:bodyPr/>
        <a:lstStyle/>
        <a:p>
          <a:r>
            <a:rPr lang="en-US" sz="1800" b="1" noProof="0" dirty="0" smtClean="0">
              <a:latin typeface="Times New Roman"/>
              <a:cs typeface="Times New Roman"/>
            </a:rPr>
            <a:t>Who?</a:t>
          </a:r>
          <a:endParaRPr lang="en-US" sz="1800" b="1" noProof="0" dirty="0">
            <a:latin typeface="Times New Roman"/>
            <a:cs typeface="Times New Roman"/>
          </a:endParaRPr>
        </a:p>
      </dgm:t>
    </dgm:pt>
    <dgm:pt modelId="{AA6C33D3-AA23-D54D-AE51-304ED5902C87}" type="parTrans" cxnId="{68941B40-083F-A54A-95B9-EFF2DE735781}">
      <dgm:prSet/>
      <dgm:spPr/>
      <dgm:t>
        <a:bodyPr/>
        <a:lstStyle/>
        <a:p>
          <a:endParaRPr lang="fr-FR"/>
        </a:p>
      </dgm:t>
    </dgm:pt>
    <dgm:pt modelId="{A63C5589-E548-654E-B077-E0F173379DA6}" type="sibTrans" cxnId="{68941B40-083F-A54A-95B9-EFF2DE735781}">
      <dgm:prSet/>
      <dgm:spPr/>
      <dgm:t>
        <a:bodyPr/>
        <a:lstStyle/>
        <a:p>
          <a:endParaRPr lang="fr-FR"/>
        </a:p>
      </dgm:t>
    </dgm:pt>
    <dgm:pt modelId="{27D8E305-A1D7-4F49-91A8-40413AE0073D}">
      <dgm:prSet custT="1"/>
      <dgm:spPr/>
      <dgm:t>
        <a:bodyPr/>
        <a:lstStyle/>
        <a:p>
          <a:r>
            <a:rPr lang="en-US" sz="1100" b="1" noProof="0" dirty="0" smtClean="0">
              <a:latin typeface="Times New Roman"/>
              <a:cs typeface="Times New Roman"/>
            </a:rPr>
            <a:t>Participant in OSD projects</a:t>
          </a:r>
        </a:p>
      </dgm:t>
    </dgm:pt>
    <dgm:pt modelId="{27057EC0-1491-A64F-8883-162B3B9BE374}" type="parTrans" cxnId="{FB809CD8-C32A-BF4D-8546-15F292DFB856}">
      <dgm:prSet/>
      <dgm:spPr/>
      <dgm:t>
        <a:bodyPr/>
        <a:lstStyle/>
        <a:p>
          <a:endParaRPr lang="fr-FR"/>
        </a:p>
      </dgm:t>
    </dgm:pt>
    <dgm:pt modelId="{C372F337-4163-974E-AD85-C72B5A074A77}" type="sibTrans" cxnId="{FB809CD8-C32A-BF4D-8546-15F292DFB856}">
      <dgm:prSet/>
      <dgm:spPr/>
      <dgm:t>
        <a:bodyPr/>
        <a:lstStyle/>
        <a:p>
          <a:endParaRPr lang="fr-FR"/>
        </a:p>
      </dgm:t>
    </dgm:pt>
    <dgm:pt modelId="{EF1EBB3C-A8C6-114D-A5D3-CB1CAE91B5A3}">
      <dgm:prSet custT="1"/>
      <dgm:spPr/>
      <dgm:t>
        <a:bodyPr/>
        <a:lstStyle/>
        <a:p>
          <a:r>
            <a:rPr lang="en-US" sz="1100" b="1" noProof="0" dirty="0" smtClean="0">
              <a:latin typeface="Times New Roman"/>
              <a:cs typeface="Times New Roman"/>
            </a:rPr>
            <a:t>Inventive creator</a:t>
          </a:r>
        </a:p>
      </dgm:t>
    </dgm:pt>
    <dgm:pt modelId="{729F5196-447B-6548-857F-3ECD6E802AB6}" type="parTrans" cxnId="{2CAEA981-698F-734E-BF9C-74CEF4A39F3A}">
      <dgm:prSet/>
      <dgm:spPr/>
      <dgm:t>
        <a:bodyPr/>
        <a:lstStyle/>
        <a:p>
          <a:endParaRPr lang="fr-FR"/>
        </a:p>
      </dgm:t>
    </dgm:pt>
    <dgm:pt modelId="{1BD6A083-D576-CA4C-A6E1-C518BD8A1F7A}" type="sibTrans" cxnId="{2CAEA981-698F-734E-BF9C-74CEF4A39F3A}">
      <dgm:prSet/>
      <dgm:spPr/>
      <dgm:t>
        <a:bodyPr/>
        <a:lstStyle/>
        <a:p>
          <a:endParaRPr lang="fr-FR"/>
        </a:p>
      </dgm:t>
    </dgm:pt>
    <dgm:pt modelId="{FA145B67-E4D6-C64A-AD30-48570D09912D}">
      <dgm:prSet custT="1"/>
      <dgm:spPr/>
      <dgm:t>
        <a:bodyPr/>
        <a:lstStyle/>
        <a:p>
          <a:r>
            <a:rPr lang="en-US" sz="1100" b="1" noProof="0" dirty="0" smtClean="0">
              <a:latin typeface="Times New Roman"/>
              <a:cs typeface="Times New Roman"/>
            </a:rPr>
            <a:t>Entrepreneur and OSP project founder</a:t>
          </a:r>
        </a:p>
      </dgm:t>
    </dgm:pt>
    <dgm:pt modelId="{2CE833F3-5D94-7143-9B8F-003059B15EA6}" type="parTrans" cxnId="{A6C5463B-0D66-6A49-8E87-E9FB3A0BC394}">
      <dgm:prSet/>
      <dgm:spPr/>
      <dgm:t>
        <a:bodyPr/>
        <a:lstStyle/>
        <a:p>
          <a:endParaRPr lang="fr-FR"/>
        </a:p>
      </dgm:t>
    </dgm:pt>
    <dgm:pt modelId="{34C1AE7B-05AD-EE43-95B4-F49DF795BF5D}" type="sibTrans" cxnId="{A6C5463B-0D66-6A49-8E87-E9FB3A0BC394}">
      <dgm:prSet/>
      <dgm:spPr/>
      <dgm:t>
        <a:bodyPr/>
        <a:lstStyle/>
        <a:p>
          <a:endParaRPr lang="fr-FR"/>
        </a:p>
      </dgm:t>
    </dgm:pt>
    <dgm:pt modelId="{2ED47DC3-DC04-C740-859B-B342999B919F}">
      <dgm:prSet custT="1"/>
      <dgm:spPr/>
      <dgm:t>
        <a:bodyPr/>
        <a:lstStyle/>
        <a:p>
          <a:r>
            <a:rPr lang="en-US" sz="1100" b="1" noProof="0" dirty="0" smtClean="0">
              <a:latin typeface="Times New Roman"/>
              <a:cs typeface="Times New Roman"/>
            </a:rPr>
            <a:t>Community manager &amp; visionary</a:t>
          </a:r>
        </a:p>
      </dgm:t>
    </dgm:pt>
    <dgm:pt modelId="{7C47D562-78EE-A940-AAD0-2A7BCBE2D3E9}" type="parTrans" cxnId="{AD9C01E5-467F-234E-B15E-5C9412F80DF3}">
      <dgm:prSet/>
      <dgm:spPr/>
      <dgm:t>
        <a:bodyPr/>
        <a:lstStyle/>
        <a:p>
          <a:endParaRPr lang="fr-FR"/>
        </a:p>
      </dgm:t>
    </dgm:pt>
    <dgm:pt modelId="{37C0C45B-881C-6847-95ED-AC3744CE3675}" type="sibTrans" cxnId="{AD9C01E5-467F-234E-B15E-5C9412F80DF3}">
      <dgm:prSet/>
      <dgm:spPr/>
      <dgm:t>
        <a:bodyPr/>
        <a:lstStyle/>
        <a:p>
          <a:endParaRPr lang="fr-FR"/>
        </a:p>
      </dgm:t>
    </dgm:pt>
    <dgm:pt modelId="{5A221E8D-3B06-CA43-B384-FC742EFACCE9}">
      <dgm:prSet custT="1"/>
      <dgm:spPr/>
      <dgm:t>
        <a:bodyPr/>
        <a:lstStyle/>
        <a:p>
          <a:r>
            <a:rPr lang="en-US" sz="1100" b="1" noProof="0" dirty="0" smtClean="0">
              <a:latin typeface="Times New Roman"/>
              <a:cs typeface="Times New Roman"/>
            </a:rPr>
            <a:t>Maker &amp; Geek</a:t>
          </a:r>
        </a:p>
      </dgm:t>
    </dgm:pt>
    <dgm:pt modelId="{285ECA3B-6000-C84D-860E-BF82FB62F89A}" type="parTrans" cxnId="{B54B8318-C1DF-8E44-99F9-4E0059935DC1}">
      <dgm:prSet/>
      <dgm:spPr/>
      <dgm:t>
        <a:bodyPr/>
        <a:lstStyle/>
        <a:p>
          <a:endParaRPr lang="fr-FR"/>
        </a:p>
      </dgm:t>
    </dgm:pt>
    <dgm:pt modelId="{6ACA882E-8BED-F649-88CE-29D58526CE91}" type="sibTrans" cxnId="{B54B8318-C1DF-8E44-99F9-4E0059935DC1}">
      <dgm:prSet/>
      <dgm:spPr/>
      <dgm:t>
        <a:bodyPr/>
        <a:lstStyle/>
        <a:p>
          <a:endParaRPr lang="fr-FR"/>
        </a:p>
      </dgm:t>
    </dgm:pt>
    <dgm:pt modelId="{AC8B763B-454E-474B-962F-11427839AADC}">
      <dgm:prSet phldrT="[Texte]" custT="1"/>
      <dgm:spPr/>
      <dgm:t>
        <a:bodyPr/>
        <a:lstStyle/>
        <a:p>
          <a:r>
            <a:rPr lang="en-US" sz="1800" b="1" noProof="0" smtClean="0">
              <a:latin typeface="Times New Roman"/>
              <a:cs typeface="Times New Roman"/>
            </a:rPr>
            <a:t>Why?</a:t>
          </a:r>
          <a:endParaRPr lang="en-US" sz="1800" b="1" noProof="0" dirty="0">
            <a:latin typeface="Times New Roman"/>
            <a:cs typeface="Times New Roman"/>
          </a:endParaRPr>
        </a:p>
      </dgm:t>
    </dgm:pt>
    <dgm:pt modelId="{57EE8369-D558-564F-ADB5-6B8B1B1C0065}" type="sibTrans" cxnId="{14EDBF89-CAF5-E24D-90D5-18B7DFEFD25E}">
      <dgm:prSet/>
      <dgm:spPr/>
      <dgm:t>
        <a:bodyPr/>
        <a:lstStyle/>
        <a:p>
          <a:endParaRPr lang="fr-FR"/>
        </a:p>
      </dgm:t>
    </dgm:pt>
    <dgm:pt modelId="{ED581054-BC2A-6A4F-B3FE-54A5629BFCB8}" type="parTrans" cxnId="{14EDBF89-CAF5-E24D-90D5-18B7DFEFD25E}">
      <dgm:prSet/>
      <dgm:spPr/>
      <dgm:t>
        <a:bodyPr/>
        <a:lstStyle/>
        <a:p>
          <a:endParaRPr lang="fr-FR"/>
        </a:p>
      </dgm:t>
    </dgm:pt>
    <dgm:pt modelId="{A10B66B5-721A-DD4B-8692-E1649765A60F}">
      <dgm:prSet custT="1"/>
      <dgm:spPr/>
      <dgm:t>
        <a:bodyPr/>
        <a:lstStyle/>
        <a:p>
          <a:r>
            <a:rPr lang="en-US" sz="1100" b="1" noProof="0" dirty="0" smtClean="0">
              <a:latin typeface="Times New Roman"/>
              <a:cs typeface="Times New Roman"/>
            </a:rPr>
            <a:t>Mechanisms such as forums, fork</a:t>
          </a:r>
          <a:r>
            <a:rPr lang="en-US" sz="1100" b="1" dirty="0" smtClean="0">
              <a:latin typeface="Times New Roman"/>
              <a:cs typeface="Times New Roman"/>
            </a:rPr>
            <a:t>, </a:t>
          </a:r>
          <a:r>
            <a:rPr lang="mr-IN" sz="1100" b="1" dirty="0" smtClean="0">
              <a:latin typeface="Times New Roman"/>
              <a:cs typeface="Times New Roman"/>
            </a:rPr>
            <a:t>…</a:t>
          </a:r>
          <a:endParaRPr lang="en-US" sz="1100" b="1" dirty="0" smtClean="0">
            <a:latin typeface="Times New Roman"/>
            <a:cs typeface="Times New Roman"/>
          </a:endParaRPr>
        </a:p>
      </dgm:t>
    </dgm:pt>
    <dgm:pt modelId="{4C7B2D44-67F5-CF4D-9241-62263DC8EAFA}">
      <dgm:prSet custT="1"/>
      <dgm:spPr/>
      <dgm:t>
        <a:bodyPr/>
        <a:lstStyle/>
        <a:p>
          <a:r>
            <a:rPr lang="en-US" sz="1100" b="1" noProof="0" dirty="0" smtClean="0">
              <a:latin typeface="Times New Roman"/>
              <a:cs typeface="Times New Roman"/>
            </a:rPr>
            <a:t>Web-based repositories </a:t>
          </a:r>
        </a:p>
      </dgm:t>
    </dgm:pt>
    <dgm:pt modelId="{0391F9FA-42BF-E348-B620-653FD77707C8}">
      <dgm:prSet custT="1"/>
      <dgm:spPr/>
      <dgm:t>
        <a:bodyPr/>
        <a:lstStyle/>
        <a:p>
          <a:r>
            <a:rPr lang="en-US" sz="1100" b="1" noProof="0" dirty="0" smtClean="0">
              <a:latin typeface="Times New Roman"/>
              <a:cs typeface="Times New Roman"/>
            </a:rPr>
            <a:t>Index of OSH projects  </a:t>
          </a:r>
        </a:p>
      </dgm:t>
    </dgm:pt>
    <dgm:pt modelId="{72E3F5D4-EA62-B74C-994E-14160B53E980}">
      <dgm:prSet phldrT="[Texte]" custT="1"/>
      <dgm:spPr>
        <a:solidFill>
          <a:srgbClr val="C00000"/>
        </a:solidFill>
      </dgm:spPr>
      <dgm:t>
        <a:bodyPr/>
        <a:lstStyle/>
        <a:p>
          <a:r>
            <a:rPr lang="en-US" sz="1800" b="1" noProof="0" dirty="0" smtClean="0">
              <a:latin typeface="Times New Roman"/>
              <a:cs typeface="Times New Roman"/>
            </a:rPr>
            <a:t>How?</a:t>
          </a:r>
          <a:endParaRPr lang="en-US" sz="1800" b="1" noProof="0" dirty="0">
            <a:latin typeface="Times New Roman"/>
            <a:cs typeface="Times New Roman"/>
          </a:endParaRPr>
        </a:p>
      </dgm:t>
    </dgm:pt>
    <dgm:pt modelId="{F726E73E-9360-9249-86F4-7A25933E9339}" type="sibTrans" cxnId="{5C9BA098-3A16-6C4F-A419-E58C951DBC4C}">
      <dgm:prSet/>
      <dgm:spPr/>
      <dgm:t>
        <a:bodyPr/>
        <a:lstStyle/>
        <a:p>
          <a:endParaRPr lang="fr-FR"/>
        </a:p>
      </dgm:t>
    </dgm:pt>
    <dgm:pt modelId="{D2691831-118B-824C-8056-A7055A7D3EBA}" type="parTrans" cxnId="{5C9BA098-3A16-6C4F-A419-E58C951DBC4C}">
      <dgm:prSet/>
      <dgm:spPr/>
      <dgm:t>
        <a:bodyPr/>
        <a:lstStyle/>
        <a:p>
          <a:endParaRPr lang="fr-FR"/>
        </a:p>
      </dgm:t>
    </dgm:pt>
    <dgm:pt modelId="{AE020E9C-4A84-004A-9F5D-FF2A603B27FD}" type="sibTrans" cxnId="{0D85C782-4C83-F043-91DB-9C6DA283D7D2}">
      <dgm:prSet/>
      <dgm:spPr/>
      <dgm:t>
        <a:bodyPr/>
        <a:lstStyle/>
        <a:p>
          <a:endParaRPr lang="fr-FR"/>
        </a:p>
      </dgm:t>
    </dgm:pt>
    <dgm:pt modelId="{2AFDA5AE-5435-664E-83C4-48530F781650}" type="parTrans" cxnId="{0D85C782-4C83-F043-91DB-9C6DA283D7D2}">
      <dgm:prSet/>
      <dgm:spPr/>
      <dgm:t>
        <a:bodyPr/>
        <a:lstStyle/>
        <a:p>
          <a:endParaRPr lang="fr-FR"/>
        </a:p>
      </dgm:t>
    </dgm:pt>
    <dgm:pt modelId="{4A9A2867-3D13-9144-AA00-8B3C8A966FDD}" type="sibTrans" cxnId="{BCA9D3D5-F790-BD41-A093-6BF4CCFE0A01}">
      <dgm:prSet/>
      <dgm:spPr/>
      <dgm:t>
        <a:bodyPr/>
        <a:lstStyle/>
        <a:p>
          <a:endParaRPr lang="fr-FR"/>
        </a:p>
      </dgm:t>
    </dgm:pt>
    <dgm:pt modelId="{CBA3E63D-E3D9-404C-BCDB-21ECB2187DFB}" type="parTrans" cxnId="{BCA9D3D5-F790-BD41-A093-6BF4CCFE0A01}">
      <dgm:prSet/>
      <dgm:spPr/>
      <dgm:t>
        <a:bodyPr/>
        <a:lstStyle/>
        <a:p>
          <a:endParaRPr lang="fr-FR"/>
        </a:p>
      </dgm:t>
    </dgm:pt>
    <dgm:pt modelId="{0D936368-FF02-E342-8DBB-AB5708EE21D0}" type="sibTrans" cxnId="{85EBE96B-BA8E-8F43-A91A-8AFB7BBDD1E0}">
      <dgm:prSet/>
      <dgm:spPr/>
      <dgm:t>
        <a:bodyPr/>
        <a:lstStyle/>
        <a:p>
          <a:endParaRPr lang="fr-FR"/>
        </a:p>
      </dgm:t>
    </dgm:pt>
    <dgm:pt modelId="{0CA14E4F-60E2-DB44-976A-BEC9A979E4D1}" type="parTrans" cxnId="{85EBE96B-BA8E-8F43-A91A-8AFB7BBDD1E0}">
      <dgm:prSet/>
      <dgm:spPr/>
      <dgm:t>
        <a:bodyPr/>
        <a:lstStyle/>
        <a:p>
          <a:endParaRPr lang="fr-FR"/>
        </a:p>
      </dgm:t>
    </dgm:pt>
    <dgm:pt modelId="{37DE4CED-987C-1A46-9905-873C4AD4E533}">
      <dgm:prSet custT="1"/>
      <dgm:spPr/>
      <dgm:t>
        <a:bodyPr/>
        <a:lstStyle/>
        <a:p>
          <a:r>
            <a:rPr lang="en-US" sz="1100" b="1" noProof="0" dirty="0" smtClean="0">
              <a:latin typeface="Times New Roman"/>
              <a:cs typeface="Times New Roman"/>
            </a:rPr>
            <a:t>CAT 3: have fun, educate, </a:t>
          </a:r>
          <a:r>
            <a:rPr lang="mr-IN" sz="1100" b="1" noProof="0" dirty="0" smtClean="0">
              <a:latin typeface="Times New Roman"/>
              <a:cs typeface="Times New Roman"/>
            </a:rPr>
            <a:t>…</a:t>
          </a:r>
          <a:endParaRPr lang="en-US" sz="1100" b="1" noProof="0" dirty="0" smtClean="0">
            <a:latin typeface="Times New Roman"/>
            <a:cs typeface="Times New Roman"/>
          </a:endParaRPr>
        </a:p>
      </dgm:t>
    </dgm:pt>
    <dgm:pt modelId="{265A3D71-F4A7-A248-9EF1-175213982639}" type="sibTrans" cxnId="{BF1BBBD8-21B5-9D4C-854F-69DCDE0A24B2}">
      <dgm:prSet/>
      <dgm:spPr/>
      <dgm:t>
        <a:bodyPr/>
        <a:lstStyle/>
        <a:p>
          <a:endParaRPr lang="fr-FR"/>
        </a:p>
      </dgm:t>
    </dgm:pt>
    <dgm:pt modelId="{64D9AAB9-0D5B-3341-9B30-08DEF1A37EF7}" type="parTrans" cxnId="{BF1BBBD8-21B5-9D4C-854F-69DCDE0A24B2}">
      <dgm:prSet/>
      <dgm:spPr/>
      <dgm:t>
        <a:bodyPr/>
        <a:lstStyle/>
        <a:p>
          <a:endParaRPr lang="fr-FR"/>
        </a:p>
      </dgm:t>
    </dgm:pt>
    <dgm:pt modelId="{3DEABD10-18C1-9847-BD3D-134824306ED8}">
      <dgm:prSet custT="1"/>
      <dgm:spPr/>
      <dgm:t>
        <a:bodyPr/>
        <a:lstStyle/>
        <a:p>
          <a:r>
            <a:rPr lang="en-US" sz="1100" b="1" noProof="0" dirty="0" smtClean="0">
              <a:latin typeface="Times New Roman"/>
              <a:cs typeface="Times New Roman"/>
            </a:rPr>
            <a:t>CAT 2: sharing, innovation, </a:t>
          </a:r>
          <a:r>
            <a:rPr lang="mr-IN" sz="1100" b="1" noProof="0" dirty="0" smtClean="0">
              <a:latin typeface="Times New Roman"/>
              <a:cs typeface="Times New Roman"/>
            </a:rPr>
            <a:t>…</a:t>
          </a:r>
          <a:endParaRPr lang="en-US" sz="1100" b="1" noProof="0" dirty="0" smtClean="0">
            <a:latin typeface="Times New Roman"/>
            <a:cs typeface="Times New Roman"/>
          </a:endParaRPr>
        </a:p>
      </dgm:t>
    </dgm:pt>
    <dgm:pt modelId="{6A713D7A-D609-5547-8C24-1ACA88C87DFA}" type="sibTrans" cxnId="{FB2864DE-1C06-D244-B7A1-93803E26896B}">
      <dgm:prSet/>
      <dgm:spPr/>
      <dgm:t>
        <a:bodyPr/>
        <a:lstStyle/>
        <a:p>
          <a:endParaRPr lang="fr-FR"/>
        </a:p>
      </dgm:t>
    </dgm:pt>
    <dgm:pt modelId="{81557432-F679-3E49-8CB3-BAEB3700D6DE}" type="parTrans" cxnId="{FB2864DE-1C06-D244-B7A1-93803E26896B}">
      <dgm:prSet/>
      <dgm:spPr/>
      <dgm:t>
        <a:bodyPr/>
        <a:lstStyle/>
        <a:p>
          <a:endParaRPr lang="fr-FR"/>
        </a:p>
      </dgm:t>
    </dgm:pt>
    <dgm:pt modelId="{74FAB38C-7DCB-824C-BEF4-2C7626348F65}">
      <dgm:prSet custT="1"/>
      <dgm:spPr/>
      <dgm:t>
        <a:bodyPr/>
        <a:lstStyle/>
        <a:p>
          <a:r>
            <a:rPr lang="en-US" sz="1100" b="1" noProof="0" dirty="0" smtClean="0">
              <a:latin typeface="Times New Roman"/>
              <a:cs typeface="Times New Roman"/>
            </a:rPr>
            <a:t>CAT 1: problem solving, fun,  …</a:t>
          </a:r>
        </a:p>
      </dgm:t>
    </dgm:pt>
    <dgm:pt modelId="{C92ECBCA-AC99-DD40-852D-59E3F55D32A3}" type="sibTrans" cxnId="{92D398E8-CA11-044A-8ACA-EBE7FBC37E17}">
      <dgm:prSet/>
      <dgm:spPr/>
      <dgm:t>
        <a:bodyPr/>
        <a:lstStyle/>
        <a:p>
          <a:endParaRPr lang="fr-FR"/>
        </a:p>
      </dgm:t>
    </dgm:pt>
    <dgm:pt modelId="{91D587FF-4706-0C44-A07B-7F7FEF57F092}" type="parTrans" cxnId="{92D398E8-CA11-044A-8ACA-EBE7FBC37E17}">
      <dgm:prSet/>
      <dgm:spPr/>
      <dgm:t>
        <a:bodyPr/>
        <a:lstStyle/>
        <a:p>
          <a:endParaRPr lang="fr-FR"/>
        </a:p>
      </dgm:t>
    </dgm:pt>
    <dgm:pt modelId="{E26FF7F3-CBC6-9D43-8A79-605B681A2E11}" type="pres">
      <dgm:prSet presAssocID="{167A7E0C-BD71-8B42-8231-41D4442302DF}" presName="Name0" presStyleCnt="0">
        <dgm:presLayoutVars>
          <dgm:chPref val="1"/>
          <dgm:dir val="rev"/>
          <dgm:animOne val="branch"/>
          <dgm:animLvl val="lvl"/>
          <dgm:resizeHandles val="exact"/>
        </dgm:presLayoutVars>
      </dgm:prSet>
      <dgm:spPr/>
      <dgm:t>
        <a:bodyPr/>
        <a:lstStyle/>
        <a:p>
          <a:endParaRPr lang="fr-FR"/>
        </a:p>
      </dgm:t>
    </dgm:pt>
    <dgm:pt modelId="{2F1A4B16-E3BB-E44B-B5CD-A30611F123DB}" type="pres">
      <dgm:prSet presAssocID="{52C22A01-FC4A-424A-B188-9E8FED3AE232}" presName="root1" presStyleCnt="0"/>
      <dgm:spPr/>
    </dgm:pt>
    <dgm:pt modelId="{80E538D5-716F-3046-836F-A11C33F1807B}" type="pres">
      <dgm:prSet presAssocID="{52C22A01-FC4A-424A-B188-9E8FED3AE232}" presName="LevelOneTextNode" presStyleLbl="node0" presStyleIdx="0" presStyleCnt="1">
        <dgm:presLayoutVars>
          <dgm:chPref val="3"/>
        </dgm:presLayoutVars>
      </dgm:prSet>
      <dgm:spPr/>
      <dgm:t>
        <a:bodyPr/>
        <a:lstStyle/>
        <a:p>
          <a:endParaRPr lang="fr-FR"/>
        </a:p>
      </dgm:t>
    </dgm:pt>
    <dgm:pt modelId="{F81A1765-3305-7F42-ACEC-F7A4A0E89ADA}" type="pres">
      <dgm:prSet presAssocID="{52C22A01-FC4A-424A-B188-9E8FED3AE232}" presName="level2hierChild" presStyleCnt="0"/>
      <dgm:spPr/>
    </dgm:pt>
    <dgm:pt modelId="{272BC2A4-9719-344A-AD0D-B1C9B6FB9D61}" type="pres">
      <dgm:prSet presAssocID="{AA6C33D3-AA23-D54D-AE51-304ED5902C87}" presName="conn2-1" presStyleLbl="parChTrans1D2" presStyleIdx="0" presStyleCnt="3"/>
      <dgm:spPr/>
      <dgm:t>
        <a:bodyPr/>
        <a:lstStyle/>
        <a:p>
          <a:endParaRPr lang="fr-FR"/>
        </a:p>
      </dgm:t>
    </dgm:pt>
    <dgm:pt modelId="{7873259A-BA50-D640-B66E-E22ABEB0C893}" type="pres">
      <dgm:prSet presAssocID="{AA6C33D3-AA23-D54D-AE51-304ED5902C87}" presName="connTx" presStyleLbl="parChTrans1D2" presStyleIdx="0" presStyleCnt="3"/>
      <dgm:spPr/>
      <dgm:t>
        <a:bodyPr/>
        <a:lstStyle/>
        <a:p>
          <a:endParaRPr lang="fr-FR"/>
        </a:p>
      </dgm:t>
    </dgm:pt>
    <dgm:pt modelId="{1BE0D8DB-DCCD-A34E-AD60-CF9C8522D8DE}" type="pres">
      <dgm:prSet presAssocID="{6B8AB27C-C99F-E44A-91E1-018B493B87C5}" presName="root2" presStyleCnt="0"/>
      <dgm:spPr/>
    </dgm:pt>
    <dgm:pt modelId="{A0C9FBD4-7F7F-BF4B-9D0B-35024228D87C}" type="pres">
      <dgm:prSet presAssocID="{6B8AB27C-C99F-E44A-91E1-018B493B87C5}" presName="LevelTwoTextNode" presStyleLbl="node2" presStyleIdx="0" presStyleCnt="3" custScaleX="40723">
        <dgm:presLayoutVars>
          <dgm:chPref val="3"/>
        </dgm:presLayoutVars>
      </dgm:prSet>
      <dgm:spPr/>
      <dgm:t>
        <a:bodyPr/>
        <a:lstStyle/>
        <a:p>
          <a:endParaRPr lang="fr-FR"/>
        </a:p>
      </dgm:t>
    </dgm:pt>
    <dgm:pt modelId="{2765B07B-1167-BD4D-8646-C382D6D04190}" type="pres">
      <dgm:prSet presAssocID="{6B8AB27C-C99F-E44A-91E1-018B493B87C5}" presName="level3hierChild" presStyleCnt="0"/>
      <dgm:spPr/>
    </dgm:pt>
    <dgm:pt modelId="{CEC3B0F8-EEE3-174E-B0C5-3E320F39C2C4}" type="pres">
      <dgm:prSet presAssocID="{27057EC0-1491-A64F-8883-162B3B9BE374}" presName="conn2-1" presStyleLbl="parChTrans1D3" presStyleIdx="0" presStyleCnt="11"/>
      <dgm:spPr/>
      <dgm:t>
        <a:bodyPr/>
        <a:lstStyle/>
        <a:p>
          <a:endParaRPr lang="fr-FR"/>
        </a:p>
      </dgm:t>
    </dgm:pt>
    <dgm:pt modelId="{ED8FBA72-B738-8E4B-BCFF-A16FB1E9293D}" type="pres">
      <dgm:prSet presAssocID="{27057EC0-1491-A64F-8883-162B3B9BE374}" presName="connTx" presStyleLbl="parChTrans1D3" presStyleIdx="0" presStyleCnt="11"/>
      <dgm:spPr/>
      <dgm:t>
        <a:bodyPr/>
        <a:lstStyle/>
        <a:p>
          <a:endParaRPr lang="fr-FR"/>
        </a:p>
      </dgm:t>
    </dgm:pt>
    <dgm:pt modelId="{7552616B-7DDD-D943-BA64-32FD4365B497}" type="pres">
      <dgm:prSet presAssocID="{27D8E305-A1D7-4F49-91A8-40413AE0073D}" presName="root2" presStyleCnt="0"/>
      <dgm:spPr/>
    </dgm:pt>
    <dgm:pt modelId="{463ADDD1-4E2F-F846-800E-8CA01FDC94AF}" type="pres">
      <dgm:prSet presAssocID="{27D8E305-A1D7-4F49-91A8-40413AE0073D}" presName="LevelTwoTextNode" presStyleLbl="node3" presStyleIdx="0" presStyleCnt="11" custScaleX="206892" custScaleY="37058">
        <dgm:presLayoutVars>
          <dgm:chPref val="3"/>
        </dgm:presLayoutVars>
      </dgm:prSet>
      <dgm:spPr/>
      <dgm:t>
        <a:bodyPr/>
        <a:lstStyle/>
        <a:p>
          <a:endParaRPr lang="fr-FR"/>
        </a:p>
      </dgm:t>
    </dgm:pt>
    <dgm:pt modelId="{B9BAF4B4-3160-AC45-8B1A-257013FEEB10}" type="pres">
      <dgm:prSet presAssocID="{27D8E305-A1D7-4F49-91A8-40413AE0073D}" presName="level3hierChild" presStyleCnt="0"/>
      <dgm:spPr/>
    </dgm:pt>
    <dgm:pt modelId="{FB865BDC-22BF-5B47-AB08-48E764AA9C23}" type="pres">
      <dgm:prSet presAssocID="{729F5196-447B-6548-857F-3ECD6E802AB6}" presName="conn2-1" presStyleLbl="parChTrans1D3" presStyleIdx="1" presStyleCnt="11"/>
      <dgm:spPr/>
      <dgm:t>
        <a:bodyPr/>
        <a:lstStyle/>
        <a:p>
          <a:endParaRPr lang="fr-FR"/>
        </a:p>
      </dgm:t>
    </dgm:pt>
    <dgm:pt modelId="{1CAFEB0A-20BC-C74E-BB7F-FB08170C6277}" type="pres">
      <dgm:prSet presAssocID="{729F5196-447B-6548-857F-3ECD6E802AB6}" presName="connTx" presStyleLbl="parChTrans1D3" presStyleIdx="1" presStyleCnt="11"/>
      <dgm:spPr/>
      <dgm:t>
        <a:bodyPr/>
        <a:lstStyle/>
        <a:p>
          <a:endParaRPr lang="fr-FR"/>
        </a:p>
      </dgm:t>
    </dgm:pt>
    <dgm:pt modelId="{8DDA039B-B322-0746-90AE-F84D505E6D82}" type="pres">
      <dgm:prSet presAssocID="{EF1EBB3C-A8C6-114D-A5D3-CB1CAE91B5A3}" presName="root2" presStyleCnt="0"/>
      <dgm:spPr/>
    </dgm:pt>
    <dgm:pt modelId="{EB5640DC-C695-164F-B686-E3A38A87F718}" type="pres">
      <dgm:prSet presAssocID="{EF1EBB3C-A8C6-114D-A5D3-CB1CAE91B5A3}" presName="LevelTwoTextNode" presStyleLbl="node3" presStyleIdx="1" presStyleCnt="11" custScaleX="206892" custScaleY="37058">
        <dgm:presLayoutVars>
          <dgm:chPref val="3"/>
        </dgm:presLayoutVars>
      </dgm:prSet>
      <dgm:spPr/>
      <dgm:t>
        <a:bodyPr/>
        <a:lstStyle/>
        <a:p>
          <a:endParaRPr lang="fr-FR"/>
        </a:p>
      </dgm:t>
    </dgm:pt>
    <dgm:pt modelId="{AE644B8F-97CC-9C48-983D-66C766F1C1B0}" type="pres">
      <dgm:prSet presAssocID="{EF1EBB3C-A8C6-114D-A5D3-CB1CAE91B5A3}" presName="level3hierChild" presStyleCnt="0"/>
      <dgm:spPr/>
    </dgm:pt>
    <dgm:pt modelId="{E9DD2A61-D4C5-6843-BD88-95AE5DA4C3CB}" type="pres">
      <dgm:prSet presAssocID="{2CE833F3-5D94-7143-9B8F-003059B15EA6}" presName="conn2-1" presStyleLbl="parChTrans1D3" presStyleIdx="2" presStyleCnt="11"/>
      <dgm:spPr/>
      <dgm:t>
        <a:bodyPr/>
        <a:lstStyle/>
        <a:p>
          <a:endParaRPr lang="fr-FR"/>
        </a:p>
      </dgm:t>
    </dgm:pt>
    <dgm:pt modelId="{D04BC196-C299-C046-A086-51E0227702B7}" type="pres">
      <dgm:prSet presAssocID="{2CE833F3-5D94-7143-9B8F-003059B15EA6}" presName="connTx" presStyleLbl="parChTrans1D3" presStyleIdx="2" presStyleCnt="11"/>
      <dgm:spPr/>
      <dgm:t>
        <a:bodyPr/>
        <a:lstStyle/>
        <a:p>
          <a:endParaRPr lang="fr-FR"/>
        </a:p>
      </dgm:t>
    </dgm:pt>
    <dgm:pt modelId="{63BEC962-FA53-2740-AF58-20FFF372B1C5}" type="pres">
      <dgm:prSet presAssocID="{FA145B67-E4D6-C64A-AD30-48570D09912D}" presName="root2" presStyleCnt="0"/>
      <dgm:spPr/>
    </dgm:pt>
    <dgm:pt modelId="{E1F19DF4-3054-A74E-BEC5-0326DF72B85E}" type="pres">
      <dgm:prSet presAssocID="{FA145B67-E4D6-C64A-AD30-48570D09912D}" presName="LevelTwoTextNode" presStyleLbl="node3" presStyleIdx="2" presStyleCnt="11" custScaleX="206892" custScaleY="37058">
        <dgm:presLayoutVars>
          <dgm:chPref val="3"/>
        </dgm:presLayoutVars>
      </dgm:prSet>
      <dgm:spPr/>
      <dgm:t>
        <a:bodyPr/>
        <a:lstStyle/>
        <a:p>
          <a:endParaRPr lang="fr-FR"/>
        </a:p>
      </dgm:t>
    </dgm:pt>
    <dgm:pt modelId="{EC6B7286-A638-744F-AC44-918A08EF8316}" type="pres">
      <dgm:prSet presAssocID="{FA145B67-E4D6-C64A-AD30-48570D09912D}" presName="level3hierChild" presStyleCnt="0"/>
      <dgm:spPr/>
    </dgm:pt>
    <dgm:pt modelId="{7DD1422F-9E1D-854A-8D03-847F7A8CBE65}" type="pres">
      <dgm:prSet presAssocID="{7C47D562-78EE-A940-AAD0-2A7BCBE2D3E9}" presName="conn2-1" presStyleLbl="parChTrans1D3" presStyleIdx="3" presStyleCnt="11"/>
      <dgm:spPr/>
      <dgm:t>
        <a:bodyPr/>
        <a:lstStyle/>
        <a:p>
          <a:endParaRPr lang="fr-FR"/>
        </a:p>
      </dgm:t>
    </dgm:pt>
    <dgm:pt modelId="{78AA6690-21AC-D948-9175-49F0A00387C7}" type="pres">
      <dgm:prSet presAssocID="{7C47D562-78EE-A940-AAD0-2A7BCBE2D3E9}" presName="connTx" presStyleLbl="parChTrans1D3" presStyleIdx="3" presStyleCnt="11"/>
      <dgm:spPr/>
      <dgm:t>
        <a:bodyPr/>
        <a:lstStyle/>
        <a:p>
          <a:endParaRPr lang="fr-FR"/>
        </a:p>
      </dgm:t>
    </dgm:pt>
    <dgm:pt modelId="{FBABC387-E5CB-CC48-8878-43DB844D3E19}" type="pres">
      <dgm:prSet presAssocID="{2ED47DC3-DC04-C740-859B-B342999B919F}" presName="root2" presStyleCnt="0"/>
      <dgm:spPr/>
    </dgm:pt>
    <dgm:pt modelId="{A4FD30A5-FB0D-2642-8A1A-752E56E23D52}" type="pres">
      <dgm:prSet presAssocID="{2ED47DC3-DC04-C740-859B-B342999B919F}" presName="LevelTwoTextNode" presStyleLbl="node3" presStyleIdx="3" presStyleCnt="11" custScaleX="206892" custScaleY="37058">
        <dgm:presLayoutVars>
          <dgm:chPref val="3"/>
        </dgm:presLayoutVars>
      </dgm:prSet>
      <dgm:spPr/>
      <dgm:t>
        <a:bodyPr/>
        <a:lstStyle/>
        <a:p>
          <a:endParaRPr lang="fr-FR"/>
        </a:p>
      </dgm:t>
    </dgm:pt>
    <dgm:pt modelId="{7E55EEB4-0F17-C140-AA8C-F4920E4504E0}" type="pres">
      <dgm:prSet presAssocID="{2ED47DC3-DC04-C740-859B-B342999B919F}" presName="level3hierChild" presStyleCnt="0"/>
      <dgm:spPr/>
    </dgm:pt>
    <dgm:pt modelId="{EDD7C537-B514-064D-849F-E8D65A79D90E}" type="pres">
      <dgm:prSet presAssocID="{285ECA3B-6000-C84D-860E-BF82FB62F89A}" presName="conn2-1" presStyleLbl="parChTrans1D3" presStyleIdx="4" presStyleCnt="11"/>
      <dgm:spPr/>
      <dgm:t>
        <a:bodyPr/>
        <a:lstStyle/>
        <a:p>
          <a:endParaRPr lang="fr-FR"/>
        </a:p>
      </dgm:t>
    </dgm:pt>
    <dgm:pt modelId="{09FE2603-97F2-FB40-9B61-6D4E0DEC83CA}" type="pres">
      <dgm:prSet presAssocID="{285ECA3B-6000-C84D-860E-BF82FB62F89A}" presName="connTx" presStyleLbl="parChTrans1D3" presStyleIdx="4" presStyleCnt="11"/>
      <dgm:spPr/>
      <dgm:t>
        <a:bodyPr/>
        <a:lstStyle/>
        <a:p>
          <a:endParaRPr lang="fr-FR"/>
        </a:p>
      </dgm:t>
    </dgm:pt>
    <dgm:pt modelId="{FDCCD58D-419B-C948-95F3-A869ED6079C3}" type="pres">
      <dgm:prSet presAssocID="{5A221E8D-3B06-CA43-B384-FC742EFACCE9}" presName="root2" presStyleCnt="0"/>
      <dgm:spPr/>
    </dgm:pt>
    <dgm:pt modelId="{77844D31-7552-D44D-8746-5F9B94956439}" type="pres">
      <dgm:prSet presAssocID="{5A221E8D-3B06-CA43-B384-FC742EFACCE9}" presName="LevelTwoTextNode" presStyleLbl="node3" presStyleIdx="4" presStyleCnt="11" custScaleX="206892" custScaleY="37058">
        <dgm:presLayoutVars>
          <dgm:chPref val="3"/>
        </dgm:presLayoutVars>
      </dgm:prSet>
      <dgm:spPr/>
      <dgm:t>
        <a:bodyPr/>
        <a:lstStyle/>
        <a:p>
          <a:endParaRPr lang="fr-FR"/>
        </a:p>
      </dgm:t>
    </dgm:pt>
    <dgm:pt modelId="{2CF5F44C-49B1-1B49-8451-5331D65F6617}" type="pres">
      <dgm:prSet presAssocID="{5A221E8D-3B06-CA43-B384-FC742EFACCE9}" presName="level3hierChild" presStyleCnt="0"/>
      <dgm:spPr/>
    </dgm:pt>
    <dgm:pt modelId="{BB5BEAC1-EA67-5940-BE56-BF663057EF87}" type="pres">
      <dgm:prSet presAssocID="{ED581054-BC2A-6A4F-B3FE-54A5629BFCB8}" presName="conn2-1" presStyleLbl="parChTrans1D2" presStyleIdx="1" presStyleCnt="3"/>
      <dgm:spPr/>
      <dgm:t>
        <a:bodyPr/>
        <a:lstStyle/>
        <a:p>
          <a:endParaRPr lang="fr-FR"/>
        </a:p>
      </dgm:t>
    </dgm:pt>
    <dgm:pt modelId="{EA64675B-CE22-2F46-BDEC-19E1AC063F04}" type="pres">
      <dgm:prSet presAssocID="{ED581054-BC2A-6A4F-B3FE-54A5629BFCB8}" presName="connTx" presStyleLbl="parChTrans1D2" presStyleIdx="1" presStyleCnt="3"/>
      <dgm:spPr/>
      <dgm:t>
        <a:bodyPr/>
        <a:lstStyle/>
        <a:p>
          <a:endParaRPr lang="fr-FR"/>
        </a:p>
      </dgm:t>
    </dgm:pt>
    <dgm:pt modelId="{C1C07652-6F0E-974E-B034-580F16DD6457}" type="pres">
      <dgm:prSet presAssocID="{AC8B763B-454E-474B-962F-11427839AADC}" presName="root2" presStyleCnt="0"/>
      <dgm:spPr/>
    </dgm:pt>
    <dgm:pt modelId="{02C1A13E-F63F-8142-8E8A-96A3F576C68C}" type="pres">
      <dgm:prSet presAssocID="{AC8B763B-454E-474B-962F-11427839AADC}" presName="LevelTwoTextNode" presStyleLbl="node2" presStyleIdx="1" presStyleCnt="3" custScaleX="40723">
        <dgm:presLayoutVars>
          <dgm:chPref val="3"/>
        </dgm:presLayoutVars>
      </dgm:prSet>
      <dgm:spPr/>
      <dgm:t>
        <a:bodyPr/>
        <a:lstStyle/>
        <a:p>
          <a:endParaRPr lang="fr-FR"/>
        </a:p>
      </dgm:t>
    </dgm:pt>
    <dgm:pt modelId="{8D7226C6-E1AF-6A4B-976F-0B4741113C38}" type="pres">
      <dgm:prSet presAssocID="{AC8B763B-454E-474B-962F-11427839AADC}" presName="level3hierChild" presStyleCnt="0"/>
      <dgm:spPr/>
    </dgm:pt>
    <dgm:pt modelId="{3A7F6E4B-A1DA-1B42-854F-88C3FE05F363}" type="pres">
      <dgm:prSet presAssocID="{91D587FF-4706-0C44-A07B-7F7FEF57F092}" presName="conn2-1" presStyleLbl="parChTrans1D3" presStyleIdx="5" presStyleCnt="11"/>
      <dgm:spPr/>
      <dgm:t>
        <a:bodyPr/>
        <a:lstStyle/>
        <a:p>
          <a:endParaRPr lang="fr-FR"/>
        </a:p>
      </dgm:t>
    </dgm:pt>
    <dgm:pt modelId="{04C15090-45CD-2A4F-A520-9FB3339E280C}" type="pres">
      <dgm:prSet presAssocID="{91D587FF-4706-0C44-A07B-7F7FEF57F092}" presName="connTx" presStyleLbl="parChTrans1D3" presStyleIdx="5" presStyleCnt="11"/>
      <dgm:spPr/>
      <dgm:t>
        <a:bodyPr/>
        <a:lstStyle/>
        <a:p>
          <a:endParaRPr lang="fr-FR"/>
        </a:p>
      </dgm:t>
    </dgm:pt>
    <dgm:pt modelId="{C8F2A8B3-CC2D-D44C-8273-9BBE23DE12BE}" type="pres">
      <dgm:prSet presAssocID="{74FAB38C-7DCB-824C-BEF4-2C7626348F65}" presName="root2" presStyleCnt="0"/>
      <dgm:spPr/>
    </dgm:pt>
    <dgm:pt modelId="{B659D721-4CCF-EE4E-9FC4-25BEF7B99EEF}" type="pres">
      <dgm:prSet presAssocID="{74FAB38C-7DCB-824C-BEF4-2C7626348F65}" presName="LevelTwoTextNode" presStyleLbl="node3" presStyleIdx="5" presStyleCnt="11" custScaleX="206892" custScaleY="37058">
        <dgm:presLayoutVars>
          <dgm:chPref val="3"/>
        </dgm:presLayoutVars>
      </dgm:prSet>
      <dgm:spPr/>
      <dgm:t>
        <a:bodyPr/>
        <a:lstStyle/>
        <a:p>
          <a:endParaRPr lang="fr-FR"/>
        </a:p>
      </dgm:t>
    </dgm:pt>
    <dgm:pt modelId="{C689E29B-3489-4B4C-B48D-988E56590E54}" type="pres">
      <dgm:prSet presAssocID="{74FAB38C-7DCB-824C-BEF4-2C7626348F65}" presName="level3hierChild" presStyleCnt="0"/>
      <dgm:spPr/>
    </dgm:pt>
    <dgm:pt modelId="{E4A322DE-C061-764B-9EDA-663DC3D6A20C}" type="pres">
      <dgm:prSet presAssocID="{81557432-F679-3E49-8CB3-BAEB3700D6DE}" presName="conn2-1" presStyleLbl="parChTrans1D3" presStyleIdx="6" presStyleCnt="11"/>
      <dgm:spPr/>
      <dgm:t>
        <a:bodyPr/>
        <a:lstStyle/>
        <a:p>
          <a:endParaRPr lang="fr-FR"/>
        </a:p>
      </dgm:t>
    </dgm:pt>
    <dgm:pt modelId="{4ACC3C3B-3B0B-2E47-A064-D6E376CF911E}" type="pres">
      <dgm:prSet presAssocID="{81557432-F679-3E49-8CB3-BAEB3700D6DE}" presName="connTx" presStyleLbl="parChTrans1D3" presStyleIdx="6" presStyleCnt="11"/>
      <dgm:spPr/>
      <dgm:t>
        <a:bodyPr/>
        <a:lstStyle/>
        <a:p>
          <a:endParaRPr lang="fr-FR"/>
        </a:p>
      </dgm:t>
    </dgm:pt>
    <dgm:pt modelId="{10A2DC50-AE28-4149-BCDB-B551B6C90DAA}" type="pres">
      <dgm:prSet presAssocID="{3DEABD10-18C1-9847-BD3D-134824306ED8}" presName="root2" presStyleCnt="0"/>
      <dgm:spPr/>
    </dgm:pt>
    <dgm:pt modelId="{7ECB94D9-76B5-CC4E-B235-B616B8BA25EC}" type="pres">
      <dgm:prSet presAssocID="{3DEABD10-18C1-9847-BD3D-134824306ED8}" presName="LevelTwoTextNode" presStyleLbl="node3" presStyleIdx="6" presStyleCnt="11" custScaleX="206892" custScaleY="37058">
        <dgm:presLayoutVars>
          <dgm:chPref val="3"/>
        </dgm:presLayoutVars>
      </dgm:prSet>
      <dgm:spPr/>
      <dgm:t>
        <a:bodyPr/>
        <a:lstStyle/>
        <a:p>
          <a:endParaRPr lang="fr-FR"/>
        </a:p>
      </dgm:t>
    </dgm:pt>
    <dgm:pt modelId="{23F3FE76-F5DE-9545-8507-225F2ECA6436}" type="pres">
      <dgm:prSet presAssocID="{3DEABD10-18C1-9847-BD3D-134824306ED8}" presName="level3hierChild" presStyleCnt="0"/>
      <dgm:spPr/>
    </dgm:pt>
    <dgm:pt modelId="{E817EE1A-8642-3545-840C-34BE822FD66C}" type="pres">
      <dgm:prSet presAssocID="{64D9AAB9-0D5B-3341-9B30-08DEF1A37EF7}" presName="conn2-1" presStyleLbl="parChTrans1D3" presStyleIdx="7" presStyleCnt="11"/>
      <dgm:spPr/>
      <dgm:t>
        <a:bodyPr/>
        <a:lstStyle/>
        <a:p>
          <a:endParaRPr lang="fr-FR"/>
        </a:p>
      </dgm:t>
    </dgm:pt>
    <dgm:pt modelId="{DB1F11BB-3518-8247-9265-216066D967F7}" type="pres">
      <dgm:prSet presAssocID="{64D9AAB9-0D5B-3341-9B30-08DEF1A37EF7}" presName="connTx" presStyleLbl="parChTrans1D3" presStyleIdx="7" presStyleCnt="11"/>
      <dgm:spPr/>
      <dgm:t>
        <a:bodyPr/>
        <a:lstStyle/>
        <a:p>
          <a:endParaRPr lang="fr-FR"/>
        </a:p>
      </dgm:t>
    </dgm:pt>
    <dgm:pt modelId="{30BBA445-C221-DC44-A271-A9082A404F7B}" type="pres">
      <dgm:prSet presAssocID="{37DE4CED-987C-1A46-9905-873C4AD4E533}" presName="root2" presStyleCnt="0"/>
      <dgm:spPr/>
    </dgm:pt>
    <dgm:pt modelId="{DD35671A-6CDB-754F-B7B7-2EAEFED428B6}" type="pres">
      <dgm:prSet presAssocID="{37DE4CED-987C-1A46-9905-873C4AD4E533}" presName="LevelTwoTextNode" presStyleLbl="node3" presStyleIdx="7" presStyleCnt="11" custScaleX="206892" custScaleY="37058">
        <dgm:presLayoutVars>
          <dgm:chPref val="3"/>
        </dgm:presLayoutVars>
      </dgm:prSet>
      <dgm:spPr/>
      <dgm:t>
        <a:bodyPr/>
        <a:lstStyle/>
        <a:p>
          <a:endParaRPr lang="fr-FR"/>
        </a:p>
      </dgm:t>
    </dgm:pt>
    <dgm:pt modelId="{5EB673C3-79E2-0540-A37F-AA635C3BECF8}" type="pres">
      <dgm:prSet presAssocID="{37DE4CED-987C-1A46-9905-873C4AD4E533}" presName="level3hierChild" presStyleCnt="0"/>
      <dgm:spPr/>
    </dgm:pt>
    <dgm:pt modelId="{68462ECF-4BC0-9649-8078-8C22B60503C3}" type="pres">
      <dgm:prSet presAssocID="{D2691831-118B-824C-8056-A7055A7D3EBA}" presName="conn2-1" presStyleLbl="parChTrans1D2" presStyleIdx="2" presStyleCnt="3"/>
      <dgm:spPr/>
      <dgm:t>
        <a:bodyPr/>
        <a:lstStyle/>
        <a:p>
          <a:endParaRPr lang="fr-FR"/>
        </a:p>
      </dgm:t>
    </dgm:pt>
    <dgm:pt modelId="{B0493C73-00E0-B146-B1E2-4A8C7C383C72}" type="pres">
      <dgm:prSet presAssocID="{D2691831-118B-824C-8056-A7055A7D3EBA}" presName="connTx" presStyleLbl="parChTrans1D2" presStyleIdx="2" presStyleCnt="3"/>
      <dgm:spPr/>
      <dgm:t>
        <a:bodyPr/>
        <a:lstStyle/>
        <a:p>
          <a:endParaRPr lang="fr-FR"/>
        </a:p>
      </dgm:t>
    </dgm:pt>
    <dgm:pt modelId="{6D87270F-F615-064A-AA52-DB8785C0C76C}" type="pres">
      <dgm:prSet presAssocID="{72E3F5D4-EA62-B74C-994E-14160B53E980}" presName="root2" presStyleCnt="0"/>
      <dgm:spPr/>
    </dgm:pt>
    <dgm:pt modelId="{9BAE2435-904B-B642-A1E1-7EE9A255FFB8}" type="pres">
      <dgm:prSet presAssocID="{72E3F5D4-EA62-B74C-994E-14160B53E980}" presName="LevelTwoTextNode" presStyleLbl="node2" presStyleIdx="2" presStyleCnt="3" custScaleX="40723">
        <dgm:presLayoutVars>
          <dgm:chPref val="3"/>
        </dgm:presLayoutVars>
      </dgm:prSet>
      <dgm:spPr/>
      <dgm:t>
        <a:bodyPr/>
        <a:lstStyle/>
        <a:p>
          <a:endParaRPr lang="fr-FR"/>
        </a:p>
      </dgm:t>
    </dgm:pt>
    <dgm:pt modelId="{6A9A2FD6-F0E8-7E4F-9299-27EF8F683ED3}" type="pres">
      <dgm:prSet presAssocID="{72E3F5D4-EA62-B74C-994E-14160B53E980}" presName="level3hierChild" presStyleCnt="0"/>
      <dgm:spPr/>
    </dgm:pt>
    <dgm:pt modelId="{E0A9A1C2-5602-A643-8FAC-118F000B6821}" type="pres">
      <dgm:prSet presAssocID="{0CA14E4F-60E2-DB44-976A-BEC9A979E4D1}" presName="conn2-1" presStyleLbl="parChTrans1D3" presStyleIdx="8" presStyleCnt="11"/>
      <dgm:spPr/>
      <dgm:t>
        <a:bodyPr/>
        <a:lstStyle/>
        <a:p>
          <a:endParaRPr lang="fr-FR"/>
        </a:p>
      </dgm:t>
    </dgm:pt>
    <dgm:pt modelId="{7A7D7987-3EB3-C848-B301-C8B3972321A1}" type="pres">
      <dgm:prSet presAssocID="{0CA14E4F-60E2-DB44-976A-BEC9A979E4D1}" presName="connTx" presStyleLbl="parChTrans1D3" presStyleIdx="8" presStyleCnt="11"/>
      <dgm:spPr/>
      <dgm:t>
        <a:bodyPr/>
        <a:lstStyle/>
        <a:p>
          <a:endParaRPr lang="fr-FR"/>
        </a:p>
      </dgm:t>
    </dgm:pt>
    <dgm:pt modelId="{CB1B0749-F5A6-1142-8C41-0D4439F571CA}" type="pres">
      <dgm:prSet presAssocID="{0391F9FA-42BF-E348-B620-653FD77707C8}" presName="root2" presStyleCnt="0"/>
      <dgm:spPr/>
    </dgm:pt>
    <dgm:pt modelId="{BACCCA54-6636-1341-B12E-C1EBF447A458}" type="pres">
      <dgm:prSet presAssocID="{0391F9FA-42BF-E348-B620-653FD77707C8}" presName="LevelTwoTextNode" presStyleLbl="node3" presStyleIdx="8" presStyleCnt="11" custScaleX="206892" custScaleY="37058">
        <dgm:presLayoutVars>
          <dgm:chPref val="3"/>
        </dgm:presLayoutVars>
      </dgm:prSet>
      <dgm:spPr/>
      <dgm:t>
        <a:bodyPr/>
        <a:lstStyle/>
        <a:p>
          <a:endParaRPr lang="fr-FR"/>
        </a:p>
      </dgm:t>
    </dgm:pt>
    <dgm:pt modelId="{E211BBCF-8663-7541-B55C-78065514D1FF}" type="pres">
      <dgm:prSet presAssocID="{0391F9FA-42BF-E348-B620-653FD77707C8}" presName="level3hierChild" presStyleCnt="0"/>
      <dgm:spPr/>
    </dgm:pt>
    <dgm:pt modelId="{F9569C70-299A-3A4F-9204-6E39179168AD}" type="pres">
      <dgm:prSet presAssocID="{CBA3E63D-E3D9-404C-BCDB-21ECB2187DFB}" presName="conn2-1" presStyleLbl="parChTrans1D3" presStyleIdx="9" presStyleCnt="11"/>
      <dgm:spPr/>
      <dgm:t>
        <a:bodyPr/>
        <a:lstStyle/>
        <a:p>
          <a:endParaRPr lang="fr-FR"/>
        </a:p>
      </dgm:t>
    </dgm:pt>
    <dgm:pt modelId="{AEB0ED55-7F8C-0945-9B21-C7C12E220453}" type="pres">
      <dgm:prSet presAssocID="{CBA3E63D-E3D9-404C-BCDB-21ECB2187DFB}" presName="connTx" presStyleLbl="parChTrans1D3" presStyleIdx="9" presStyleCnt="11"/>
      <dgm:spPr/>
      <dgm:t>
        <a:bodyPr/>
        <a:lstStyle/>
        <a:p>
          <a:endParaRPr lang="fr-FR"/>
        </a:p>
      </dgm:t>
    </dgm:pt>
    <dgm:pt modelId="{166E94E7-A14A-864D-8341-0FAAF2382DD2}" type="pres">
      <dgm:prSet presAssocID="{4C7B2D44-67F5-CF4D-9241-62263DC8EAFA}" presName="root2" presStyleCnt="0"/>
      <dgm:spPr/>
    </dgm:pt>
    <dgm:pt modelId="{26C93EBA-3203-0943-9F3E-25D7BC314D49}" type="pres">
      <dgm:prSet presAssocID="{4C7B2D44-67F5-CF4D-9241-62263DC8EAFA}" presName="LevelTwoTextNode" presStyleLbl="node3" presStyleIdx="9" presStyleCnt="11" custScaleX="206892" custScaleY="37058">
        <dgm:presLayoutVars>
          <dgm:chPref val="3"/>
        </dgm:presLayoutVars>
      </dgm:prSet>
      <dgm:spPr/>
      <dgm:t>
        <a:bodyPr/>
        <a:lstStyle/>
        <a:p>
          <a:endParaRPr lang="fr-FR"/>
        </a:p>
      </dgm:t>
    </dgm:pt>
    <dgm:pt modelId="{7331C971-0B78-6B4A-A051-B73FDF77470F}" type="pres">
      <dgm:prSet presAssocID="{4C7B2D44-67F5-CF4D-9241-62263DC8EAFA}" presName="level3hierChild" presStyleCnt="0"/>
      <dgm:spPr/>
    </dgm:pt>
    <dgm:pt modelId="{B55226A5-5CA2-4545-A3FC-8CEBCF1ED2BB}" type="pres">
      <dgm:prSet presAssocID="{2AFDA5AE-5435-664E-83C4-48530F781650}" presName="conn2-1" presStyleLbl="parChTrans1D3" presStyleIdx="10" presStyleCnt="11"/>
      <dgm:spPr/>
      <dgm:t>
        <a:bodyPr/>
        <a:lstStyle/>
        <a:p>
          <a:endParaRPr lang="fr-FR"/>
        </a:p>
      </dgm:t>
    </dgm:pt>
    <dgm:pt modelId="{89FA56AA-F3C3-7B47-B8D3-4414248C4790}" type="pres">
      <dgm:prSet presAssocID="{2AFDA5AE-5435-664E-83C4-48530F781650}" presName="connTx" presStyleLbl="parChTrans1D3" presStyleIdx="10" presStyleCnt="11"/>
      <dgm:spPr/>
      <dgm:t>
        <a:bodyPr/>
        <a:lstStyle/>
        <a:p>
          <a:endParaRPr lang="fr-FR"/>
        </a:p>
      </dgm:t>
    </dgm:pt>
    <dgm:pt modelId="{1345FC23-6FA6-0548-B97D-0F51180CE026}" type="pres">
      <dgm:prSet presAssocID="{A10B66B5-721A-DD4B-8692-E1649765A60F}" presName="root2" presStyleCnt="0"/>
      <dgm:spPr/>
    </dgm:pt>
    <dgm:pt modelId="{0A7991CE-8B85-3246-8012-92BBBECAC515}" type="pres">
      <dgm:prSet presAssocID="{A10B66B5-721A-DD4B-8692-E1649765A60F}" presName="LevelTwoTextNode" presStyleLbl="node3" presStyleIdx="10" presStyleCnt="11" custScaleX="206892" custScaleY="37058">
        <dgm:presLayoutVars>
          <dgm:chPref val="3"/>
        </dgm:presLayoutVars>
      </dgm:prSet>
      <dgm:spPr/>
      <dgm:t>
        <a:bodyPr/>
        <a:lstStyle/>
        <a:p>
          <a:endParaRPr lang="fr-FR"/>
        </a:p>
      </dgm:t>
    </dgm:pt>
    <dgm:pt modelId="{AE193507-B12A-A445-ADB5-51F6A6F519B9}" type="pres">
      <dgm:prSet presAssocID="{A10B66B5-721A-DD4B-8692-E1649765A60F}" presName="level3hierChild" presStyleCnt="0"/>
      <dgm:spPr/>
    </dgm:pt>
  </dgm:ptLst>
  <dgm:cxnLst>
    <dgm:cxn modelId="{FAF3E87C-E024-3045-ABFC-BD96CD9ED9AD}" type="presOf" srcId="{2CE833F3-5D94-7143-9B8F-003059B15EA6}" destId="{D04BC196-C299-C046-A086-51E0227702B7}" srcOrd="1" destOrd="0" presId="urn:microsoft.com/office/officeart/2008/layout/HorizontalMultiLevelHierarchy"/>
    <dgm:cxn modelId="{374DBA20-AFAE-A841-8189-A46FE6F9E615}" type="presOf" srcId="{2AFDA5AE-5435-664E-83C4-48530F781650}" destId="{89FA56AA-F3C3-7B47-B8D3-4414248C4790}" srcOrd="1" destOrd="0" presId="urn:microsoft.com/office/officeart/2008/layout/HorizontalMultiLevelHierarchy"/>
    <dgm:cxn modelId="{33267CD5-8457-5D4A-B96D-1D22E224328E}" type="presOf" srcId="{AC8B763B-454E-474B-962F-11427839AADC}" destId="{02C1A13E-F63F-8142-8E8A-96A3F576C68C}" srcOrd="0" destOrd="0" presId="urn:microsoft.com/office/officeart/2008/layout/HorizontalMultiLevelHierarchy"/>
    <dgm:cxn modelId="{92D398E8-CA11-044A-8ACA-EBE7FBC37E17}" srcId="{AC8B763B-454E-474B-962F-11427839AADC}" destId="{74FAB38C-7DCB-824C-BEF4-2C7626348F65}" srcOrd="0" destOrd="0" parTransId="{91D587FF-4706-0C44-A07B-7F7FEF57F092}" sibTransId="{C92ECBCA-AC99-DD40-852D-59E3F55D32A3}"/>
    <dgm:cxn modelId="{0D85C782-4C83-F043-91DB-9C6DA283D7D2}" srcId="{72E3F5D4-EA62-B74C-994E-14160B53E980}" destId="{A10B66B5-721A-DD4B-8692-E1649765A60F}" srcOrd="2" destOrd="0" parTransId="{2AFDA5AE-5435-664E-83C4-48530F781650}" sibTransId="{AE020E9C-4A84-004A-9F5D-FF2A603B27FD}"/>
    <dgm:cxn modelId="{DC7F3BD5-42B7-F64A-81D2-7CAEEED8872C}" type="presOf" srcId="{D2691831-118B-824C-8056-A7055A7D3EBA}" destId="{B0493C73-00E0-B146-B1E2-4A8C7C383C72}" srcOrd="1" destOrd="0" presId="urn:microsoft.com/office/officeart/2008/layout/HorizontalMultiLevelHierarchy"/>
    <dgm:cxn modelId="{02A50B4A-A15F-F147-B16F-54B32228CB0F}" type="presOf" srcId="{72E3F5D4-EA62-B74C-994E-14160B53E980}" destId="{9BAE2435-904B-B642-A1E1-7EE9A255FFB8}" srcOrd="0" destOrd="0" presId="urn:microsoft.com/office/officeart/2008/layout/HorizontalMultiLevelHierarchy"/>
    <dgm:cxn modelId="{91B0E7E4-C461-0C48-B581-4BAAF16CEF6C}" type="presOf" srcId="{CBA3E63D-E3D9-404C-BCDB-21ECB2187DFB}" destId="{F9569C70-299A-3A4F-9204-6E39179168AD}" srcOrd="0" destOrd="0" presId="urn:microsoft.com/office/officeart/2008/layout/HorizontalMultiLevelHierarchy"/>
    <dgm:cxn modelId="{4CB659AF-A52E-C246-96AF-DDD0E0F20919}" type="presOf" srcId="{91D587FF-4706-0C44-A07B-7F7FEF57F092}" destId="{3A7F6E4B-A1DA-1B42-854F-88C3FE05F363}" srcOrd="0" destOrd="0" presId="urn:microsoft.com/office/officeart/2008/layout/HorizontalMultiLevelHierarchy"/>
    <dgm:cxn modelId="{1C7F9046-E73A-E244-8094-D09B9946AA1B}" type="presOf" srcId="{64D9AAB9-0D5B-3341-9B30-08DEF1A37EF7}" destId="{E817EE1A-8642-3545-840C-34BE822FD66C}" srcOrd="0" destOrd="0" presId="urn:microsoft.com/office/officeart/2008/layout/HorizontalMultiLevelHierarchy"/>
    <dgm:cxn modelId="{EC48EB62-DA92-234E-8A33-F468339B55FD}" type="presOf" srcId="{0CA14E4F-60E2-DB44-976A-BEC9A979E4D1}" destId="{7A7D7987-3EB3-C848-B301-C8B3972321A1}" srcOrd="1" destOrd="0" presId="urn:microsoft.com/office/officeart/2008/layout/HorizontalMultiLevelHierarchy"/>
    <dgm:cxn modelId="{5E76FA0F-D715-4542-815A-FE95BE191235}" type="presOf" srcId="{7C47D562-78EE-A940-AAD0-2A7BCBE2D3E9}" destId="{7DD1422F-9E1D-854A-8D03-847F7A8CBE65}" srcOrd="0" destOrd="0" presId="urn:microsoft.com/office/officeart/2008/layout/HorizontalMultiLevelHierarchy"/>
    <dgm:cxn modelId="{5C9BA098-3A16-6C4F-A419-E58C951DBC4C}" srcId="{52C22A01-FC4A-424A-B188-9E8FED3AE232}" destId="{72E3F5D4-EA62-B74C-994E-14160B53E980}" srcOrd="2" destOrd="0" parTransId="{D2691831-118B-824C-8056-A7055A7D3EBA}" sibTransId="{F726E73E-9360-9249-86F4-7A25933E9339}"/>
    <dgm:cxn modelId="{B67F8AE4-71DC-ED44-9A8E-C61DE412E528}" type="presOf" srcId="{64D9AAB9-0D5B-3341-9B30-08DEF1A37EF7}" destId="{DB1F11BB-3518-8247-9265-216066D967F7}" srcOrd="1" destOrd="0" presId="urn:microsoft.com/office/officeart/2008/layout/HorizontalMultiLevelHierarchy"/>
    <dgm:cxn modelId="{E1D109C9-06AA-DA42-8B01-AA8A4AF2D819}" type="presOf" srcId="{27057EC0-1491-A64F-8883-162B3B9BE374}" destId="{ED8FBA72-B738-8E4B-BCFF-A16FB1E9293D}" srcOrd="1" destOrd="0" presId="urn:microsoft.com/office/officeart/2008/layout/HorizontalMultiLevelHierarchy"/>
    <dgm:cxn modelId="{9F089E21-E230-FF4C-95A9-64084873376C}" type="presOf" srcId="{27057EC0-1491-A64F-8883-162B3B9BE374}" destId="{CEC3B0F8-EEE3-174E-B0C5-3E320F39C2C4}" srcOrd="0" destOrd="0" presId="urn:microsoft.com/office/officeart/2008/layout/HorizontalMultiLevelHierarchy"/>
    <dgm:cxn modelId="{F856D193-ECB6-A54B-B002-425A456C64F9}" type="presOf" srcId="{D2691831-118B-824C-8056-A7055A7D3EBA}" destId="{68462ECF-4BC0-9649-8078-8C22B60503C3}" srcOrd="0" destOrd="0" presId="urn:microsoft.com/office/officeart/2008/layout/HorizontalMultiLevelHierarchy"/>
    <dgm:cxn modelId="{1F782461-E17D-DB42-AF85-1F9F0035FFC7}" type="presOf" srcId="{285ECA3B-6000-C84D-860E-BF82FB62F89A}" destId="{EDD7C537-B514-064D-849F-E8D65A79D90E}" srcOrd="0" destOrd="0" presId="urn:microsoft.com/office/officeart/2008/layout/HorizontalMultiLevelHierarchy"/>
    <dgm:cxn modelId="{E4005B99-E00B-D245-989C-D93168380EEF}" type="presOf" srcId="{FA145B67-E4D6-C64A-AD30-48570D09912D}" destId="{E1F19DF4-3054-A74E-BEC5-0326DF72B85E}" srcOrd="0" destOrd="0" presId="urn:microsoft.com/office/officeart/2008/layout/HorizontalMultiLevelHierarchy"/>
    <dgm:cxn modelId="{2B69B1A9-F2D3-204A-ACEB-E07C2A96A0E1}" type="presOf" srcId="{729F5196-447B-6548-857F-3ECD6E802AB6}" destId="{FB865BDC-22BF-5B47-AB08-48E764AA9C23}" srcOrd="0" destOrd="0" presId="urn:microsoft.com/office/officeart/2008/layout/HorizontalMultiLevelHierarchy"/>
    <dgm:cxn modelId="{D80DBDD4-60ED-6F44-A5CA-03DB5F8D45D1}" type="presOf" srcId="{A10B66B5-721A-DD4B-8692-E1649765A60F}" destId="{0A7991CE-8B85-3246-8012-92BBBECAC515}" srcOrd="0" destOrd="0" presId="urn:microsoft.com/office/officeart/2008/layout/HorizontalMultiLevelHierarchy"/>
    <dgm:cxn modelId="{674087DB-8E88-1143-B5F0-FF7A688E17B6}" type="presOf" srcId="{52C22A01-FC4A-424A-B188-9E8FED3AE232}" destId="{80E538D5-716F-3046-836F-A11C33F1807B}" srcOrd="0" destOrd="0" presId="urn:microsoft.com/office/officeart/2008/layout/HorizontalMultiLevelHierarchy"/>
    <dgm:cxn modelId="{15E077E5-8868-C140-AFB6-093EB18B8D58}" type="presOf" srcId="{91D587FF-4706-0C44-A07B-7F7FEF57F092}" destId="{04C15090-45CD-2A4F-A520-9FB3339E280C}" srcOrd="1" destOrd="0" presId="urn:microsoft.com/office/officeart/2008/layout/HorizontalMultiLevelHierarchy"/>
    <dgm:cxn modelId="{BF1BBBD8-21B5-9D4C-854F-69DCDE0A24B2}" srcId="{AC8B763B-454E-474B-962F-11427839AADC}" destId="{37DE4CED-987C-1A46-9905-873C4AD4E533}" srcOrd="2" destOrd="0" parTransId="{64D9AAB9-0D5B-3341-9B30-08DEF1A37EF7}" sibTransId="{265A3D71-F4A7-A248-9EF1-175213982639}"/>
    <dgm:cxn modelId="{E2A1924E-4C98-B14F-A412-97DCE3C50B69}" type="presOf" srcId="{3DEABD10-18C1-9847-BD3D-134824306ED8}" destId="{7ECB94D9-76B5-CC4E-B235-B616B8BA25EC}" srcOrd="0" destOrd="0" presId="urn:microsoft.com/office/officeart/2008/layout/HorizontalMultiLevelHierarchy"/>
    <dgm:cxn modelId="{7FABD7A5-3A09-944C-BDCF-7A6393BF2DE3}" type="presOf" srcId="{ED581054-BC2A-6A4F-B3FE-54A5629BFCB8}" destId="{EA64675B-CE22-2F46-BDEC-19E1AC063F04}" srcOrd="1" destOrd="0" presId="urn:microsoft.com/office/officeart/2008/layout/HorizontalMultiLevelHierarchy"/>
    <dgm:cxn modelId="{2A1F9DE2-8994-0C42-944F-3416F60125C2}" type="presOf" srcId="{81557432-F679-3E49-8CB3-BAEB3700D6DE}" destId="{4ACC3C3B-3B0B-2E47-A064-D6E376CF911E}" srcOrd="1" destOrd="0" presId="urn:microsoft.com/office/officeart/2008/layout/HorizontalMultiLevelHierarchy"/>
    <dgm:cxn modelId="{61CB96F1-A156-0D4E-9A10-59076AD44F1E}" type="presOf" srcId="{729F5196-447B-6548-857F-3ECD6E802AB6}" destId="{1CAFEB0A-20BC-C74E-BB7F-FB08170C6277}" srcOrd="1" destOrd="0" presId="urn:microsoft.com/office/officeart/2008/layout/HorizontalMultiLevelHierarchy"/>
    <dgm:cxn modelId="{C15D2221-ED4F-8043-B6AD-1944A0A19CA5}" type="presOf" srcId="{0391F9FA-42BF-E348-B620-653FD77707C8}" destId="{BACCCA54-6636-1341-B12E-C1EBF447A458}" srcOrd="0" destOrd="0" presId="urn:microsoft.com/office/officeart/2008/layout/HorizontalMultiLevelHierarchy"/>
    <dgm:cxn modelId="{A6C5463B-0D66-6A49-8E87-E9FB3A0BC394}" srcId="{6B8AB27C-C99F-E44A-91E1-018B493B87C5}" destId="{FA145B67-E4D6-C64A-AD30-48570D09912D}" srcOrd="2" destOrd="0" parTransId="{2CE833F3-5D94-7143-9B8F-003059B15EA6}" sibTransId="{34C1AE7B-05AD-EE43-95B4-F49DF795BF5D}"/>
    <dgm:cxn modelId="{DCF1A986-F03E-724E-892A-89E5E4170A92}" type="presOf" srcId="{74FAB38C-7DCB-824C-BEF4-2C7626348F65}" destId="{B659D721-4CCF-EE4E-9FC4-25BEF7B99EEF}" srcOrd="0" destOrd="0" presId="urn:microsoft.com/office/officeart/2008/layout/HorizontalMultiLevelHierarchy"/>
    <dgm:cxn modelId="{9AA5DC21-DF15-5D44-B842-EFD69381CEB3}" type="presOf" srcId="{81557432-F679-3E49-8CB3-BAEB3700D6DE}" destId="{E4A322DE-C061-764B-9EDA-663DC3D6A20C}" srcOrd="0" destOrd="0" presId="urn:microsoft.com/office/officeart/2008/layout/HorizontalMultiLevelHierarchy"/>
    <dgm:cxn modelId="{3515162A-190C-0B4D-98F2-F5309EED30B2}" srcId="{167A7E0C-BD71-8B42-8231-41D4442302DF}" destId="{52C22A01-FC4A-424A-B188-9E8FED3AE232}" srcOrd="0" destOrd="0" parTransId="{7E4D3851-A7B8-8842-BDA6-20B0DFB0EBAA}" sibTransId="{FD80E90A-1CC6-8147-9861-F51B91482D07}"/>
    <dgm:cxn modelId="{2EDA30C8-33F7-A249-BFF8-9344303D85F0}" type="presOf" srcId="{0CA14E4F-60E2-DB44-976A-BEC9A979E4D1}" destId="{E0A9A1C2-5602-A643-8FAC-118F000B6821}" srcOrd="0" destOrd="0" presId="urn:microsoft.com/office/officeart/2008/layout/HorizontalMultiLevelHierarchy"/>
    <dgm:cxn modelId="{3E92C4AA-4FDF-B645-86D0-0445FA264093}" type="presOf" srcId="{7C47D562-78EE-A940-AAD0-2A7BCBE2D3E9}" destId="{78AA6690-21AC-D948-9175-49F0A00387C7}" srcOrd="1" destOrd="0" presId="urn:microsoft.com/office/officeart/2008/layout/HorizontalMultiLevelHierarchy"/>
    <dgm:cxn modelId="{2D61DC72-13FC-D348-B456-BB605DBA6087}" type="presOf" srcId="{2AFDA5AE-5435-664E-83C4-48530F781650}" destId="{B55226A5-5CA2-4545-A3FC-8CEBCF1ED2BB}" srcOrd="0" destOrd="0" presId="urn:microsoft.com/office/officeart/2008/layout/HorizontalMultiLevelHierarchy"/>
    <dgm:cxn modelId="{D1EF47D5-3328-834B-BEF3-B47908699A20}" type="presOf" srcId="{EF1EBB3C-A8C6-114D-A5D3-CB1CAE91B5A3}" destId="{EB5640DC-C695-164F-B686-E3A38A87F718}" srcOrd="0" destOrd="0" presId="urn:microsoft.com/office/officeart/2008/layout/HorizontalMultiLevelHierarchy"/>
    <dgm:cxn modelId="{FB2864DE-1C06-D244-B7A1-93803E26896B}" srcId="{AC8B763B-454E-474B-962F-11427839AADC}" destId="{3DEABD10-18C1-9847-BD3D-134824306ED8}" srcOrd="1" destOrd="0" parTransId="{81557432-F679-3E49-8CB3-BAEB3700D6DE}" sibTransId="{6A713D7A-D609-5547-8C24-1ACA88C87DFA}"/>
    <dgm:cxn modelId="{F72BB1E1-B14E-6D45-B1F5-AF1938BBB0DA}" type="presOf" srcId="{37DE4CED-987C-1A46-9905-873C4AD4E533}" destId="{DD35671A-6CDB-754F-B7B7-2EAEFED428B6}" srcOrd="0" destOrd="0" presId="urn:microsoft.com/office/officeart/2008/layout/HorizontalMultiLevelHierarchy"/>
    <dgm:cxn modelId="{ECE8FE72-B2A9-6646-AC87-5C94783EB6B4}" type="presOf" srcId="{27D8E305-A1D7-4F49-91A8-40413AE0073D}" destId="{463ADDD1-4E2F-F846-800E-8CA01FDC94AF}" srcOrd="0" destOrd="0" presId="urn:microsoft.com/office/officeart/2008/layout/HorizontalMultiLevelHierarchy"/>
    <dgm:cxn modelId="{81EECB90-F39C-8D42-8787-A051B3192236}" type="presOf" srcId="{AA6C33D3-AA23-D54D-AE51-304ED5902C87}" destId="{272BC2A4-9719-344A-AD0D-B1C9B6FB9D61}" srcOrd="0" destOrd="0" presId="urn:microsoft.com/office/officeart/2008/layout/HorizontalMultiLevelHierarchy"/>
    <dgm:cxn modelId="{14EDBF89-CAF5-E24D-90D5-18B7DFEFD25E}" srcId="{52C22A01-FC4A-424A-B188-9E8FED3AE232}" destId="{AC8B763B-454E-474B-962F-11427839AADC}" srcOrd="1" destOrd="0" parTransId="{ED581054-BC2A-6A4F-B3FE-54A5629BFCB8}" sibTransId="{57EE8369-D558-564F-ADB5-6B8B1B1C0065}"/>
    <dgm:cxn modelId="{FB809CD8-C32A-BF4D-8546-15F292DFB856}" srcId="{6B8AB27C-C99F-E44A-91E1-018B493B87C5}" destId="{27D8E305-A1D7-4F49-91A8-40413AE0073D}" srcOrd="0" destOrd="0" parTransId="{27057EC0-1491-A64F-8883-162B3B9BE374}" sibTransId="{C372F337-4163-974E-AD85-C72B5A074A77}"/>
    <dgm:cxn modelId="{68941B40-083F-A54A-95B9-EFF2DE735781}" srcId="{52C22A01-FC4A-424A-B188-9E8FED3AE232}" destId="{6B8AB27C-C99F-E44A-91E1-018B493B87C5}" srcOrd="0" destOrd="0" parTransId="{AA6C33D3-AA23-D54D-AE51-304ED5902C87}" sibTransId="{A63C5589-E548-654E-B077-E0F173379DA6}"/>
    <dgm:cxn modelId="{85EBE96B-BA8E-8F43-A91A-8AFB7BBDD1E0}" srcId="{72E3F5D4-EA62-B74C-994E-14160B53E980}" destId="{0391F9FA-42BF-E348-B620-653FD77707C8}" srcOrd="0" destOrd="0" parTransId="{0CA14E4F-60E2-DB44-976A-BEC9A979E4D1}" sibTransId="{0D936368-FF02-E342-8DBB-AB5708EE21D0}"/>
    <dgm:cxn modelId="{C9AC2A78-42BB-9B47-A134-F4D8AFF2A899}" type="presOf" srcId="{4C7B2D44-67F5-CF4D-9241-62263DC8EAFA}" destId="{26C93EBA-3203-0943-9F3E-25D7BC314D49}" srcOrd="0" destOrd="0" presId="urn:microsoft.com/office/officeart/2008/layout/HorizontalMultiLevelHierarchy"/>
    <dgm:cxn modelId="{BCA9D3D5-F790-BD41-A093-6BF4CCFE0A01}" srcId="{72E3F5D4-EA62-B74C-994E-14160B53E980}" destId="{4C7B2D44-67F5-CF4D-9241-62263DC8EAFA}" srcOrd="1" destOrd="0" parTransId="{CBA3E63D-E3D9-404C-BCDB-21ECB2187DFB}" sibTransId="{4A9A2867-3D13-9144-AA00-8B3C8A966FDD}"/>
    <dgm:cxn modelId="{DB9D7F85-3961-A349-9794-F55C53ED968C}" type="presOf" srcId="{5A221E8D-3B06-CA43-B384-FC742EFACCE9}" destId="{77844D31-7552-D44D-8746-5F9B94956439}" srcOrd="0" destOrd="0" presId="urn:microsoft.com/office/officeart/2008/layout/HorizontalMultiLevelHierarchy"/>
    <dgm:cxn modelId="{DEC0162A-B560-1545-A042-2FD8532AC9A8}" type="presOf" srcId="{CBA3E63D-E3D9-404C-BCDB-21ECB2187DFB}" destId="{AEB0ED55-7F8C-0945-9B21-C7C12E220453}" srcOrd="1" destOrd="0" presId="urn:microsoft.com/office/officeart/2008/layout/HorizontalMultiLevelHierarchy"/>
    <dgm:cxn modelId="{2CAEA981-698F-734E-BF9C-74CEF4A39F3A}" srcId="{6B8AB27C-C99F-E44A-91E1-018B493B87C5}" destId="{EF1EBB3C-A8C6-114D-A5D3-CB1CAE91B5A3}" srcOrd="1" destOrd="0" parTransId="{729F5196-447B-6548-857F-3ECD6E802AB6}" sibTransId="{1BD6A083-D576-CA4C-A6E1-C518BD8A1F7A}"/>
    <dgm:cxn modelId="{AD9C01E5-467F-234E-B15E-5C9412F80DF3}" srcId="{6B8AB27C-C99F-E44A-91E1-018B493B87C5}" destId="{2ED47DC3-DC04-C740-859B-B342999B919F}" srcOrd="3" destOrd="0" parTransId="{7C47D562-78EE-A940-AAD0-2A7BCBE2D3E9}" sibTransId="{37C0C45B-881C-6847-95ED-AC3744CE3675}"/>
    <dgm:cxn modelId="{F4D03ADE-4B70-8B47-A067-1A708286A9A7}" type="presOf" srcId="{167A7E0C-BD71-8B42-8231-41D4442302DF}" destId="{E26FF7F3-CBC6-9D43-8A79-605B681A2E11}" srcOrd="0" destOrd="0" presId="urn:microsoft.com/office/officeart/2008/layout/HorizontalMultiLevelHierarchy"/>
    <dgm:cxn modelId="{DBAD71DC-0BE3-6748-8C0A-790FAE949FA0}" type="presOf" srcId="{285ECA3B-6000-C84D-860E-BF82FB62F89A}" destId="{09FE2603-97F2-FB40-9B61-6D4E0DEC83CA}" srcOrd="1" destOrd="0" presId="urn:microsoft.com/office/officeart/2008/layout/HorizontalMultiLevelHierarchy"/>
    <dgm:cxn modelId="{94C3CBCB-81AA-2940-9886-D409D4BF7DBF}" type="presOf" srcId="{AA6C33D3-AA23-D54D-AE51-304ED5902C87}" destId="{7873259A-BA50-D640-B66E-E22ABEB0C893}" srcOrd="1" destOrd="0" presId="urn:microsoft.com/office/officeart/2008/layout/HorizontalMultiLevelHierarchy"/>
    <dgm:cxn modelId="{296D300C-9CD4-2D49-B84C-C162F6CEE26D}" type="presOf" srcId="{6B8AB27C-C99F-E44A-91E1-018B493B87C5}" destId="{A0C9FBD4-7F7F-BF4B-9D0B-35024228D87C}" srcOrd="0" destOrd="0" presId="urn:microsoft.com/office/officeart/2008/layout/HorizontalMultiLevelHierarchy"/>
    <dgm:cxn modelId="{46489177-6095-7944-9FCF-6573B0583F9C}" type="presOf" srcId="{ED581054-BC2A-6A4F-B3FE-54A5629BFCB8}" destId="{BB5BEAC1-EA67-5940-BE56-BF663057EF87}" srcOrd="0" destOrd="0" presId="urn:microsoft.com/office/officeart/2008/layout/HorizontalMultiLevelHierarchy"/>
    <dgm:cxn modelId="{FE157B86-54B2-B041-88C8-FD88B68A432B}" type="presOf" srcId="{2ED47DC3-DC04-C740-859B-B342999B919F}" destId="{A4FD30A5-FB0D-2642-8A1A-752E56E23D52}" srcOrd="0" destOrd="0" presId="urn:microsoft.com/office/officeart/2008/layout/HorizontalMultiLevelHierarchy"/>
    <dgm:cxn modelId="{B54B8318-C1DF-8E44-99F9-4E0059935DC1}" srcId="{6B8AB27C-C99F-E44A-91E1-018B493B87C5}" destId="{5A221E8D-3B06-CA43-B384-FC742EFACCE9}" srcOrd="4" destOrd="0" parTransId="{285ECA3B-6000-C84D-860E-BF82FB62F89A}" sibTransId="{6ACA882E-8BED-F649-88CE-29D58526CE91}"/>
    <dgm:cxn modelId="{16E5F045-4101-1E4F-B02C-F3405C087D63}" type="presOf" srcId="{2CE833F3-5D94-7143-9B8F-003059B15EA6}" destId="{E9DD2A61-D4C5-6843-BD88-95AE5DA4C3CB}" srcOrd="0" destOrd="0" presId="urn:microsoft.com/office/officeart/2008/layout/HorizontalMultiLevelHierarchy"/>
    <dgm:cxn modelId="{CAB42211-47A7-A04C-BB58-05CDC5EA22F7}" type="presParOf" srcId="{E26FF7F3-CBC6-9D43-8A79-605B681A2E11}" destId="{2F1A4B16-E3BB-E44B-B5CD-A30611F123DB}" srcOrd="0" destOrd="0" presId="urn:microsoft.com/office/officeart/2008/layout/HorizontalMultiLevelHierarchy"/>
    <dgm:cxn modelId="{7B5C7D72-0058-094D-BA55-ED5BE827193A}" type="presParOf" srcId="{2F1A4B16-E3BB-E44B-B5CD-A30611F123DB}" destId="{80E538D5-716F-3046-836F-A11C33F1807B}" srcOrd="0" destOrd="0" presId="urn:microsoft.com/office/officeart/2008/layout/HorizontalMultiLevelHierarchy"/>
    <dgm:cxn modelId="{37540A0A-AD43-5D41-9031-EEDD6B3022F5}" type="presParOf" srcId="{2F1A4B16-E3BB-E44B-B5CD-A30611F123DB}" destId="{F81A1765-3305-7F42-ACEC-F7A4A0E89ADA}" srcOrd="1" destOrd="0" presId="urn:microsoft.com/office/officeart/2008/layout/HorizontalMultiLevelHierarchy"/>
    <dgm:cxn modelId="{8B2152B9-2DC0-8345-80AC-BCBDC5E4AB35}" type="presParOf" srcId="{F81A1765-3305-7F42-ACEC-F7A4A0E89ADA}" destId="{272BC2A4-9719-344A-AD0D-B1C9B6FB9D61}" srcOrd="0" destOrd="0" presId="urn:microsoft.com/office/officeart/2008/layout/HorizontalMultiLevelHierarchy"/>
    <dgm:cxn modelId="{7AAE6EE4-8276-584F-9437-107C7F37B02A}" type="presParOf" srcId="{272BC2A4-9719-344A-AD0D-B1C9B6FB9D61}" destId="{7873259A-BA50-D640-B66E-E22ABEB0C893}" srcOrd="0" destOrd="0" presId="urn:microsoft.com/office/officeart/2008/layout/HorizontalMultiLevelHierarchy"/>
    <dgm:cxn modelId="{7EA8574F-C30B-0646-8DB8-01012BB359C8}" type="presParOf" srcId="{F81A1765-3305-7F42-ACEC-F7A4A0E89ADA}" destId="{1BE0D8DB-DCCD-A34E-AD60-CF9C8522D8DE}" srcOrd="1" destOrd="0" presId="urn:microsoft.com/office/officeart/2008/layout/HorizontalMultiLevelHierarchy"/>
    <dgm:cxn modelId="{87C00C0B-7054-0241-9525-3880331928E9}" type="presParOf" srcId="{1BE0D8DB-DCCD-A34E-AD60-CF9C8522D8DE}" destId="{A0C9FBD4-7F7F-BF4B-9D0B-35024228D87C}" srcOrd="0" destOrd="0" presId="urn:microsoft.com/office/officeart/2008/layout/HorizontalMultiLevelHierarchy"/>
    <dgm:cxn modelId="{A49480E5-91B5-4E49-9FBB-7A62ADEE6AC5}" type="presParOf" srcId="{1BE0D8DB-DCCD-A34E-AD60-CF9C8522D8DE}" destId="{2765B07B-1167-BD4D-8646-C382D6D04190}" srcOrd="1" destOrd="0" presId="urn:microsoft.com/office/officeart/2008/layout/HorizontalMultiLevelHierarchy"/>
    <dgm:cxn modelId="{07F8638D-5069-964D-AB99-B799D2052547}" type="presParOf" srcId="{2765B07B-1167-BD4D-8646-C382D6D04190}" destId="{CEC3B0F8-EEE3-174E-B0C5-3E320F39C2C4}" srcOrd="0" destOrd="0" presId="urn:microsoft.com/office/officeart/2008/layout/HorizontalMultiLevelHierarchy"/>
    <dgm:cxn modelId="{2CB7783C-CA9E-E34D-BE4B-DA2F6469DC5C}" type="presParOf" srcId="{CEC3B0F8-EEE3-174E-B0C5-3E320F39C2C4}" destId="{ED8FBA72-B738-8E4B-BCFF-A16FB1E9293D}" srcOrd="0" destOrd="0" presId="urn:microsoft.com/office/officeart/2008/layout/HorizontalMultiLevelHierarchy"/>
    <dgm:cxn modelId="{EB04D7FB-FFAA-1244-9B29-366D9CF5731B}" type="presParOf" srcId="{2765B07B-1167-BD4D-8646-C382D6D04190}" destId="{7552616B-7DDD-D943-BA64-32FD4365B497}" srcOrd="1" destOrd="0" presId="urn:microsoft.com/office/officeart/2008/layout/HorizontalMultiLevelHierarchy"/>
    <dgm:cxn modelId="{49E21CDB-2C54-A640-89F0-4A749AACD051}" type="presParOf" srcId="{7552616B-7DDD-D943-BA64-32FD4365B497}" destId="{463ADDD1-4E2F-F846-800E-8CA01FDC94AF}" srcOrd="0" destOrd="0" presId="urn:microsoft.com/office/officeart/2008/layout/HorizontalMultiLevelHierarchy"/>
    <dgm:cxn modelId="{762D85B1-AC96-DE4A-8619-D8AA6220A688}" type="presParOf" srcId="{7552616B-7DDD-D943-BA64-32FD4365B497}" destId="{B9BAF4B4-3160-AC45-8B1A-257013FEEB10}" srcOrd="1" destOrd="0" presId="urn:microsoft.com/office/officeart/2008/layout/HorizontalMultiLevelHierarchy"/>
    <dgm:cxn modelId="{EC64FE74-7B5A-2445-A4E8-E63F81E952C0}" type="presParOf" srcId="{2765B07B-1167-BD4D-8646-C382D6D04190}" destId="{FB865BDC-22BF-5B47-AB08-48E764AA9C23}" srcOrd="2" destOrd="0" presId="urn:microsoft.com/office/officeart/2008/layout/HorizontalMultiLevelHierarchy"/>
    <dgm:cxn modelId="{B0312CB0-5415-8044-B43D-65C9E83B4B59}" type="presParOf" srcId="{FB865BDC-22BF-5B47-AB08-48E764AA9C23}" destId="{1CAFEB0A-20BC-C74E-BB7F-FB08170C6277}" srcOrd="0" destOrd="0" presId="urn:microsoft.com/office/officeart/2008/layout/HorizontalMultiLevelHierarchy"/>
    <dgm:cxn modelId="{35A72B00-8376-9F4C-819E-922BBAE10D19}" type="presParOf" srcId="{2765B07B-1167-BD4D-8646-C382D6D04190}" destId="{8DDA039B-B322-0746-90AE-F84D505E6D82}" srcOrd="3" destOrd="0" presId="urn:microsoft.com/office/officeart/2008/layout/HorizontalMultiLevelHierarchy"/>
    <dgm:cxn modelId="{505FDFCB-3E4F-A840-A27C-492D17407164}" type="presParOf" srcId="{8DDA039B-B322-0746-90AE-F84D505E6D82}" destId="{EB5640DC-C695-164F-B686-E3A38A87F718}" srcOrd="0" destOrd="0" presId="urn:microsoft.com/office/officeart/2008/layout/HorizontalMultiLevelHierarchy"/>
    <dgm:cxn modelId="{36D67520-7FE2-1946-8659-1C9A84F45D43}" type="presParOf" srcId="{8DDA039B-B322-0746-90AE-F84D505E6D82}" destId="{AE644B8F-97CC-9C48-983D-66C766F1C1B0}" srcOrd="1" destOrd="0" presId="urn:microsoft.com/office/officeart/2008/layout/HorizontalMultiLevelHierarchy"/>
    <dgm:cxn modelId="{88428F7C-E949-5849-8C29-CBB072351199}" type="presParOf" srcId="{2765B07B-1167-BD4D-8646-C382D6D04190}" destId="{E9DD2A61-D4C5-6843-BD88-95AE5DA4C3CB}" srcOrd="4" destOrd="0" presId="urn:microsoft.com/office/officeart/2008/layout/HorizontalMultiLevelHierarchy"/>
    <dgm:cxn modelId="{27A81D13-E6D6-084E-9A0E-46E72B015D42}" type="presParOf" srcId="{E9DD2A61-D4C5-6843-BD88-95AE5DA4C3CB}" destId="{D04BC196-C299-C046-A086-51E0227702B7}" srcOrd="0" destOrd="0" presId="urn:microsoft.com/office/officeart/2008/layout/HorizontalMultiLevelHierarchy"/>
    <dgm:cxn modelId="{7A207BF1-4A8B-B14E-996F-5EBA5E8CFEDD}" type="presParOf" srcId="{2765B07B-1167-BD4D-8646-C382D6D04190}" destId="{63BEC962-FA53-2740-AF58-20FFF372B1C5}" srcOrd="5" destOrd="0" presId="urn:microsoft.com/office/officeart/2008/layout/HorizontalMultiLevelHierarchy"/>
    <dgm:cxn modelId="{2F8AE937-F587-6043-BD9A-BDADA7CD6455}" type="presParOf" srcId="{63BEC962-FA53-2740-AF58-20FFF372B1C5}" destId="{E1F19DF4-3054-A74E-BEC5-0326DF72B85E}" srcOrd="0" destOrd="0" presId="urn:microsoft.com/office/officeart/2008/layout/HorizontalMultiLevelHierarchy"/>
    <dgm:cxn modelId="{70B56934-15E9-7243-9194-9A80FA68D26C}" type="presParOf" srcId="{63BEC962-FA53-2740-AF58-20FFF372B1C5}" destId="{EC6B7286-A638-744F-AC44-918A08EF8316}" srcOrd="1" destOrd="0" presId="urn:microsoft.com/office/officeart/2008/layout/HorizontalMultiLevelHierarchy"/>
    <dgm:cxn modelId="{E7421F2B-BAC2-C74F-BAD8-2E765FD20551}" type="presParOf" srcId="{2765B07B-1167-BD4D-8646-C382D6D04190}" destId="{7DD1422F-9E1D-854A-8D03-847F7A8CBE65}" srcOrd="6" destOrd="0" presId="urn:microsoft.com/office/officeart/2008/layout/HorizontalMultiLevelHierarchy"/>
    <dgm:cxn modelId="{45AFEEB8-014F-EB42-A402-3DD9B062080B}" type="presParOf" srcId="{7DD1422F-9E1D-854A-8D03-847F7A8CBE65}" destId="{78AA6690-21AC-D948-9175-49F0A00387C7}" srcOrd="0" destOrd="0" presId="urn:microsoft.com/office/officeart/2008/layout/HorizontalMultiLevelHierarchy"/>
    <dgm:cxn modelId="{DDC4E1F0-8880-6345-9A4C-5A677EC95EC1}" type="presParOf" srcId="{2765B07B-1167-BD4D-8646-C382D6D04190}" destId="{FBABC387-E5CB-CC48-8878-43DB844D3E19}" srcOrd="7" destOrd="0" presId="urn:microsoft.com/office/officeart/2008/layout/HorizontalMultiLevelHierarchy"/>
    <dgm:cxn modelId="{0771EAAF-9E2F-DF45-BC8B-06EFC756F723}" type="presParOf" srcId="{FBABC387-E5CB-CC48-8878-43DB844D3E19}" destId="{A4FD30A5-FB0D-2642-8A1A-752E56E23D52}" srcOrd="0" destOrd="0" presId="urn:microsoft.com/office/officeart/2008/layout/HorizontalMultiLevelHierarchy"/>
    <dgm:cxn modelId="{12FA751E-6899-6947-ADBB-CD2C5DC02949}" type="presParOf" srcId="{FBABC387-E5CB-CC48-8878-43DB844D3E19}" destId="{7E55EEB4-0F17-C140-AA8C-F4920E4504E0}" srcOrd="1" destOrd="0" presId="urn:microsoft.com/office/officeart/2008/layout/HorizontalMultiLevelHierarchy"/>
    <dgm:cxn modelId="{B7108D65-7CC1-AC4E-A6B2-6A83CA04EBCE}" type="presParOf" srcId="{2765B07B-1167-BD4D-8646-C382D6D04190}" destId="{EDD7C537-B514-064D-849F-E8D65A79D90E}" srcOrd="8" destOrd="0" presId="urn:microsoft.com/office/officeart/2008/layout/HorizontalMultiLevelHierarchy"/>
    <dgm:cxn modelId="{199F79B5-1D38-3F44-9C39-408D71C326D1}" type="presParOf" srcId="{EDD7C537-B514-064D-849F-E8D65A79D90E}" destId="{09FE2603-97F2-FB40-9B61-6D4E0DEC83CA}" srcOrd="0" destOrd="0" presId="urn:microsoft.com/office/officeart/2008/layout/HorizontalMultiLevelHierarchy"/>
    <dgm:cxn modelId="{3A64C898-7ABE-4D4B-BB97-34B2101D92D2}" type="presParOf" srcId="{2765B07B-1167-BD4D-8646-C382D6D04190}" destId="{FDCCD58D-419B-C948-95F3-A869ED6079C3}" srcOrd="9" destOrd="0" presId="urn:microsoft.com/office/officeart/2008/layout/HorizontalMultiLevelHierarchy"/>
    <dgm:cxn modelId="{EC750BC0-FA8C-264B-B876-AD317E1DD1CA}" type="presParOf" srcId="{FDCCD58D-419B-C948-95F3-A869ED6079C3}" destId="{77844D31-7552-D44D-8746-5F9B94956439}" srcOrd="0" destOrd="0" presId="urn:microsoft.com/office/officeart/2008/layout/HorizontalMultiLevelHierarchy"/>
    <dgm:cxn modelId="{0882C0E3-97FD-5E48-829A-4E7EDD9B6346}" type="presParOf" srcId="{FDCCD58D-419B-C948-95F3-A869ED6079C3}" destId="{2CF5F44C-49B1-1B49-8451-5331D65F6617}" srcOrd="1" destOrd="0" presId="urn:microsoft.com/office/officeart/2008/layout/HorizontalMultiLevelHierarchy"/>
    <dgm:cxn modelId="{718B6067-889D-8B44-B4F0-2B0124E09793}" type="presParOf" srcId="{F81A1765-3305-7F42-ACEC-F7A4A0E89ADA}" destId="{BB5BEAC1-EA67-5940-BE56-BF663057EF87}" srcOrd="2" destOrd="0" presId="urn:microsoft.com/office/officeart/2008/layout/HorizontalMultiLevelHierarchy"/>
    <dgm:cxn modelId="{F89AA83E-DFF7-CF41-96FF-A18660777584}" type="presParOf" srcId="{BB5BEAC1-EA67-5940-BE56-BF663057EF87}" destId="{EA64675B-CE22-2F46-BDEC-19E1AC063F04}" srcOrd="0" destOrd="0" presId="urn:microsoft.com/office/officeart/2008/layout/HorizontalMultiLevelHierarchy"/>
    <dgm:cxn modelId="{DD734C27-2B87-2E49-88C4-58149516C383}" type="presParOf" srcId="{F81A1765-3305-7F42-ACEC-F7A4A0E89ADA}" destId="{C1C07652-6F0E-974E-B034-580F16DD6457}" srcOrd="3" destOrd="0" presId="urn:microsoft.com/office/officeart/2008/layout/HorizontalMultiLevelHierarchy"/>
    <dgm:cxn modelId="{C7346D36-E569-D244-BC07-50675D49ED82}" type="presParOf" srcId="{C1C07652-6F0E-974E-B034-580F16DD6457}" destId="{02C1A13E-F63F-8142-8E8A-96A3F576C68C}" srcOrd="0" destOrd="0" presId="urn:microsoft.com/office/officeart/2008/layout/HorizontalMultiLevelHierarchy"/>
    <dgm:cxn modelId="{49D3B6DA-1D3F-394A-A4D6-1EF8866CE86A}" type="presParOf" srcId="{C1C07652-6F0E-974E-B034-580F16DD6457}" destId="{8D7226C6-E1AF-6A4B-976F-0B4741113C38}" srcOrd="1" destOrd="0" presId="urn:microsoft.com/office/officeart/2008/layout/HorizontalMultiLevelHierarchy"/>
    <dgm:cxn modelId="{617FDEF9-BC47-2144-BCEC-C4ED36DFB036}" type="presParOf" srcId="{8D7226C6-E1AF-6A4B-976F-0B4741113C38}" destId="{3A7F6E4B-A1DA-1B42-854F-88C3FE05F363}" srcOrd="0" destOrd="0" presId="urn:microsoft.com/office/officeart/2008/layout/HorizontalMultiLevelHierarchy"/>
    <dgm:cxn modelId="{C8235AF8-23F6-9F42-B77F-ECBB499EAF99}" type="presParOf" srcId="{3A7F6E4B-A1DA-1B42-854F-88C3FE05F363}" destId="{04C15090-45CD-2A4F-A520-9FB3339E280C}" srcOrd="0" destOrd="0" presId="urn:microsoft.com/office/officeart/2008/layout/HorizontalMultiLevelHierarchy"/>
    <dgm:cxn modelId="{C401C1CD-EA32-3146-811F-2BFAF99CD463}" type="presParOf" srcId="{8D7226C6-E1AF-6A4B-976F-0B4741113C38}" destId="{C8F2A8B3-CC2D-D44C-8273-9BBE23DE12BE}" srcOrd="1" destOrd="0" presId="urn:microsoft.com/office/officeart/2008/layout/HorizontalMultiLevelHierarchy"/>
    <dgm:cxn modelId="{B4BA0161-B445-2E4F-9051-FC284DEF3B7F}" type="presParOf" srcId="{C8F2A8B3-CC2D-D44C-8273-9BBE23DE12BE}" destId="{B659D721-4CCF-EE4E-9FC4-25BEF7B99EEF}" srcOrd="0" destOrd="0" presId="urn:microsoft.com/office/officeart/2008/layout/HorizontalMultiLevelHierarchy"/>
    <dgm:cxn modelId="{F968D0D8-0875-754A-A6CF-CD186E193EDE}" type="presParOf" srcId="{C8F2A8B3-CC2D-D44C-8273-9BBE23DE12BE}" destId="{C689E29B-3489-4B4C-B48D-988E56590E54}" srcOrd="1" destOrd="0" presId="urn:microsoft.com/office/officeart/2008/layout/HorizontalMultiLevelHierarchy"/>
    <dgm:cxn modelId="{05401AB3-AE89-8549-BCAF-BD3109EEF4CD}" type="presParOf" srcId="{8D7226C6-E1AF-6A4B-976F-0B4741113C38}" destId="{E4A322DE-C061-764B-9EDA-663DC3D6A20C}" srcOrd="2" destOrd="0" presId="urn:microsoft.com/office/officeart/2008/layout/HorizontalMultiLevelHierarchy"/>
    <dgm:cxn modelId="{72802994-A825-4A49-82A4-ECC3183E8591}" type="presParOf" srcId="{E4A322DE-C061-764B-9EDA-663DC3D6A20C}" destId="{4ACC3C3B-3B0B-2E47-A064-D6E376CF911E}" srcOrd="0" destOrd="0" presId="urn:microsoft.com/office/officeart/2008/layout/HorizontalMultiLevelHierarchy"/>
    <dgm:cxn modelId="{0EBDC9FE-D3EA-8944-83E6-3DF093638048}" type="presParOf" srcId="{8D7226C6-E1AF-6A4B-976F-0B4741113C38}" destId="{10A2DC50-AE28-4149-BCDB-B551B6C90DAA}" srcOrd="3" destOrd="0" presId="urn:microsoft.com/office/officeart/2008/layout/HorizontalMultiLevelHierarchy"/>
    <dgm:cxn modelId="{5549DB64-339B-2C4F-871F-3FF6D5884275}" type="presParOf" srcId="{10A2DC50-AE28-4149-BCDB-B551B6C90DAA}" destId="{7ECB94D9-76B5-CC4E-B235-B616B8BA25EC}" srcOrd="0" destOrd="0" presId="urn:microsoft.com/office/officeart/2008/layout/HorizontalMultiLevelHierarchy"/>
    <dgm:cxn modelId="{8280492C-E95D-A149-8D4E-0A15E160309E}" type="presParOf" srcId="{10A2DC50-AE28-4149-BCDB-B551B6C90DAA}" destId="{23F3FE76-F5DE-9545-8507-225F2ECA6436}" srcOrd="1" destOrd="0" presId="urn:microsoft.com/office/officeart/2008/layout/HorizontalMultiLevelHierarchy"/>
    <dgm:cxn modelId="{7CCF5FE3-90DB-5D46-BABF-FB210BA043F2}" type="presParOf" srcId="{8D7226C6-E1AF-6A4B-976F-0B4741113C38}" destId="{E817EE1A-8642-3545-840C-34BE822FD66C}" srcOrd="4" destOrd="0" presId="urn:microsoft.com/office/officeart/2008/layout/HorizontalMultiLevelHierarchy"/>
    <dgm:cxn modelId="{45170362-A156-CC48-BC88-3871D9FAC329}" type="presParOf" srcId="{E817EE1A-8642-3545-840C-34BE822FD66C}" destId="{DB1F11BB-3518-8247-9265-216066D967F7}" srcOrd="0" destOrd="0" presId="urn:microsoft.com/office/officeart/2008/layout/HorizontalMultiLevelHierarchy"/>
    <dgm:cxn modelId="{6ED5C883-CEEB-CA4B-9253-E91E121B4973}" type="presParOf" srcId="{8D7226C6-E1AF-6A4B-976F-0B4741113C38}" destId="{30BBA445-C221-DC44-A271-A9082A404F7B}" srcOrd="5" destOrd="0" presId="urn:microsoft.com/office/officeart/2008/layout/HorizontalMultiLevelHierarchy"/>
    <dgm:cxn modelId="{3B25E43A-7B12-7147-A72D-E67DFAFFDC09}" type="presParOf" srcId="{30BBA445-C221-DC44-A271-A9082A404F7B}" destId="{DD35671A-6CDB-754F-B7B7-2EAEFED428B6}" srcOrd="0" destOrd="0" presId="urn:microsoft.com/office/officeart/2008/layout/HorizontalMultiLevelHierarchy"/>
    <dgm:cxn modelId="{A721F382-0DAB-E244-90E1-8675A2DCAF6C}" type="presParOf" srcId="{30BBA445-C221-DC44-A271-A9082A404F7B}" destId="{5EB673C3-79E2-0540-A37F-AA635C3BECF8}" srcOrd="1" destOrd="0" presId="urn:microsoft.com/office/officeart/2008/layout/HorizontalMultiLevelHierarchy"/>
    <dgm:cxn modelId="{77045C24-6AE1-0047-8A95-8492924CDCB9}" type="presParOf" srcId="{F81A1765-3305-7F42-ACEC-F7A4A0E89ADA}" destId="{68462ECF-4BC0-9649-8078-8C22B60503C3}" srcOrd="4" destOrd="0" presId="urn:microsoft.com/office/officeart/2008/layout/HorizontalMultiLevelHierarchy"/>
    <dgm:cxn modelId="{F639EB5B-01D4-C041-B0AC-C525CCCC159D}" type="presParOf" srcId="{68462ECF-4BC0-9649-8078-8C22B60503C3}" destId="{B0493C73-00E0-B146-B1E2-4A8C7C383C72}" srcOrd="0" destOrd="0" presId="urn:microsoft.com/office/officeart/2008/layout/HorizontalMultiLevelHierarchy"/>
    <dgm:cxn modelId="{4ABE1161-5464-0341-BDC2-4E2BEA35F3A8}" type="presParOf" srcId="{F81A1765-3305-7F42-ACEC-F7A4A0E89ADA}" destId="{6D87270F-F615-064A-AA52-DB8785C0C76C}" srcOrd="5" destOrd="0" presId="urn:microsoft.com/office/officeart/2008/layout/HorizontalMultiLevelHierarchy"/>
    <dgm:cxn modelId="{474F005C-B101-1B4C-9918-F03873B279C9}" type="presParOf" srcId="{6D87270F-F615-064A-AA52-DB8785C0C76C}" destId="{9BAE2435-904B-B642-A1E1-7EE9A255FFB8}" srcOrd="0" destOrd="0" presId="urn:microsoft.com/office/officeart/2008/layout/HorizontalMultiLevelHierarchy"/>
    <dgm:cxn modelId="{27AAD80F-0B2E-6B43-91C1-A31EF29052F7}" type="presParOf" srcId="{6D87270F-F615-064A-AA52-DB8785C0C76C}" destId="{6A9A2FD6-F0E8-7E4F-9299-27EF8F683ED3}" srcOrd="1" destOrd="0" presId="urn:microsoft.com/office/officeart/2008/layout/HorizontalMultiLevelHierarchy"/>
    <dgm:cxn modelId="{258D6A1D-B0F0-5D41-B525-3896EFA663A9}" type="presParOf" srcId="{6A9A2FD6-F0E8-7E4F-9299-27EF8F683ED3}" destId="{E0A9A1C2-5602-A643-8FAC-118F000B6821}" srcOrd="0" destOrd="0" presId="urn:microsoft.com/office/officeart/2008/layout/HorizontalMultiLevelHierarchy"/>
    <dgm:cxn modelId="{1970E24A-A313-B445-9B81-9F32D0C75939}" type="presParOf" srcId="{E0A9A1C2-5602-A643-8FAC-118F000B6821}" destId="{7A7D7987-3EB3-C848-B301-C8B3972321A1}" srcOrd="0" destOrd="0" presId="urn:microsoft.com/office/officeart/2008/layout/HorizontalMultiLevelHierarchy"/>
    <dgm:cxn modelId="{117BD333-B6C0-DC4D-85B0-4CD6FBEEEFB3}" type="presParOf" srcId="{6A9A2FD6-F0E8-7E4F-9299-27EF8F683ED3}" destId="{CB1B0749-F5A6-1142-8C41-0D4439F571CA}" srcOrd="1" destOrd="0" presId="urn:microsoft.com/office/officeart/2008/layout/HorizontalMultiLevelHierarchy"/>
    <dgm:cxn modelId="{69D33748-6A90-FB42-95F3-0AC247F9EB06}" type="presParOf" srcId="{CB1B0749-F5A6-1142-8C41-0D4439F571CA}" destId="{BACCCA54-6636-1341-B12E-C1EBF447A458}" srcOrd="0" destOrd="0" presId="urn:microsoft.com/office/officeart/2008/layout/HorizontalMultiLevelHierarchy"/>
    <dgm:cxn modelId="{0ABB605E-3D49-6A48-9A9D-9E81DFE174A4}" type="presParOf" srcId="{CB1B0749-F5A6-1142-8C41-0D4439F571CA}" destId="{E211BBCF-8663-7541-B55C-78065514D1FF}" srcOrd="1" destOrd="0" presId="urn:microsoft.com/office/officeart/2008/layout/HorizontalMultiLevelHierarchy"/>
    <dgm:cxn modelId="{F29C994A-0A6D-1C4A-80B9-472BBAE33A3B}" type="presParOf" srcId="{6A9A2FD6-F0E8-7E4F-9299-27EF8F683ED3}" destId="{F9569C70-299A-3A4F-9204-6E39179168AD}" srcOrd="2" destOrd="0" presId="urn:microsoft.com/office/officeart/2008/layout/HorizontalMultiLevelHierarchy"/>
    <dgm:cxn modelId="{BCCCE1E9-85A1-AA4A-8639-6271B2798C1E}" type="presParOf" srcId="{F9569C70-299A-3A4F-9204-6E39179168AD}" destId="{AEB0ED55-7F8C-0945-9B21-C7C12E220453}" srcOrd="0" destOrd="0" presId="urn:microsoft.com/office/officeart/2008/layout/HorizontalMultiLevelHierarchy"/>
    <dgm:cxn modelId="{57F2DE2E-EC99-0445-ADB7-B5314D1CE438}" type="presParOf" srcId="{6A9A2FD6-F0E8-7E4F-9299-27EF8F683ED3}" destId="{166E94E7-A14A-864D-8341-0FAAF2382DD2}" srcOrd="3" destOrd="0" presId="urn:microsoft.com/office/officeart/2008/layout/HorizontalMultiLevelHierarchy"/>
    <dgm:cxn modelId="{B9E7E5DD-5CD7-4C4C-8974-255073D69E09}" type="presParOf" srcId="{166E94E7-A14A-864D-8341-0FAAF2382DD2}" destId="{26C93EBA-3203-0943-9F3E-25D7BC314D49}" srcOrd="0" destOrd="0" presId="urn:microsoft.com/office/officeart/2008/layout/HorizontalMultiLevelHierarchy"/>
    <dgm:cxn modelId="{D56E457E-F1C7-1D4A-8E8E-CFBE14BE5895}" type="presParOf" srcId="{166E94E7-A14A-864D-8341-0FAAF2382DD2}" destId="{7331C971-0B78-6B4A-A051-B73FDF77470F}" srcOrd="1" destOrd="0" presId="urn:microsoft.com/office/officeart/2008/layout/HorizontalMultiLevelHierarchy"/>
    <dgm:cxn modelId="{ED7C2C85-AAFD-3C45-8D9D-8E7B0A506544}" type="presParOf" srcId="{6A9A2FD6-F0E8-7E4F-9299-27EF8F683ED3}" destId="{B55226A5-5CA2-4545-A3FC-8CEBCF1ED2BB}" srcOrd="4" destOrd="0" presId="urn:microsoft.com/office/officeart/2008/layout/HorizontalMultiLevelHierarchy"/>
    <dgm:cxn modelId="{4E477DB3-6568-494A-8A78-3910D2726C5B}" type="presParOf" srcId="{B55226A5-5CA2-4545-A3FC-8CEBCF1ED2BB}" destId="{89FA56AA-F3C3-7B47-B8D3-4414248C4790}" srcOrd="0" destOrd="0" presId="urn:microsoft.com/office/officeart/2008/layout/HorizontalMultiLevelHierarchy"/>
    <dgm:cxn modelId="{72B9125D-737E-5141-AD6F-6E33F1384CB3}" type="presParOf" srcId="{6A9A2FD6-F0E8-7E4F-9299-27EF8F683ED3}" destId="{1345FC23-6FA6-0548-B97D-0F51180CE026}" srcOrd="5" destOrd="0" presId="urn:microsoft.com/office/officeart/2008/layout/HorizontalMultiLevelHierarchy"/>
    <dgm:cxn modelId="{FCE016CB-79D6-BC40-8526-D2CC4B37F448}" type="presParOf" srcId="{1345FC23-6FA6-0548-B97D-0F51180CE026}" destId="{0A7991CE-8B85-3246-8012-92BBBECAC515}" srcOrd="0" destOrd="0" presId="urn:microsoft.com/office/officeart/2008/layout/HorizontalMultiLevelHierarchy"/>
    <dgm:cxn modelId="{A0D2EF8F-C54F-B44A-B8FA-F3E9455F4FE2}" type="presParOf" srcId="{1345FC23-6FA6-0548-B97D-0F51180CE026}" destId="{AE193507-B12A-A445-ADB5-51F6A6F519B9}" srcOrd="1" destOrd="0" presId="urn:microsoft.com/office/officeart/2008/layout/HorizontalMultiLevelHierarchy"/>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7FB4FC-73C5-564F-BDC3-C8E1566E4EF5}" type="doc">
      <dgm:prSet loTypeId="urn:microsoft.com/office/officeart/2005/8/layout/radial3" loCatId="" qsTypeId="urn:microsoft.com/office/officeart/2005/8/quickstyle/3D2" qsCatId="3D" csTypeId="urn:microsoft.com/office/officeart/2005/8/colors/accent1_2" csCatId="accent1" phldr="1"/>
      <dgm:spPr/>
      <dgm:t>
        <a:bodyPr/>
        <a:lstStyle/>
        <a:p>
          <a:endParaRPr lang="fr-FR"/>
        </a:p>
      </dgm:t>
    </dgm:pt>
    <dgm:pt modelId="{60F12A85-B39A-A642-94BB-F39A9D78919A}">
      <dgm:prSet phldrT="[Texte]" custT="1"/>
      <dgm:spPr>
        <a:solidFill>
          <a:schemeClr val="bg2">
            <a:lumMod val="90000"/>
            <a:alpha val="50000"/>
          </a:schemeClr>
        </a:solidFill>
      </dgm:spPr>
      <dgm:t>
        <a:bodyPr/>
        <a:lstStyle/>
        <a:p>
          <a:r>
            <a:rPr lang="en-US" sz="1200" b="1" dirty="0" smtClean="0">
              <a:latin typeface="Verdana"/>
              <a:cs typeface="Verdana"/>
            </a:rPr>
            <a:t>Who?</a:t>
          </a:r>
          <a:endParaRPr lang="fr-FR" sz="1200" dirty="0">
            <a:latin typeface="Verdana"/>
            <a:cs typeface="Verdana"/>
          </a:endParaRPr>
        </a:p>
      </dgm:t>
    </dgm:pt>
    <dgm:pt modelId="{ED40568E-3C23-DC4E-AEA6-456DD77B5FDE}" type="parTrans" cxnId="{B9FDCA5D-24B2-1B40-962E-14D2E304669C}">
      <dgm:prSet/>
      <dgm:spPr/>
      <dgm:t>
        <a:bodyPr/>
        <a:lstStyle/>
        <a:p>
          <a:endParaRPr lang="fr-FR"/>
        </a:p>
      </dgm:t>
    </dgm:pt>
    <dgm:pt modelId="{2FA56A9F-AA77-4745-8D38-663FDC8C6C8D}" type="sibTrans" cxnId="{B9FDCA5D-24B2-1B40-962E-14D2E304669C}">
      <dgm:prSet/>
      <dgm:spPr/>
      <dgm:t>
        <a:bodyPr/>
        <a:lstStyle/>
        <a:p>
          <a:endParaRPr lang="fr-FR"/>
        </a:p>
      </dgm:t>
    </dgm:pt>
    <dgm:pt modelId="{1FABA60E-8B2C-0B4B-9911-16C9E79DB4C1}">
      <dgm:prSet phldrT="[Texte]" custT="1"/>
      <dgm:spPr>
        <a:solidFill>
          <a:schemeClr val="bg2">
            <a:lumMod val="90000"/>
            <a:alpha val="50000"/>
          </a:schemeClr>
        </a:solidFill>
      </dgm:spPr>
      <dgm:t>
        <a:bodyPr/>
        <a:lstStyle/>
        <a:p>
          <a:r>
            <a:rPr lang="en-US" sz="1200" b="1" dirty="0" smtClean="0">
              <a:latin typeface="Verdana"/>
              <a:cs typeface="Verdana"/>
            </a:rPr>
            <a:t>How?</a:t>
          </a:r>
          <a:endParaRPr lang="fr-FR" sz="1200" dirty="0">
            <a:latin typeface="Verdana"/>
            <a:cs typeface="Verdana"/>
          </a:endParaRPr>
        </a:p>
      </dgm:t>
    </dgm:pt>
    <dgm:pt modelId="{5F77201A-60AF-7D49-9685-DD092DF16AF5}" type="parTrans" cxnId="{09DDD282-4539-9C47-B3AA-108597DE69A8}">
      <dgm:prSet/>
      <dgm:spPr/>
      <dgm:t>
        <a:bodyPr/>
        <a:lstStyle/>
        <a:p>
          <a:endParaRPr lang="fr-FR"/>
        </a:p>
      </dgm:t>
    </dgm:pt>
    <dgm:pt modelId="{16A9C058-1207-8040-9289-70C049465089}" type="sibTrans" cxnId="{09DDD282-4539-9C47-B3AA-108597DE69A8}">
      <dgm:prSet/>
      <dgm:spPr/>
      <dgm:t>
        <a:bodyPr/>
        <a:lstStyle/>
        <a:p>
          <a:endParaRPr lang="fr-FR"/>
        </a:p>
      </dgm:t>
    </dgm:pt>
    <dgm:pt modelId="{0D3C1A3D-5ACC-0541-8A3A-DC8D5D543F0A}">
      <dgm:prSet phldrT="[Texte]"/>
      <dgm:spPr/>
      <dgm:t>
        <a:bodyPr/>
        <a:lstStyle/>
        <a:p>
          <a:endParaRPr lang="fr-FR" dirty="0"/>
        </a:p>
      </dgm:t>
    </dgm:pt>
    <dgm:pt modelId="{0559E5C7-6BD6-CD4D-B9F3-CADA94996252}" type="parTrans" cxnId="{C334BC47-C6A2-444D-9926-424898B99EAA}">
      <dgm:prSet/>
      <dgm:spPr/>
      <dgm:t>
        <a:bodyPr/>
        <a:lstStyle/>
        <a:p>
          <a:endParaRPr lang="fr-FR"/>
        </a:p>
      </dgm:t>
    </dgm:pt>
    <dgm:pt modelId="{74A73ECC-F58C-4048-8A16-B6E47C3CD2B4}" type="sibTrans" cxnId="{C334BC47-C6A2-444D-9926-424898B99EAA}">
      <dgm:prSet/>
      <dgm:spPr/>
      <dgm:t>
        <a:bodyPr/>
        <a:lstStyle/>
        <a:p>
          <a:endParaRPr lang="fr-FR"/>
        </a:p>
      </dgm:t>
    </dgm:pt>
    <dgm:pt modelId="{87C51839-D194-144A-BF32-1C826906943F}">
      <dgm:prSet phldrT="[Texte]" custT="1"/>
      <dgm:spPr>
        <a:solidFill>
          <a:srgbClr val="00B0F0">
            <a:alpha val="50000"/>
          </a:srgbClr>
        </a:solidFill>
      </dgm:spPr>
      <dgm:t>
        <a:bodyPr/>
        <a:lstStyle/>
        <a:p>
          <a:r>
            <a:rPr lang="en-US" sz="1200" b="1" dirty="0" smtClean="0">
              <a:latin typeface="Verdana"/>
              <a:cs typeface="Verdana"/>
            </a:rPr>
            <a:t>Why?</a:t>
          </a:r>
          <a:endParaRPr lang="fr-FR" sz="1200" b="1" dirty="0">
            <a:latin typeface="Verdana"/>
            <a:cs typeface="Verdana"/>
          </a:endParaRPr>
        </a:p>
      </dgm:t>
    </dgm:pt>
    <dgm:pt modelId="{77E92D47-B369-C34D-9EA9-D386C27134B0}" type="sibTrans" cxnId="{F5C318B1-C1C7-BC49-AD63-CB491EB0CFED}">
      <dgm:prSet/>
      <dgm:spPr/>
      <dgm:t>
        <a:bodyPr/>
        <a:lstStyle/>
        <a:p>
          <a:endParaRPr lang="fr-FR"/>
        </a:p>
      </dgm:t>
    </dgm:pt>
    <dgm:pt modelId="{1FAE0FB8-B526-E046-A73E-A6739F44EA8B}" type="parTrans" cxnId="{F5C318B1-C1C7-BC49-AD63-CB491EB0CFED}">
      <dgm:prSet/>
      <dgm:spPr/>
      <dgm:t>
        <a:bodyPr/>
        <a:lstStyle/>
        <a:p>
          <a:endParaRPr lang="fr-FR"/>
        </a:p>
      </dgm:t>
    </dgm:pt>
    <dgm:pt modelId="{38B83A6B-6BB1-C64D-84FB-406E743ECC6A}">
      <dgm:prSet phldrT="[Texte]" custT="1"/>
      <dgm:spPr>
        <a:solidFill>
          <a:schemeClr val="accent3">
            <a:lumMod val="50000"/>
            <a:alpha val="50000"/>
          </a:schemeClr>
        </a:solidFill>
      </dgm:spPr>
      <dgm:t>
        <a:bodyPr/>
        <a:lstStyle/>
        <a:p>
          <a:pPr algn="ctr"/>
          <a:r>
            <a:rPr lang="en-US" sz="1200" b="1" noProof="0" dirty="0">
              <a:latin typeface="Verdana"/>
              <a:cs typeface="Verdana"/>
            </a:rPr>
            <a:t>Design reuse in </a:t>
          </a:r>
          <a:r>
            <a:rPr lang="en-US" sz="1200" b="1" noProof="0" dirty="0" smtClean="0">
              <a:latin typeface="Verdana"/>
              <a:cs typeface="Verdana"/>
            </a:rPr>
            <a:t>community</a:t>
          </a:r>
          <a:endParaRPr lang="en-US" sz="1200" b="1" noProof="0" dirty="0">
            <a:latin typeface="Verdana"/>
            <a:cs typeface="Verdana"/>
          </a:endParaRPr>
        </a:p>
      </dgm:t>
    </dgm:pt>
    <dgm:pt modelId="{0116D3C6-0DDD-B644-A29F-9E445FA94591}" type="sibTrans" cxnId="{C154EDD2-91BA-E941-A1A4-E186C9487088}">
      <dgm:prSet/>
      <dgm:spPr/>
      <dgm:t>
        <a:bodyPr/>
        <a:lstStyle/>
        <a:p>
          <a:endParaRPr lang="fr-FR"/>
        </a:p>
      </dgm:t>
    </dgm:pt>
    <dgm:pt modelId="{E00871BF-FD06-3F4F-B8D6-A50F5586B51A}" type="parTrans" cxnId="{C154EDD2-91BA-E941-A1A4-E186C9487088}">
      <dgm:prSet/>
      <dgm:spPr/>
      <dgm:t>
        <a:bodyPr/>
        <a:lstStyle/>
        <a:p>
          <a:endParaRPr lang="fr-FR"/>
        </a:p>
      </dgm:t>
    </dgm:pt>
    <dgm:pt modelId="{E6FC1020-516C-1849-BF92-822397DC66CA}">
      <dgm:prSet phldrT="[Texte]"/>
      <dgm:spPr/>
      <dgm:t>
        <a:bodyPr/>
        <a:lstStyle/>
        <a:p>
          <a:endParaRPr lang="fr-FR"/>
        </a:p>
      </dgm:t>
    </dgm:pt>
    <dgm:pt modelId="{B42A080E-FF62-414E-A034-0AC63ADABB03}" type="parTrans" cxnId="{754BD782-4A86-D841-A8AD-918267CE6360}">
      <dgm:prSet/>
      <dgm:spPr/>
      <dgm:t>
        <a:bodyPr/>
        <a:lstStyle/>
        <a:p>
          <a:endParaRPr lang="fr-FR"/>
        </a:p>
      </dgm:t>
    </dgm:pt>
    <dgm:pt modelId="{04C31CDD-57F0-0F4A-A06B-499B740D5196}" type="sibTrans" cxnId="{754BD782-4A86-D841-A8AD-918267CE6360}">
      <dgm:prSet/>
      <dgm:spPr/>
      <dgm:t>
        <a:bodyPr/>
        <a:lstStyle/>
        <a:p>
          <a:endParaRPr lang="fr-FR"/>
        </a:p>
      </dgm:t>
    </dgm:pt>
    <dgm:pt modelId="{BCCADABD-3F7D-D044-BEF0-20E508C869FE}" type="pres">
      <dgm:prSet presAssocID="{DE7FB4FC-73C5-564F-BDC3-C8E1566E4EF5}" presName="composite" presStyleCnt="0">
        <dgm:presLayoutVars>
          <dgm:chMax val="1"/>
          <dgm:dir/>
          <dgm:resizeHandles val="exact"/>
        </dgm:presLayoutVars>
      </dgm:prSet>
      <dgm:spPr/>
      <dgm:t>
        <a:bodyPr/>
        <a:lstStyle/>
        <a:p>
          <a:endParaRPr lang="fr-FR"/>
        </a:p>
      </dgm:t>
    </dgm:pt>
    <dgm:pt modelId="{6817E51E-2F05-D049-817B-C16271292641}" type="pres">
      <dgm:prSet presAssocID="{DE7FB4FC-73C5-564F-BDC3-C8E1566E4EF5}" presName="radial" presStyleCnt="0">
        <dgm:presLayoutVars>
          <dgm:animLvl val="ctr"/>
        </dgm:presLayoutVars>
      </dgm:prSet>
      <dgm:spPr/>
    </dgm:pt>
    <dgm:pt modelId="{081018A5-3D6D-FD48-A21A-7CD8C349A157}" type="pres">
      <dgm:prSet presAssocID="{38B83A6B-6BB1-C64D-84FB-406E743ECC6A}" presName="centerShape" presStyleLbl="vennNode1" presStyleIdx="0" presStyleCnt="4" custScaleX="170187"/>
      <dgm:spPr/>
      <dgm:t>
        <a:bodyPr/>
        <a:lstStyle/>
        <a:p>
          <a:endParaRPr lang="fr-FR"/>
        </a:p>
      </dgm:t>
    </dgm:pt>
    <dgm:pt modelId="{64691798-24A6-2742-B37D-208019E2D751}" type="pres">
      <dgm:prSet presAssocID="{60F12A85-B39A-A642-94BB-F39A9D78919A}" presName="node" presStyleLbl="vennNode1" presStyleIdx="1" presStyleCnt="4" custScaleX="237454">
        <dgm:presLayoutVars>
          <dgm:bulletEnabled val="1"/>
        </dgm:presLayoutVars>
      </dgm:prSet>
      <dgm:spPr/>
      <dgm:t>
        <a:bodyPr/>
        <a:lstStyle/>
        <a:p>
          <a:endParaRPr lang="fr-FR"/>
        </a:p>
      </dgm:t>
    </dgm:pt>
    <dgm:pt modelId="{2B88E636-6AE8-9E43-8206-17701BCC5B5A}" type="pres">
      <dgm:prSet presAssocID="{1FABA60E-8B2C-0B4B-9911-16C9E79DB4C1}" presName="node" presStyleLbl="vennNode1" presStyleIdx="2" presStyleCnt="4" custScaleX="236035" custRadScaleRad="120200" custRadScaleInc="-3098">
        <dgm:presLayoutVars>
          <dgm:bulletEnabled val="1"/>
        </dgm:presLayoutVars>
      </dgm:prSet>
      <dgm:spPr/>
      <dgm:t>
        <a:bodyPr/>
        <a:lstStyle/>
        <a:p>
          <a:endParaRPr lang="fr-FR"/>
        </a:p>
      </dgm:t>
    </dgm:pt>
    <dgm:pt modelId="{44157886-5567-794A-8BF8-571A3D9AE755}" type="pres">
      <dgm:prSet presAssocID="{87C51839-D194-144A-BF32-1C826906943F}" presName="node" presStyleLbl="vennNode1" presStyleIdx="3" presStyleCnt="4" custScaleX="222638" custRadScaleRad="141672" custRadScaleInc="7439">
        <dgm:presLayoutVars>
          <dgm:bulletEnabled val="1"/>
        </dgm:presLayoutVars>
      </dgm:prSet>
      <dgm:spPr/>
      <dgm:t>
        <a:bodyPr/>
        <a:lstStyle/>
        <a:p>
          <a:endParaRPr lang="fr-FR"/>
        </a:p>
      </dgm:t>
    </dgm:pt>
  </dgm:ptLst>
  <dgm:cxnLst>
    <dgm:cxn modelId="{09DDD282-4539-9C47-B3AA-108597DE69A8}" srcId="{38B83A6B-6BB1-C64D-84FB-406E743ECC6A}" destId="{1FABA60E-8B2C-0B4B-9911-16C9E79DB4C1}" srcOrd="1" destOrd="0" parTransId="{5F77201A-60AF-7D49-9685-DD092DF16AF5}" sibTransId="{16A9C058-1207-8040-9289-70C049465089}"/>
    <dgm:cxn modelId="{F5C318B1-C1C7-BC49-AD63-CB491EB0CFED}" srcId="{38B83A6B-6BB1-C64D-84FB-406E743ECC6A}" destId="{87C51839-D194-144A-BF32-1C826906943F}" srcOrd="2" destOrd="0" parTransId="{1FAE0FB8-B526-E046-A73E-A6739F44EA8B}" sibTransId="{77E92D47-B369-C34D-9EA9-D386C27134B0}"/>
    <dgm:cxn modelId="{1C35EBF8-7CC6-2E4B-9A89-92B1315ED48B}" type="presOf" srcId="{DE7FB4FC-73C5-564F-BDC3-C8E1566E4EF5}" destId="{BCCADABD-3F7D-D044-BEF0-20E508C869FE}" srcOrd="0" destOrd="0" presId="urn:microsoft.com/office/officeart/2005/8/layout/radial3"/>
    <dgm:cxn modelId="{B9FDCA5D-24B2-1B40-962E-14D2E304669C}" srcId="{38B83A6B-6BB1-C64D-84FB-406E743ECC6A}" destId="{60F12A85-B39A-A642-94BB-F39A9D78919A}" srcOrd="0" destOrd="0" parTransId="{ED40568E-3C23-DC4E-AEA6-456DD77B5FDE}" sibTransId="{2FA56A9F-AA77-4745-8D38-663FDC8C6C8D}"/>
    <dgm:cxn modelId="{04FEF156-F3A3-ED47-B5A9-F11E5388A5D7}" type="presOf" srcId="{60F12A85-B39A-A642-94BB-F39A9D78919A}" destId="{64691798-24A6-2742-B37D-208019E2D751}" srcOrd="0" destOrd="0" presId="urn:microsoft.com/office/officeart/2005/8/layout/radial3"/>
    <dgm:cxn modelId="{BB52D833-3A46-C84D-B145-DEAADB5B2621}" type="presOf" srcId="{1FABA60E-8B2C-0B4B-9911-16C9E79DB4C1}" destId="{2B88E636-6AE8-9E43-8206-17701BCC5B5A}" srcOrd="0" destOrd="0" presId="urn:microsoft.com/office/officeart/2005/8/layout/radial3"/>
    <dgm:cxn modelId="{C334BC47-C6A2-444D-9926-424898B99EAA}" srcId="{DE7FB4FC-73C5-564F-BDC3-C8E1566E4EF5}" destId="{0D3C1A3D-5ACC-0541-8A3A-DC8D5D543F0A}" srcOrd="1" destOrd="0" parTransId="{0559E5C7-6BD6-CD4D-B9F3-CADA94996252}" sibTransId="{74A73ECC-F58C-4048-8A16-B6E47C3CD2B4}"/>
    <dgm:cxn modelId="{754BD782-4A86-D841-A8AD-918267CE6360}" srcId="{DE7FB4FC-73C5-564F-BDC3-C8E1566E4EF5}" destId="{E6FC1020-516C-1849-BF92-822397DC66CA}" srcOrd="2" destOrd="0" parTransId="{B42A080E-FF62-414E-A034-0AC63ADABB03}" sibTransId="{04C31CDD-57F0-0F4A-A06B-499B740D5196}"/>
    <dgm:cxn modelId="{AC58807E-9283-AB49-A34E-380F38B61480}" type="presOf" srcId="{87C51839-D194-144A-BF32-1C826906943F}" destId="{44157886-5567-794A-8BF8-571A3D9AE755}" srcOrd="0" destOrd="0" presId="urn:microsoft.com/office/officeart/2005/8/layout/radial3"/>
    <dgm:cxn modelId="{55BDB1C5-577C-164F-AAA1-27A60E47B930}" type="presOf" srcId="{38B83A6B-6BB1-C64D-84FB-406E743ECC6A}" destId="{081018A5-3D6D-FD48-A21A-7CD8C349A157}" srcOrd="0" destOrd="0" presId="urn:microsoft.com/office/officeart/2005/8/layout/radial3"/>
    <dgm:cxn modelId="{C154EDD2-91BA-E941-A1A4-E186C9487088}" srcId="{DE7FB4FC-73C5-564F-BDC3-C8E1566E4EF5}" destId="{38B83A6B-6BB1-C64D-84FB-406E743ECC6A}" srcOrd="0" destOrd="0" parTransId="{E00871BF-FD06-3F4F-B8D6-A50F5586B51A}" sibTransId="{0116D3C6-0DDD-B644-A29F-9E445FA94591}"/>
    <dgm:cxn modelId="{4BDCABEB-41F8-E346-90AB-BD56077A102A}" type="presParOf" srcId="{BCCADABD-3F7D-D044-BEF0-20E508C869FE}" destId="{6817E51E-2F05-D049-817B-C16271292641}" srcOrd="0" destOrd="0" presId="urn:microsoft.com/office/officeart/2005/8/layout/radial3"/>
    <dgm:cxn modelId="{5FC9946E-2595-9948-A552-74BDAE619AAB}" type="presParOf" srcId="{6817E51E-2F05-D049-817B-C16271292641}" destId="{081018A5-3D6D-FD48-A21A-7CD8C349A157}" srcOrd="0" destOrd="0" presId="urn:microsoft.com/office/officeart/2005/8/layout/radial3"/>
    <dgm:cxn modelId="{FADCF93F-C7AD-3A4B-A203-0002D39F92A4}" type="presParOf" srcId="{6817E51E-2F05-D049-817B-C16271292641}" destId="{64691798-24A6-2742-B37D-208019E2D751}" srcOrd="1" destOrd="0" presId="urn:microsoft.com/office/officeart/2005/8/layout/radial3"/>
    <dgm:cxn modelId="{21D4B141-3F75-A84B-B33D-03F0EDFF509B}" type="presParOf" srcId="{6817E51E-2F05-D049-817B-C16271292641}" destId="{2B88E636-6AE8-9E43-8206-17701BCC5B5A}" srcOrd="2" destOrd="0" presId="urn:microsoft.com/office/officeart/2005/8/layout/radial3"/>
    <dgm:cxn modelId="{461421A3-D78A-E340-86DE-99F48C700338}" type="presParOf" srcId="{6817E51E-2F05-D049-817B-C16271292641}" destId="{44157886-5567-794A-8BF8-571A3D9AE755}" srcOrd="3" destOrd="0" presId="urn:microsoft.com/office/officeart/2005/8/layout/radial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05F8B2-701B-4E49-B27D-D4E8A9C471DE}"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3B4505B5-9743-0441-B507-33A91F36304F}">
      <dgm:prSet phldrT="[Texte]" custT="1"/>
      <dgm:spPr/>
      <dgm:t>
        <a:bodyPr/>
        <a:lstStyle/>
        <a:p>
          <a:r>
            <a:rPr lang="en-US" sz="1300" noProof="0" dirty="0" smtClean="0">
              <a:latin typeface="Verdana"/>
              <a:cs typeface="Verdana"/>
            </a:rPr>
            <a:t>Access the sources</a:t>
          </a:r>
          <a:endParaRPr lang="en-US" sz="1300" noProof="0" dirty="0">
            <a:latin typeface="Verdana"/>
            <a:cs typeface="Verdana"/>
          </a:endParaRPr>
        </a:p>
      </dgm:t>
    </dgm:pt>
    <dgm:pt modelId="{1C04A6B5-DC73-C845-BE15-C71201B5B8FF}" type="parTrans" cxnId="{664C1B7A-752C-184E-88A6-06DB77A76C60}">
      <dgm:prSet/>
      <dgm:spPr/>
      <dgm:t>
        <a:bodyPr/>
        <a:lstStyle/>
        <a:p>
          <a:endParaRPr lang="fr-FR"/>
        </a:p>
      </dgm:t>
    </dgm:pt>
    <dgm:pt modelId="{FCE2F90B-1583-3A45-928F-BED11C1D03A7}" type="sibTrans" cxnId="{664C1B7A-752C-184E-88A6-06DB77A76C60}">
      <dgm:prSet/>
      <dgm:spPr/>
      <dgm:t>
        <a:bodyPr/>
        <a:lstStyle/>
        <a:p>
          <a:endParaRPr lang="fr-FR"/>
        </a:p>
      </dgm:t>
    </dgm:pt>
    <dgm:pt modelId="{6DD828DE-3954-DF44-AB5C-10F128285731}">
      <dgm:prSet phldrT="[Texte]" custT="1"/>
      <dgm:spPr/>
      <dgm:t>
        <a:bodyPr/>
        <a:lstStyle/>
        <a:p>
          <a:r>
            <a:rPr lang="en-US" sz="1300" noProof="0" dirty="0" smtClean="0">
              <a:latin typeface="Verdana"/>
              <a:cs typeface="Verdana"/>
            </a:rPr>
            <a:t>Understand the sources</a:t>
          </a:r>
          <a:endParaRPr lang="en-US" sz="1300" noProof="0" dirty="0">
            <a:latin typeface="Verdana"/>
            <a:cs typeface="Verdana"/>
          </a:endParaRPr>
        </a:p>
      </dgm:t>
    </dgm:pt>
    <dgm:pt modelId="{5EA7CC4A-5A35-1041-82EC-6CDE433C4227}" type="parTrans" cxnId="{40280C59-B21C-134E-B3AD-55AB14F57899}">
      <dgm:prSet/>
      <dgm:spPr/>
      <dgm:t>
        <a:bodyPr/>
        <a:lstStyle/>
        <a:p>
          <a:endParaRPr lang="fr-FR"/>
        </a:p>
      </dgm:t>
    </dgm:pt>
    <dgm:pt modelId="{0C31219B-0045-DE44-BACF-C5ED85F3FA4E}" type="sibTrans" cxnId="{40280C59-B21C-134E-B3AD-55AB14F57899}">
      <dgm:prSet/>
      <dgm:spPr/>
      <dgm:t>
        <a:bodyPr/>
        <a:lstStyle/>
        <a:p>
          <a:endParaRPr lang="fr-FR"/>
        </a:p>
      </dgm:t>
    </dgm:pt>
    <dgm:pt modelId="{02F0BFB4-1531-A444-A0AF-8B8FFF3F357E}">
      <dgm:prSet phldrT="[Texte]" custT="1"/>
      <dgm:spPr/>
      <dgm:t>
        <a:bodyPr/>
        <a:lstStyle/>
        <a:p>
          <a:r>
            <a:rPr lang="en-US" sz="1300" noProof="0" dirty="0" smtClean="0">
              <a:latin typeface="Verdana"/>
              <a:cs typeface="Verdana"/>
            </a:rPr>
            <a:t>Duplicate the sources</a:t>
          </a:r>
          <a:endParaRPr lang="en-US" sz="1300" noProof="0" dirty="0">
            <a:latin typeface="Verdana"/>
            <a:cs typeface="Verdana"/>
          </a:endParaRPr>
        </a:p>
      </dgm:t>
    </dgm:pt>
    <dgm:pt modelId="{543E41FC-00D4-D04F-8127-21796DCBB882}" type="parTrans" cxnId="{470805B3-20C1-7F4D-9FCA-9100360A0CBE}">
      <dgm:prSet/>
      <dgm:spPr/>
      <dgm:t>
        <a:bodyPr/>
        <a:lstStyle/>
        <a:p>
          <a:endParaRPr lang="fr-FR"/>
        </a:p>
      </dgm:t>
    </dgm:pt>
    <dgm:pt modelId="{4CDD56CF-DF49-8344-993D-7C56EB4C6CC4}" type="sibTrans" cxnId="{470805B3-20C1-7F4D-9FCA-9100360A0CBE}">
      <dgm:prSet/>
      <dgm:spPr/>
      <dgm:t>
        <a:bodyPr/>
        <a:lstStyle/>
        <a:p>
          <a:endParaRPr lang="fr-FR"/>
        </a:p>
      </dgm:t>
    </dgm:pt>
    <dgm:pt modelId="{74659BC7-B4D4-6246-9FF8-5C9AA21C36F0}">
      <dgm:prSet phldrT="[Texte]" custT="1"/>
      <dgm:spPr/>
      <dgm:t>
        <a:bodyPr/>
        <a:lstStyle/>
        <a:p>
          <a:r>
            <a:rPr lang="en-US" sz="1300" noProof="0" dirty="0" smtClean="0">
              <a:latin typeface="Verdana"/>
              <a:cs typeface="Verdana"/>
            </a:rPr>
            <a:t>Reuse with or without modification</a:t>
          </a:r>
          <a:endParaRPr lang="en-US" sz="1300" noProof="0" dirty="0">
            <a:latin typeface="Verdana"/>
            <a:cs typeface="Verdana"/>
          </a:endParaRPr>
        </a:p>
      </dgm:t>
    </dgm:pt>
    <dgm:pt modelId="{AE69B976-07FF-5D48-A4C6-6B1B24C22A62}" type="parTrans" cxnId="{004D886A-75A1-4947-ACD1-683F38360907}">
      <dgm:prSet/>
      <dgm:spPr/>
      <dgm:t>
        <a:bodyPr/>
        <a:lstStyle/>
        <a:p>
          <a:endParaRPr lang="fr-FR"/>
        </a:p>
      </dgm:t>
    </dgm:pt>
    <dgm:pt modelId="{FA6581AA-6CE6-554B-A1E8-21017B955199}" type="sibTrans" cxnId="{004D886A-75A1-4947-ACD1-683F38360907}">
      <dgm:prSet/>
      <dgm:spPr/>
      <dgm:t>
        <a:bodyPr/>
        <a:lstStyle/>
        <a:p>
          <a:endParaRPr lang="fr-FR"/>
        </a:p>
      </dgm:t>
    </dgm:pt>
    <dgm:pt modelId="{7122D51E-3632-408C-AA07-0AD4D78E5E2F}">
      <dgm:prSet phldrT="[Texte]" custT="1"/>
      <dgm:spPr/>
      <dgm:t>
        <a:bodyPr/>
        <a:lstStyle/>
        <a:p>
          <a:r>
            <a:rPr lang="en-US" sz="1300" noProof="0" dirty="0" smtClean="0">
              <a:latin typeface="Verdana"/>
              <a:cs typeface="Verdana"/>
            </a:rPr>
            <a:t>Find similar project</a:t>
          </a:r>
          <a:endParaRPr lang="en-US" sz="1300" noProof="0" dirty="0">
            <a:latin typeface="Verdana"/>
            <a:cs typeface="Verdana"/>
          </a:endParaRPr>
        </a:p>
      </dgm:t>
    </dgm:pt>
    <dgm:pt modelId="{F3AB36C8-67C6-4239-BE47-265BA974E1D2}" type="parTrans" cxnId="{51D9FD24-FCE2-48B6-A351-B78882CC9484}">
      <dgm:prSet/>
      <dgm:spPr/>
      <dgm:t>
        <a:bodyPr/>
        <a:lstStyle/>
        <a:p>
          <a:endParaRPr lang="fr-FR"/>
        </a:p>
      </dgm:t>
    </dgm:pt>
    <dgm:pt modelId="{524346C8-9AC2-445C-972F-19DA35C532BE}" type="sibTrans" cxnId="{51D9FD24-FCE2-48B6-A351-B78882CC9484}">
      <dgm:prSet/>
      <dgm:spPr/>
      <dgm:t>
        <a:bodyPr/>
        <a:lstStyle/>
        <a:p>
          <a:endParaRPr lang="fr-FR"/>
        </a:p>
      </dgm:t>
    </dgm:pt>
    <dgm:pt modelId="{629397CD-0F14-5648-9025-AFF0F88EB0CB}" type="pres">
      <dgm:prSet presAssocID="{1505F8B2-701B-4E49-B27D-D4E8A9C471DE}" presName="Name0" presStyleCnt="0">
        <dgm:presLayoutVars>
          <dgm:dir/>
          <dgm:resizeHandles val="exact"/>
        </dgm:presLayoutVars>
      </dgm:prSet>
      <dgm:spPr/>
      <dgm:t>
        <a:bodyPr/>
        <a:lstStyle/>
        <a:p>
          <a:endParaRPr lang="fr-FR"/>
        </a:p>
      </dgm:t>
    </dgm:pt>
    <dgm:pt modelId="{2FA576B6-C59E-F049-8073-9CE0A6744CAE}" type="pres">
      <dgm:prSet presAssocID="{1505F8B2-701B-4E49-B27D-D4E8A9C471DE}" presName="cycle" presStyleCnt="0"/>
      <dgm:spPr/>
      <dgm:t>
        <a:bodyPr/>
        <a:lstStyle/>
        <a:p>
          <a:endParaRPr lang="fr-FR"/>
        </a:p>
      </dgm:t>
    </dgm:pt>
    <dgm:pt modelId="{B3D92A43-6FB2-4D7E-A469-922B84C73260}" type="pres">
      <dgm:prSet presAssocID="{7122D51E-3632-408C-AA07-0AD4D78E5E2F}" presName="nodeFirstNode" presStyleLbl="node1" presStyleIdx="0" presStyleCnt="5">
        <dgm:presLayoutVars>
          <dgm:bulletEnabled val="1"/>
        </dgm:presLayoutVars>
      </dgm:prSet>
      <dgm:spPr/>
      <dgm:t>
        <a:bodyPr/>
        <a:lstStyle/>
        <a:p>
          <a:endParaRPr lang="fr-FR"/>
        </a:p>
      </dgm:t>
    </dgm:pt>
    <dgm:pt modelId="{60DDFEF0-46AB-4EE3-8969-D9182A6331BA}" type="pres">
      <dgm:prSet presAssocID="{524346C8-9AC2-445C-972F-19DA35C532BE}" presName="sibTransFirstNode" presStyleLbl="bgShp" presStyleIdx="0" presStyleCnt="1"/>
      <dgm:spPr/>
      <dgm:t>
        <a:bodyPr/>
        <a:lstStyle/>
        <a:p>
          <a:endParaRPr lang="fr-FR"/>
        </a:p>
      </dgm:t>
    </dgm:pt>
    <dgm:pt modelId="{109D69A3-8C32-204E-BE67-AD01BC2981AB}" type="pres">
      <dgm:prSet presAssocID="{3B4505B5-9743-0441-B507-33A91F36304F}" presName="nodeFollowingNodes" presStyleLbl="node1" presStyleIdx="1" presStyleCnt="5">
        <dgm:presLayoutVars>
          <dgm:bulletEnabled val="1"/>
        </dgm:presLayoutVars>
      </dgm:prSet>
      <dgm:spPr/>
      <dgm:t>
        <a:bodyPr/>
        <a:lstStyle/>
        <a:p>
          <a:endParaRPr lang="fr-FR"/>
        </a:p>
      </dgm:t>
    </dgm:pt>
    <dgm:pt modelId="{30B62887-4644-AA43-A91D-29F36C57ECFF}" type="pres">
      <dgm:prSet presAssocID="{6DD828DE-3954-DF44-AB5C-10F128285731}" presName="nodeFollowingNodes" presStyleLbl="node1" presStyleIdx="2" presStyleCnt="5">
        <dgm:presLayoutVars>
          <dgm:bulletEnabled val="1"/>
        </dgm:presLayoutVars>
      </dgm:prSet>
      <dgm:spPr/>
      <dgm:t>
        <a:bodyPr/>
        <a:lstStyle/>
        <a:p>
          <a:endParaRPr lang="fr-FR"/>
        </a:p>
      </dgm:t>
    </dgm:pt>
    <dgm:pt modelId="{79B1DAD8-72DE-D44B-A886-AF09D69B3C2D}" type="pres">
      <dgm:prSet presAssocID="{02F0BFB4-1531-A444-A0AF-8B8FFF3F357E}" presName="nodeFollowingNodes" presStyleLbl="node1" presStyleIdx="3" presStyleCnt="5">
        <dgm:presLayoutVars>
          <dgm:bulletEnabled val="1"/>
        </dgm:presLayoutVars>
      </dgm:prSet>
      <dgm:spPr/>
      <dgm:t>
        <a:bodyPr/>
        <a:lstStyle/>
        <a:p>
          <a:endParaRPr lang="fr-FR"/>
        </a:p>
      </dgm:t>
    </dgm:pt>
    <dgm:pt modelId="{70094A10-4200-724D-A2FE-D758DAF3F650}" type="pres">
      <dgm:prSet presAssocID="{74659BC7-B4D4-6246-9FF8-5C9AA21C36F0}" presName="nodeFollowingNodes" presStyleLbl="node1" presStyleIdx="4" presStyleCnt="5">
        <dgm:presLayoutVars>
          <dgm:bulletEnabled val="1"/>
        </dgm:presLayoutVars>
      </dgm:prSet>
      <dgm:spPr/>
      <dgm:t>
        <a:bodyPr/>
        <a:lstStyle/>
        <a:p>
          <a:endParaRPr lang="fr-FR"/>
        </a:p>
      </dgm:t>
    </dgm:pt>
  </dgm:ptLst>
  <dgm:cxnLst>
    <dgm:cxn modelId="{51D9FD24-FCE2-48B6-A351-B78882CC9484}" srcId="{1505F8B2-701B-4E49-B27D-D4E8A9C471DE}" destId="{7122D51E-3632-408C-AA07-0AD4D78E5E2F}" srcOrd="0" destOrd="0" parTransId="{F3AB36C8-67C6-4239-BE47-265BA974E1D2}" sibTransId="{524346C8-9AC2-445C-972F-19DA35C532BE}"/>
    <dgm:cxn modelId="{004D886A-75A1-4947-ACD1-683F38360907}" srcId="{1505F8B2-701B-4E49-B27D-D4E8A9C471DE}" destId="{74659BC7-B4D4-6246-9FF8-5C9AA21C36F0}" srcOrd="4" destOrd="0" parTransId="{AE69B976-07FF-5D48-A4C6-6B1B24C22A62}" sibTransId="{FA6581AA-6CE6-554B-A1E8-21017B955199}"/>
    <dgm:cxn modelId="{E8880F98-5F5C-D446-8734-514CACC6BB57}" type="presOf" srcId="{3B4505B5-9743-0441-B507-33A91F36304F}" destId="{109D69A3-8C32-204E-BE67-AD01BC2981AB}" srcOrd="0" destOrd="0" presId="urn:microsoft.com/office/officeart/2005/8/layout/cycle3"/>
    <dgm:cxn modelId="{40280C59-B21C-134E-B3AD-55AB14F57899}" srcId="{1505F8B2-701B-4E49-B27D-D4E8A9C471DE}" destId="{6DD828DE-3954-DF44-AB5C-10F128285731}" srcOrd="2" destOrd="0" parTransId="{5EA7CC4A-5A35-1041-82EC-6CDE433C4227}" sibTransId="{0C31219B-0045-DE44-BACF-C5ED85F3FA4E}"/>
    <dgm:cxn modelId="{AAEC52A5-930A-6B45-AA86-A15F7CDEBA9A}" type="presOf" srcId="{02F0BFB4-1531-A444-A0AF-8B8FFF3F357E}" destId="{79B1DAD8-72DE-D44B-A886-AF09D69B3C2D}" srcOrd="0" destOrd="0" presId="urn:microsoft.com/office/officeart/2005/8/layout/cycle3"/>
    <dgm:cxn modelId="{4DC37809-8972-4E5A-8A35-D7C078AC0C79}" type="presOf" srcId="{7122D51E-3632-408C-AA07-0AD4D78E5E2F}" destId="{B3D92A43-6FB2-4D7E-A469-922B84C73260}" srcOrd="0" destOrd="0" presId="urn:microsoft.com/office/officeart/2005/8/layout/cycle3"/>
    <dgm:cxn modelId="{173A2F42-542C-C340-99F3-F9B6E956F3D6}" type="presOf" srcId="{74659BC7-B4D4-6246-9FF8-5C9AA21C36F0}" destId="{70094A10-4200-724D-A2FE-D758DAF3F650}" srcOrd="0" destOrd="0" presId="urn:microsoft.com/office/officeart/2005/8/layout/cycle3"/>
    <dgm:cxn modelId="{470805B3-20C1-7F4D-9FCA-9100360A0CBE}" srcId="{1505F8B2-701B-4E49-B27D-D4E8A9C471DE}" destId="{02F0BFB4-1531-A444-A0AF-8B8FFF3F357E}" srcOrd="3" destOrd="0" parTransId="{543E41FC-00D4-D04F-8127-21796DCBB882}" sibTransId="{4CDD56CF-DF49-8344-993D-7C56EB4C6CC4}"/>
    <dgm:cxn modelId="{B79CF544-888C-D04A-8E5F-BE9DB729BFD6}" type="presOf" srcId="{6DD828DE-3954-DF44-AB5C-10F128285731}" destId="{30B62887-4644-AA43-A91D-29F36C57ECFF}" srcOrd="0" destOrd="0" presId="urn:microsoft.com/office/officeart/2005/8/layout/cycle3"/>
    <dgm:cxn modelId="{664C1B7A-752C-184E-88A6-06DB77A76C60}" srcId="{1505F8B2-701B-4E49-B27D-D4E8A9C471DE}" destId="{3B4505B5-9743-0441-B507-33A91F36304F}" srcOrd="1" destOrd="0" parTransId="{1C04A6B5-DC73-C845-BE15-C71201B5B8FF}" sibTransId="{FCE2F90B-1583-3A45-928F-BED11C1D03A7}"/>
    <dgm:cxn modelId="{3967526D-B198-D245-937E-00E861E9D0E5}" type="presOf" srcId="{1505F8B2-701B-4E49-B27D-D4E8A9C471DE}" destId="{629397CD-0F14-5648-9025-AFF0F88EB0CB}" srcOrd="0" destOrd="0" presId="urn:microsoft.com/office/officeart/2005/8/layout/cycle3"/>
    <dgm:cxn modelId="{14A1E939-BB0D-4FBC-86D6-C24A2F4EA34A}" type="presOf" srcId="{524346C8-9AC2-445C-972F-19DA35C532BE}" destId="{60DDFEF0-46AB-4EE3-8969-D9182A6331BA}" srcOrd="0" destOrd="0" presId="urn:microsoft.com/office/officeart/2005/8/layout/cycle3"/>
    <dgm:cxn modelId="{7648497D-61F0-1849-8F3A-3BE9BF51CA28}" type="presParOf" srcId="{629397CD-0F14-5648-9025-AFF0F88EB0CB}" destId="{2FA576B6-C59E-F049-8073-9CE0A6744CAE}" srcOrd="0" destOrd="0" presId="urn:microsoft.com/office/officeart/2005/8/layout/cycle3"/>
    <dgm:cxn modelId="{E403428B-DF20-4D4C-B08F-C528DE1C3B89}" type="presParOf" srcId="{2FA576B6-C59E-F049-8073-9CE0A6744CAE}" destId="{B3D92A43-6FB2-4D7E-A469-922B84C73260}" srcOrd="0" destOrd="0" presId="urn:microsoft.com/office/officeart/2005/8/layout/cycle3"/>
    <dgm:cxn modelId="{EC8F6F2F-20B5-4919-9CA9-3E690894831D}" type="presParOf" srcId="{2FA576B6-C59E-F049-8073-9CE0A6744CAE}" destId="{60DDFEF0-46AB-4EE3-8969-D9182A6331BA}" srcOrd="1" destOrd="0" presId="urn:microsoft.com/office/officeart/2005/8/layout/cycle3"/>
    <dgm:cxn modelId="{AD0DEBA0-8E4D-B443-9FB6-9C3C867824CE}" type="presParOf" srcId="{2FA576B6-C59E-F049-8073-9CE0A6744CAE}" destId="{109D69A3-8C32-204E-BE67-AD01BC2981AB}" srcOrd="2" destOrd="0" presId="urn:microsoft.com/office/officeart/2005/8/layout/cycle3"/>
    <dgm:cxn modelId="{F4CEF305-18E1-8340-A165-CF76D6F5F39E}" type="presParOf" srcId="{2FA576B6-C59E-F049-8073-9CE0A6744CAE}" destId="{30B62887-4644-AA43-A91D-29F36C57ECFF}" srcOrd="3" destOrd="0" presId="urn:microsoft.com/office/officeart/2005/8/layout/cycle3"/>
    <dgm:cxn modelId="{37F1C482-DE63-794D-826E-B58AA68E6F5C}" type="presParOf" srcId="{2FA576B6-C59E-F049-8073-9CE0A6744CAE}" destId="{79B1DAD8-72DE-D44B-A886-AF09D69B3C2D}" srcOrd="4" destOrd="0" presId="urn:microsoft.com/office/officeart/2005/8/layout/cycle3"/>
    <dgm:cxn modelId="{8CDE0348-99CD-464D-A28F-F608B187E266}" type="presParOf" srcId="{2FA576B6-C59E-F049-8073-9CE0A6744CAE}" destId="{70094A10-4200-724D-A2FE-D758DAF3F650}" srcOrd="5"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7FB4FC-73C5-564F-BDC3-C8E1566E4EF5}" type="doc">
      <dgm:prSet loTypeId="urn:microsoft.com/office/officeart/2005/8/layout/radial3" loCatId="" qsTypeId="urn:microsoft.com/office/officeart/2005/8/quickstyle/3D2" qsCatId="3D" csTypeId="urn:microsoft.com/office/officeart/2005/8/colors/accent1_2" csCatId="accent1" phldr="1"/>
      <dgm:spPr/>
      <dgm:t>
        <a:bodyPr/>
        <a:lstStyle/>
        <a:p>
          <a:endParaRPr lang="fr-FR"/>
        </a:p>
      </dgm:t>
    </dgm:pt>
    <dgm:pt modelId="{60F12A85-B39A-A642-94BB-F39A9D78919A}">
      <dgm:prSet phldrT="[Texte]" custT="1"/>
      <dgm:spPr>
        <a:solidFill>
          <a:schemeClr val="bg2">
            <a:lumMod val="90000"/>
            <a:alpha val="49804"/>
          </a:schemeClr>
        </a:solidFill>
      </dgm:spPr>
      <dgm:t>
        <a:bodyPr/>
        <a:lstStyle/>
        <a:p>
          <a:r>
            <a:rPr lang="en-US" sz="1200" b="1" dirty="0" smtClean="0">
              <a:latin typeface="Verdana"/>
              <a:cs typeface="Verdana"/>
            </a:rPr>
            <a:t>Who?</a:t>
          </a:r>
          <a:endParaRPr lang="fr-FR" sz="1200" dirty="0">
            <a:latin typeface="Verdana"/>
            <a:cs typeface="Verdana"/>
          </a:endParaRPr>
        </a:p>
      </dgm:t>
    </dgm:pt>
    <dgm:pt modelId="{ED40568E-3C23-DC4E-AEA6-456DD77B5FDE}" type="parTrans" cxnId="{B9FDCA5D-24B2-1B40-962E-14D2E304669C}">
      <dgm:prSet/>
      <dgm:spPr/>
      <dgm:t>
        <a:bodyPr/>
        <a:lstStyle/>
        <a:p>
          <a:endParaRPr lang="fr-FR"/>
        </a:p>
      </dgm:t>
    </dgm:pt>
    <dgm:pt modelId="{2FA56A9F-AA77-4745-8D38-663FDC8C6C8D}" type="sibTrans" cxnId="{B9FDCA5D-24B2-1B40-962E-14D2E304669C}">
      <dgm:prSet/>
      <dgm:spPr/>
      <dgm:t>
        <a:bodyPr/>
        <a:lstStyle/>
        <a:p>
          <a:endParaRPr lang="fr-FR"/>
        </a:p>
      </dgm:t>
    </dgm:pt>
    <dgm:pt modelId="{1FABA60E-8B2C-0B4B-9911-16C9E79DB4C1}">
      <dgm:prSet phldrT="[Texte]" custT="1"/>
      <dgm:spPr>
        <a:solidFill>
          <a:srgbClr val="00B050">
            <a:alpha val="50000"/>
          </a:srgbClr>
        </a:solidFill>
      </dgm:spPr>
      <dgm:t>
        <a:bodyPr/>
        <a:lstStyle/>
        <a:p>
          <a:r>
            <a:rPr lang="en-US" sz="1200" b="1" dirty="0" smtClean="0">
              <a:latin typeface="Verdana"/>
              <a:cs typeface="Verdana"/>
            </a:rPr>
            <a:t>How?</a:t>
          </a:r>
          <a:endParaRPr lang="fr-FR" sz="1200" dirty="0">
            <a:latin typeface="Verdana"/>
            <a:cs typeface="Verdana"/>
          </a:endParaRPr>
        </a:p>
      </dgm:t>
    </dgm:pt>
    <dgm:pt modelId="{5F77201A-60AF-7D49-9685-DD092DF16AF5}" type="parTrans" cxnId="{09DDD282-4539-9C47-B3AA-108597DE69A8}">
      <dgm:prSet/>
      <dgm:spPr/>
      <dgm:t>
        <a:bodyPr/>
        <a:lstStyle/>
        <a:p>
          <a:endParaRPr lang="fr-FR"/>
        </a:p>
      </dgm:t>
    </dgm:pt>
    <dgm:pt modelId="{16A9C058-1207-8040-9289-70C049465089}" type="sibTrans" cxnId="{09DDD282-4539-9C47-B3AA-108597DE69A8}">
      <dgm:prSet/>
      <dgm:spPr/>
      <dgm:t>
        <a:bodyPr/>
        <a:lstStyle/>
        <a:p>
          <a:endParaRPr lang="fr-FR"/>
        </a:p>
      </dgm:t>
    </dgm:pt>
    <dgm:pt modelId="{0D3C1A3D-5ACC-0541-8A3A-DC8D5D543F0A}">
      <dgm:prSet phldrT="[Texte]"/>
      <dgm:spPr/>
      <dgm:t>
        <a:bodyPr/>
        <a:lstStyle/>
        <a:p>
          <a:endParaRPr lang="fr-FR" dirty="0"/>
        </a:p>
      </dgm:t>
    </dgm:pt>
    <dgm:pt modelId="{0559E5C7-6BD6-CD4D-B9F3-CADA94996252}" type="parTrans" cxnId="{C334BC47-C6A2-444D-9926-424898B99EAA}">
      <dgm:prSet/>
      <dgm:spPr/>
      <dgm:t>
        <a:bodyPr/>
        <a:lstStyle/>
        <a:p>
          <a:endParaRPr lang="fr-FR"/>
        </a:p>
      </dgm:t>
    </dgm:pt>
    <dgm:pt modelId="{74A73ECC-F58C-4048-8A16-B6E47C3CD2B4}" type="sibTrans" cxnId="{C334BC47-C6A2-444D-9926-424898B99EAA}">
      <dgm:prSet/>
      <dgm:spPr/>
      <dgm:t>
        <a:bodyPr/>
        <a:lstStyle/>
        <a:p>
          <a:endParaRPr lang="fr-FR"/>
        </a:p>
      </dgm:t>
    </dgm:pt>
    <dgm:pt modelId="{87C51839-D194-144A-BF32-1C826906943F}">
      <dgm:prSet phldrT="[Texte]" custT="1"/>
      <dgm:spPr>
        <a:solidFill>
          <a:schemeClr val="bg2">
            <a:lumMod val="90000"/>
            <a:alpha val="50000"/>
          </a:schemeClr>
        </a:solidFill>
      </dgm:spPr>
      <dgm:t>
        <a:bodyPr/>
        <a:lstStyle/>
        <a:p>
          <a:r>
            <a:rPr lang="en-US" sz="1200" b="1" dirty="0" smtClean="0">
              <a:latin typeface="Verdana"/>
              <a:cs typeface="Verdana"/>
            </a:rPr>
            <a:t>Why?</a:t>
          </a:r>
          <a:endParaRPr lang="fr-FR" sz="1200" b="1" dirty="0">
            <a:latin typeface="Verdana"/>
            <a:cs typeface="Verdana"/>
          </a:endParaRPr>
        </a:p>
      </dgm:t>
    </dgm:pt>
    <dgm:pt modelId="{77E92D47-B369-C34D-9EA9-D386C27134B0}" type="sibTrans" cxnId="{F5C318B1-C1C7-BC49-AD63-CB491EB0CFED}">
      <dgm:prSet/>
      <dgm:spPr/>
      <dgm:t>
        <a:bodyPr/>
        <a:lstStyle/>
        <a:p>
          <a:endParaRPr lang="fr-FR"/>
        </a:p>
      </dgm:t>
    </dgm:pt>
    <dgm:pt modelId="{1FAE0FB8-B526-E046-A73E-A6739F44EA8B}" type="parTrans" cxnId="{F5C318B1-C1C7-BC49-AD63-CB491EB0CFED}">
      <dgm:prSet/>
      <dgm:spPr/>
      <dgm:t>
        <a:bodyPr/>
        <a:lstStyle/>
        <a:p>
          <a:endParaRPr lang="fr-FR"/>
        </a:p>
      </dgm:t>
    </dgm:pt>
    <dgm:pt modelId="{38B83A6B-6BB1-C64D-84FB-406E743ECC6A}">
      <dgm:prSet phldrT="[Texte]" custT="1"/>
      <dgm:spPr>
        <a:solidFill>
          <a:schemeClr val="accent3">
            <a:lumMod val="50000"/>
            <a:alpha val="50000"/>
          </a:schemeClr>
        </a:solidFill>
      </dgm:spPr>
      <dgm:t>
        <a:bodyPr/>
        <a:lstStyle/>
        <a:p>
          <a:pPr algn="ctr"/>
          <a:r>
            <a:rPr lang="en-US" sz="1200" b="1" noProof="0" dirty="0">
              <a:latin typeface="Verdana"/>
              <a:cs typeface="Verdana"/>
            </a:rPr>
            <a:t>Design reuse in </a:t>
          </a:r>
          <a:r>
            <a:rPr lang="en-US" sz="1200" b="1" noProof="0" dirty="0" smtClean="0">
              <a:latin typeface="Verdana"/>
              <a:cs typeface="Verdana"/>
            </a:rPr>
            <a:t>community</a:t>
          </a:r>
          <a:endParaRPr lang="en-US" sz="1200" b="1" noProof="0" dirty="0">
            <a:latin typeface="Verdana"/>
            <a:cs typeface="Verdana"/>
          </a:endParaRPr>
        </a:p>
      </dgm:t>
    </dgm:pt>
    <dgm:pt modelId="{0116D3C6-0DDD-B644-A29F-9E445FA94591}" type="sibTrans" cxnId="{C154EDD2-91BA-E941-A1A4-E186C9487088}">
      <dgm:prSet/>
      <dgm:spPr/>
      <dgm:t>
        <a:bodyPr/>
        <a:lstStyle/>
        <a:p>
          <a:endParaRPr lang="fr-FR"/>
        </a:p>
      </dgm:t>
    </dgm:pt>
    <dgm:pt modelId="{E00871BF-FD06-3F4F-B8D6-A50F5586B51A}" type="parTrans" cxnId="{C154EDD2-91BA-E941-A1A4-E186C9487088}">
      <dgm:prSet/>
      <dgm:spPr/>
      <dgm:t>
        <a:bodyPr/>
        <a:lstStyle/>
        <a:p>
          <a:endParaRPr lang="fr-FR"/>
        </a:p>
      </dgm:t>
    </dgm:pt>
    <dgm:pt modelId="{E6FC1020-516C-1849-BF92-822397DC66CA}">
      <dgm:prSet phldrT="[Texte]"/>
      <dgm:spPr/>
      <dgm:t>
        <a:bodyPr/>
        <a:lstStyle/>
        <a:p>
          <a:endParaRPr lang="fr-FR"/>
        </a:p>
      </dgm:t>
    </dgm:pt>
    <dgm:pt modelId="{B42A080E-FF62-414E-A034-0AC63ADABB03}" type="parTrans" cxnId="{754BD782-4A86-D841-A8AD-918267CE6360}">
      <dgm:prSet/>
      <dgm:spPr/>
      <dgm:t>
        <a:bodyPr/>
        <a:lstStyle/>
        <a:p>
          <a:endParaRPr lang="fr-FR"/>
        </a:p>
      </dgm:t>
    </dgm:pt>
    <dgm:pt modelId="{04C31CDD-57F0-0F4A-A06B-499B740D5196}" type="sibTrans" cxnId="{754BD782-4A86-D841-A8AD-918267CE6360}">
      <dgm:prSet/>
      <dgm:spPr/>
      <dgm:t>
        <a:bodyPr/>
        <a:lstStyle/>
        <a:p>
          <a:endParaRPr lang="fr-FR"/>
        </a:p>
      </dgm:t>
    </dgm:pt>
    <dgm:pt modelId="{BCCADABD-3F7D-D044-BEF0-20E508C869FE}" type="pres">
      <dgm:prSet presAssocID="{DE7FB4FC-73C5-564F-BDC3-C8E1566E4EF5}" presName="composite" presStyleCnt="0">
        <dgm:presLayoutVars>
          <dgm:chMax val="1"/>
          <dgm:dir/>
          <dgm:resizeHandles val="exact"/>
        </dgm:presLayoutVars>
      </dgm:prSet>
      <dgm:spPr/>
      <dgm:t>
        <a:bodyPr/>
        <a:lstStyle/>
        <a:p>
          <a:endParaRPr lang="fr-FR"/>
        </a:p>
      </dgm:t>
    </dgm:pt>
    <dgm:pt modelId="{6817E51E-2F05-D049-817B-C16271292641}" type="pres">
      <dgm:prSet presAssocID="{DE7FB4FC-73C5-564F-BDC3-C8E1566E4EF5}" presName="radial" presStyleCnt="0">
        <dgm:presLayoutVars>
          <dgm:animLvl val="ctr"/>
        </dgm:presLayoutVars>
      </dgm:prSet>
      <dgm:spPr/>
    </dgm:pt>
    <dgm:pt modelId="{081018A5-3D6D-FD48-A21A-7CD8C349A157}" type="pres">
      <dgm:prSet presAssocID="{38B83A6B-6BB1-C64D-84FB-406E743ECC6A}" presName="centerShape" presStyleLbl="vennNode1" presStyleIdx="0" presStyleCnt="4" custScaleX="170187"/>
      <dgm:spPr/>
      <dgm:t>
        <a:bodyPr/>
        <a:lstStyle/>
        <a:p>
          <a:endParaRPr lang="fr-FR"/>
        </a:p>
      </dgm:t>
    </dgm:pt>
    <dgm:pt modelId="{64691798-24A6-2742-B37D-208019E2D751}" type="pres">
      <dgm:prSet presAssocID="{60F12A85-B39A-A642-94BB-F39A9D78919A}" presName="node" presStyleLbl="vennNode1" presStyleIdx="1" presStyleCnt="4" custScaleX="237454">
        <dgm:presLayoutVars>
          <dgm:bulletEnabled val="1"/>
        </dgm:presLayoutVars>
      </dgm:prSet>
      <dgm:spPr/>
      <dgm:t>
        <a:bodyPr/>
        <a:lstStyle/>
        <a:p>
          <a:endParaRPr lang="fr-FR"/>
        </a:p>
      </dgm:t>
    </dgm:pt>
    <dgm:pt modelId="{2B88E636-6AE8-9E43-8206-17701BCC5B5A}" type="pres">
      <dgm:prSet presAssocID="{1FABA60E-8B2C-0B4B-9911-16C9E79DB4C1}" presName="node" presStyleLbl="vennNode1" presStyleIdx="2" presStyleCnt="4" custScaleX="236035" custRadScaleRad="120200" custRadScaleInc="-3098">
        <dgm:presLayoutVars>
          <dgm:bulletEnabled val="1"/>
        </dgm:presLayoutVars>
      </dgm:prSet>
      <dgm:spPr/>
      <dgm:t>
        <a:bodyPr/>
        <a:lstStyle/>
        <a:p>
          <a:endParaRPr lang="fr-FR"/>
        </a:p>
      </dgm:t>
    </dgm:pt>
    <dgm:pt modelId="{44157886-5567-794A-8BF8-571A3D9AE755}" type="pres">
      <dgm:prSet presAssocID="{87C51839-D194-144A-BF32-1C826906943F}" presName="node" presStyleLbl="vennNode1" presStyleIdx="3" presStyleCnt="4" custScaleX="222638" custRadScaleRad="141672" custRadScaleInc="7439">
        <dgm:presLayoutVars>
          <dgm:bulletEnabled val="1"/>
        </dgm:presLayoutVars>
      </dgm:prSet>
      <dgm:spPr/>
      <dgm:t>
        <a:bodyPr/>
        <a:lstStyle/>
        <a:p>
          <a:endParaRPr lang="fr-FR"/>
        </a:p>
      </dgm:t>
    </dgm:pt>
  </dgm:ptLst>
  <dgm:cxnLst>
    <dgm:cxn modelId="{09DDD282-4539-9C47-B3AA-108597DE69A8}" srcId="{38B83A6B-6BB1-C64D-84FB-406E743ECC6A}" destId="{1FABA60E-8B2C-0B4B-9911-16C9E79DB4C1}" srcOrd="1" destOrd="0" parTransId="{5F77201A-60AF-7D49-9685-DD092DF16AF5}" sibTransId="{16A9C058-1207-8040-9289-70C049465089}"/>
    <dgm:cxn modelId="{F5C318B1-C1C7-BC49-AD63-CB491EB0CFED}" srcId="{38B83A6B-6BB1-C64D-84FB-406E743ECC6A}" destId="{87C51839-D194-144A-BF32-1C826906943F}" srcOrd="2" destOrd="0" parTransId="{1FAE0FB8-B526-E046-A73E-A6739F44EA8B}" sibTransId="{77E92D47-B369-C34D-9EA9-D386C27134B0}"/>
    <dgm:cxn modelId="{1C35EBF8-7CC6-2E4B-9A89-92B1315ED48B}" type="presOf" srcId="{DE7FB4FC-73C5-564F-BDC3-C8E1566E4EF5}" destId="{BCCADABD-3F7D-D044-BEF0-20E508C869FE}" srcOrd="0" destOrd="0" presId="urn:microsoft.com/office/officeart/2005/8/layout/radial3"/>
    <dgm:cxn modelId="{B9FDCA5D-24B2-1B40-962E-14D2E304669C}" srcId="{38B83A6B-6BB1-C64D-84FB-406E743ECC6A}" destId="{60F12A85-B39A-A642-94BB-F39A9D78919A}" srcOrd="0" destOrd="0" parTransId="{ED40568E-3C23-DC4E-AEA6-456DD77B5FDE}" sibTransId="{2FA56A9F-AA77-4745-8D38-663FDC8C6C8D}"/>
    <dgm:cxn modelId="{04FEF156-F3A3-ED47-B5A9-F11E5388A5D7}" type="presOf" srcId="{60F12A85-B39A-A642-94BB-F39A9D78919A}" destId="{64691798-24A6-2742-B37D-208019E2D751}" srcOrd="0" destOrd="0" presId="urn:microsoft.com/office/officeart/2005/8/layout/radial3"/>
    <dgm:cxn modelId="{BB52D833-3A46-C84D-B145-DEAADB5B2621}" type="presOf" srcId="{1FABA60E-8B2C-0B4B-9911-16C9E79DB4C1}" destId="{2B88E636-6AE8-9E43-8206-17701BCC5B5A}" srcOrd="0" destOrd="0" presId="urn:microsoft.com/office/officeart/2005/8/layout/radial3"/>
    <dgm:cxn modelId="{C334BC47-C6A2-444D-9926-424898B99EAA}" srcId="{DE7FB4FC-73C5-564F-BDC3-C8E1566E4EF5}" destId="{0D3C1A3D-5ACC-0541-8A3A-DC8D5D543F0A}" srcOrd="1" destOrd="0" parTransId="{0559E5C7-6BD6-CD4D-B9F3-CADA94996252}" sibTransId="{74A73ECC-F58C-4048-8A16-B6E47C3CD2B4}"/>
    <dgm:cxn modelId="{754BD782-4A86-D841-A8AD-918267CE6360}" srcId="{DE7FB4FC-73C5-564F-BDC3-C8E1566E4EF5}" destId="{E6FC1020-516C-1849-BF92-822397DC66CA}" srcOrd="2" destOrd="0" parTransId="{B42A080E-FF62-414E-A034-0AC63ADABB03}" sibTransId="{04C31CDD-57F0-0F4A-A06B-499B740D5196}"/>
    <dgm:cxn modelId="{AC58807E-9283-AB49-A34E-380F38B61480}" type="presOf" srcId="{87C51839-D194-144A-BF32-1C826906943F}" destId="{44157886-5567-794A-8BF8-571A3D9AE755}" srcOrd="0" destOrd="0" presId="urn:microsoft.com/office/officeart/2005/8/layout/radial3"/>
    <dgm:cxn modelId="{55BDB1C5-577C-164F-AAA1-27A60E47B930}" type="presOf" srcId="{38B83A6B-6BB1-C64D-84FB-406E743ECC6A}" destId="{081018A5-3D6D-FD48-A21A-7CD8C349A157}" srcOrd="0" destOrd="0" presId="urn:microsoft.com/office/officeart/2005/8/layout/radial3"/>
    <dgm:cxn modelId="{C154EDD2-91BA-E941-A1A4-E186C9487088}" srcId="{DE7FB4FC-73C5-564F-BDC3-C8E1566E4EF5}" destId="{38B83A6B-6BB1-C64D-84FB-406E743ECC6A}" srcOrd="0" destOrd="0" parTransId="{E00871BF-FD06-3F4F-B8D6-A50F5586B51A}" sibTransId="{0116D3C6-0DDD-B644-A29F-9E445FA94591}"/>
    <dgm:cxn modelId="{4BDCABEB-41F8-E346-90AB-BD56077A102A}" type="presParOf" srcId="{BCCADABD-3F7D-D044-BEF0-20E508C869FE}" destId="{6817E51E-2F05-D049-817B-C16271292641}" srcOrd="0" destOrd="0" presId="urn:microsoft.com/office/officeart/2005/8/layout/radial3"/>
    <dgm:cxn modelId="{5FC9946E-2595-9948-A552-74BDAE619AAB}" type="presParOf" srcId="{6817E51E-2F05-D049-817B-C16271292641}" destId="{081018A5-3D6D-FD48-A21A-7CD8C349A157}" srcOrd="0" destOrd="0" presId="urn:microsoft.com/office/officeart/2005/8/layout/radial3"/>
    <dgm:cxn modelId="{FADCF93F-C7AD-3A4B-A203-0002D39F92A4}" type="presParOf" srcId="{6817E51E-2F05-D049-817B-C16271292641}" destId="{64691798-24A6-2742-B37D-208019E2D751}" srcOrd="1" destOrd="0" presId="urn:microsoft.com/office/officeart/2005/8/layout/radial3"/>
    <dgm:cxn modelId="{21D4B141-3F75-A84B-B33D-03F0EDFF509B}" type="presParOf" srcId="{6817E51E-2F05-D049-817B-C16271292641}" destId="{2B88E636-6AE8-9E43-8206-17701BCC5B5A}" srcOrd="2" destOrd="0" presId="urn:microsoft.com/office/officeart/2005/8/layout/radial3"/>
    <dgm:cxn modelId="{461421A3-D78A-E340-86DE-99F48C700338}" type="presParOf" srcId="{6817E51E-2F05-D049-817B-C16271292641}" destId="{44157886-5567-794A-8BF8-571A3D9AE755}" srcOrd="3" destOrd="0" presId="urn:microsoft.com/office/officeart/2005/8/layout/radial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05F8B2-701B-4E49-B27D-D4E8A9C471DE}"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fr-FR"/>
        </a:p>
      </dgm:t>
    </dgm:pt>
    <dgm:pt modelId="{CE924E9E-B262-154F-A91C-B131628FB1C8}">
      <dgm:prSet phldrT="[Texte]" custT="1"/>
      <dgm:spPr>
        <a:solidFill>
          <a:srgbClr val="FF6600"/>
        </a:solidFill>
      </dgm:spPr>
      <dgm:t>
        <a:bodyPr/>
        <a:lstStyle/>
        <a:p>
          <a:r>
            <a:rPr lang="en-US" sz="1300" noProof="0" dirty="0" smtClean="0">
              <a:latin typeface="Verdana"/>
              <a:cs typeface="Verdana"/>
            </a:rPr>
            <a:t>Find similar project</a:t>
          </a:r>
          <a:endParaRPr lang="en-US" sz="1300" noProof="0" dirty="0">
            <a:latin typeface="Verdana"/>
            <a:cs typeface="Verdana"/>
          </a:endParaRPr>
        </a:p>
      </dgm:t>
    </dgm:pt>
    <dgm:pt modelId="{13262DA1-9F0D-464A-B885-A8C967CE4D1D}" type="parTrans" cxnId="{4134E9F4-EA22-EF4C-952E-1218E8C25C1D}">
      <dgm:prSet/>
      <dgm:spPr/>
      <dgm:t>
        <a:bodyPr/>
        <a:lstStyle/>
        <a:p>
          <a:endParaRPr lang="fr-FR"/>
        </a:p>
      </dgm:t>
    </dgm:pt>
    <dgm:pt modelId="{8409A940-013B-9747-B778-4D86B421AAE0}" type="sibTrans" cxnId="{4134E9F4-EA22-EF4C-952E-1218E8C25C1D}">
      <dgm:prSet/>
      <dgm:spPr/>
      <dgm:t>
        <a:bodyPr/>
        <a:lstStyle/>
        <a:p>
          <a:endParaRPr lang="fr-FR"/>
        </a:p>
      </dgm:t>
    </dgm:pt>
    <dgm:pt modelId="{3B4505B5-9743-0441-B507-33A91F36304F}">
      <dgm:prSet phldrT="[Texte]" custT="1"/>
      <dgm:spPr/>
      <dgm:t>
        <a:bodyPr/>
        <a:lstStyle/>
        <a:p>
          <a:r>
            <a:rPr lang="en-US" sz="1300" noProof="0" dirty="0" smtClean="0">
              <a:latin typeface="Verdana"/>
              <a:cs typeface="Verdana"/>
            </a:rPr>
            <a:t>Access the sources</a:t>
          </a:r>
          <a:endParaRPr lang="en-US" sz="1300" noProof="0" dirty="0">
            <a:latin typeface="Verdana"/>
            <a:cs typeface="Verdana"/>
          </a:endParaRPr>
        </a:p>
      </dgm:t>
    </dgm:pt>
    <dgm:pt modelId="{1C04A6B5-DC73-C845-BE15-C71201B5B8FF}" type="parTrans" cxnId="{664C1B7A-752C-184E-88A6-06DB77A76C60}">
      <dgm:prSet/>
      <dgm:spPr/>
      <dgm:t>
        <a:bodyPr/>
        <a:lstStyle/>
        <a:p>
          <a:endParaRPr lang="fr-FR"/>
        </a:p>
      </dgm:t>
    </dgm:pt>
    <dgm:pt modelId="{FCE2F90B-1583-3A45-928F-BED11C1D03A7}" type="sibTrans" cxnId="{664C1B7A-752C-184E-88A6-06DB77A76C60}">
      <dgm:prSet/>
      <dgm:spPr/>
      <dgm:t>
        <a:bodyPr/>
        <a:lstStyle/>
        <a:p>
          <a:endParaRPr lang="fr-FR"/>
        </a:p>
      </dgm:t>
    </dgm:pt>
    <dgm:pt modelId="{6DD828DE-3954-DF44-AB5C-10F128285731}">
      <dgm:prSet phldrT="[Texte]" custT="1"/>
      <dgm:spPr/>
      <dgm:t>
        <a:bodyPr/>
        <a:lstStyle/>
        <a:p>
          <a:r>
            <a:rPr lang="en-US" sz="1300" noProof="0" dirty="0" smtClean="0">
              <a:latin typeface="Verdana"/>
              <a:cs typeface="Verdana"/>
            </a:rPr>
            <a:t>Understand the sources</a:t>
          </a:r>
          <a:endParaRPr lang="en-US" sz="1300" noProof="0" dirty="0">
            <a:latin typeface="Verdana"/>
            <a:cs typeface="Verdana"/>
          </a:endParaRPr>
        </a:p>
      </dgm:t>
    </dgm:pt>
    <dgm:pt modelId="{5EA7CC4A-5A35-1041-82EC-6CDE433C4227}" type="parTrans" cxnId="{40280C59-B21C-134E-B3AD-55AB14F57899}">
      <dgm:prSet/>
      <dgm:spPr/>
      <dgm:t>
        <a:bodyPr/>
        <a:lstStyle/>
        <a:p>
          <a:endParaRPr lang="fr-FR"/>
        </a:p>
      </dgm:t>
    </dgm:pt>
    <dgm:pt modelId="{0C31219B-0045-DE44-BACF-C5ED85F3FA4E}" type="sibTrans" cxnId="{40280C59-B21C-134E-B3AD-55AB14F57899}">
      <dgm:prSet/>
      <dgm:spPr/>
      <dgm:t>
        <a:bodyPr/>
        <a:lstStyle/>
        <a:p>
          <a:endParaRPr lang="fr-FR"/>
        </a:p>
      </dgm:t>
    </dgm:pt>
    <dgm:pt modelId="{02F0BFB4-1531-A444-A0AF-8B8FFF3F357E}">
      <dgm:prSet phldrT="[Texte]" custT="1"/>
      <dgm:spPr/>
      <dgm:t>
        <a:bodyPr/>
        <a:lstStyle/>
        <a:p>
          <a:r>
            <a:rPr lang="en-US" sz="1300" noProof="0" dirty="0" smtClean="0">
              <a:latin typeface="Verdana"/>
              <a:cs typeface="Verdana"/>
            </a:rPr>
            <a:t>Duplicate the sources</a:t>
          </a:r>
          <a:endParaRPr lang="en-US" sz="1300" noProof="0" dirty="0">
            <a:latin typeface="Verdana"/>
            <a:cs typeface="Verdana"/>
          </a:endParaRPr>
        </a:p>
      </dgm:t>
    </dgm:pt>
    <dgm:pt modelId="{543E41FC-00D4-D04F-8127-21796DCBB882}" type="parTrans" cxnId="{470805B3-20C1-7F4D-9FCA-9100360A0CBE}">
      <dgm:prSet/>
      <dgm:spPr/>
      <dgm:t>
        <a:bodyPr/>
        <a:lstStyle/>
        <a:p>
          <a:endParaRPr lang="fr-FR"/>
        </a:p>
      </dgm:t>
    </dgm:pt>
    <dgm:pt modelId="{4CDD56CF-DF49-8344-993D-7C56EB4C6CC4}" type="sibTrans" cxnId="{470805B3-20C1-7F4D-9FCA-9100360A0CBE}">
      <dgm:prSet/>
      <dgm:spPr/>
      <dgm:t>
        <a:bodyPr/>
        <a:lstStyle/>
        <a:p>
          <a:endParaRPr lang="fr-FR"/>
        </a:p>
      </dgm:t>
    </dgm:pt>
    <dgm:pt modelId="{74659BC7-B4D4-6246-9FF8-5C9AA21C36F0}">
      <dgm:prSet phldrT="[Texte]" custT="1"/>
      <dgm:spPr/>
      <dgm:t>
        <a:bodyPr/>
        <a:lstStyle/>
        <a:p>
          <a:r>
            <a:rPr lang="en-US" sz="1300" noProof="0" dirty="0" smtClean="0">
              <a:latin typeface="Verdana"/>
              <a:cs typeface="Verdana"/>
            </a:rPr>
            <a:t>Reuse with or without modification</a:t>
          </a:r>
          <a:endParaRPr lang="en-US" sz="1300" noProof="0" dirty="0">
            <a:latin typeface="Verdana"/>
            <a:cs typeface="Verdana"/>
          </a:endParaRPr>
        </a:p>
      </dgm:t>
    </dgm:pt>
    <dgm:pt modelId="{AE69B976-07FF-5D48-A4C6-6B1B24C22A62}" type="parTrans" cxnId="{004D886A-75A1-4947-ACD1-683F38360907}">
      <dgm:prSet/>
      <dgm:spPr/>
      <dgm:t>
        <a:bodyPr/>
        <a:lstStyle/>
        <a:p>
          <a:endParaRPr lang="fr-FR"/>
        </a:p>
      </dgm:t>
    </dgm:pt>
    <dgm:pt modelId="{FA6581AA-6CE6-554B-A1E8-21017B955199}" type="sibTrans" cxnId="{004D886A-75A1-4947-ACD1-683F38360907}">
      <dgm:prSet/>
      <dgm:spPr/>
      <dgm:t>
        <a:bodyPr/>
        <a:lstStyle/>
        <a:p>
          <a:endParaRPr lang="fr-FR"/>
        </a:p>
      </dgm:t>
    </dgm:pt>
    <dgm:pt modelId="{629397CD-0F14-5648-9025-AFF0F88EB0CB}" type="pres">
      <dgm:prSet presAssocID="{1505F8B2-701B-4E49-B27D-D4E8A9C471DE}" presName="Name0" presStyleCnt="0">
        <dgm:presLayoutVars>
          <dgm:dir/>
          <dgm:resizeHandles val="exact"/>
        </dgm:presLayoutVars>
      </dgm:prSet>
      <dgm:spPr/>
      <dgm:t>
        <a:bodyPr/>
        <a:lstStyle/>
        <a:p>
          <a:endParaRPr lang="fr-FR"/>
        </a:p>
      </dgm:t>
    </dgm:pt>
    <dgm:pt modelId="{2FA576B6-C59E-F049-8073-9CE0A6744CAE}" type="pres">
      <dgm:prSet presAssocID="{1505F8B2-701B-4E49-B27D-D4E8A9C471DE}" presName="cycle" presStyleCnt="0"/>
      <dgm:spPr/>
    </dgm:pt>
    <dgm:pt modelId="{E55DF986-F1A8-C744-93D2-3761EB2A5A11}" type="pres">
      <dgm:prSet presAssocID="{CE924E9E-B262-154F-A91C-B131628FB1C8}" presName="nodeFirstNode" presStyleLbl="node1" presStyleIdx="0" presStyleCnt="5">
        <dgm:presLayoutVars>
          <dgm:bulletEnabled val="1"/>
        </dgm:presLayoutVars>
      </dgm:prSet>
      <dgm:spPr/>
      <dgm:t>
        <a:bodyPr/>
        <a:lstStyle/>
        <a:p>
          <a:endParaRPr lang="fr-FR"/>
        </a:p>
      </dgm:t>
    </dgm:pt>
    <dgm:pt modelId="{3A4A43B6-86E5-C34C-9E51-485FAD6A6336}" type="pres">
      <dgm:prSet presAssocID="{8409A940-013B-9747-B778-4D86B421AAE0}" presName="sibTransFirstNode" presStyleLbl="bgShp" presStyleIdx="0" presStyleCnt="1"/>
      <dgm:spPr/>
      <dgm:t>
        <a:bodyPr/>
        <a:lstStyle/>
        <a:p>
          <a:endParaRPr lang="fr-FR"/>
        </a:p>
      </dgm:t>
    </dgm:pt>
    <dgm:pt modelId="{109D69A3-8C32-204E-BE67-AD01BC2981AB}" type="pres">
      <dgm:prSet presAssocID="{3B4505B5-9743-0441-B507-33A91F36304F}" presName="nodeFollowingNodes" presStyleLbl="node1" presStyleIdx="1" presStyleCnt="5">
        <dgm:presLayoutVars>
          <dgm:bulletEnabled val="1"/>
        </dgm:presLayoutVars>
      </dgm:prSet>
      <dgm:spPr/>
      <dgm:t>
        <a:bodyPr/>
        <a:lstStyle/>
        <a:p>
          <a:endParaRPr lang="fr-FR"/>
        </a:p>
      </dgm:t>
    </dgm:pt>
    <dgm:pt modelId="{30B62887-4644-AA43-A91D-29F36C57ECFF}" type="pres">
      <dgm:prSet presAssocID="{6DD828DE-3954-DF44-AB5C-10F128285731}" presName="nodeFollowingNodes" presStyleLbl="node1" presStyleIdx="2" presStyleCnt="5">
        <dgm:presLayoutVars>
          <dgm:bulletEnabled val="1"/>
        </dgm:presLayoutVars>
      </dgm:prSet>
      <dgm:spPr/>
      <dgm:t>
        <a:bodyPr/>
        <a:lstStyle/>
        <a:p>
          <a:endParaRPr lang="fr-FR"/>
        </a:p>
      </dgm:t>
    </dgm:pt>
    <dgm:pt modelId="{79B1DAD8-72DE-D44B-A886-AF09D69B3C2D}" type="pres">
      <dgm:prSet presAssocID="{02F0BFB4-1531-A444-A0AF-8B8FFF3F357E}" presName="nodeFollowingNodes" presStyleLbl="node1" presStyleIdx="3" presStyleCnt="5">
        <dgm:presLayoutVars>
          <dgm:bulletEnabled val="1"/>
        </dgm:presLayoutVars>
      </dgm:prSet>
      <dgm:spPr/>
      <dgm:t>
        <a:bodyPr/>
        <a:lstStyle/>
        <a:p>
          <a:endParaRPr lang="fr-FR"/>
        </a:p>
      </dgm:t>
    </dgm:pt>
    <dgm:pt modelId="{70094A10-4200-724D-A2FE-D758DAF3F650}" type="pres">
      <dgm:prSet presAssocID="{74659BC7-B4D4-6246-9FF8-5C9AA21C36F0}" presName="nodeFollowingNodes" presStyleLbl="node1" presStyleIdx="4" presStyleCnt="5">
        <dgm:presLayoutVars>
          <dgm:bulletEnabled val="1"/>
        </dgm:presLayoutVars>
      </dgm:prSet>
      <dgm:spPr/>
      <dgm:t>
        <a:bodyPr/>
        <a:lstStyle/>
        <a:p>
          <a:endParaRPr lang="fr-FR"/>
        </a:p>
      </dgm:t>
    </dgm:pt>
  </dgm:ptLst>
  <dgm:cxnLst>
    <dgm:cxn modelId="{ACEFBF25-68F8-9E48-BB83-F99142AC9F8A}" type="presOf" srcId="{8409A940-013B-9747-B778-4D86B421AAE0}" destId="{3A4A43B6-86E5-C34C-9E51-485FAD6A6336}" srcOrd="0" destOrd="0" presId="urn:microsoft.com/office/officeart/2005/8/layout/cycle3"/>
    <dgm:cxn modelId="{004D886A-75A1-4947-ACD1-683F38360907}" srcId="{1505F8B2-701B-4E49-B27D-D4E8A9C471DE}" destId="{74659BC7-B4D4-6246-9FF8-5C9AA21C36F0}" srcOrd="4" destOrd="0" parTransId="{AE69B976-07FF-5D48-A4C6-6B1B24C22A62}" sibTransId="{FA6581AA-6CE6-554B-A1E8-21017B955199}"/>
    <dgm:cxn modelId="{40280C59-B21C-134E-B3AD-55AB14F57899}" srcId="{1505F8B2-701B-4E49-B27D-D4E8A9C471DE}" destId="{6DD828DE-3954-DF44-AB5C-10F128285731}" srcOrd="2" destOrd="0" parTransId="{5EA7CC4A-5A35-1041-82EC-6CDE433C4227}" sibTransId="{0C31219B-0045-DE44-BACF-C5ED85F3FA4E}"/>
    <dgm:cxn modelId="{E8880F98-5F5C-D446-8734-514CACC6BB57}" type="presOf" srcId="{3B4505B5-9743-0441-B507-33A91F36304F}" destId="{109D69A3-8C32-204E-BE67-AD01BC2981AB}" srcOrd="0" destOrd="0" presId="urn:microsoft.com/office/officeart/2005/8/layout/cycle3"/>
    <dgm:cxn modelId="{AAEC52A5-930A-6B45-AA86-A15F7CDEBA9A}" type="presOf" srcId="{02F0BFB4-1531-A444-A0AF-8B8FFF3F357E}" destId="{79B1DAD8-72DE-D44B-A886-AF09D69B3C2D}" srcOrd="0" destOrd="0" presId="urn:microsoft.com/office/officeart/2005/8/layout/cycle3"/>
    <dgm:cxn modelId="{173A2F42-542C-C340-99F3-F9B6E956F3D6}" type="presOf" srcId="{74659BC7-B4D4-6246-9FF8-5C9AA21C36F0}" destId="{70094A10-4200-724D-A2FE-D758DAF3F650}" srcOrd="0" destOrd="0" presId="urn:microsoft.com/office/officeart/2005/8/layout/cycle3"/>
    <dgm:cxn modelId="{470805B3-20C1-7F4D-9FCA-9100360A0CBE}" srcId="{1505F8B2-701B-4E49-B27D-D4E8A9C471DE}" destId="{02F0BFB4-1531-A444-A0AF-8B8FFF3F357E}" srcOrd="3" destOrd="0" parTransId="{543E41FC-00D4-D04F-8127-21796DCBB882}" sibTransId="{4CDD56CF-DF49-8344-993D-7C56EB4C6CC4}"/>
    <dgm:cxn modelId="{4134E9F4-EA22-EF4C-952E-1218E8C25C1D}" srcId="{1505F8B2-701B-4E49-B27D-D4E8A9C471DE}" destId="{CE924E9E-B262-154F-A91C-B131628FB1C8}" srcOrd="0" destOrd="0" parTransId="{13262DA1-9F0D-464A-B885-A8C967CE4D1D}" sibTransId="{8409A940-013B-9747-B778-4D86B421AAE0}"/>
    <dgm:cxn modelId="{B79CF544-888C-D04A-8E5F-BE9DB729BFD6}" type="presOf" srcId="{6DD828DE-3954-DF44-AB5C-10F128285731}" destId="{30B62887-4644-AA43-A91D-29F36C57ECFF}" srcOrd="0" destOrd="0" presId="urn:microsoft.com/office/officeart/2005/8/layout/cycle3"/>
    <dgm:cxn modelId="{664C1B7A-752C-184E-88A6-06DB77A76C60}" srcId="{1505F8B2-701B-4E49-B27D-D4E8A9C471DE}" destId="{3B4505B5-9743-0441-B507-33A91F36304F}" srcOrd="1" destOrd="0" parTransId="{1C04A6B5-DC73-C845-BE15-C71201B5B8FF}" sibTransId="{FCE2F90B-1583-3A45-928F-BED11C1D03A7}"/>
    <dgm:cxn modelId="{499F1FA8-3CB9-C643-88FD-6B31DCFD77C9}" type="presOf" srcId="{CE924E9E-B262-154F-A91C-B131628FB1C8}" destId="{E55DF986-F1A8-C744-93D2-3761EB2A5A11}" srcOrd="0" destOrd="0" presId="urn:microsoft.com/office/officeart/2005/8/layout/cycle3"/>
    <dgm:cxn modelId="{3967526D-B198-D245-937E-00E861E9D0E5}" type="presOf" srcId="{1505F8B2-701B-4E49-B27D-D4E8A9C471DE}" destId="{629397CD-0F14-5648-9025-AFF0F88EB0CB}" srcOrd="0" destOrd="0" presId="urn:microsoft.com/office/officeart/2005/8/layout/cycle3"/>
    <dgm:cxn modelId="{7648497D-61F0-1849-8F3A-3BE9BF51CA28}" type="presParOf" srcId="{629397CD-0F14-5648-9025-AFF0F88EB0CB}" destId="{2FA576B6-C59E-F049-8073-9CE0A6744CAE}" srcOrd="0" destOrd="0" presId="urn:microsoft.com/office/officeart/2005/8/layout/cycle3"/>
    <dgm:cxn modelId="{6152BD38-2A3D-1941-A335-CF3654FEC3A8}" type="presParOf" srcId="{2FA576B6-C59E-F049-8073-9CE0A6744CAE}" destId="{E55DF986-F1A8-C744-93D2-3761EB2A5A11}" srcOrd="0" destOrd="0" presId="urn:microsoft.com/office/officeart/2005/8/layout/cycle3"/>
    <dgm:cxn modelId="{249FD622-2AAC-D245-AF94-8EF724E73AD5}" type="presParOf" srcId="{2FA576B6-C59E-F049-8073-9CE0A6744CAE}" destId="{3A4A43B6-86E5-C34C-9E51-485FAD6A6336}" srcOrd="1" destOrd="0" presId="urn:microsoft.com/office/officeart/2005/8/layout/cycle3"/>
    <dgm:cxn modelId="{AD0DEBA0-8E4D-B443-9FB6-9C3C867824CE}" type="presParOf" srcId="{2FA576B6-C59E-F049-8073-9CE0A6744CAE}" destId="{109D69A3-8C32-204E-BE67-AD01BC2981AB}" srcOrd="2" destOrd="0" presId="urn:microsoft.com/office/officeart/2005/8/layout/cycle3"/>
    <dgm:cxn modelId="{F4CEF305-18E1-8340-A165-CF76D6F5F39E}" type="presParOf" srcId="{2FA576B6-C59E-F049-8073-9CE0A6744CAE}" destId="{30B62887-4644-AA43-A91D-29F36C57ECFF}" srcOrd="3" destOrd="0" presId="urn:microsoft.com/office/officeart/2005/8/layout/cycle3"/>
    <dgm:cxn modelId="{37F1C482-DE63-794D-826E-B58AA68E6F5C}" type="presParOf" srcId="{2FA576B6-C59E-F049-8073-9CE0A6744CAE}" destId="{79B1DAD8-72DE-D44B-A886-AF09D69B3C2D}" srcOrd="4" destOrd="0" presId="urn:microsoft.com/office/officeart/2005/8/layout/cycle3"/>
    <dgm:cxn modelId="{8CDE0348-99CD-464D-A28F-F608B187E266}" type="presParOf" srcId="{2FA576B6-C59E-F049-8073-9CE0A6744CAE}" destId="{70094A10-4200-724D-A2FE-D758DAF3F650}" srcOrd="5"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7FB4FC-73C5-564F-BDC3-C8E1566E4EF5}" type="doc">
      <dgm:prSet loTypeId="urn:microsoft.com/office/officeart/2005/8/layout/radial3" loCatId="" qsTypeId="urn:microsoft.com/office/officeart/2005/8/quickstyle/3D2" qsCatId="3D" csTypeId="urn:microsoft.com/office/officeart/2005/8/colors/accent1_2" csCatId="accent1" phldr="1"/>
      <dgm:spPr/>
      <dgm:t>
        <a:bodyPr/>
        <a:lstStyle/>
        <a:p>
          <a:endParaRPr lang="fr-FR"/>
        </a:p>
      </dgm:t>
    </dgm:pt>
    <dgm:pt modelId="{60F12A85-B39A-A642-94BB-F39A9D78919A}">
      <dgm:prSet phldrT="[Texte]" custT="1"/>
      <dgm:spPr>
        <a:solidFill>
          <a:schemeClr val="bg2">
            <a:lumMod val="90000"/>
            <a:alpha val="49804"/>
          </a:schemeClr>
        </a:solidFill>
      </dgm:spPr>
      <dgm:t>
        <a:bodyPr/>
        <a:lstStyle/>
        <a:p>
          <a:r>
            <a:rPr lang="en-US" sz="1200" b="1" dirty="0" smtClean="0">
              <a:latin typeface="Verdana"/>
              <a:cs typeface="Verdana"/>
            </a:rPr>
            <a:t>Who?</a:t>
          </a:r>
          <a:endParaRPr lang="fr-FR" sz="1200" dirty="0">
            <a:latin typeface="Verdana"/>
            <a:cs typeface="Verdana"/>
          </a:endParaRPr>
        </a:p>
      </dgm:t>
    </dgm:pt>
    <dgm:pt modelId="{ED40568E-3C23-DC4E-AEA6-456DD77B5FDE}" type="parTrans" cxnId="{B9FDCA5D-24B2-1B40-962E-14D2E304669C}">
      <dgm:prSet/>
      <dgm:spPr/>
      <dgm:t>
        <a:bodyPr/>
        <a:lstStyle/>
        <a:p>
          <a:endParaRPr lang="fr-FR"/>
        </a:p>
      </dgm:t>
    </dgm:pt>
    <dgm:pt modelId="{2FA56A9F-AA77-4745-8D38-663FDC8C6C8D}" type="sibTrans" cxnId="{B9FDCA5D-24B2-1B40-962E-14D2E304669C}">
      <dgm:prSet/>
      <dgm:spPr/>
      <dgm:t>
        <a:bodyPr/>
        <a:lstStyle/>
        <a:p>
          <a:endParaRPr lang="fr-FR"/>
        </a:p>
      </dgm:t>
    </dgm:pt>
    <dgm:pt modelId="{1FABA60E-8B2C-0B4B-9911-16C9E79DB4C1}">
      <dgm:prSet phldrT="[Texte]" custT="1"/>
      <dgm:spPr>
        <a:solidFill>
          <a:srgbClr val="00B050">
            <a:alpha val="50000"/>
          </a:srgbClr>
        </a:solidFill>
      </dgm:spPr>
      <dgm:t>
        <a:bodyPr/>
        <a:lstStyle/>
        <a:p>
          <a:r>
            <a:rPr lang="en-US" sz="1200" b="1" dirty="0" smtClean="0">
              <a:latin typeface="Verdana"/>
              <a:cs typeface="Verdana"/>
            </a:rPr>
            <a:t>How?</a:t>
          </a:r>
          <a:endParaRPr lang="fr-FR" sz="1200" dirty="0">
            <a:latin typeface="Verdana"/>
            <a:cs typeface="Verdana"/>
          </a:endParaRPr>
        </a:p>
      </dgm:t>
    </dgm:pt>
    <dgm:pt modelId="{5F77201A-60AF-7D49-9685-DD092DF16AF5}" type="parTrans" cxnId="{09DDD282-4539-9C47-B3AA-108597DE69A8}">
      <dgm:prSet/>
      <dgm:spPr/>
      <dgm:t>
        <a:bodyPr/>
        <a:lstStyle/>
        <a:p>
          <a:endParaRPr lang="fr-FR"/>
        </a:p>
      </dgm:t>
    </dgm:pt>
    <dgm:pt modelId="{16A9C058-1207-8040-9289-70C049465089}" type="sibTrans" cxnId="{09DDD282-4539-9C47-B3AA-108597DE69A8}">
      <dgm:prSet/>
      <dgm:spPr/>
      <dgm:t>
        <a:bodyPr/>
        <a:lstStyle/>
        <a:p>
          <a:endParaRPr lang="fr-FR"/>
        </a:p>
      </dgm:t>
    </dgm:pt>
    <dgm:pt modelId="{0D3C1A3D-5ACC-0541-8A3A-DC8D5D543F0A}">
      <dgm:prSet phldrT="[Texte]"/>
      <dgm:spPr/>
      <dgm:t>
        <a:bodyPr/>
        <a:lstStyle/>
        <a:p>
          <a:endParaRPr lang="fr-FR" dirty="0"/>
        </a:p>
      </dgm:t>
    </dgm:pt>
    <dgm:pt modelId="{0559E5C7-6BD6-CD4D-B9F3-CADA94996252}" type="parTrans" cxnId="{C334BC47-C6A2-444D-9926-424898B99EAA}">
      <dgm:prSet/>
      <dgm:spPr/>
      <dgm:t>
        <a:bodyPr/>
        <a:lstStyle/>
        <a:p>
          <a:endParaRPr lang="fr-FR"/>
        </a:p>
      </dgm:t>
    </dgm:pt>
    <dgm:pt modelId="{74A73ECC-F58C-4048-8A16-B6E47C3CD2B4}" type="sibTrans" cxnId="{C334BC47-C6A2-444D-9926-424898B99EAA}">
      <dgm:prSet/>
      <dgm:spPr/>
      <dgm:t>
        <a:bodyPr/>
        <a:lstStyle/>
        <a:p>
          <a:endParaRPr lang="fr-FR"/>
        </a:p>
      </dgm:t>
    </dgm:pt>
    <dgm:pt modelId="{87C51839-D194-144A-BF32-1C826906943F}">
      <dgm:prSet phldrT="[Texte]" custT="1"/>
      <dgm:spPr>
        <a:solidFill>
          <a:schemeClr val="bg2">
            <a:lumMod val="90000"/>
            <a:alpha val="50000"/>
          </a:schemeClr>
        </a:solidFill>
      </dgm:spPr>
      <dgm:t>
        <a:bodyPr/>
        <a:lstStyle/>
        <a:p>
          <a:r>
            <a:rPr lang="en-US" sz="1200" b="1" dirty="0" smtClean="0">
              <a:latin typeface="Verdana"/>
              <a:cs typeface="Verdana"/>
            </a:rPr>
            <a:t>Why?</a:t>
          </a:r>
          <a:endParaRPr lang="fr-FR" sz="1200" b="1" dirty="0">
            <a:latin typeface="Verdana"/>
            <a:cs typeface="Verdana"/>
          </a:endParaRPr>
        </a:p>
      </dgm:t>
    </dgm:pt>
    <dgm:pt modelId="{77E92D47-B369-C34D-9EA9-D386C27134B0}" type="sibTrans" cxnId="{F5C318B1-C1C7-BC49-AD63-CB491EB0CFED}">
      <dgm:prSet/>
      <dgm:spPr/>
      <dgm:t>
        <a:bodyPr/>
        <a:lstStyle/>
        <a:p>
          <a:endParaRPr lang="fr-FR"/>
        </a:p>
      </dgm:t>
    </dgm:pt>
    <dgm:pt modelId="{1FAE0FB8-B526-E046-A73E-A6739F44EA8B}" type="parTrans" cxnId="{F5C318B1-C1C7-BC49-AD63-CB491EB0CFED}">
      <dgm:prSet/>
      <dgm:spPr/>
      <dgm:t>
        <a:bodyPr/>
        <a:lstStyle/>
        <a:p>
          <a:endParaRPr lang="fr-FR"/>
        </a:p>
      </dgm:t>
    </dgm:pt>
    <dgm:pt modelId="{38B83A6B-6BB1-C64D-84FB-406E743ECC6A}">
      <dgm:prSet phldrT="[Texte]" custT="1"/>
      <dgm:spPr>
        <a:solidFill>
          <a:schemeClr val="accent3">
            <a:lumMod val="50000"/>
            <a:alpha val="50000"/>
          </a:schemeClr>
        </a:solidFill>
      </dgm:spPr>
      <dgm:t>
        <a:bodyPr/>
        <a:lstStyle/>
        <a:p>
          <a:pPr algn="ctr"/>
          <a:r>
            <a:rPr lang="en-US" sz="1200" b="1" noProof="0" dirty="0">
              <a:latin typeface="Verdana"/>
              <a:cs typeface="Verdana"/>
            </a:rPr>
            <a:t>Design reuse in </a:t>
          </a:r>
          <a:r>
            <a:rPr lang="en-US" sz="1200" b="1" noProof="0" dirty="0" smtClean="0">
              <a:latin typeface="Verdana"/>
              <a:cs typeface="Verdana"/>
            </a:rPr>
            <a:t>community</a:t>
          </a:r>
          <a:endParaRPr lang="en-US" sz="1200" b="1" noProof="0" dirty="0">
            <a:latin typeface="Verdana"/>
            <a:cs typeface="Verdana"/>
          </a:endParaRPr>
        </a:p>
      </dgm:t>
    </dgm:pt>
    <dgm:pt modelId="{0116D3C6-0DDD-B644-A29F-9E445FA94591}" type="sibTrans" cxnId="{C154EDD2-91BA-E941-A1A4-E186C9487088}">
      <dgm:prSet/>
      <dgm:spPr/>
      <dgm:t>
        <a:bodyPr/>
        <a:lstStyle/>
        <a:p>
          <a:endParaRPr lang="fr-FR"/>
        </a:p>
      </dgm:t>
    </dgm:pt>
    <dgm:pt modelId="{E00871BF-FD06-3F4F-B8D6-A50F5586B51A}" type="parTrans" cxnId="{C154EDD2-91BA-E941-A1A4-E186C9487088}">
      <dgm:prSet/>
      <dgm:spPr/>
      <dgm:t>
        <a:bodyPr/>
        <a:lstStyle/>
        <a:p>
          <a:endParaRPr lang="fr-FR"/>
        </a:p>
      </dgm:t>
    </dgm:pt>
    <dgm:pt modelId="{E6FC1020-516C-1849-BF92-822397DC66CA}">
      <dgm:prSet phldrT="[Texte]"/>
      <dgm:spPr/>
      <dgm:t>
        <a:bodyPr/>
        <a:lstStyle/>
        <a:p>
          <a:endParaRPr lang="fr-FR"/>
        </a:p>
      </dgm:t>
    </dgm:pt>
    <dgm:pt modelId="{B42A080E-FF62-414E-A034-0AC63ADABB03}" type="parTrans" cxnId="{754BD782-4A86-D841-A8AD-918267CE6360}">
      <dgm:prSet/>
      <dgm:spPr/>
      <dgm:t>
        <a:bodyPr/>
        <a:lstStyle/>
        <a:p>
          <a:endParaRPr lang="fr-FR"/>
        </a:p>
      </dgm:t>
    </dgm:pt>
    <dgm:pt modelId="{04C31CDD-57F0-0F4A-A06B-499B740D5196}" type="sibTrans" cxnId="{754BD782-4A86-D841-A8AD-918267CE6360}">
      <dgm:prSet/>
      <dgm:spPr/>
      <dgm:t>
        <a:bodyPr/>
        <a:lstStyle/>
        <a:p>
          <a:endParaRPr lang="fr-FR"/>
        </a:p>
      </dgm:t>
    </dgm:pt>
    <dgm:pt modelId="{BCCADABD-3F7D-D044-BEF0-20E508C869FE}" type="pres">
      <dgm:prSet presAssocID="{DE7FB4FC-73C5-564F-BDC3-C8E1566E4EF5}" presName="composite" presStyleCnt="0">
        <dgm:presLayoutVars>
          <dgm:chMax val="1"/>
          <dgm:dir/>
          <dgm:resizeHandles val="exact"/>
        </dgm:presLayoutVars>
      </dgm:prSet>
      <dgm:spPr/>
      <dgm:t>
        <a:bodyPr/>
        <a:lstStyle/>
        <a:p>
          <a:endParaRPr lang="fr-FR"/>
        </a:p>
      </dgm:t>
    </dgm:pt>
    <dgm:pt modelId="{6817E51E-2F05-D049-817B-C16271292641}" type="pres">
      <dgm:prSet presAssocID="{DE7FB4FC-73C5-564F-BDC3-C8E1566E4EF5}" presName="radial" presStyleCnt="0">
        <dgm:presLayoutVars>
          <dgm:animLvl val="ctr"/>
        </dgm:presLayoutVars>
      </dgm:prSet>
      <dgm:spPr/>
    </dgm:pt>
    <dgm:pt modelId="{081018A5-3D6D-FD48-A21A-7CD8C349A157}" type="pres">
      <dgm:prSet presAssocID="{38B83A6B-6BB1-C64D-84FB-406E743ECC6A}" presName="centerShape" presStyleLbl="vennNode1" presStyleIdx="0" presStyleCnt="4" custScaleX="170187"/>
      <dgm:spPr/>
      <dgm:t>
        <a:bodyPr/>
        <a:lstStyle/>
        <a:p>
          <a:endParaRPr lang="fr-FR"/>
        </a:p>
      </dgm:t>
    </dgm:pt>
    <dgm:pt modelId="{64691798-24A6-2742-B37D-208019E2D751}" type="pres">
      <dgm:prSet presAssocID="{60F12A85-B39A-A642-94BB-F39A9D78919A}" presName="node" presStyleLbl="vennNode1" presStyleIdx="1" presStyleCnt="4" custScaleX="237454">
        <dgm:presLayoutVars>
          <dgm:bulletEnabled val="1"/>
        </dgm:presLayoutVars>
      </dgm:prSet>
      <dgm:spPr/>
      <dgm:t>
        <a:bodyPr/>
        <a:lstStyle/>
        <a:p>
          <a:endParaRPr lang="fr-FR"/>
        </a:p>
      </dgm:t>
    </dgm:pt>
    <dgm:pt modelId="{2B88E636-6AE8-9E43-8206-17701BCC5B5A}" type="pres">
      <dgm:prSet presAssocID="{1FABA60E-8B2C-0B4B-9911-16C9E79DB4C1}" presName="node" presStyleLbl="vennNode1" presStyleIdx="2" presStyleCnt="4" custScaleX="236035" custRadScaleRad="120200" custRadScaleInc="-3098">
        <dgm:presLayoutVars>
          <dgm:bulletEnabled val="1"/>
        </dgm:presLayoutVars>
      </dgm:prSet>
      <dgm:spPr/>
      <dgm:t>
        <a:bodyPr/>
        <a:lstStyle/>
        <a:p>
          <a:endParaRPr lang="fr-FR"/>
        </a:p>
      </dgm:t>
    </dgm:pt>
    <dgm:pt modelId="{44157886-5567-794A-8BF8-571A3D9AE755}" type="pres">
      <dgm:prSet presAssocID="{87C51839-D194-144A-BF32-1C826906943F}" presName="node" presStyleLbl="vennNode1" presStyleIdx="3" presStyleCnt="4" custScaleX="222638" custRadScaleRad="141672" custRadScaleInc="7439">
        <dgm:presLayoutVars>
          <dgm:bulletEnabled val="1"/>
        </dgm:presLayoutVars>
      </dgm:prSet>
      <dgm:spPr/>
      <dgm:t>
        <a:bodyPr/>
        <a:lstStyle/>
        <a:p>
          <a:endParaRPr lang="fr-FR"/>
        </a:p>
      </dgm:t>
    </dgm:pt>
  </dgm:ptLst>
  <dgm:cxnLst>
    <dgm:cxn modelId="{09DDD282-4539-9C47-B3AA-108597DE69A8}" srcId="{38B83A6B-6BB1-C64D-84FB-406E743ECC6A}" destId="{1FABA60E-8B2C-0B4B-9911-16C9E79DB4C1}" srcOrd="1" destOrd="0" parTransId="{5F77201A-60AF-7D49-9685-DD092DF16AF5}" sibTransId="{16A9C058-1207-8040-9289-70C049465089}"/>
    <dgm:cxn modelId="{F5C318B1-C1C7-BC49-AD63-CB491EB0CFED}" srcId="{38B83A6B-6BB1-C64D-84FB-406E743ECC6A}" destId="{87C51839-D194-144A-BF32-1C826906943F}" srcOrd="2" destOrd="0" parTransId="{1FAE0FB8-B526-E046-A73E-A6739F44EA8B}" sibTransId="{77E92D47-B369-C34D-9EA9-D386C27134B0}"/>
    <dgm:cxn modelId="{1C35EBF8-7CC6-2E4B-9A89-92B1315ED48B}" type="presOf" srcId="{DE7FB4FC-73C5-564F-BDC3-C8E1566E4EF5}" destId="{BCCADABD-3F7D-D044-BEF0-20E508C869FE}" srcOrd="0" destOrd="0" presId="urn:microsoft.com/office/officeart/2005/8/layout/radial3"/>
    <dgm:cxn modelId="{B9FDCA5D-24B2-1B40-962E-14D2E304669C}" srcId="{38B83A6B-6BB1-C64D-84FB-406E743ECC6A}" destId="{60F12A85-B39A-A642-94BB-F39A9D78919A}" srcOrd="0" destOrd="0" parTransId="{ED40568E-3C23-DC4E-AEA6-456DD77B5FDE}" sibTransId="{2FA56A9F-AA77-4745-8D38-663FDC8C6C8D}"/>
    <dgm:cxn modelId="{04FEF156-F3A3-ED47-B5A9-F11E5388A5D7}" type="presOf" srcId="{60F12A85-B39A-A642-94BB-F39A9D78919A}" destId="{64691798-24A6-2742-B37D-208019E2D751}" srcOrd="0" destOrd="0" presId="urn:microsoft.com/office/officeart/2005/8/layout/radial3"/>
    <dgm:cxn modelId="{BB52D833-3A46-C84D-B145-DEAADB5B2621}" type="presOf" srcId="{1FABA60E-8B2C-0B4B-9911-16C9E79DB4C1}" destId="{2B88E636-6AE8-9E43-8206-17701BCC5B5A}" srcOrd="0" destOrd="0" presId="urn:microsoft.com/office/officeart/2005/8/layout/radial3"/>
    <dgm:cxn modelId="{C334BC47-C6A2-444D-9926-424898B99EAA}" srcId="{DE7FB4FC-73C5-564F-BDC3-C8E1566E4EF5}" destId="{0D3C1A3D-5ACC-0541-8A3A-DC8D5D543F0A}" srcOrd="1" destOrd="0" parTransId="{0559E5C7-6BD6-CD4D-B9F3-CADA94996252}" sibTransId="{74A73ECC-F58C-4048-8A16-B6E47C3CD2B4}"/>
    <dgm:cxn modelId="{754BD782-4A86-D841-A8AD-918267CE6360}" srcId="{DE7FB4FC-73C5-564F-BDC3-C8E1566E4EF5}" destId="{E6FC1020-516C-1849-BF92-822397DC66CA}" srcOrd="2" destOrd="0" parTransId="{B42A080E-FF62-414E-A034-0AC63ADABB03}" sibTransId="{04C31CDD-57F0-0F4A-A06B-499B740D5196}"/>
    <dgm:cxn modelId="{AC58807E-9283-AB49-A34E-380F38B61480}" type="presOf" srcId="{87C51839-D194-144A-BF32-1C826906943F}" destId="{44157886-5567-794A-8BF8-571A3D9AE755}" srcOrd="0" destOrd="0" presId="urn:microsoft.com/office/officeart/2005/8/layout/radial3"/>
    <dgm:cxn modelId="{55BDB1C5-577C-164F-AAA1-27A60E47B930}" type="presOf" srcId="{38B83A6B-6BB1-C64D-84FB-406E743ECC6A}" destId="{081018A5-3D6D-FD48-A21A-7CD8C349A157}" srcOrd="0" destOrd="0" presId="urn:microsoft.com/office/officeart/2005/8/layout/radial3"/>
    <dgm:cxn modelId="{C154EDD2-91BA-E941-A1A4-E186C9487088}" srcId="{DE7FB4FC-73C5-564F-BDC3-C8E1566E4EF5}" destId="{38B83A6B-6BB1-C64D-84FB-406E743ECC6A}" srcOrd="0" destOrd="0" parTransId="{E00871BF-FD06-3F4F-B8D6-A50F5586B51A}" sibTransId="{0116D3C6-0DDD-B644-A29F-9E445FA94591}"/>
    <dgm:cxn modelId="{4BDCABEB-41F8-E346-90AB-BD56077A102A}" type="presParOf" srcId="{BCCADABD-3F7D-D044-BEF0-20E508C869FE}" destId="{6817E51E-2F05-D049-817B-C16271292641}" srcOrd="0" destOrd="0" presId="urn:microsoft.com/office/officeart/2005/8/layout/radial3"/>
    <dgm:cxn modelId="{5FC9946E-2595-9948-A552-74BDAE619AAB}" type="presParOf" srcId="{6817E51E-2F05-D049-817B-C16271292641}" destId="{081018A5-3D6D-FD48-A21A-7CD8C349A157}" srcOrd="0" destOrd="0" presId="urn:microsoft.com/office/officeart/2005/8/layout/radial3"/>
    <dgm:cxn modelId="{FADCF93F-C7AD-3A4B-A203-0002D39F92A4}" type="presParOf" srcId="{6817E51E-2F05-D049-817B-C16271292641}" destId="{64691798-24A6-2742-B37D-208019E2D751}" srcOrd="1" destOrd="0" presId="urn:microsoft.com/office/officeart/2005/8/layout/radial3"/>
    <dgm:cxn modelId="{21D4B141-3F75-A84B-B33D-03F0EDFF509B}" type="presParOf" srcId="{6817E51E-2F05-D049-817B-C16271292641}" destId="{2B88E636-6AE8-9E43-8206-17701BCC5B5A}" srcOrd="2" destOrd="0" presId="urn:microsoft.com/office/officeart/2005/8/layout/radial3"/>
    <dgm:cxn modelId="{461421A3-D78A-E340-86DE-99F48C700338}" type="presParOf" srcId="{6817E51E-2F05-D049-817B-C16271292641}" destId="{44157886-5567-794A-8BF8-571A3D9AE755}" srcOrd="3" destOrd="0" presId="urn:microsoft.com/office/officeart/2005/8/layout/radial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7FB4FC-73C5-564F-BDC3-C8E1566E4EF5}" type="doc">
      <dgm:prSet loTypeId="urn:microsoft.com/office/officeart/2005/8/layout/radial3" loCatId="" qsTypeId="urn:microsoft.com/office/officeart/2005/8/quickstyle/3D2" qsCatId="3D" csTypeId="urn:microsoft.com/office/officeart/2005/8/colors/accent1_2" csCatId="accent1" phldr="1"/>
      <dgm:spPr/>
      <dgm:t>
        <a:bodyPr/>
        <a:lstStyle/>
        <a:p>
          <a:endParaRPr lang="fr-FR"/>
        </a:p>
      </dgm:t>
    </dgm:pt>
    <dgm:pt modelId="{60F12A85-B39A-A642-94BB-F39A9D78919A}">
      <dgm:prSet phldrT="[Texte]" custT="1"/>
      <dgm:spPr>
        <a:solidFill>
          <a:schemeClr val="bg2">
            <a:lumMod val="90000"/>
            <a:alpha val="49804"/>
          </a:schemeClr>
        </a:solidFill>
      </dgm:spPr>
      <dgm:t>
        <a:bodyPr/>
        <a:lstStyle/>
        <a:p>
          <a:r>
            <a:rPr lang="en-US" sz="1200" b="1" dirty="0" smtClean="0">
              <a:latin typeface="Verdana"/>
              <a:cs typeface="Verdana"/>
            </a:rPr>
            <a:t>Who?</a:t>
          </a:r>
          <a:endParaRPr lang="fr-FR" sz="1200" dirty="0">
            <a:latin typeface="Verdana"/>
            <a:cs typeface="Verdana"/>
          </a:endParaRPr>
        </a:p>
      </dgm:t>
    </dgm:pt>
    <dgm:pt modelId="{ED40568E-3C23-DC4E-AEA6-456DD77B5FDE}" type="parTrans" cxnId="{B9FDCA5D-24B2-1B40-962E-14D2E304669C}">
      <dgm:prSet/>
      <dgm:spPr/>
      <dgm:t>
        <a:bodyPr/>
        <a:lstStyle/>
        <a:p>
          <a:endParaRPr lang="fr-FR"/>
        </a:p>
      </dgm:t>
    </dgm:pt>
    <dgm:pt modelId="{2FA56A9F-AA77-4745-8D38-663FDC8C6C8D}" type="sibTrans" cxnId="{B9FDCA5D-24B2-1B40-962E-14D2E304669C}">
      <dgm:prSet/>
      <dgm:spPr/>
      <dgm:t>
        <a:bodyPr/>
        <a:lstStyle/>
        <a:p>
          <a:endParaRPr lang="fr-FR"/>
        </a:p>
      </dgm:t>
    </dgm:pt>
    <dgm:pt modelId="{1FABA60E-8B2C-0B4B-9911-16C9E79DB4C1}">
      <dgm:prSet phldrT="[Texte]" custT="1"/>
      <dgm:spPr>
        <a:solidFill>
          <a:srgbClr val="00B050">
            <a:alpha val="50000"/>
          </a:srgbClr>
        </a:solidFill>
      </dgm:spPr>
      <dgm:t>
        <a:bodyPr/>
        <a:lstStyle/>
        <a:p>
          <a:r>
            <a:rPr lang="en-US" sz="1200" b="1" dirty="0" smtClean="0">
              <a:latin typeface="Verdana"/>
              <a:cs typeface="Verdana"/>
            </a:rPr>
            <a:t>How?</a:t>
          </a:r>
          <a:endParaRPr lang="fr-FR" sz="1200" dirty="0">
            <a:latin typeface="Verdana"/>
            <a:cs typeface="Verdana"/>
          </a:endParaRPr>
        </a:p>
      </dgm:t>
    </dgm:pt>
    <dgm:pt modelId="{5F77201A-60AF-7D49-9685-DD092DF16AF5}" type="parTrans" cxnId="{09DDD282-4539-9C47-B3AA-108597DE69A8}">
      <dgm:prSet/>
      <dgm:spPr/>
      <dgm:t>
        <a:bodyPr/>
        <a:lstStyle/>
        <a:p>
          <a:endParaRPr lang="fr-FR"/>
        </a:p>
      </dgm:t>
    </dgm:pt>
    <dgm:pt modelId="{16A9C058-1207-8040-9289-70C049465089}" type="sibTrans" cxnId="{09DDD282-4539-9C47-B3AA-108597DE69A8}">
      <dgm:prSet/>
      <dgm:spPr/>
      <dgm:t>
        <a:bodyPr/>
        <a:lstStyle/>
        <a:p>
          <a:endParaRPr lang="fr-FR"/>
        </a:p>
      </dgm:t>
    </dgm:pt>
    <dgm:pt modelId="{0D3C1A3D-5ACC-0541-8A3A-DC8D5D543F0A}">
      <dgm:prSet phldrT="[Texte]"/>
      <dgm:spPr/>
      <dgm:t>
        <a:bodyPr/>
        <a:lstStyle/>
        <a:p>
          <a:endParaRPr lang="fr-FR" dirty="0"/>
        </a:p>
      </dgm:t>
    </dgm:pt>
    <dgm:pt modelId="{0559E5C7-6BD6-CD4D-B9F3-CADA94996252}" type="parTrans" cxnId="{C334BC47-C6A2-444D-9926-424898B99EAA}">
      <dgm:prSet/>
      <dgm:spPr/>
      <dgm:t>
        <a:bodyPr/>
        <a:lstStyle/>
        <a:p>
          <a:endParaRPr lang="fr-FR"/>
        </a:p>
      </dgm:t>
    </dgm:pt>
    <dgm:pt modelId="{74A73ECC-F58C-4048-8A16-B6E47C3CD2B4}" type="sibTrans" cxnId="{C334BC47-C6A2-444D-9926-424898B99EAA}">
      <dgm:prSet/>
      <dgm:spPr/>
      <dgm:t>
        <a:bodyPr/>
        <a:lstStyle/>
        <a:p>
          <a:endParaRPr lang="fr-FR"/>
        </a:p>
      </dgm:t>
    </dgm:pt>
    <dgm:pt modelId="{87C51839-D194-144A-BF32-1C826906943F}">
      <dgm:prSet phldrT="[Texte]" custT="1"/>
      <dgm:spPr>
        <a:solidFill>
          <a:schemeClr val="bg2">
            <a:lumMod val="90000"/>
            <a:alpha val="50000"/>
          </a:schemeClr>
        </a:solidFill>
      </dgm:spPr>
      <dgm:t>
        <a:bodyPr/>
        <a:lstStyle/>
        <a:p>
          <a:r>
            <a:rPr lang="en-US" sz="1200" b="1" dirty="0" smtClean="0">
              <a:latin typeface="Verdana"/>
              <a:cs typeface="Verdana"/>
            </a:rPr>
            <a:t>Why?</a:t>
          </a:r>
          <a:endParaRPr lang="fr-FR" sz="1200" b="1" dirty="0">
            <a:latin typeface="Verdana"/>
            <a:cs typeface="Verdana"/>
          </a:endParaRPr>
        </a:p>
      </dgm:t>
    </dgm:pt>
    <dgm:pt modelId="{77E92D47-B369-C34D-9EA9-D386C27134B0}" type="sibTrans" cxnId="{F5C318B1-C1C7-BC49-AD63-CB491EB0CFED}">
      <dgm:prSet/>
      <dgm:spPr/>
      <dgm:t>
        <a:bodyPr/>
        <a:lstStyle/>
        <a:p>
          <a:endParaRPr lang="fr-FR"/>
        </a:p>
      </dgm:t>
    </dgm:pt>
    <dgm:pt modelId="{1FAE0FB8-B526-E046-A73E-A6739F44EA8B}" type="parTrans" cxnId="{F5C318B1-C1C7-BC49-AD63-CB491EB0CFED}">
      <dgm:prSet/>
      <dgm:spPr/>
      <dgm:t>
        <a:bodyPr/>
        <a:lstStyle/>
        <a:p>
          <a:endParaRPr lang="fr-FR"/>
        </a:p>
      </dgm:t>
    </dgm:pt>
    <dgm:pt modelId="{38B83A6B-6BB1-C64D-84FB-406E743ECC6A}">
      <dgm:prSet phldrT="[Texte]" custT="1"/>
      <dgm:spPr>
        <a:solidFill>
          <a:schemeClr val="accent3">
            <a:lumMod val="50000"/>
            <a:alpha val="50000"/>
          </a:schemeClr>
        </a:solidFill>
      </dgm:spPr>
      <dgm:t>
        <a:bodyPr/>
        <a:lstStyle/>
        <a:p>
          <a:pPr algn="ctr"/>
          <a:r>
            <a:rPr lang="en-US" sz="1200" b="1" noProof="0" dirty="0">
              <a:latin typeface="Verdana"/>
              <a:cs typeface="Verdana"/>
            </a:rPr>
            <a:t>Design reuse in </a:t>
          </a:r>
          <a:r>
            <a:rPr lang="en-US" sz="1200" b="1" noProof="0" dirty="0" smtClean="0">
              <a:latin typeface="Verdana"/>
              <a:cs typeface="Verdana"/>
            </a:rPr>
            <a:t>community</a:t>
          </a:r>
          <a:endParaRPr lang="en-US" sz="1200" b="1" noProof="0" dirty="0">
            <a:latin typeface="Verdana"/>
            <a:cs typeface="Verdana"/>
          </a:endParaRPr>
        </a:p>
      </dgm:t>
    </dgm:pt>
    <dgm:pt modelId="{0116D3C6-0DDD-B644-A29F-9E445FA94591}" type="sibTrans" cxnId="{C154EDD2-91BA-E941-A1A4-E186C9487088}">
      <dgm:prSet/>
      <dgm:spPr/>
      <dgm:t>
        <a:bodyPr/>
        <a:lstStyle/>
        <a:p>
          <a:endParaRPr lang="fr-FR"/>
        </a:p>
      </dgm:t>
    </dgm:pt>
    <dgm:pt modelId="{E00871BF-FD06-3F4F-B8D6-A50F5586B51A}" type="parTrans" cxnId="{C154EDD2-91BA-E941-A1A4-E186C9487088}">
      <dgm:prSet/>
      <dgm:spPr/>
      <dgm:t>
        <a:bodyPr/>
        <a:lstStyle/>
        <a:p>
          <a:endParaRPr lang="fr-FR"/>
        </a:p>
      </dgm:t>
    </dgm:pt>
    <dgm:pt modelId="{E6FC1020-516C-1849-BF92-822397DC66CA}">
      <dgm:prSet phldrT="[Texte]"/>
      <dgm:spPr/>
      <dgm:t>
        <a:bodyPr/>
        <a:lstStyle/>
        <a:p>
          <a:endParaRPr lang="fr-FR"/>
        </a:p>
      </dgm:t>
    </dgm:pt>
    <dgm:pt modelId="{B42A080E-FF62-414E-A034-0AC63ADABB03}" type="parTrans" cxnId="{754BD782-4A86-D841-A8AD-918267CE6360}">
      <dgm:prSet/>
      <dgm:spPr/>
      <dgm:t>
        <a:bodyPr/>
        <a:lstStyle/>
        <a:p>
          <a:endParaRPr lang="fr-FR"/>
        </a:p>
      </dgm:t>
    </dgm:pt>
    <dgm:pt modelId="{04C31CDD-57F0-0F4A-A06B-499B740D5196}" type="sibTrans" cxnId="{754BD782-4A86-D841-A8AD-918267CE6360}">
      <dgm:prSet/>
      <dgm:spPr/>
      <dgm:t>
        <a:bodyPr/>
        <a:lstStyle/>
        <a:p>
          <a:endParaRPr lang="fr-FR"/>
        </a:p>
      </dgm:t>
    </dgm:pt>
    <dgm:pt modelId="{BCCADABD-3F7D-D044-BEF0-20E508C869FE}" type="pres">
      <dgm:prSet presAssocID="{DE7FB4FC-73C5-564F-BDC3-C8E1566E4EF5}" presName="composite" presStyleCnt="0">
        <dgm:presLayoutVars>
          <dgm:chMax val="1"/>
          <dgm:dir/>
          <dgm:resizeHandles val="exact"/>
        </dgm:presLayoutVars>
      </dgm:prSet>
      <dgm:spPr/>
      <dgm:t>
        <a:bodyPr/>
        <a:lstStyle/>
        <a:p>
          <a:endParaRPr lang="fr-FR"/>
        </a:p>
      </dgm:t>
    </dgm:pt>
    <dgm:pt modelId="{6817E51E-2F05-D049-817B-C16271292641}" type="pres">
      <dgm:prSet presAssocID="{DE7FB4FC-73C5-564F-BDC3-C8E1566E4EF5}" presName="radial" presStyleCnt="0">
        <dgm:presLayoutVars>
          <dgm:animLvl val="ctr"/>
        </dgm:presLayoutVars>
      </dgm:prSet>
      <dgm:spPr/>
    </dgm:pt>
    <dgm:pt modelId="{081018A5-3D6D-FD48-A21A-7CD8C349A157}" type="pres">
      <dgm:prSet presAssocID="{38B83A6B-6BB1-C64D-84FB-406E743ECC6A}" presName="centerShape" presStyleLbl="vennNode1" presStyleIdx="0" presStyleCnt="4" custScaleX="170187"/>
      <dgm:spPr/>
      <dgm:t>
        <a:bodyPr/>
        <a:lstStyle/>
        <a:p>
          <a:endParaRPr lang="fr-FR"/>
        </a:p>
      </dgm:t>
    </dgm:pt>
    <dgm:pt modelId="{64691798-24A6-2742-B37D-208019E2D751}" type="pres">
      <dgm:prSet presAssocID="{60F12A85-B39A-A642-94BB-F39A9D78919A}" presName="node" presStyleLbl="vennNode1" presStyleIdx="1" presStyleCnt="4" custScaleX="237454">
        <dgm:presLayoutVars>
          <dgm:bulletEnabled val="1"/>
        </dgm:presLayoutVars>
      </dgm:prSet>
      <dgm:spPr/>
      <dgm:t>
        <a:bodyPr/>
        <a:lstStyle/>
        <a:p>
          <a:endParaRPr lang="fr-FR"/>
        </a:p>
      </dgm:t>
    </dgm:pt>
    <dgm:pt modelId="{2B88E636-6AE8-9E43-8206-17701BCC5B5A}" type="pres">
      <dgm:prSet presAssocID="{1FABA60E-8B2C-0B4B-9911-16C9E79DB4C1}" presName="node" presStyleLbl="vennNode1" presStyleIdx="2" presStyleCnt="4" custScaleX="236035" custRadScaleRad="120200" custRadScaleInc="-3098">
        <dgm:presLayoutVars>
          <dgm:bulletEnabled val="1"/>
        </dgm:presLayoutVars>
      </dgm:prSet>
      <dgm:spPr/>
      <dgm:t>
        <a:bodyPr/>
        <a:lstStyle/>
        <a:p>
          <a:endParaRPr lang="fr-FR"/>
        </a:p>
      </dgm:t>
    </dgm:pt>
    <dgm:pt modelId="{44157886-5567-794A-8BF8-571A3D9AE755}" type="pres">
      <dgm:prSet presAssocID="{87C51839-D194-144A-BF32-1C826906943F}" presName="node" presStyleLbl="vennNode1" presStyleIdx="3" presStyleCnt="4" custScaleX="222638" custRadScaleRad="141672" custRadScaleInc="7439">
        <dgm:presLayoutVars>
          <dgm:bulletEnabled val="1"/>
        </dgm:presLayoutVars>
      </dgm:prSet>
      <dgm:spPr/>
      <dgm:t>
        <a:bodyPr/>
        <a:lstStyle/>
        <a:p>
          <a:endParaRPr lang="fr-FR"/>
        </a:p>
      </dgm:t>
    </dgm:pt>
  </dgm:ptLst>
  <dgm:cxnLst>
    <dgm:cxn modelId="{09DDD282-4539-9C47-B3AA-108597DE69A8}" srcId="{38B83A6B-6BB1-C64D-84FB-406E743ECC6A}" destId="{1FABA60E-8B2C-0B4B-9911-16C9E79DB4C1}" srcOrd="1" destOrd="0" parTransId="{5F77201A-60AF-7D49-9685-DD092DF16AF5}" sibTransId="{16A9C058-1207-8040-9289-70C049465089}"/>
    <dgm:cxn modelId="{F5C318B1-C1C7-BC49-AD63-CB491EB0CFED}" srcId="{38B83A6B-6BB1-C64D-84FB-406E743ECC6A}" destId="{87C51839-D194-144A-BF32-1C826906943F}" srcOrd="2" destOrd="0" parTransId="{1FAE0FB8-B526-E046-A73E-A6739F44EA8B}" sibTransId="{77E92D47-B369-C34D-9EA9-D386C27134B0}"/>
    <dgm:cxn modelId="{1C35EBF8-7CC6-2E4B-9A89-92B1315ED48B}" type="presOf" srcId="{DE7FB4FC-73C5-564F-BDC3-C8E1566E4EF5}" destId="{BCCADABD-3F7D-D044-BEF0-20E508C869FE}" srcOrd="0" destOrd="0" presId="urn:microsoft.com/office/officeart/2005/8/layout/radial3"/>
    <dgm:cxn modelId="{B9FDCA5D-24B2-1B40-962E-14D2E304669C}" srcId="{38B83A6B-6BB1-C64D-84FB-406E743ECC6A}" destId="{60F12A85-B39A-A642-94BB-F39A9D78919A}" srcOrd="0" destOrd="0" parTransId="{ED40568E-3C23-DC4E-AEA6-456DD77B5FDE}" sibTransId="{2FA56A9F-AA77-4745-8D38-663FDC8C6C8D}"/>
    <dgm:cxn modelId="{04FEF156-F3A3-ED47-B5A9-F11E5388A5D7}" type="presOf" srcId="{60F12A85-B39A-A642-94BB-F39A9D78919A}" destId="{64691798-24A6-2742-B37D-208019E2D751}" srcOrd="0" destOrd="0" presId="urn:microsoft.com/office/officeart/2005/8/layout/radial3"/>
    <dgm:cxn modelId="{BB52D833-3A46-C84D-B145-DEAADB5B2621}" type="presOf" srcId="{1FABA60E-8B2C-0B4B-9911-16C9E79DB4C1}" destId="{2B88E636-6AE8-9E43-8206-17701BCC5B5A}" srcOrd="0" destOrd="0" presId="urn:microsoft.com/office/officeart/2005/8/layout/radial3"/>
    <dgm:cxn modelId="{C334BC47-C6A2-444D-9926-424898B99EAA}" srcId="{DE7FB4FC-73C5-564F-BDC3-C8E1566E4EF5}" destId="{0D3C1A3D-5ACC-0541-8A3A-DC8D5D543F0A}" srcOrd="1" destOrd="0" parTransId="{0559E5C7-6BD6-CD4D-B9F3-CADA94996252}" sibTransId="{74A73ECC-F58C-4048-8A16-B6E47C3CD2B4}"/>
    <dgm:cxn modelId="{754BD782-4A86-D841-A8AD-918267CE6360}" srcId="{DE7FB4FC-73C5-564F-BDC3-C8E1566E4EF5}" destId="{E6FC1020-516C-1849-BF92-822397DC66CA}" srcOrd="2" destOrd="0" parTransId="{B42A080E-FF62-414E-A034-0AC63ADABB03}" sibTransId="{04C31CDD-57F0-0F4A-A06B-499B740D5196}"/>
    <dgm:cxn modelId="{AC58807E-9283-AB49-A34E-380F38B61480}" type="presOf" srcId="{87C51839-D194-144A-BF32-1C826906943F}" destId="{44157886-5567-794A-8BF8-571A3D9AE755}" srcOrd="0" destOrd="0" presId="urn:microsoft.com/office/officeart/2005/8/layout/radial3"/>
    <dgm:cxn modelId="{55BDB1C5-577C-164F-AAA1-27A60E47B930}" type="presOf" srcId="{38B83A6B-6BB1-C64D-84FB-406E743ECC6A}" destId="{081018A5-3D6D-FD48-A21A-7CD8C349A157}" srcOrd="0" destOrd="0" presId="urn:microsoft.com/office/officeart/2005/8/layout/radial3"/>
    <dgm:cxn modelId="{C154EDD2-91BA-E941-A1A4-E186C9487088}" srcId="{DE7FB4FC-73C5-564F-BDC3-C8E1566E4EF5}" destId="{38B83A6B-6BB1-C64D-84FB-406E743ECC6A}" srcOrd="0" destOrd="0" parTransId="{E00871BF-FD06-3F4F-B8D6-A50F5586B51A}" sibTransId="{0116D3C6-0DDD-B644-A29F-9E445FA94591}"/>
    <dgm:cxn modelId="{4BDCABEB-41F8-E346-90AB-BD56077A102A}" type="presParOf" srcId="{BCCADABD-3F7D-D044-BEF0-20E508C869FE}" destId="{6817E51E-2F05-D049-817B-C16271292641}" srcOrd="0" destOrd="0" presId="urn:microsoft.com/office/officeart/2005/8/layout/radial3"/>
    <dgm:cxn modelId="{5FC9946E-2595-9948-A552-74BDAE619AAB}" type="presParOf" srcId="{6817E51E-2F05-D049-817B-C16271292641}" destId="{081018A5-3D6D-FD48-A21A-7CD8C349A157}" srcOrd="0" destOrd="0" presId="urn:microsoft.com/office/officeart/2005/8/layout/radial3"/>
    <dgm:cxn modelId="{FADCF93F-C7AD-3A4B-A203-0002D39F92A4}" type="presParOf" srcId="{6817E51E-2F05-D049-817B-C16271292641}" destId="{64691798-24A6-2742-B37D-208019E2D751}" srcOrd="1" destOrd="0" presId="urn:microsoft.com/office/officeart/2005/8/layout/radial3"/>
    <dgm:cxn modelId="{21D4B141-3F75-A84B-B33D-03F0EDFF509B}" type="presParOf" srcId="{6817E51E-2F05-D049-817B-C16271292641}" destId="{2B88E636-6AE8-9E43-8206-17701BCC5B5A}" srcOrd="2" destOrd="0" presId="urn:microsoft.com/office/officeart/2005/8/layout/radial3"/>
    <dgm:cxn modelId="{461421A3-D78A-E340-86DE-99F48C700338}" type="presParOf" srcId="{6817E51E-2F05-D049-817B-C16271292641}" destId="{44157886-5567-794A-8BF8-571A3D9AE755}" srcOrd="3" destOrd="0" presId="urn:microsoft.com/office/officeart/2005/8/layout/radial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505F8B2-701B-4E49-B27D-D4E8A9C471DE}"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fr-FR"/>
        </a:p>
      </dgm:t>
    </dgm:pt>
    <dgm:pt modelId="{CE924E9E-B262-154F-A91C-B131628FB1C8}">
      <dgm:prSet phldrT="[Texte]" custT="1"/>
      <dgm:spPr/>
      <dgm:t>
        <a:bodyPr/>
        <a:lstStyle/>
        <a:p>
          <a:r>
            <a:rPr lang="en-US" sz="1300" noProof="0" dirty="0" smtClean="0">
              <a:latin typeface="Verdana"/>
              <a:cs typeface="Verdana"/>
            </a:rPr>
            <a:t>Find similar project</a:t>
          </a:r>
          <a:endParaRPr lang="en-US" sz="1300" noProof="0" dirty="0">
            <a:latin typeface="Verdana"/>
            <a:cs typeface="Verdana"/>
          </a:endParaRPr>
        </a:p>
      </dgm:t>
    </dgm:pt>
    <dgm:pt modelId="{13262DA1-9F0D-464A-B885-A8C967CE4D1D}" type="parTrans" cxnId="{4134E9F4-EA22-EF4C-952E-1218E8C25C1D}">
      <dgm:prSet/>
      <dgm:spPr/>
      <dgm:t>
        <a:bodyPr/>
        <a:lstStyle/>
        <a:p>
          <a:endParaRPr lang="fr-FR"/>
        </a:p>
      </dgm:t>
    </dgm:pt>
    <dgm:pt modelId="{8409A940-013B-9747-B778-4D86B421AAE0}" type="sibTrans" cxnId="{4134E9F4-EA22-EF4C-952E-1218E8C25C1D}">
      <dgm:prSet/>
      <dgm:spPr/>
      <dgm:t>
        <a:bodyPr/>
        <a:lstStyle/>
        <a:p>
          <a:endParaRPr lang="fr-FR"/>
        </a:p>
      </dgm:t>
    </dgm:pt>
    <dgm:pt modelId="{3B4505B5-9743-0441-B507-33A91F36304F}">
      <dgm:prSet phldrT="[Texte]" custT="1"/>
      <dgm:spPr>
        <a:solidFill>
          <a:srgbClr val="FF6600"/>
        </a:solidFill>
      </dgm:spPr>
      <dgm:t>
        <a:bodyPr/>
        <a:lstStyle/>
        <a:p>
          <a:r>
            <a:rPr lang="en-US" sz="1300" noProof="0" dirty="0" smtClean="0">
              <a:latin typeface="Verdana"/>
              <a:cs typeface="Verdana"/>
            </a:rPr>
            <a:t>Access the sources</a:t>
          </a:r>
          <a:endParaRPr lang="en-US" sz="1300" noProof="0" dirty="0">
            <a:latin typeface="Verdana"/>
            <a:cs typeface="Verdana"/>
          </a:endParaRPr>
        </a:p>
      </dgm:t>
    </dgm:pt>
    <dgm:pt modelId="{1C04A6B5-DC73-C845-BE15-C71201B5B8FF}" type="parTrans" cxnId="{664C1B7A-752C-184E-88A6-06DB77A76C60}">
      <dgm:prSet/>
      <dgm:spPr/>
      <dgm:t>
        <a:bodyPr/>
        <a:lstStyle/>
        <a:p>
          <a:endParaRPr lang="fr-FR"/>
        </a:p>
      </dgm:t>
    </dgm:pt>
    <dgm:pt modelId="{FCE2F90B-1583-3A45-928F-BED11C1D03A7}" type="sibTrans" cxnId="{664C1B7A-752C-184E-88A6-06DB77A76C60}">
      <dgm:prSet/>
      <dgm:spPr/>
      <dgm:t>
        <a:bodyPr/>
        <a:lstStyle/>
        <a:p>
          <a:endParaRPr lang="fr-FR"/>
        </a:p>
      </dgm:t>
    </dgm:pt>
    <dgm:pt modelId="{6DD828DE-3954-DF44-AB5C-10F128285731}">
      <dgm:prSet phldrT="[Texte]" custT="1"/>
      <dgm:spPr/>
      <dgm:t>
        <a:bodyPr/>
        <a:lstStyle/>
        <a:p>
          <a:r>
            <a:rPr lang="en-US" sz="1300" noProof="0" dirty="0" smtClean="0">
              <a:latin typeface="Verdana"/>
              <a:cs typeface="Verdana"/>
            </a:rPr>
            <a:t>Understand the sources</a:t>
          </a:r>
          <a:endParaRPr lang="en-US" sz="1300" noProof="0" dirty="0">
            <a:latin typeface="Verdana"/>
            <a:cs typeface="Verdana"/>
          </a:endParaRPr>
        </a:p>
      </dgm:t>
    </dgm:pt>
    <dgm:pt modelId="{5EA7CC4A-5A35-1041-82EC-6CDE433C4227}" type="parTrans" cxnId="{40280C59-B21C-134E-B3AD-55AB14F57899}">
      <dgm:prSet/>
      <dgm:spPr/>
      <dgm:t>
        <a:bodyPr/>
        <a:lstStyle/>
        <a:p>
          <a:endParaRPr lang="fr-FR"/>
        </a:p>
      </dgm:t>
    </dgm:pt>
    <dgm:pt modelId="{0C31219B-0045-DE44-BACF-C5ED85F3FA4E}" type="sibTrans" cxnId="{40280C59-B21C-134E-B3AD-55AB14F57899}">
      <dgm:prSet/>
      <dgm:spPr/>
      <dgm:t>
        <a:bodyPr/>
        <a:lstStyle/>
        <a:p>
          <a:endParaRPr lang="fr-FR"/>
        </a:p>
      </dgm:t>
    </dgm:pt>
    <dgm:pt modelId="{02F0BFB4-1531-A444-A0AF-8B8FFF3F357E}">
      <dgm:prSet phldrT="[Texte]" custT="1"/>
      <dgm:spPr/>
      <dgm:t>
        <a:bodyPr/>
        <a:lstStyle/>
        <a:p>
          <a:r>
            <a:rPr lang="en-US" sz="1300" noProof="0" dirty="0" smtClean="0">
              <a:latin typeface="Verdana"/>
              <a:cs typeface="Verdana"/>
            </a:rPr>
            <a:t>Duplicate the sources</a:t>
          </a:r>
          <a:endParaRPr lang="en-US" sz="1300" noProof="0" dirty="0">
            <a:latin typeface="Verdana"/>
            <a:cs typeface="Verdana"/>
          </a:endParaRPr>
        </a:p>
      </dgm:t>
    </dgm:pt>
    <dgm:pt modelId="{543E41FC-00D4-D04F-8127-21796DCBB882}" type="parTrans" cxnId="{470805B3-20C1-7F4D-9FCA-9100360A0CBE}">
      <dgm:prSet/>
      <dgm:spPr/>
      <dgm:t>
        <a:bodyPr/>
        <a:lstStyle/>
        <a:p>
          <a:endParaRPr lang="fr-FR"/>
        </a:p>
      </dgm:t>
    </dgm:pt>
    <dgm:pt modelId="{4CDD56CF-DF49-8344-993D-7C56EB4C6CC4}" type="sibTrans" cxnId="{470805B3-20C1-7F4D-9FCA-9100360A0CBE}">
      <dgm:prSet/>
      <dgm:spPr/>
      <dgm:t>
        <a:bodyPr/>
        <a:lstStyle/>
        <a:p>
          <a:endParaRPr lang="fr-FR"/>
        </a:p>
      </dgm:t>
    </dgm:pt>
    <dgm:pt modelId="{74659BC7-B4D4-6246-9FF8-5C9AA21C36F0}">
      <dgm:prSet phldrT="[Texte]" custT="1"/>
      <dgm:spPr/>
      <dgm:t>
        <a:bodyPr/>
        <a:lstStyle/>
        <a:p>
          <a:r>
            <a:rPr lang="en-US" sz="1300" noProof="0" dirty="0" smtClean="0">
              <a:latin typeface="Verdana"/>
              <a:cs typeface="Verdana"/>
            </a:rPr>
            <a:t>Reuse with or without modification</a:t>
          </a:r>
          <a:endParaRPr lang="en-US" sz="1300" noProof="0" dirty="0">
            <a:latin typeface="Verdana"/>
            <a:cs typeface="Verdana"/>
          </a:endParaRPr>
        </a:p>
      </dgm:t>
    </dgm:pt>
    <dgm:pt modelId="{AE69B976-07FF-5D48-A4C6-6B1B24C22A62}" type="parTrans" cxnId="{004D886A-75A1-4947-ACD1-683F38360907}">
      <dgm:prSet/>
      <dgm:spPr/>
      <dgm:t>
        <a:bodyPr/>
        <a:lstStyle/>
        <a:p>
          <a:endParaRPr lang="fr-FR"/>
        </a:p>
      </dgm:t>
    </dgm:pt>
    <dgm:pt modelId="{FA6581AA-6CE6-554B-A1E8-21017B955199}" type="sibTrans" cxnId="{004D886A-75A1-4947-ACD1-683F38360907}">
      <dgm:prSet/>
      <dgm:spPr/>
      <dgm:t>
        <a:bodyPr/>
        <a:lstStyle/>
        <a:p>
          <a:endParaRPr lang="fr-FR"/>
        </a:p>
      </dgm:t>
    </dgm:pt>
    <dgm:pt modelId="{629397CD-0F14-5648-9025-AFF0F88EB0CB}" type="pres">
      <dgm:prSet presAssocID="{1505F8B2-701B-4E49-B27D-D4E8A9C471DE}" presName="Name0" presStyleCnt="0">
        <dgm:presLayoutVars>
          <dgm:dir/>
          <dgm:resizeHandles val="exact"/>
        </dgm:presLayoutVars>
      </dgm:prSet>
      <dgm:spPr/>
      <dgm:t>
        <a:bodyPr/>
        <a:lstStyle/>
        <a:p>
          <a:endParaRPr lang="fr-FR"/>
        </a:p>
      </dgm:t>
    </dgm:pt>
    <dgm:pt modelId="{2FA576B6-C59E-F049-8073-9CE0A6744CAE}" type="pres">
      <dgm:prSet presAssocID="{1505F8B2-701B-4E49-B27D-D4E8A9C471DE}" presName="cycle" presStyleCnt="0"/>
      <dgm:spPr/>
      <dgm:t>
        <a:bodyPr/>
        <a:lstStyle/>
        <a:p>
          <a:endParaRPr lang="fr-FR"/>
        </a:p>
      </dgm:t>
    </dgm:pt>
    <dgm:pt modelId="{E55DF986-F1A8-C744-93D2-3761EB2A5A11}" type="pres">
      <dgm:prSet presAssocID="{CE924E9E-B262-154F-A91C-B131628FB1C8}" presName="nodeFirstNode" presStyleLbl="node1" presStyleIdx="0" presStyleCnt="5">
        <dgm:presLayoutVars>
          <dgm:bulletEnabled val="1"/>
        </dgm:presLayoutVars>
      </dgm:prSet>
      <dgm:spPr/>
      <dgm:t>
        <a:bodyPr/>
        <a:lstStyle/>
        <a:p>
          <a:endParaRPr lang="fr-FR"/>
        </a:p>
      </dgm:t>
    </dgm:pt>
    <dgm:pt modelId="{3A4A43B6-86E5-C34C-9E51-485FAD6A6336}" type="pres">
      <dgm:prSet presAssocID="{8409A940-013B-9747-B778-4D86B421AAE0}" presName="sibTransFirstNode" presStyleLbl="bgShp" presStyleIdx="0" presStyleCnt="1"/>
      <dgm:spPr/>
      <dgm:t>
        <a:bodyPr/>
        <a:lstStyle/>
        <a:p>
          <a:endParaRPr lang="fr-FR"/>
        </a:p>
      </dgm:t>
    </dgm:pt>
    <dgm:pt modelId="{109D69A3-8C32-204E-BE67-AD01BC2981AB}" type="pres">
      <dgm:prSet presAssocID="{3B4505B5-9743-0441-B507-33A91F36304F}" presName="nodeFollowingNodes" presStyleLbl="node1" presStyleIdx="1" presStyleCnt="5">
        <dgm:presLayoutVars>
          <dgm:bulletEnabled val="1"/>
        </dgm:presLayoutVars>
      </dgm:prSet>
      <dgm:spPr/>
      <dgm:t>
        <a:bodyPr/>
        <a:lstStyle/>
        <a:p>
          <a:endParaRPr lang="fr-FR"/>
        </a:p>
      </dgm:t>
    </dgm:pt>
    <dgm:pt modelId="{30B62887-4644-AA43-A91D-29F36C57ECFF}" type="pres">
      <dgm:prSet presAssocID="{6DD828DE-3954-DF44-AB5C-10F128285731}" presName="nodeFollowingNodes" presStyleLbl="node1" presStyleIdx="2" presStyleCnt="5">
        <dgm:presLayoutVars>
          <dgm:bulletEnabled val="1"/>
        </dgm:presLayoutVars>
      </dgm:prSet>
      <dgm:spPr/>
      <dgm:t>
        <a:bodyPr/>
        <a:lstStyle/>
        <a:p>
          <a:endParaRPr lang="fr-FR"/>
        </a:p>
      </dgm:t>
    </dgm:pt>
    <dgm:pt modelId="{79B1DAD8-72DE-D44B-A886-AF09D69B3C2D}" type="pres">
      <dgm:prSet presAssocID="{02F0BFB4-1531-A444-A0AF-8B8FFF3F357E}" presName="nodeFollowingNodes" presStyleLbl="node1" presStyleIdx="3" presStyleCnt="5">
        <dgm:presLayoutVars>
          <dgm:bulletEnabled val="1"/>
        </dgm:presLayoutVars>
      </dgm:prSet>
      <dgm:spPr/>
      <dgm:t>
        <a:bodyPr/>
        <a:lstStyle/>
        <a:p>
          <a:endParaRPr lang="fr-FR"/>
        </a:p>
      </dgm:t>
    </dgm:pt>
    <dgm:pt modelId="{70094A10-4200-724D-A2FE-D758DAF3F650}" type="pres">
      <dgm:prSet presAssocID="{74659BC7-B4D4-6246-9FF8-5C9AA21C36F0}" presName="nodeFollowingNodes" presStyleLbl="node1" presStyleIdx="4" presStyleCnt="5">
        <dgm:presLayoutVars>
          <dgm:bulletEnabled val="1"/>
        </dgm:presLayoutVars>
      </dgm:prSet>
      <dgm:spPr/>
      <dgm:t>
        <a:bodyPr/>
        <a:lstStyle/>
        <a:p>
          <a:endParaRPr lang="fr-FR"/>
        </a:p>
      </dgm:t>
    </dgm:pt>
  </dgm:ptLst>
  <dgm:cxnLst>
    <dgm:cxn modelId="{ACEFBF25-68F8-9E48-BB83-F99142AC9F8A}" type="presOf" srcId="{8409A940-013B-9747-B778-4D86B421AAE0}" destId="{3A4A43B6-86E5-C34C-9E51-485FAD6A6336}" srcOrd="0" destOrd="0" presId="urn:microsoft.com/office/officeart/2005/8/layout/cycle3"/>
    <dgm:cxn modelId="{004D886A-75A1-4947-ACD1-683F38360907}" srcId="{1505F8B2-701B-4E49-B27D-D4E8A9C471DE}" destId="{74659BC7-B4D4-6246-9FF8-5C9AA21C36F0}" srcOrd="4" destOrd="0" parTransId="{AE69B976-07FF-5D48-A4C6-6B1B24C22A62}" sibTransId="{FA6581AA-6CE6-554B-A1E8-21017B955199}"/>
    <dgm:cxn modelId="{40280C59-B21C-134E-B3AD-55AB14F57899}" srcId="{1505F8B2-701B-4E49-B27D-D4E8A9C471DE}" destId="{6DD828DE-3954-DF44-AB5C-10F128285731}" srcOrd="2" destOrd="0" parTransId="{5EA7CC4A-5A35-1041-82EC-6CDE433C4227}" sibTransId="{0C31219B-0045-DE44-BACF-C5ED85F3FA4E}"/>
    <dgm:cxn modelId="{E8880F98-5F5C-D446-8734-514CACC6BB57}" type="presOf" srcId="{3B4505B5-9743-0441-B507-33A91F36304F}" destId="{109D69A3-8C32-204E-BE67-AD01BC2981AB}" srcOrd="0" destOrd="0" presId="urn:microsoft.com/office/officeart/2005/8/layout/cycle3"/>
    <dgm:cxn modelId="{AAEC52A5-930A-6B45-AA86-A15F7CDEBA9A}" type="presOf" srcId="{02F0BFB4-1531-A444-A0AF-8B8FFF3F357E}" destId="{79B1DAD8-72DE-D44B-A886-AF09D69B3C2D}" srcOrd="0" destOrd="0" presId="urn:microsoft.com/office/officeart/2005/8/layout/cycle3"/>
    <dgm:cxn modelId="{173A2F42-542C-C340-99F3-F9B6E956F3D6}" type="presOf" srcId="{74659BC7-B4D4-6246-9FF8-5C9AA21C36F0}" destId="{70094A10-4200-724D-A2FE-D758DAF3F650}" srcOrd="0" destOrd="0" presId="urn:microsoft.com/office/officeart/2005/8/layout/cycle3"/>
    <dgm:cxn modelId="{470805B3-20C1-7F4D-9FCA-9100360A0CBE}" srcId="{1505F8B2-701B-4E49-B27D-D4E8A9C471DE}" destId="{02F0BFB4-1531-A444-A0AF-8B8FFF3F357E}" srcOrd="3" destOrd="0" parTransId="{543E41FC-00D4-D04F-8127-21796DCBB882}" sibTransId="{4CDD56CF-DF49-8344-993D-7C56EB4C6CC4}"/>
    <dgm:cxn modelId="{4134E9F4-EA22-EF4C-952E-1218E8C25C1D}" srcId="{1505F8B2-701B-4E49-B27D-D4E8A9C471DE}" destId="{CE924E9E-B262-154F-A91C-B131628FB1C8}" srcOrd="0" destOrd="0" parTransId="{13262DA1-9F0D-464A-B885-A8C967CE4D1D}" sibTransId="{8409A940-013B-9747-B778-4D86B421AAE0}"/>
    <dgm:cxn modelId="{B79CF544-888C-D04A-8E5F-BE9DB729BFD6}" type="presOf" srcId="{6DD828DE-3954-DF44-AB5C-10F128285731}" destId="{30B62887-4644-AA43-A91D-29F36C57ECFF}" srcOrd="0" destOrd="0" presId="urn:microsoft.com/office/officeart/2005/8/layout/cycle3"/>
    <dgm:cxn modelId="{664C1B7A-752C-184E-88A6-06DB77A76C60}" srcId="{1505F8B2-701B-4E49-B27D-D4E8A9C471DE}" destId="{3B4505B5-9743-0441-B507-33A91F36304F}" srcOrd="1" destOrd="0" parTransId="{1C04A6B5-DC73-C845-BE15-C71201B5B8FF}" sibTransId="{FCE2F90B-1583-3A45-928F-BED11C1D03A7}"/>
    <dgm:cxn modelId="{499F1FA8-3CB9-C643-88FD-6B31DCFD77C9}" type="presOf" srcId="{CE924E9E-B262-154F-A91C-B131628FB1C8}" destId="{E55DF986-F1A8-C744-93D2-3761EB2A5A11}" srcOrd="0" destOrd="0" presId="urn:microsoft.com/office/officeart/2005/8/layout/cycle3"/>
    <dgm:cxn modelId="{3967526D-B198-D245-937E-00E861E9D0E5}" type="presOf" srcId="{1505F8B2-701B-4E49-B27D-D4E8A9C471DE}" destId="{629397CD-0F14-5648-9025-AFF0F88EB0CB}" srcOrd="0" destOrd="0" presId="urn:microsoft.com/office/officeart/2005/8/layout/cycle3"/>
    <dgm:cxn modelId="{7648497D-61F0-1849-8F3A-3BE9BF51CA28}" type="presParOf" srcId="{629397CD-0F14-5648-9025-AFF0F88EB0CB}" destId="{2FA576B6-C59E-F049-8073-9CE0A6744CAE}" srcOrd="0" destOrd="0" presId="urn:microsoft.com/office/officeart/2005/8/layout/cycle3"/>
    <dgm:cxn modelId="{6152BD38-2A3D-1941-A335-CF3654FEC3A8}" type="presParOf" srcId="{2FA576B6-C59E-F049-8073-9CE0A6744CAE}" destId="{E55DF986-F1A8-C744-93D2-3761EB2A5A11}" srcOrd="0" destOrd="0" presId="urn:microsoft.com/office/officeart/2005/8/layout/cycle3"/>
    <dgm:cxn modelId="{249FD622-2AAC-D245-AF94-8EF724E73AD5}" type="presParOf" srcId="{2FA576B6-C59E-F049-8073-9CE0A6744CAE}" destId="{3A4A43B6-86E5-C34C-9E51-485FAD6A6336}" srcOrd="1" destOrd="0" presId="urn:microsoft.com/office/officeart/2005/8/layout/cycle3"/>
    <dgm:cxn modelId="{AD0DEBA0-8E4D-B443-9FB6-9C3C867824CE}" type="presParOf" srcId="{2FA576B6-C59E-F049-8073-9CE0A6744CAE}" destId="{109D69A3-8C32-204E-BE67-AD01BC2981AB}" srcOrd="2" destOrd="0" presId="urn:microsoft.com/office/officeart/2005/8/layout/cycle3"/>
    <dgm:cxn modelId="{F4CEF305-18E1-8340-A165-CF76D6F5F39E}" type="presParOf" srcId="{2FA576B6-C59E-F049-8073-9CE0A6744CAE}" destId="{30B62887-4644-AA43-A91D-29F36C57ECFF}" srcOrd="3" destOrd="0" presId="urn:microsoft.com/office/officeart/2005/8/layout/cycle3"/>
    <dgm:cxn modelId="{37F1C482-DE63-794D-826E-B58AA68E6F5C}" type="presParOf" srcId="{2FA576B6-C59E-F049-8073-9CE0A6744CAE}" destId="{79B1DAD8-72DE-D44B-A886-AF09D69B3C2D}" srcOrd="4" destOrd="0" presId="urn:microsoft.com/office/officeart/2005/8/layout/cycle3"/>
    <dgm:cxn modelId="{8CDE0348-99CD-464D-A28F-F608B187E266}" type="presParOf" srcId="{2FA576B6-C59E-F049-8073-9CE0A6744CAE}" destId="{70094A10-4200-724D-A2FE-D758DAF3F650}" srcOrd="5" destOrd="0" presId="urn:microsoft.com/office/officeart/2005/8/layout/cycle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018A5-3D6D-FD48-A21A-7CD8C349A157}">
      <dsp:nvSpPr>
        <dsp:cNvPr id="0" name=""/>
        <dsp:cNvSpPr/>
      </dsp:nvSpPr>
      <dsp:spPr>
        <a:xfrm>
          <a:off x="429175" y="450134"/>
          <a:ext cx="1457684" cy="856519"/>
        </a:xfrm>
        <a:prstGeom prst="ellipse">
          <a:avLst/>
        </a:prstGeom>
        <a:solidFill>
          <a:schemeClr val="accent3">
            <a:lumMod val="5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noProof="0" dirty="0">
              <a:latin typeface="Verdana"/>
              <a:cs typeface="Verdana"/>
            </a:rPr>
            <a:t>Design reuse in </a:t>
          </a:r>
          <a:r>
            <a:rPr lang="en-US" sz="1200" b="1" kern="1200" noProof="0" dirty="0" smtClean="0">
              <a:latin typeface="Verdana"/>
              <a:cs typeface="Verdana"/>
            </a:rPr>
            <a:t>community</a:t>
          </a:r>
          <a:endParaRPr lang="en-US" sz="1200" b="1" kern="1200" noProof="0" dirty="0">
            <a:latin typeface="Verdana"/>
            <a:cs typeface="Verdana"/>
          </a:endParaRPr>
        </a:p>
      </dsp:txBody>
      <dsp:txXfrm>
        <a:off x="642648" y="575568"/>
        <a:ext cx="1030738" cy="605651"/>
      </dsp:txXfrm>
    </dsp:sp>
    <dsp:sp modelId="{64691798-24A6-2742-B37D-208019E2D751}">
      <dsp:nvSpPr>
        <dsp:cNvPr id="0" name=""/>
        <dsp:cNvSpPr/>
      </dsp:nvSpPr>
      <dsp:spPr>
        <a:xfrm>
          <a:off x="649557" y="69409"/>
          <a:ext cx="1016919" cy="428259"/>
        </a:xfrm>
        <a:prstGeom prst="ellipse">
          <a:avLst/>
        </a:prstGeom>
        <a:solidFill>
          <a:srgbClr val="FF6600">
            <a:alpha val="5000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Who?</a:t>
          </a:r>
          <a:endParaRPr lang="fr-FR" sz="1200" kern="1200" dirty="0">
            <a:latin typeface="Verdana"/>
            <a:cs typeface="Verdana"/>
          </a:endParaRPr>
        </a:p>
      </dsp:txBody>
      <dsp:txXfrm>
        <a:off x="798481" y="132126"/>
        <a:ext cx="719071" cy="302825"/>
      </dsp:txXfrm>
    </dsp:sp>
    <dsp:sp modelId="{2B88E636-6AE8-9E43-8206-17701BCC5B5A}">
      <dsp:nvSpPr>
        <dsp:cNvPr id="0" name=""/>
        <dsp:cNvSpPr/>
      </dsp:nvSpPr>
      <dsp:spPr>
        <a:xfrm>
          <a:off x="1293695" y="980870"/>
          <a:ext cx="1010842" cy="428259"/>
        </a:xfrm>
        <a:prstGeom prst="ellipse">
          <a:avLst/>
        </a:prstGeom>
        <a:solidFill>
          <a:srgbClr val="00B050">
            <a:alpha val="5000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How?</a:t>
          </a:r>
          <a:endParaRPr lang="fr-FR" sz="1200" kern="1200" dirty="0">
            <a:latin typeface="Verdana"/>
            <a:cs typeface="Verdana"/>
          </a:endParaRPr>
        </a:p>
      </dsp:txBody>
      <dsp:txXfrm>
        <a:off x="1441729" y="1043587"/>
        <a:ext cx="714774" cy="302825"/>
      </dsp:txXfrm>
    </dsp:sp>
    <dsp:sp modelId="{44157886-5567-794A-8BF8-571A3D9AE755}">
      <dsp:nvSpPr>
        <dsp:cNvPr id="0" name=""/>
        <dsp:cNvSpPr/>
      </dsp:nvSpPr>
      <dsp:spPr>
        <a:xfrm>
          <a:off x="0" y="967281"/>
          <a:ext cx="953468" cy="428259"/>
        </a:xfrm>
        <a:prstGeom prst="ellipse">
          <a:avLst/>
        </a:prstGeom>
        <a:solidFill>
          <a:srgbClr val="00B0F0">
            <a:alpha val="5000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Why?</a:t>
          </a:r>
          <a:endParaRPr lang="fr-FR" sz="1200" b="1" kern="1200" dirty="0">
            <a:latin typeface="Verdana"/>
            <a:cs typeface="Verdana"/>
          </a:endParaRPr>
        </a:p>
      </dsp:txBody>
      <dsp:txXfrm>
        <a:off x="139632" y="1029998"/>
        <a:ext cx="674204" cy="3028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A43B6-86E5-C34C-9E51-485FAD6A6336}">
      <dsp:nvSpPr>
        <dsp:cNvPr id="0" name=""/>
        <dsp:cNvSpPr/>
      </dsp:nvSpPr>
      <dsp:spPr>
        <a:xfrm>
          <a:off x="821544" y="-14090"/>
          <a:ext cx="2770303" cy="2770303"/>
        </a:xfrm>
        <a:prstGeom prst="circularArrow">
          <a:avLst>
            <a:gd name="adj1" fmla="val 5544"/>
            <a:gd name="adj2" fmla="val 330680"/>
            <a:gd name="adj3" fmla="val 13882785"/>
            <a:gd name="adj4" fmla="val 17321268"/>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55DF986-F1A8-C744-93D2-3761EB2A5A11}">
      <dsp:nvSpPr>
        <dsp:cNvPr id="0" name=""/>
        <dsp:cNvSpPr/>
      </dsp:nvSpPr>
      <dsp:spPr>
        <a:xfrm>
          <a:off x="1588218" y="222"/>
          <a:ext cx="1236956" cy="6184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Find similar project</a:t>
          </a:r>
          <a:endParaRPr lang="en-US" sz="1300" kern="1200" noProof="0" dirty="0">
            <a:latin typeface="Verdana"/>
            <a:cs typeface="Verdana"/>
          </a:endParaRPr>
        </a:p>
      </dsp:txBody>
      <dsp:txXfrm>
        <a:off x="1618410" y="30414"/>
        <a:ext cx="1176572" cy="558094"/>
      </dsp:txXfrm>
    </dsp:sp>
    <dsp:sp modelId="{109D69A3-8C32-204E-BE67-AD01BC2981AB}">
      <dsp:nvSpPr>
        <dsp:cNvPr id="0" name=""/>
        <dsp:cNvSpPr/>
      </dsp:nvSpPr>
      <dsp:spPr>
        <a:xfrm>
          <a:off x="2711764" y="816526"/>
          <a:ext cx="1236956" cy="6184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Access the sources</a:t>
          </a:r>
          <a:endParaRPr lang="en-US" sz="1300" kern="1200" noProof="0" dirty="0">
            <a:latin typeface="Verdana"/>
            <a:cs typeface="Verdana"/>
          </a:endParaRPr>
        </a:p>
      </dsp:txBody>
      <dsp:txXfrm>
        <a:off x="2741956" y="846718"/>
        <a:ext cx="1176572" cy="558094"/>
      </dsp:txXfrm>
    </dsp:sp>
    <dsp:sp modelId="{30B62887-4644-AA43-A91D-29F36C57ECFF}">
      <dsp:nvSpPr>
        <dsp:cNvPr id="0" name=""/>
        <dsp:cNvSpPr/>
      </dsp:nvSpPr>
      <dsp:spPr>
        <a:xfrm>
          <a:off x="2282607" y="2137333"/>
          <a:ext cx="1236956" cy="618478"/>
        </a:xfrm>
        <a:prstGeom prst="roundRect">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Understand the sources</a:t>
          </a:r>
          <a:endParaRPr lang="en-US" sz="1300" kern="1200" noProof="0" dirty="0">
            <a:latin typeface="Verdana"/>
            <a:cs typeface="Verdana"/>
          </a:endParaRPr>
        </a:p>
      </dsp:txBody>
      <dsp:txXfrm>
        <a:off x="2312799" y="2167525"/>
        <a:ext cx="1176572" cy="558094"/>
      </dsp:txXfrm>
    </dsp:sp>
    <dsp:sp modelId="{79B1DAD8-72DE-D44B-A886-AF09D69B3C2D}">
      <dsp:nvSpPr>
        <dsp:cNvPr id="0" name=""/>
        <dsp:cNvSpPr/>
      </dsp:nvSpPr>
      <dsp:spPr>
        <a:xfrm>
          <a:off x="893828" y="2137333"/>
          <a:ext cx="1236956" cy="6184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Duplicate the sources</a:t>
          </a:r>
          <a:endParaRPr lang="en-US" sz="1300" kern="1200" noProof="0" dirty="0">
            <a:latin typeface="Verdana"/>
            <a:cs typeface="Verdana"/>
          </a:endParaRPr>
        </a:p>
      </dsp:txBody>
      <dsp:txXfrm>
        <a:off x="924020" y="2167525"/>
        <a:ext cx="1176572" cy="558094"/>
      </dsp:txXfrm>
    </dsp:sp>
    <dsp:sp modelId="{70094A10-4200-724D-A2FE-D758DAF3F650}">
      <dsp:nvSpPr>
        <dsp:cNvPr id="0" name=""/>
        <dsp:cNvSpPr/>
      </dsp:nvSpPr>
      <dsp:spPr>
        <a:xfrm>
          <a:off x="464672" y="816526"/>
          <a:ext cx="1236956" cy="6184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Reuse with or without modification</a:t>
          </a:r>
          <a:endParaRPr lang="en-US" sz="1300" kern="1200" noProof="0" dirty="0">
            <a:latin typeface="Verdana"/>
            <a:cs typeface="Verdana"/>
          </a:endParaRPr>
        </a:p>
      </dsp:txBody>
      <dsp:txXfrm>
        <a:off x="494864" y="846718"/>
        <a:ext cx="1176572" cy="5580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018A5-3D6D-FD48-A21A-7CD8C349A157}">
      <dsp:nvSpPr>
        <dsp:cNvPr id="0" name=""/>
        <dsp:cNvSpPr/>
      </dsp:nvSpPr>
      <dsp:spPr>
        <a:xfrm>
          <a:off x="429175" y="450134"/>
          <a:ext cx="1457684" cy="856519"/>
        </a:xfrm>
        <a:prstGeom prst="ellipse">
          <a:avLst/>
        </a:prstGeom>
        <a:solidFill>
          <a:schemeClr val="accent3">
            <a:lumMod val="5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noProof="0" dirty="0">
              <a:latin typeface="Verdana"/>
              <a:cs typeface="Verdana"/>
            </a:rPr>
            <a:t>Design reuse in </a:t>
          </a:r>
          <a:r>
            <a:rPr lang="en-US" sz="1200" b="1" kern="1200" noProof="0" dirty="0" smtClean="0">
              <a:latin typeface="Verdana"/>
              <a:cs typeface="Verdana"/>
            </a:rPr>
            <a:t>community</a:t>
          </a:r>
          <a:endParaRPr lang="en-US" sz="1200" b="1" kern="1200" noProof="0" dirty="0">
            <a:latin typeface="Verdana"/>
            <a:cs typeface="Verdana"/>
          </a:endParaRPr>
        </a:p>
      </dsp:txBody>
      <dsp:txXfrm>
        <a:off x="642648" y="575568"/>
        <a:ext cx="1030738" cy="605651"/>
      </dsp:txXfrm>
    </dsp:sp>
    <dsp:sp modelId="{64691798-24A6-2742-B37D-208019E2D751}">
      <dsp:nvSpPr>
        <dsp:cNvPr id="0" name=""/>
        <dsp:cNvSpPr/>
      </dsp:nvSpPr>
      <dsp:spPr>
        <a:xfrm>
          <a:off x="649557" y="69409"/>
          <a:ext cx="1016919" cy="428259"/>
        </a:xfrm>
        <a:prstGeom prst="ellipse">
          <a:avLst/>
        </a:prstGeom>
        <a:solidFill>
          <a:schemeClr val="bg2">
            <a:lumMod val="90000"/>
            <a:alpha val="49804"/>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Who?</a:t>
          </a:r>
          <a:endParaRPr lang="fr-FR" sz="1200" kern="1200" dirty="0">
            <a:latin typeface="Verdana"/>
            <a:cs typeface="Verdana"/>
          </a:endParaRPr>
        </a:p>
      </dsp:txBody>
      <dsp:txXfrm>
        <a:off x="798481" y="132126"/>
        <a:ext cx="719071" cy="302825"/>
      </dsp:txXfrm>
    </dsp:sp>
    <dsp:sp modelId="{2B88E636-6AE8-9E43-8206-17701BCC5B5A}">
      <dsp:nvSpPr>
        <dsp:cNvPr id="0" name=""/>
        <dsp:cNvSpPr/>
      </dsp:nvSpPr>
      <dsp:spPr>
        <a:xfrm>
          <a:off x="1293695" y="980870"/>
          <a:ext cx="1010842" cy="428259"/>
        </a:xfrm>
        <a:prstGeom prst="ellipse">
          <a:avLst/>
        </a:prstGeom>
        <a:solidFill>
          <a:srgbClr val="00B050">
            <a:alpha val="5000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How?</a:t>
          </a:r>
          <a:endParaRPr lang="fr-FR" sz="1200" kern="1200" dirty="0">
            <a:latin typeface="Verdana"/>
            <a:cs typeface="Verdana"/>
          </a:endParaRPr>
        </a:p>
      </dsp:txBody>
      <dsp:txXfrm>
        <a:off x="1441729" y="1043587"/>
        <a:ext cx="714774" cy="302825"/>
      </dsp:txXfrm>
    </dsp:sp>
    <dsp:sp modelId="{44157886-5567-794A-8BF8-571A3D9AE755}">
      <dsp:nvSpPr>
        <dsp:cNvPr id="0" name=""/>
        <dsp:cNvSpPr/>
      </dsp:nvSpPr>
      <dsp:spPr>
        <a:xfrm>
          <a:off x="0" y="967281"/>
          <a:ext cx="953468" cy="428259"/>
        </a:xfrm>
        <a:prstGeom prst="ellipse">
          <a:avLst/>
        </a:prstGeom>
        <a:solidFill>
          <a:schemeClr val="bg2">
            <a:lumMod val="9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Why?</a:t>
          </a:r>
          <a:endParaRPr lang="fr-FR" sz="1200" b="1" kern="1200" dirty="0">
            <a:latin typeface="Verdana"/>
            <a:cs typeface="Verdana"/>
          </a:endParaRPr>
        </a:p>
      </dsp:txBody>
      <dsp:txXfrm>
        <a:off x="139632" y="1029998"/>
        <a:ext cx="674204" cy="3028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A43B6-86E5-C34C-9E51-485FAD6A6336}">
      <dsp:nvSpPr>
        <dsp:cNvPr id="0" name=""/>
        <dsp:cNvSpPr/>
      </dsp:nvSpPr>
      <dsp:spPr>
        <a:xfrm>
          <a:off x="821544" y="-14090"/>
          <a:ext cx="2770303" cy="2770303"/>
        </a:xfrm>
        <a:prstGeom prst="circularArrow">
          <a:avLst>
            <a:gd name="adj1" fmla="val 5544"/>
            <a:gd name="adj2" fmla="val 330680"/>
            <a:gd name="adj3" fmla="val 13882785"/>
            <a:gd name="adj4" fmla="val 17321268"/>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55DF986-F1A8-C744-93D2-3761EB2A5A11}">
      <dsp:nvSpPr>
        <dsp:cNvPr id="0" name=""/>
        <dsp:cNvSpPr/>
      </dsp:nvSpPr>
      <dsp:spPr>
        <a:xfrm>
          <a:off x="1588218" y="222"/>
          <a:ext cx="1236956" cy="6184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Find similar project</a:t>
          </a:r>
          <a:endParaRPr lang="en-US" sz="1300" kern="1200" noProof="0" dirty="0">
            <a:latin typeface="Verdana"/>
            <a:cs typeface="Verdana"/>
          </a:endParaRPr>
        </a:p>
      </dsp:txBody>
      <dsp:txXfrm>
        <a:off x="1618410" y="30414"/>
        <a:ext cx="1176572" cy="558094"/>
      </dsp:txXfrm>
    </dsp:sp>
    <dsp:sp modelId="{109D69A3-8C32-204E-BE67-AD01BC2981AB}">
      <dsp:nvSpPr>
        <dsp:cNvPr id="0" name=""/>
        <dsp:cNvSpPr/>
      </dsp:nvSpPr>
      <dsp:spPr>
        <a:xfrm>
          <a:off x="2711764" y="816526"/>
          <a:ext cx="1236956" cy="6184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Access the sources</a:t>
          </a:r>
          <a:endParaRPr lang="en-US" sz="1300" kern="1200" noProof="0" dirty="0">
            <a:latin typeface="Verdana"/>
            <a:cs typeface="Verdana"/>
          </a:endParaRPr>
        </a:p>
      </dsp:txBody>
      <dsp:txXfrm>
        <a:off x="2741956" y="846718"/>
        <a:ext cx="1176572" cy="558094"/>
      </dsp:txXfrm>
    </dsp:sp>
    <dsp:sp modelId="{30B62887-4644-AA43-A91D-29F36C57ECFF}">
      <dsp:nvSpPr>
        <dsp:cNvPr id="0" name=""/>
        <dsp:cNvSpPr/>
      </dsp:nvSpPr>
      <dsp:spPr>
        <a:xfrm>
          <a:off x="2282607" y="2137333"/>
          <a:ext cx="1236956" cy="6184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Understand the sources</a:t>
          </a:r>
          <a:endParaRPr lang="en-US" sz="1300" kern="1200" noProof="0" dirty="0">
            <a:latin typeface="Verdana"/>
            <a:cs typeface="Verdana"/>
          </a:endParaRPr>
        </a:p>
      </dsp:txBody>
      <dsp:txXfrm>
        <a:off x="2312799" y="2167525"/>
        <a:ext cx="1176572" cy="558094"/>
      </dsp:txXfrm>
    </dsp:sp>
    <dsp:sp modelId="{79B1DAD8-72DE-D44B-A886-AF09D69B3C2D}">
      <dsp:nvSpPr>
        <dsp:cNvPr id="0" name=""/>
        <dsp:cNvSpPr/>
      </dsp:nvSpPr>
      <dsp:spPr>
        <a:xfrm>
          <a:off x="893828" y="2137333"/>
          <a:ext cx="1236956" cy="618478"/>
        </a:xfrm>
        <a:prstGeom prst="roundRect">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Duplicate the sources</a:t>
          </a:r>
          <a:endParaRPr lang="en-US" sz="1300" kern="1200" noProof="0" dirty="0">
            <a:latin typeface="Verdana"/>
            <a:cs typeface="Verdana"/>
          </a:endParaRPr>
        </a:p>
      </dsp:txBody>
      <dsp:txXfrm>
        <a:off x="924020" y="2167525"/>
        <a:ext cx="1176572" cy="558094"/>
      </dsp:txXfrm>
    </dsp:sp>
    <dsp:sp modelId="{70094A10-4200-724D-A2FE-D758DAF3F650}">
      <dsp:nvSpPr>
        <dsp:cNvPr id="0" name=""/>
        <dsp:cNvSpPr/>
      </dsp:nvSpPr>
      <dsp:spPr>
        <a:xfrm>
          <a:off x="464672" y="816526"/>
          <a:ext cx="1236956" cy="6184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Reuse with or without modification</a:t>
          </a:r>
          <a:endParaRPr lang="en-US" sz="1300" kern="1200" noProof="0" dirty="0">
            <a:latin typeface="Verdana"/>
            <a:cs typeface="Verdana"/>
          </a:endParaRPr>
        </a:p>
      </dsp:txBody>
      <dsp:txXfrm>
        <a:off x="494864" y="846718"/>
        <a:ext cx="1176572" cy="55809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018A5-3D6D-FD48-A21A-7CD8C349A157}">
      <dsp:nvSpPr>
        <dsp:cNvPr id="0" name=""/>
        <dsp:cNvSpPr/>
      </dsp:nvSpPr>
      <dsp:spPr>
        <a:xfrm>
          <a:off x="429175" y="450134"/>
          <a:ext cx="1457684" cy="856519"/>
        </a:xfrm>
        <a:prstGeom prst="ellipse">
          <a:avLst/>
        </a:prstGeom>
        <a:solidFill>
          <a:schemeClr val="accent3">
            <a:lumMod val="5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noProof="0" dirty="0">
              <a:latin typeface="Verdana"/>
              <a:cs typeface="Verdana"/>
            </a:rPr>
            <a:t>Design reuse in </a:t>
          </a:r>
          <a:r>
            <a:rPr lang="en-US" sz="1200" b="1" kern="1200" noProof="0" dirty="0" smtClean="0">
              <a:latin typeface="Verdana"/>
              <a:cs typeface="Verdana"/>
            </a:rPr>
            <a:t>community</a:t>
          </a:r>
          <a:endParaRPr lang="en-US" sz="1200" b="1" kern="1200" noProof="0" dirty="0">
            <a:latin typeface="Verdana"/>
            <a:cs typeface="Verdana"/>
          </a:endParaRPr>
        </a:p>
      </dsp:txBody>
      <dsp:txXfrm>
        <a:off x="642648" y="575568"/>
        <a:ext cx="1030738" cy="605651"/>
      </dsp:txXfrm>
    </dsp:sp>
    <dsp:sp modelId="{64691798-24A6-2742-B37D-208019E2D751}">
      <dsp:nvSpPr>
        <dsp:cNvPr id="0" name=""/>
        <dsp:cNvSpPr/>
      </dsp:nvSpPr>
      <dsp:spPr>
        <a:xfrm>
          <a:off x="649557" y="69409"/>
          <a:ext cx="1016919" cy="428259"/>
        </a:xfrm>
        <a:prstGeom prst="ellipse">
          <a:avLst/>
        </a:prstGeom>
        <a:solidFill>
          <a:schemeClr val="bg2">
            <a:lumMod val="90000"/>
            <a:alpha val="49804"/>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Who?</a:t>
          </a:r>
          <a:endParaRPr lang="fr-FR" sz="1200" kern="1200" dirty="0">
            <a:latin typeface="Verdana"/>
            <a:cs typeface="Verdana"/>
          </a:endParaRPr>
        </a:p>
      </dsp:txBody>
      <dsp:txXfrm>
        <a:off x="798481" y="132126"/>
        <a:ext cx="719071" cy="302825"/>
      </dsp:txXfrm>
    </dsp:sp>
    <dsp:sp modelId="{2B88E636-6AE8-9E43-8206-17701BCC5B5A}">
      <dsp:nvSpPr>
        <dsp:cNvPr id="0" name=""/>
        <dsp:cNvSpPr/>
      </dsp:nvSpPr>
      <dsp:spPr>
        <a:xfrm>
          <a:off x="1293695" y="980870"/>
          <a:ext cx="1010842" cy="428259"/>
        </a:xfrm>
        <a:prstGeom prst="ellipse">
          <a:avLst/>
        </a:prstGeom>
        <a:solidFill>
          <a:srgbClr val="00B050">
            <a:alpha val="5000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How?</a:t>
          </a:r>
          <a:endParaRPr lang="fr-FR" sz="1200" kern="1200" dirty="0">
            <a:latin typeface="Verdana"/>
            <a:cs typeface="Verdana"/>
          </a:endParaRPr>
        </a:p>
      </dsp:txBody>
      <dsp:txXfrm>
        <a:off x="1441729" y="1043587"/>
        <a:ext cx="714774" cy="302825"/>
      </dsp:txXfrm>
    </dsp:sp>
    <dsp:sp modelId="{44157886-5567-794A-8BF8-571A3D9AE755}">
      <dsp:nvSpPr>
        <dsp:cNvPr id="0" name=""/>
        <dsp:cNvSpPr/>
      </dsp:nvSpPr>
      <dsp:spPr>
        <a:xfrm>
          <a:off x="0" y="967281"/>
          <a:ext cx="953468" cy="428259"/>
        </a:xfrm>
        <a:prstGeom prst="ellipse">
          <a:avLst/>
        </a:prstGeom>
        <a:solidFill>
          <a:schemeClr val="bg2">
            <a:lumMod val="9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Why?</a:t>
          </a:r>
          <a:endParaRPr lang="fr-FR" sz="1200" b="1" kern="1200" dirty="0">
            <a:latin typeface="Verdana"/>
            <a:cs typeface="Verdana"/>
          </a:endParaRPr>
        </a:p>
      </dsp:txBody>
      <dsp:txXfrm>
        <a:off x="139632" y="1029998"/>
        <a:ext cx="674204" cy="3028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A43B6-86E5-C34C-9E51-485FAD6A6336}">
      <dsp:nvSpPr>
        <dsp:cNvPr id="0" name=""/>
        <dsp:cNvSpPr/>
      </dsp:nvSpPr>
      <dsp:spPr>
        <a:xfrm>
          <a:off x="821544" y="-14090"/>
          <a:ext cx="2770303" cy="2770303"/>
        </a:xfrm>
        <a:prstGeom prst="circularArrow">
          <a:avLst>
            <a:gd name="adj1" fmla="val 5544"/>
            <a:gd name="adj2" fmla="val 330680"/>
            <a:gd name="adj3" fmla="val 13882785"/>
            <a:gd name="adj4" fmla="val 17321268"/>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55DF986-F1A8-C744-93D2-3761EB2A5A11}">
      <dsp:nvSpPr>
        <dsp:cNvPr id="0" name=""/>
        <dsp:cNvSpPr/>
      </dsp:nvSpPr>
      <dsp:spPr>
        <a:xfrm>
          <a:off x="1588218" y="222"/>
          <a:ext cx="1236956" cy="618478"/>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Find similar project</a:t>
          </a:r>
          <a:endParaRPr lang="en-US" sz="1300" kern="1200" noProof="0" dirty="0">
            <a:latin typeface="Verdana"/>
            <a:cs typeface="Verdana"/>
          </a:endParaRPr>
        </a:p>
      </dsp:txBody>
      <dsp:txXfrm>
        <a:off x="1618410" y="30414"/>
        <a:ext cx="1176572" cy="558094"/>
      </dsp:txXfrm>
    </dsp:sp>
    <dsp:sp modelId="{109D69A3-8C32-204E-BE67-AD01BC2981AB}">
      <dsp:nvSpPr>
        <dsp:cNvPr id="0" name=""/>
        <dsp:cNvSpPr/>
      </dsp:nvSpPr>
      <dsp:spPr>
        <a:xfrm>
          <a:off x="2711764" y="816526"/>
          <a:ext cx="1236956" cy="618478"/>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Access the sources</a:t>
          </a:r>
          <a:endParaRPr lang="en-US" sz="1300" kern="1200" noProof="0" dirty="0">
            <a:latin typeface="Verdana"/>
            <a:cs typeface="Verdana"/>
          </a:endParaRPr>
        </a:p>
      </dsp:txBody>
      <dsp:txXfrm>
        <a:off x="2741956" y="846718"/>
        <a:ext cx="1176572" cy="558094"/>
      </dsp:txXfrm>
    </dsp:sp>
    <dsp:sp modelId="{30B62887-4644-AA43-A91D-29F36C57ECFF}">
      <dsp:nvSpPr>
        <dsp:cNvPr id="0" name=""/>
        <dsp:cNvSpPr/>
      </dsp:nvSpPr>
      <dsp:spPr>
        <a:xfrm>
          <a:off x="2282607" y="2137333"/>
          <a:ext cx="1236956" cy="618478"/>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Understand the sources</a:t>
          </a:r>
          <a:endParaRPr lang="en-US" sz="1300" kern="1200" noProof="0" dirty="0">
            <a:latin typeface="Verdana"/>
            <a:cs typeface="Verdana"/>
          </a:endParaRPr>
        </a:p>
      </dsp:txBody>
      <dsp:txXfrm>
        <a:off x="2312799" y="2167525"/>
        <a:ext cx="1176572" cy="558094"/>
      </dsp:txXfrm>
    </dsp:sp>
    <dsp:sp modelId="{79B1DAD8-72DE-D44B-A886-AF09D69B3C2D}">
      <dsp:nvSpPr>
        <dsp:cNvPr id="0" name=""/>
        <dsp:cNvSpPr/>
      </dsp:nvSpPr>
      <dsp:spPr>
        <a:xfrm>
          <a:off x="893828" y="2137333"/>
          <a:ext cx="1236956" cy="618478"/>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Duplicate the sources</a:t>
          </a:r>
          <a:endParaRPr lang="en-US" sz="1300" kern="1200" noProof="0" dirty="0">
            <a:latin typeface="Verdana"/>
            <a:cs typeface="Verdana"/>
          </a:endParaRPr>
        </a:p>
      </dsp:txBody>
      <dsp:txXfrm>
        <a:off x="924020" y="2167525"/>
        <a:ext cx="1176572" cy="558094"/>
      </dsp:txXfrm>
    </dsp:sp>
    <dsp:sp modelId="{70094A10-4200-724D-A2FE-D758DAF3F650}">
      <dsp:nvSpPr>
        <dsp:cNvPr id="0" name=""/>
        <dsp:cNvSpPr/>
      </dsp:nvSpPr>
      <dsp:spPr>
        <a:xfrm>
          <a:off x="464672" y="816526"/>
          <a:ext cx="1236956" cy="618478"/>
        </a:xfrm>
        <a:prstGeom prst="roundRect">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Reuse with or without modification</a:t>
          </a:r>
          <a:endParaRPr lang="en-US" sz="1300" kern="1200" noProof="0" dirty="0">
            <a:latin typeface="Verdana"/>
            <a:cs typeface="Verdana"/>
          </a:endParaRPr>
        </a:p>
      </dsp:txBody>
      <dsp:txXfrm>
        <a:off x="494864" y="846718"/>
        <a:ext cx="1176572" cy="5580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A43B6-86E5-C34C-9E51-485FAD6A6336}">
      <dsp:nvSpPr>
        <dsp:cNvPr id="0" name=""/>
        <dsp:cNvSpPr/>
      </dsp:nvSpPr>
      <dsp:spPr>
        <a:xfrm>
          <a:off x="821544" y="-14090"/>
          <a:ext cx="2770303" cy="2770303"/>
        </a:xfrm>
        <a:prstGeom prst="circularArrow">
          <a:avLst>
            <a:gd name="adj1" fmla="val 5544"/>
            <a:gd name="adj2" fmla="val 330680"/>
            <a:gd name="adj3" fmla="val 13882785"/>
            <a:gd name="adj4" fmla="val 17321268"/>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55DF986-F1A8-C744-93D2-3761EB2A5A11}">
      <dsp:nvSpPr>
        <dsp:cNvPr id="0" name=""/>
        <dsp:cNvSpPr/>
      </dsp:nvSpPr>
      <dsp:spPr>
        <a:xfrm>
          <a:off x="1588218" y="222"/>
          <a:ext cx="1236956" cy="618478"/>
        </a:xfrm>
        <a:prstGeom prst="roundRect">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Find similar project</a:t>
          </a:r>
          <a:endParaRPr lang="en-US" sz="1300" kern="1200" noProof="0" dirty="0">
            <a:latin typeface="Verdana"/>
            <a:cs typeface="Verdana"/>
          </a:endParaRPr>
        </a:p>
      </dsp:txBody>
      <dsp:txXfrm>
        <a:off x="1618410" y="30414"/>
        <a:ext cx="1176572" cy="558094"/>
      </dsp:txXfrm>
    </dsp:sp>
    <dsp:sp modelId="{109D69A3-8C32-204E-BE67-AD01BC2981AB}">
      <dsp:nvSpPr>
        <dsp:cNvPr id="0" name=""/>
        <dsp:cNvSpPr/>
      </dsp:nvSpPr>
      <dsp:spPr>
        <a:xfrm>
          <a:off x="2711764" y="816526"/>
          <a:ext cx="1236956" cy="618478"/>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Access the sources</a:t>
          </a:r>
          <a:endParaRPr lang="en-US" sz="1300" kern="1200" noProof="0" dirty="0">
            <a:latin typeface="Verdana"/>
            <a:cs typeface="Verdana"/>
          </a:endParaRPr>
        </a:p>
      </dsp:txBody>
      <dsp:txXfrm>
        <a:off x="2741956" y="846718"/>
        <a:ext cx="1176572" cy="558094"/>
      </dsp:txXfrm>
    </dsp:sp>
    <dsp:sp modelId="{30B62887-4644-AA43-A91D-29F36C57ECFF}">
      <dsp:nvSpPr>
        <dsp:cNvPr id="0" name=""/>
        <dsp:cNvSpPr/>
      </dsp:nvSpPr>
      <dsp:spPr>
        <a:xfrm>
          <a:off x="2282607" y="2137333"/>
          <a:ext cx="1236956" cy="618478"/>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Understand the sources</a:t>
          </a:r>
          <a:endParaRPr lang="en-US" sz="1300" kern="1200" noProof="0" dirty="0">
            <a:latin typeface="Verdana"/>
            <a:cs typeface="Verdana"/>
          </a:endParaRPr>
        </a:p>
      </dsp:txBody>
      <dsp:txXfrm>
        <a:off x="2312799" y="2167525"/>
        <a:ext cx="1176572" cy="558094"/>
      </dsp:txXfrm>
    </dsp:sp>
    <dsp:sp modelId="{79B1DAD8-72DE-D44B-A886-AF09D69B3C2D}">
      <dsp:nvSpPr>
        <dsp:cNvPr id="0" name=""/>
        <dsp:cNvSpPr/>
      </dsp:nvSpPr>
      <dsp:spPr>
        <a:xfrm>
          <a:off x="893828" y="2137333"/>
          <a:ext cx="1236956" cy="618478"/>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Duplicate the sources</a:t>
          </a:r>
          <a:endParaRPr lang="en-US" sz="1300" kern="1200" noProof="0" dirty="0">
            <a:latin typeface="Verdana"/>
            <a:cs typeface="Verdana"/>
          </a:endParaRPr>
        </a:p>
      </dsp:txBody>
      <dsp:txXfrm>
        <a:off x="924020" y="2167525"/>
        <a:ext cx="1176572" cy="558094"/>
      </dsp:txXfrm>
    </dsp:sp>
    <dsp:sp modelId="{70094A10-4200-724D-A2FE-D758DAF3F650}">
      <dsp:nvSpPr>
        <dsp:cNvPr id="0" name=""/>
        <dsp:cNvSpPr/>
      </dsp:nvSpPr>
      <dsp:spPr>
        <a:xfrm>
          <a:off x="464672" y="816526"/>
          <a:ext cx="1236956" cy="618478"/>
        </a:xfrm>
        <a:prstGeom prst="roundRect">
          <a:avLst/>
        </a:prstGeom>
        <a:solidFill>
          <a:srgbClr val="5B9BD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Reuse with or without modification</a:t>
          </a:r>
          <a:endParaRPr lang="en-US" sz="1300" kern="1200" noProof="0" dirty="0">
            <a:latin typeface="Verdana"/>
            <a:cs typeface="Verdana"/>
          </a:endParaRPr>
        </a:p>
      </dsp:txBody>
      <dsp:txXfrm>
        <a:off x="494864" y="846718"/>
        <a:ext cx="1176572" cy="55809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A43B6-86E5-C34C-9E51-485FAD6A6336}">
      <dsp:nvSpPr>
        <dsp:cNvPr id="0" name=""/>
        <dsp:cNvSpPr/>
      </dsp:nvSpPr>
      <dsp:spPr>
        <a:xfrm>
          <a:off x="821544" y="-14090"/>
          <a:ext cx="2770303" cy="2770303"/>
        </a:xfrm>
        <a:prstGeom prst="circularArrow">
          <a:avLst>
            <a:gd name="adj1" fmla="val 5544"/>
            <a:gd name="adj2" fmla="val 330680"/>
            <a:gd name="adj3" fmla="val 13882785"/>
            <a:gd name="adj4" fmla="val 17321268"/>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55DF986-F1A8-C744-93D2-3761EB2A5A11}">
      <dsp:nvSpPr>
        <dsp:cNvPr id="0" name=""/>
        <dsp:cNvSpPr/>
      </dsp:nvSpPr>
      <dsp:spPr>
        <a:xfrm>
          <a:off x="1588218" y="222"/>
          <a:ext cx="1236956" cy="618478"/>
        </a:xfrm>
        <a:prstGeom prst="roundRect">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Find similar project</a:t>
          </a:r>
          <a:endParaRPr lang="en-US" sz="1300" kern="1200" noProof="0" dirty="0">
            <a:latin typeface="Verdana"/>
            <a:cs typeface="Verdana"/>
          </a:endParaRPr>
        </a:p>
      </dsp:txBody>
      <dsp:txXfrm>
        <a:off x="1618410" y="30414"/>
        <a:ext cx="1176572" cy="558094"/>
      </dsp:txXfrm>
    </dsp:sp>
    <dsp:sp modelId="{109D69A3-8C32-204E-BE67-AD01BC2981AB}">
      <dsp:nvSpPr>
        <dsp:cNvPr id="0" name=""/>
        <dsp:cNvSpPr/>
      </dsp:nvSpPr>
      <dsp:spPr>
        <a:xfrm>
          <a:off x="2711764" y="816526"/>
          <a:ext cx="1236956" cy="618478"/>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Access the sources</a:t>
          </a:r>
          <a:endParaRPr lang="en-US" sz="1300" kern="1200" noProof="0" dirty="0">
            <a:latin typeface="Verdana"/>
            <a:cs typeface="Verdana"/>
          </a:endParaRPr>
        </a:p>
      </dsp:txBody>
      <dsp:txXfrm>
        <a:off x="2741956" y="846718"/>
        <a:ext cx="1176572" cy="558094"/>
      </dsp:txXfrm>
    </dsp:sp>
    <dsp:sp modelId="{30B62887-4644-AA43-A91D-29F36C57ECFF}">
      <dsp:nvSpPr>
        <dsp:cNvPr id="0" name=""/>
        <dsp:cNvSpPr/>
      </dsp:nvSpPr>
      <dsp:spPr>
        <a:xfrm>
          <a:off x="2282607" y="2137333"/>
          <a:ext cx="1236956" cy="618478"/>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Understand the sources</a:t>
          </a:r>
          <a:endParaRPr lang="en-US" sz="1300" kern="1200" noProof="0" dirty="0">
            <a:latin typeface="Verdana"/>
            <a:cs typeface="Verdana"/>
          </a:endParaRPr>
        </a:p>
      </dsp:txBody>
      <dsp:txXfrm>
        <a:off x="2312799" y="2167525"/>
        <a:ext cx="1176572" cy="558094"/>
      </dsp:txXfrm>
    </dsp:sp>
    <dsp:sp modelId="{79B1DAD8-72DE-D44B-A886-AF09D69B3C2D}">
      <dsp:nvSpPr>
        <dsp:cNvPr id="0" name=""/>
        <dsp:cNvSpPr/>
      </dsp:nvSpPr>
      <dsp:spPr>
        <a:xfrm>
          <a:off x="893828" y="2137333"/>
          <a:ext cx="1236956" cy="618478"/>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Duplicate the sources</a:t>
          </a:r>
          <a:endParaRPr lang="en-US" sz="1300" kern="1200" noProof="0" dirty="0">
            <a:latin typeface="Verdana"/>
            <a:cs typeface="Verdana"/>
          </a:endParaRPr>
        </a:p>
      </dsp:txBody>
      <dsp:txXfrm>
        <a:off x="924020" y="2167525"/>
        <a:ext cx="1176572" cy="558094"/>
      </dsp:txXfrm>
    </dsp:sp>
    <dsp:sp modelId="{70094A10-4200-724D-A2FE-D758DAF3F650}">
      <dsp:nvSpPr>
        <dsp:cNvPr id="0" name=""/>
        <dsp:cNvSpPr/>
      </dsp:nvSpPr>
      <dsp:spPr>
        <a:xfrm>
          <a:off x="464672" y="816526"/>
          <a:ext cx="1236956" cy="618478"/>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Reuse with or without modification</a:t>
          </a:r>
          <a:endParaRPr lang="en-US" sz="1300" kern="1200" noProof="0" dirty="0">
            <a:latin typeface="Verdana"/>
            <a:cs typeface="Verdana"/>
          </a:endParaRPr>
        </a:p>
      </dsp:txBody>
      <dsp:txXfrm>
        <a:off x="494864" y="846718"/>
        <a:ext cx="1176572" cy="55809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018A5-3D6D-FD48-A21A-7CD8C349A157}">
      <dsp:nvSpPr>
        <dsp:cNvPr id="0" name=""/>
        <dsp:cNvSpPr/>
      </dsp:nvSpPr>
      <dsp:spPr>
        <a:xfrm>
          <a:off x="429175" y="450134"/>
          <a:ext cx="1457684" cy="856519"/>
        </a:xfrm>
        <a:prstGeom prst="ellipse">
          <a:avLst/>
        </a:prstGeom>
        <a:solidFill>
          <a:schemeClr val="accent3">
            <a:lumMod val="5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noProof="0" dirty="0">
              <a:latin typeface="Verdana"/>
              <a:cs typeface="Verdana"/>
            </a:rPr>
            <a:t>Design reuse in </a:t>
          </a:r>
          <a:r>
            <a:rPr lang="en-US" sz="1200" b="1" kern="1200" noProof="0" dirty="0" smtClean="0">
              <a:latin typeface="Verdana"/>
              <a:cs typeface="Verdana"/>
            </a:rPr>
            <a:t>community</a:t>
          </a:r>
          <a:endParaRPr lang="en-US" sz="1200" b="1" kern="1200" noProof="0" dirty="0">
            <a:latin typeface="Verdana"/>
            <a:cs typeface="Verdana"/>
          </a:endParaRPr>
        </a:p>
      </dsp:txBody>
      <dsp:txXfrm>
        <a:off x="642648" y="575568"/>
        <a:ext cx="1030738" cy="605651"/>
      </dsp:txXfrm>
    </dsp:sp>
    <dsp:sp modelId="{64691798-24A6-2742-B37D-208019E2D751}">
      <dsp:nvSpPr>
        <dsp:cNvPr id="0" name=""/>
        <dsp:cNvSpPr/>
      </dsp:nvSpPr>
      <dsp:spPr>
        <a:xfrm>
          <a:off x="649557" y="69409"/>
          <a:ext cx="1016919" cy="428259"/>
        </a:xfrm>
        <a:prstGeom prst="ellipse">
          <a:avLst/>
        </a:prstGeom>
        <a:solidFill>
          <a:schemeClr val="bg2">
            <a:lumMod val="90000"/>
            <a:alpha val="49804"/>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Who?</a:t>
          </a:r>
          <a:endParaRPr lang="fr-FR" sz="1200" kern="1200" dirty="0">
            <a:latin typeface="Verdana"/>
            <a:cs typeface="Verdana"/>
          </a:endParaRPr>
        </a:p>
      </dsp:txBody>
      <dsp:txXfrm>
        <a:off x="798481" y="132126"/>
        <a:ext cx="719071" cy="302825"/>
      </dsp:txXfrm>
    </dsp:sp>
    <dsp:sp modelId="{2B88E636-6AE8-9E43-8206-17701BCC5B5A}">
      <dsp:nvSpPr>
        <dsp:cNvPr id="0" name=""/>
        <dsp:cNvSpPr/>
      </dsp:nvSpPr>
      <dsp:spPr>
        <a:xfrm>
          <a:off x="1293695" y="980870"/>
          <a:ext cx="1010842" cy="428259"/>
        </a:xfrm>
        <a:prstGeom prst="ellipse">
          <a:avLst/>
        </a:prstGeom>
        <a:solidFill>
          <a:srgbClr val="00B050">
            <a:alpha val="5000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How?</a:t>
          </a:r>
          <a:endParaRPr lang="fr-FR" sz="1200" kern="1200" dirty="0">
            <a:latin typeface="Verdana"/>
            <a:cs typeface="Verdana"/>
          </a:endParaRPr>
        </a:p>
      </dsp:txBody>
      <dsp:txXfrm>
        <a:off x="1441729" y="1043587"/>
        <a:ext cx="714774" cy="302825"/>
      </dsp:txXfrm>
    </dsp:sp>
    <dsp:sp modelId="{44157886-5567-794A-8BF8-571A3D9AE755}">
      <dsp:nvSpPr>
        <dsp:cNvPr id="0" name=""/>
        <dsp:cNvSpPr/>
      </dsp:nvSpPr>
      <dsp:spPr>
        <a:xfrm>
          <a:off x="0" y="967281"/>
          <a:ext cx="953468" cy="428259"/>
        </a:xfrm>
        <a:prstGeom prst="ellipse">
          <a:avLst/>
        </a:prstGeom>
        <a:solidFill>
          <a:schemeClr val="bg2">
            <a:lumMod val="9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Why?</a:t>
          </a:r>
          <a:endParaRPr lang="fr-FR" sz="1200" b="1" kern="1200" dirty="0">
            <a:latin typeface="Verdana"/>
            <a:cs typeface="Verdana"/>
          </a:endParaRPr>
        </a:p>
      </dsp:txBody>
      <dsp:txXfrm>
        <a:off x="139632" y="1029998"/>
        <a:ext cx="674204" cy="30282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394A7-B840-DE45-A4B2-B6FB6229E14A}">
      <dsp:nvSpPr>
        <dsp:cNvPr id="0" name=""/>
        <dsp:cNvSpPr/>
      </dsp:nvSpPr>
      <dsp:spPr>
        <a:xfrm>
          <a:off x="1616732" y="2799833"/>
          <a:ext cx="326890" cy="738153"/>
        </a:xfrm>
        <a:custGeom>
          <a:avLst/>
          <a:gdLst/>
          <a:ahLst/>
          <a:cxnLst/>
          <a:rect l="0" t="0" r="0" b="0"/>
          <a:pathLst>
            <a:path>
              <a:moveTo>
                <a:pt x="0" y="0"/>
              </a:moveTo>
              <a:lnTo>
                <a:pt x="163445" y="0"/>
              </a:lnTo>
              <a:lnTo>
                <a:pt x="163445" y="738153"/>
              </a:lnTo>
              <a:lnTo>
                <a:pt x="326890" y="738153"/>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59995" y="3148728"/>
        <a:ext cx="40364" cy="40364"/>
      </dsp:txXfrm>
    </dsp:sp>
    <dsp:sp modelId="{321297A1-E98E-FE42-8ACC-2F0B09DA1767}">
      <dsp:nvSpPr>
        <dsp:cNvPr id="0" name=""/>
        <dsp:cNvSpPr/>
      </dsp:nvSpPr>
      <dsp:spPr>
        <a:xfrm>
          <a:off x="1616732" y="2799833"/>
          <a:ext cx="326890" cy="369076"/>
        </a:xfrm>
        <a:custGeom>
          <a:avLst/>
          <a:gdLst/>
          <a:ahLst/>
          <a:cxnLst/>
          <a:rect l="0" t="0" r="0" b="0"/>
          <a:pathLst>
            <a:path>
              <a:moveTo>
                <a:pt x="0" y="0"/>
              </a:moveTo>
              <a:lnTo>
                <a:pt x="163445" y="0"/>
              </a:lnTo>
              <a:lnTo>
                <a:pt x="163445" y="369076"/>
              </a:lnTo>
              <a:lnTo>
                <a:pt x="326890" y="36907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67852" y="2972046"/>
        <a:ext cx="24651" cy="24651"/>
      </dsp:txXfrm>
    </dsp:sp>
    <dsp:sp modelId="{FA4F5DD8-B2B2-184D-91A5-2C43FDDA2218}">
      <dsp:nvSpPr>
        <dsp:cNvPr id="0" name=""/>
        <dsp:cNvSpPr/>
      </dsp:nvSpPr>
      <dsp:spPr>
        <a:xfrm>
          <a:off x="1616732" y="2754113"/>
          <a:ext cx="326890" cy="91440"/>
        </a:xfrm>
        <a:custGeom>
          <a:avLst/>
          <a:gdLst/>
          <a:ahLst/>
          <a:cxnLst/>
          <a:rect l="0" t="0" r="0" b="0"/>
          <a:pathLst>
            <a:path>
              <a:moveTo>
                <a:pt x="0" y="45720"/>
              </a:moveTo>
              <a:lnTo>
                <a:pt x="32689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72005" y="2791661"/>
        <a:ext cx="16344" cy="16344"/>
      </dsp:txXfrm>
    </dsp:sp>
    <dsp:sp modelId="{27A1A920-656A-F04E-89DE-F6A5CF615822}">
      <dsp:nvSpPr>
        <dsp:cNvPr id="0" name=""/>
        <dsp:cNvSpPr/>
      </dsp:nvSpPr>
      <dsp:spPr>
        <a:xfrm>
          <a:off x="1616732" y="2430756"/>
          <a:ext cx="326890" cy="369076"/>
        </a:xfrm>
        <a:custGeom>
          <a:avLst/>
          <a:gdLst/>
          <a:ahLst/>
          <a:cxnLst/>
          <a:rect l="0" t="0" r="0" b="0"/>
          <a:pathLst>
            <a:path>
              <a:moveTo>
                <a:pt x="0" y="369076"/>
              </a:moveTo>
              <a:lnTo>
                <a:pt x="163445" y="369076"/>
              </a:lnTo>
              <a:lnTo>
                <a:pt x="163445" y="0"/>
              </a:lnTo>
              <a:lnTo>
                <a:pt x="32689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67852" y="2602969"/>
        <a:ext cx="24651" cy="24651"/>
      </dsp:txXfrm>
    </dsp:sp>
    <dsp:sp modelId="{79E2F53E-CBA9-EB47-A260-BD58E63FDE00}">
      <dsp:nvSpPr>
        <dsp:cNvPr id="0" name=""/>
        <dsp:cNvSpPr/>
      </dsp:nvSpPr>
      <dsp:spPr>
        <a:xfrm>
          <a:off x="1616732" y="2061680"/>
          <a:ext cx="326890" cy="738153"/>
        </a:xfrm>
        <a:custGeom>
          <a:avLst/>
          <a:gdLst/>
          <a:ahLst/>
          <a:cxnLst/>
          <a:rect l="0" t="0" r="0" b="0"/>
          <a:pathLst>
            <a:path>
              <a:moveTo>
                <a:pt x="0" y="738153"/>
              </a:moveTo>
              <a:lnTo>
                <a:pt x="163445" y="738153"/>
              </a:lnTo>
              <a:lnTo>
                <a:pt x="163445" y="0"/>
              </a:lnTo>
              <a:lnTo>
                <a:pt x="32689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59995" y="2410574"/>
        <a:ext cx="40364" cy="40364"/>
      </dsp:txXfrm>
    </dsp:sp>
    <dsp:sp modelId="{AC3D54E4-6D3C-0746-B84F-73480F6573A5}">
      <dsp:nvSpPr>
        <dsp:cNvPr id="0" name=""/>
        <dsp:cNvSpPr/>
      </dsp:nvSpPr>
      <dsp:spPr>
        <a:xfrm>
          <a:off x="498784" y="1692603"/>
          <a:ext cx="326890" cy="1107230"/>
        </a:xfrm>
        <a:custGeom>
          <a:avLst/>
          <a:gdLst/>
          <a:ahLst/>
          <a:cxnLst/>
          <a:rect l="0" t="0" r="0" b="0"/>
          <a:pathLst>
            <a:path>
              <a:moveTo>
                <a:pt x="0" y="0"/>
              </a:moveTo>
              <a:lnTo>
                <a:pt x="163445" y="0"/>
              </a:lnTo>
              <a:lnTo>
                <a:pt x="163445" y="1107230"/>
              </a:lnTo>
              <a:lnTo>
                <a:pt x="326890" y="110723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633368" y="2217356"/>
        <a:ext cx="57723" cy="57723"/>
      </dsp:txXfrm>
    </dsp:sp>
    <dsp:sp modelId="{982C40F5-E356-3E4F-9146-7EC876EC6CA9}">
      <dsp:nvSpPr>
        <dsp:cNvPr id="0" name=""/>
        <dsp:cNvSpPr/>
      </dsp:nvSpPr>
      <dsp:spPr>
        <a:xfrm>
          <a:off x="1616732" y="1323526"/>
          <a:ext cx="326890" cy="369076"/>
        </a:xfrm>
        <a:custGeom>
          <a:avLst/>
          <a:gdLst/>
          <a:ahLst/>
          <a:cxnLst/>
          <a:rect l="0" t="0" r="0" b="0"/>
          <a:pathLst>
            <a:path>
              <a:moveTo>
                <a:pt x="0" y="0"/>
              </a:moveTo>
              <a:lnTo>
                <a:pt x="163445" y="0"/>
              </a:lnTo>
              <a:lnTo>
                <a:pt x="163445" y="369076"/>
              </a:lnTo>
              <a:lnTo>
                <a:pt x="326890" y="36907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67852" y="1495739"/>
        <a:ext cx="24651" cy="24651"/>
      </dsp:txXfrm>
    </dsp:sp>
    <dsp:sp modelId="{50857AFD-84E3-604E-8C66-C71B39B08700}">
      <dsp:nvSpPr>
        <dsp:cNvPr id="0" name=""/>
        <dsp:cNvSpPr/>
      </dsp:nvSpPr>
      <dsp:spPr>
        <a:xfrm>
          <a:off x="1616732" y="1277806"/>
          <a:ext cx="326890" cy="91440"/>
        </a:xfrm>
        <a:custGeom>
          <a:avLst/>
          <a:gdLst/>
          <a:ahLst/>
          <a:cxnLst/>
          <a:rect l="0" t="0" r="0" b="0"/>
          <a:pathLst>
            <a:path>
              <a:moveTo>
                <a:pt x="0" y="45720"/>
              </a:moveTo>
              <a:lnTo>
                <a:pt x="32689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72005" y="1315354"/>
        <a:ext cx="16344" cy="16344"/>
      </dsp:txXfrm>
    </dsp:sp>
    <dsp:sp modelId="{58482CFE-B1C0-F045-9C79-752E210F80DF}">
      <dsp:nvSpPr>
        <dsp:cNvPr id="0" name=""/>
        <dsp:cNvSpPr/>
      </dsp:nvSpPr>
      <dsp:spPr>
        <a:xfrm>
          <a:off x="1616732" y="954449"/>
          <a:ext cx="326890" cy="369076"/>
        </a:xfrm>
        <a:custGeom>
          <a:avLst/>
          <a:gdLst/>
          <a:ahLst/>
          <a:cxnLst/>
          <a:rect l="0" t="0" r="0" b="0"/>
          <a:pathLst>
            <a:path>
              <a:moveTo>
                <a:pt x="0" y="369076"/>
              </a:moveTo>
              <a:lnTo>
                <a:pt x="163445" y="369076"/>
              </a:lnTo>
              <a:lnTo>
                <a:pt x="163445" y="0"/>
              </a:lnTo>
              <a:lnTo>
                <a:pt x="32689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67852" y="1126662"/>
        <a:ext cx="24651" cy="24651"/>
      </dsp:txXfrm>
    </dsp:sp>
    <dsp:sp modelId="{09A3C6AB-EC59-DF4C-AF6F-190116BA71BD}">
      <dsp:nvSpPr>
        <dsp:cNvPr id="0" name=""/>
        <dsp:cNvSpPr/>
      </dsp:nvSpPr>
      <dsp:spPr>
        <a:xfrm>
          <a:off x="498784" y="1323526"/>
          <a:ext cx="326890" cy="369076"/>
        </a:xfrm>
        <a:custGeom>
          <a:avLst/>
          <a:gdLst/>
          <a:ahLst/>
          <a:cxnLst/>
          <a:rect l="0" t="0" r="0" b="0"/>
          <a:pathLst>
            <a:path>
              <a:moveTo>
                <a:pt x="0" y="369076"/>
              </a:moveTo>
              <a:lnTo>
                <a:pt x="163445" y="369076"/>
              </a:lnTo>
              <a:lnTo>
                <a:pt x="163445" y="0"/>
              </a:lnTo>
              <a:lnTo>
                <a:pt x="326890"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649904" y="1495739"/>
        <a:ext cx="24651" cy="24651"/>
      </dsp:txXfrm>
    </dsp:sp>
    <dsp:sp modelId="{C26616C1-A552-BC49-B755-8058B6EF51BD}">
      <dsp:nvSpPr>
        <dsp:cNvPr id="0" name=""/>
        <dsp:cNvSpPr/>
      </dsp:nvSpPr>
      <dsp:spPr>
        <a:xfrm>
          <a:off x="1616732" y="539652"/>
          <a:ext cx="326890" cy="91440"/>
        </a:xfrm>
        <a:custGeom>
          <a:avLst/>
          <a:gdLst/>
          <a:ahLst/>
          <a:cxnLst/>
          <a:rect l="0" t="0" r="0" b="0"/>
          <a:pathLst>
            <a:path>
              <a:moveTo>
                <a:pt x="0" y="45720"/>
              </a:moveTo>
              <a:lnTo>
                <a:pt x="32689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72005" y="577200"/>
        <a:ext cx="16344" cy="16344"/>
      </dsp:txXfrm>
    </dsp:sp>
    <dsp:sp modelId="{6615360F-10E0-CC42-817A-92DE5FBB483A}">
      <dsp:nvSpPr>
        <dsp:cNvPr id="0" name=""/>
        <dsp:cNvSpPr/>
      </dsp:nvSpPr>
      <dsp:spPr>
        <a:xfrm>
          <a:off x="498784" y="585372"/>
          <a:ext cx="326890" cy="1107230"/>
        </a:xfrm>
        <a:custGeom>
          <a:avLst/>
          <a:gdLst/>
          <a:ahLst/>
          <a:cxnLst/>
          <a:rect l="0" t="0" r="0" b="0"/>
          <a:pathLst>
            <a:path>
              <a:moveTo>
                <a:pt x="0" y="1107230"/>
              </a:moveTo>
              <a:lnTo>
                <a:pt x="163445" y="1107230"/>
              </a:lnTo>
              <a:lnTo>
                <a:pt x="163445" y="0"/>
              </a:lnTo>
              <a:lnTo>
                <a:pt x="326890"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633368" y="1110125"/>
        <a:ext cx="57723" cy="57723"/>
      </dsp:txXfrm>
    </dsp:sp>
    <dsp:sp modelId="{977631C9-555B-5B47-8562-062A14ACED17}">
      <dsp:nvSpPr>
        <dsp:cNvPr id="0" name=""/>
        <dsp:cNvSpPr/>
      </dsp:nvSpPr>
      <dsp:spPr>
        <a:xfrm rot="16200000">
          <a:off x="-1061706" y="1443449"/>
          <a:ext cx="2622674" cy="49830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noProof="0" dirty="0" smtClean="0">
              <a:latin typeface="Times New Roman"/>
              <a:cs typeface="Times New Roman"/>
            </a:rPr>
            <a:t>Company</a:t>
          </a:r>
          <a:endParaRPr lang="en-US" sz="2400" b="1" kern="1200" noProof="0" dirty="0">
            <a:latin typeface="Times New Roman"/>
            <a:cs typeface="Times New Roman"/>
          </a:endParaRPr>
        </a:p>
      </dsp:txBody>
      <dsp:txXfrm>
        <a:off x="-1061706" y="1443449"/>
        <a:ext cx="2622674" cy="498308"/>
      </dsp:txXfrm>
    </dsp:sp>
    <dsp:sp modelId="{26166332-59D8-094C-8A51-8CB215C182E1}">
      <dsp:nvSpPr>
        <dsp:cNvPr id="0" name=""/>
        <dsp:cNvSpPr/>
      </dsp:nvSpPr>
      <dsp:spPr>
        <a:xfrm>
          <a:off x="825675" y="336218"/>
          <a:ext cx="791057" cy="498308"/>
        </a:xfrm>
        <a:prstGeom prst="rect">
          <a:avLst/>
        </a:prstGeom>
        <a:solidFill>
          <a:srgbClr val="00B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dirty="0" smtClean="0">
              <a:latin typeface="Times New Roman"/>
              <a:cs typeface="Times New Roman"/>
            </a:rPr>
            <a:t>Who?</a:t>
          </a:r>
          <a:endParaRPr lang="en-US" sz="1800" b="1" kern="1200" noProof="0" dirty="0">
            <a:latin typeface="Times New Roman"/>
            <a:cs typeface="Times New Roman"/>
          </a:endParaRPr>
        </a:p>
      </dsp:txBody>
      <dsp:txXfrm>
        <a:off x="825675" y="336218"/>
        <a:ext cx="791057" cy="498308"/>
      </dsp:txXfrm>
    </dsp:sp>
    <dsp:sp modelId="{48F10954-93B7-194C-B112-089AB668A258}">
      <dsp:nvSpPr>
        <dsp:cNvPr id="0" name=""/>
        <dsp:cNvSpPr/>
      </dsp:nvSpPr>
      <dsp:spPr>
        <a:xfrm>
          <a:off x="1943622" y="463122"/>
          <a:ext cx="3599436" cy="244499"/>
        </a:xfrm>
        <a:prstGeom prst="rect">
          <a:avLst/>
        </a:prstGeom>
        <a:solidFill>
          <a:srgbClr val="00B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noProof="0" dirty="0" smtClean="0">
              <a:latin typeface="Times New Roman"/>
              <a:cs typeface="Times New Roman"/>
            </a:rPr>
            <a:t>Design engineers </a:t>
          </a:r>
          <a:endParaRPr lang="en-US" sz="1400" b="1" kern="1200" noProof="0" dirty="0">
            <a:latin typeface="Times New Roman"/>
            <a:cs typeface="Times New Roman"/>
          </a:endParaRPr>
        </a:p>
      </dsp:txBody>
      <dsp:txXfrm>
        <a:off x="1943622" y="463122"/>
        <a:ext cx="3599436" cy="244499"/>
      </dsp:txXfrm>
    </dsp:sp>
    <dsp:sp modelId="{DCE77B59-055F-3244-A726-BC9257473158}">
      <dsp:nvSpPr>
        <dsp:cNvPr id="0" name=""/>
        <dsp:cNvSpPr/>
      </dsp:nvSpPr>
      <dsp:spPr>
        <a:xfrm>
          <a:off x="825675" y="1074372"/>
          <a:ext cx="791057" cy="49830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dirty="0" smtClean="0">
              <a:latin typeface="Times New Roman"/>
              <a:cs typeface="Times New Roman"/>
            </a:rPr>
            <a:t>Why?</a:t>
          </a:r>
          <a:endParaRPr lang="en-US" sz="1800" b="1" kern="1200" noProof="0" dirty="0">
            <a:latin typeface="Times New Roman"/>
            <a:cs typeface="Times New Roman"/>
          </a:endParaRPr>
        </a:p>
      </dsp:txBody>
      <dsp:txXfrm>
        <a:off x="825675" y="1074372"/>
        <a:ext cx="791057" cy="498308"/>
      </dsp:txXfrm>
    </dsp:sp>
    <dsp:sp modelId="{F5241ABA-6A85-D44C-8CCA-4DD96E266868}">
      <dsp:nvSpPr>
        <dsp:cNvPr id="0" name=""/>
        <dsp:cNvSpPr/>
      </dsp:nvSpPr>
      <dsp:spPr>
        <a:xfrm>
          <a:off x="1943622" y="832199"/>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Reducing costs and time</a:t>
          </a:r>
          <a:endParaRPr lang="en-US" sz="1100" b="1" kern="1200" noProof="0" dirty="0">
            <a:latin typeface="Times New Roman"/>
            <a:cs typeface="Times New Roman"/>
          </a:endParaRPr>
        </a:p>
      </dsp:txBody>
      <dsp:txXfrm>
        <a:off x="1943622" y="832199"/>
        <a:ext cx="3599436" cy="244499"/>
      </dsp:txXfrm>
    </dsp:sp>
    <dsp:sp modelId="{AB85EF42-A7A5-9C49-A0B4-3BC42B0F8331}">
      <dsp:nvSpPr>
        <dsp:cNvPr id="0" name=""/>
        <dsp:cNvSpPr/>
      </dsp:nvSpPr>
      <dsp:spPr>
        <a:xfrm>
          <a:off x="1943622" y="1201276"/>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Maximizing customer satisfaction</a:t>
          </a:r>
        </a:p>
      </dsp:txBody>
      <dsp:txXfrm>
        <a:off x="1943622" y="1201276"/>
        <a:ext cx="3599436" cy="244499"/>
      </dsp:txXfrm>
    </dsp:sp>
    <dsp:sp modelId="{F59E9544-9BA1-E844-9A2F-DD1CF4417AC4}">
      <dsp:nvSpPr>
        <dsp:cNvPr id="0" name=""/>
        <dsp:cNvSpPr/>
      </dsp:nvSpPr>
      <dsp:spPr>
        <a:xfrm>
          <a:off x="1943622" y="1570353"/>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Improving the quality</a:t>
          </a:r>
        </a:p>
      </dsp:txBody>
      <dsp:txXfrm>
        <a:off x="1943622" y="1570353"/>
        <a:ext cx="3599436" cy="244499"/>
      </dsp:txXfrm>
    </dsp:sp>
    <dsp:sp modelId="{80CD1BBC-C4D5-4344-8608-1B11E37D487E}">
      <dsp:nvSpPr>
        <dsp:cNvPr id="0" name=""/>
        <dsp:cNvSpPr/>
      </dsp:nvSpPr>
      <dsp:spPr>
        <a:xfrm>
          <a:off x="825675" y="2550679"/>
          <a:ext cx="791057" cy="49830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dirty="0" smtClean="0">
              <a:latin typeface="Times New Roman"/>
              <a:cs typeface="Times New Roman"/>
            </a:rPr>
            <a:t>How?</a:t>
          </a:r>
          <a:endParaRPr lang="en-US" sz="1800" b="1" kern="1200" noProof="0" dirty="0">
            <a:latin typeface="Times New Roman"/>
            <a:cs typeface="Times New Roman"/>
          </a:endParaRPr>
        </a:p>
      </dsp:txBody>
      <dsp:txXfrm>
        <a:off x="825675" y="2550679"/>
        <a:ext cx="791057" cy="498308"/>
      </dsp:txXfrm>
    </dsp:sp>
    <dsp:sp modelId="{7DC28DA3-4E5A-114C-88B4-D7638FC8F088}">
      <dsp:nvSpPr>
        <dsp:cNvPr id="0" name=""/>
        <dsp:cNvSpPr/>
      </dsp:nvSpPr>
      <dsp:spPr>
        <a:xfrm>
          <a:off x="1943622" y="1939430"/>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Design rationale (text annotation,…) </a:t>
          </a:r>
          <a:endParaRPr lang="en-US" sz="1100" b="1" kern="1200" noProof="0" dirty="0">
            <a:latin typeface="Times New Roman"/>
            <a:cs typeface="Times New Roman"/>
          </a:endParaRPr>
        </a:p>
      </dsp:txBody>
      <dsp:txXfrm>
        <a:off x="1943622" y="1939430"/>
        <a:ext cx="3599436" cy="244499"/>
      </dsp:txXfrm>
    </dsp:sp>
    <dsp:sp modelId="{7E5936F0-F76D-7045-A8FB-C45734B92C21}">
      <dsp:nvSpPr>
        <dsp:cNvPr id="0" name=""/>
        <dsp:cNvSpPr/>
      </dsp:nvSpPr>
      <dsp:spPr>
        <a:xfrm>
          <a:off x="1943622" y="2308507"/>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Organize design data (ontology, database,</a:t>
          </a:r>
          <a:r>
            <a:rPr lang="mr-IN" sz="1100" b="1" kern="1200" noProof="0" dirty="0" smtClean="0">
              <a:latin typeface="Times New Roman"/>
              <a:cs typeface="Times New Roman"/>
            </a:rPr>
            <a:t>…</a:t>
          </a:r>
          <a:r>
            <a:rPr lang="en-US" sz="1100" b="1" kern="1200" noProof="0" dirty="0" smtClean="0">
              <a:latin typeface="Times New Roman"/>
              <a:cs typeface="Times New Roman"/>
            </a:rPr>
            <a:t>) </a:t>
          </a:r>
        </a:p>
      </dsp:txBody>
      <dsp:txXfrm>
        <a:off x="1943622" y="2308507"/>
        <a:ext cx="3599436" cy="244499"/>
      </dsp:txXfrm>
    </dsp:sp>
    <dsp:sp modelId="{1476D5E7-2B60-A041-AB43-676D87C0F3BB}">
      <dsp:nvSpPr>
        <dsp:cNvPr id="0" name=""/>
        <dsp:cNvSpPr/>
      </dsp:nvSpPr>
      <dsp:spPr>
        <a:xfrm>
          <a:off x="1943622" y="2677583"/>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Information retrieval (search engine, </a:t>
          </a:r>
          <a:r>
            <a:rPr lang="mr-IN" sz="1100" b="1" kern="1200" noProof="0" dirty="0" smtClean="0">
              <a:latin typeface="Times New Roman"/>
              <a:cs typeface="Times New Roman"/>
            </a:rPr>
            <a:t>…</a:t>
          </a:r>
          <a:r>
            <a:rPr lang="en-US" sz="1100" b="1" kern="1200" noProof="0" dirty="0" smtClean="0">
              <a:latin typeface="Times New Roman"/>
              <a:cs typeface="Times New Roman"/>
            </a:rPr>
            <a:t>)</a:t>
          </a:r>
        </a:p>
      </dsp:txBody>
      <dsp:txXfrm>
        <a:off x="1943622" y="2677583"/>
        <a:ext cx="3599436" cy="244499"/>
      </dsp:txXfrm>
    </dsp:sp>
    <dsp:sp modelId="{4F8F1361-744D-EF4F-B898-D50308570185}">
      <dsp:nvSpPr>
        <dsp:cNvPr id="0" name=""/>
        <dsp:cNvSpPr/>
      </dsp:nvSpPr>
      <dsp:spPr>
        <a:xfrm>
          <a:off x="1943622" y="3046660"/>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Data exchange format (step, </a:t>
          </a:r>
          <a:r>
            <a:rPr lang="en-US" sz="1100" b="1" kern="1200" noProof="0" dirty="0" err="1" smtClean="0">
              <a:latin typeface="Times New Roman"/>
              <a:cs typeface="Times New Roman"/>
            </a:rPr>
            <a:t>fmi</a:t>
          </a:r>
          <a:r>
            <a:rPr lang="en-US" sz="1100" b="1" kern="1200" noProof="0" dirty="0" smtClean="0">
              <a:latin typeface="Times New Roman"/>
              <a:cs typeface="Times New Roman"/>
            </a:rPr>
            <a:t>, …)</a:t>
          </a:r>
        </a:p>
      </dsp:txBody>
      <dsp:txXfrm>
        <a:off x="1943622" y="3046660"/>
        <a:ext cx="3599436" cy="244499"/>
      </dsp:txXfrm>
    </dsp:sp>
    <dsp:sp modelId="{A5F0C4FB-7689-F144-8D39-08582F3DB277}">
      <dsp:nvSpPr>
        <dsp:cNvPr id="0" name=""/>
        <dsp:cNvSpPr/>
      </dsp:nvSpPr>
      <dsp:spPr>
        <a:xfrm>
          <a:off x="1943622" y="3415737"/>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Modular product architecture</a:t>
          </a:r>
        </a:p>
      </dsp:txBody>
      <dsp:txXfrm>
        <a:off x="1943622" y="3415737"/>
        <a:ext cx="3599436" cy="2444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226A5-5CA2-4545-A3FC-8CEBCF1ED2BB}">
      <dsp:nvSpPr>
        <dsp:cNvPr id="0" name=""/>
        <dsp:cNvSpPr/>
      </dsp:nvSpPr>
      <dsp:spPr>
        <a:xfrm>
          <a:off x="3917772" y="3697863"/>
          <a:ext cx="378409" cy="357977"/>
        </a:xfrm>
        <a:custGeom>
          <a:avLst/>
          <a:gdLst/>
          <a:ahLst/>
          <a:cxnLst/>
          <a:rect l="0" t="0" r="0" b="0"/>
          <a:pathLst>
            <a:path>
              <a:moveTo>
                <a:pt x="378409" y="0"/>
              </a:moveTo>
              <a:lnTo>
                <a:pt x="189204" y="0"/>
              </a:lnTo>
              <a:lnTo>
                <a:pt x="189204" y="357977"/>
              </a:lnTo>
              <a:lnTo>
                <a:pt x="0" y="35797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3863829"/>
        <a:ext cx="26045" cy="26045"/>
      </dsp:txXfrm>
    </dsp:sp>
    <dsp:sp modelId="{F9569C70-299A-3A4F-9204-6E39179168AD}">
      <dsp:nvSpPr>
        <dsp:cNvPr id="0" name=""/>
        <dsp:cNvSpPr/>
      </dsp:nvSpPr>
      <dsp:spPr>
        <a:xfrm>
          <a:off x="3917772" y="3652143"/>
          <a:ext cx="378409" cy="91440"/>
        </a:xfrm>
        <a:custGeom>
          <a:avLst/>
          <a:gdLst/>
          <a:ahLst/>
          <a:cxnLst/>
          <a:rect l="0" t="0" r="0" b="0"/>
          <a:pathLst>
            <a:path>
              <a:moveTo>
                <a:pt x="378409" y="45720"/>
              </a:moveTo>
              <a:lnTo>
                <a:pt x="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7517" y="3688403"/>
        <a:ext cx="18920" cy="18920"/>
      </dsp:txXfrm>
    </dsp:sp>
    <dsp:sp modelId="{E0A9A1C2-5602-A643-8FAC-118F000B6821}">
      <dsp:nvSpPr>
        <dsp:cNvPr id="0" name=""/>
        <dsp:cNvSpPr/>
      </dsp:nvSpPr>
      <dsp:spPr>
        <a:xfrm>
          <a:off x="3917772" y="3339885"/>
          <a:ext cx="378409" cy="357977"/>
        </a:xfrm>
        <a:custGeom>
          <a:avLst/>
          <a:gdLst/>
          <a:ahLst/>
          <a:cxnLst/>
          <a:rect l="0" t="0" r="0" b="0"/>
          <a:pathLst>
            <a:path>
              <a:moveTo>
                <a:pt x="378409" y="357977"/>
              </a:moveTo>
              <a:lnTo>
                <a:pt x="189204" y="357977"/>
              </a:lnTo>
              <a:lnTo>
                <a:pt x="189204" y="0"/>
              </a:lnTo>
              <a:lnTo>
                <a:pt x="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3505852"/>
        <a:ext cx="26045" cy="26045"/>
      </dsp:txXfrm>
    </dsp:sp>
    <dsp:sp modelId="{68462ECF-4BC0-9649-8078-8C22B60503C3}">
      <dsp:nvSpPr>
        <dsp:cNvPr id="0" name=""/>
        <dsp:cNvSpPr/>
      </dsp:nvSpPr>
      <dsp:spPr>
        <a:xfrm>
          <a:off x="5066681" y="2444940"/>
          <a:ext cx="378409" cy="1252922"/>
        </a:xfrm>
        <a:custGeom>
          <a:avLst/>
          <a:gdLst/>
          <a:ahLst/>
          <a:cxnLst/>
          <a:rect l="0" t="0" r="0" b="0"/>
          <a:pathLst>
            <a:path>
              <a:moveTo>
                <a:pt x="378409" y="0"/>
              </a:moveTo>
              <a:lnTo>
                <a:pt x="189204" y="0"/>
              </a:lnTo>
              <a:lnTo>
                <a:pt x="189204" y="1252922"/>
              </a:lnTo>
              <a:lnTo>
                <a:pt x="0" y="125292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5223165" y="3038681"/>
        <a:ext cx="65440" cy="65440"/>
      </dsp:txXfrm>
    </dsp:sp>
    <dsp:sp modelId="{E817EE1A-8642-3545-840C-34BE822FD66C}">
      <dsp:nvSpPr>
        <dsp:cNvPr id="0" name=""/>
        <dsp:cNvSpPr/>
      </dsp:nvSpPr>
      <dsp:spPr>
        <a:xfrm>
          <a:off x="3917772" y="2623929"/>
          <a:ext cx="378409" cy="357977"/>
        </a:xfrm>
        <a:custGeom>
          <a:avLst/>
          <a:gdLst/>
          <a:ahLst/>
          <a:cxnLst/>
          <a:rect l="0" t="0" r="0" b="0"/>
          <a:pathLst>
            <a:path>
              <a:moveTo>
                <a:pt x="378409" y="0"/>
              </a:moveTo>
              <a:lnTo>
                <a:pt x="189204" y="0"/>
              </a:lnTo>
              <a:lnTo>
                <a:pt x="189204" y="357977"/>
              </a:lnTo>
              <a:lnTo>
                <a:pt x="0" y="35797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2789896"/>
        <a:ext cx="26045" cy="26045"/>
      </dsp:txXfrm>
    </dsp:sp>
    <dsp:sp modelId="{E4A322DE-C061-764B-9EDA-663DC3D6A20C}">
      <dsp:nvSpPr>
        <dsp:cNvPr id="0" name=""/>
        <dsp:cNvSpPr/>
      </dsp:nvSpPr>
      <dsp:spPr>
        <a:xfrm>
          <a:off x="3917772" y="2578209"/>
          <a:ext cx="378409" cy="91440"/>
        </a:xfrm>
        <a:custGeom>
          <a:avLst/>
          <a:gdLst/>
          <a:ahLst/>
          <a:cxnLst/>
          <a:rect l="0" t="0" r="0" b="0"/>
          <a:pathLst>
            <a:path>
              <a:moveTo>
                <a:pt x="378409" y="45720"/>
              </a:moveTo>
              <a:lnTo>
                <a:pt x="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7517" y="2614469"/>
        <a:ext cx="18920" cy="18920"/>
      </dsp:txXfrm>
    </dsp:sp>
    <dsp:sp modelId="{3A7F6E4B-A1DA-1B42-854F-88C3FE05F363}">
      <dsp:nvSpPr>
        <dsp:cNvPr id="0" name=""/>
        <dsp:cNvSpPr/>
      </dsp:nvSpPr>
      <dsp:spPr>
        <a:xfrm>
          <a:off x="3917772" y="2265952"/>
          <a:ext cx="378409" cy="357977"/>
        </a:xfrm>
        <a:custGeom>
          <a:avLst/>
          <a:gdLst/>
          <a:ahLst/>
          <a:cxnLst/>
          <a:rect l="0" t="0" r="0" b="0"/>
          <a:pathLst>
            <a:path>
              <a:moveTo>
                <a:pt x="378409" y="357977"/>
              </a:moveTo>
              <a:lnTo>
                <a:pt x="189204" y="357977"/>
              </a:lnTo>
              <a:lnTo>
                <a:pt x="189204" y="0"/>
              </a:lnTo>
              <a:lnTo>
                <a:pt x="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2431918"/>
        <a:ext cx="26045" cy="26045"/>
      </dsp:txXfrm>
    </dsp:sp>
    <dsp:sp modelId="{BB5BEAC1-EA67-5940-BE56-BF663057EF87}">
      <dsp:nvSpPr>
        <dsp:cNvPr id="0" name=""/>
        <dsp:cNvSpPr/>
      </dsp:nvSpPr>
      <dsp:spPr>
        <a:xfrm>
          <a:off x="5066681" y="2444940"/>
          <a:ext cx="378409" cy="178988"/>
        </a:xfrm>
        <a:custGeom>
          <a:avLst/>
          <a:gdLst/>
          <a:ahLst/>
          <a:cxnLst/>
          <a:rect l="0" t="0" r="0" b="0"/>
          <a:pathLst>
            <a:path>
              <a:moveTo>
                <a:pt x="378409" y="0"/>
              </a:moveTo>
              <a:lnTo>
                <a:pt x="189204" y="0"/>
              </a:lnTo>
              <a:lnTo>
                <a:pt x="189204" y="178988"/>
              </a:lnTo>
              <a:lnTo>
                <a:pt x="0" y="17898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5245420" y="2523970"/>
        <a:ext cx="20930" cy="20930"/>
      </dsp:txXfrm>
    </dsp:sp>
    <dsp:sp modelId="{EDD7C537-B514-064D-849F-E8D65A79D90E}">
      <dsp:nvSpPr>
        <dsp:cNvPr id="0" name=""/>
        <dsp:cNvSpPr/>
      </dsp:nvSpPr>
      <dsp:spPr>
        <a:xfrm>
          <a:off x="3917772" y="1192018"/>
          <a:ext cx="378409" cy="715955"/>
        </a:xfrm>
        <a:custGeom>
          <a:avLst/>
          <a:gdLst/>
          <a:ahLst/>
          <a:cxnLst/>
          <a:rect l="0" t="0" r="0" b="0"/>
          <a:pathLst>
            <a:path>
              <a:moveTo>
                <a:pt x="378409" y="0"/>
              </a:moveTo>
              <a:lnTo>
                <a:pt x="189204" y="0"/>
              </a:lnTo>
              <a:lnTo>
                <a:pt x="189204" y="715955"/>
              </a:lnTo>
              <a:lnTo>
                <a:pt x="0" y="71595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86732" y="1529751"/>
        <a:ext cx="40490" cy="40490"/>
      </dsp:txXfrm>
    </dsp:sp>
    <dsp:sp modelId="{7DD1422F-9E1D-854A-8D03-847F7A8CBE65}">
      <dsp:nvSpPr>
        <dsp:cNvPr id="0" name=""/>
        <dsp:cNvSpPr/>
      </dsp:nvSpPr>
      <dsp:spPr>
        <a:xfrm>
          <a:off x="3917772" y="1192018"/>
          <a:ext cx="378409" cy="357977"/>
        </a:xfrm>
        <a:custGeom>
          <a:avLst/>
          <a:gdLst/>
          <a:ahLst/>
          <a:cxnLst/>
          <a:rect l="0" t="0" r="0" b="0"/>
          <a:pathLst>
            <a:path>
              <a:moveTo>
                <a:pt x="378409" y="0"/>
              </a:moveTo>
              <a:lnTo>
                <a:pt x="189204" y="0"/>
              </a:lnTo>
              <a:lnTo>
                <a:pt x="189204" y="357977"/>
              </a:lnTo>
              <a:lnTo>
                <a:pt x="0" y="35797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1357984"/>
        <a:ext cx="26045" cy="26045"/>
      </dsp:txXfrm>
    </dsp:sp>
    <dsp:sp modelId="{E9DD2A61-D4C5-6843-BD88-95AE5DA4C3CB}">
      <dsp:nvSpPr>
        <dsp:cNvPr id="0" name=""/>
        <dsp:cNvSpPr/>
      </dsp:nvSpPr>
      <dsp:spPr>
        <a:xfrm>
          <a:off x="3917772" y="1146298"/>
          <a:ext cx="378409" cy="91440"/>
        </a:xfrm>
        <a:custGeom>
          <a:avLst/>
          <a:gdLst/>
          <a:ahLst/>
          <a:cxnLst/>
          <a:rect l="0" t="0" r="0" b="0"/>
          <a:pathLst>
            <a:path>
              <a:moveTo>
                <a:pt x="378409" y="45720"/>
              </a:moveTo>
              <a:lnTo>
                <a:pt x="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7517" y="1182558"/>
        <a:ext cx="18920" cy="18920"/>
      </dsp:txXfrm>
    </dsp:sp>
    <dsp:sp modelId="{FB865BDC-22BF-5B47-AB08-48E764AA9C23}">
      <dsp:nvSpPr>
        <dsp:cNvPr id="0" name=""/>
        <dsp:cNvSpPr/>
      </dsp:nvSpPr>
      <dsp:spPr>
        <a:xfrm>
          <a:off x="3917772" y="834040"/>
          <a:ext cx="378409" cy="357977"/>
        </a:xfrm>
        <a:custGeom>
          <a:avLst/>
          <a:gdLst/>
          <a:ahLst/>
          <a:cxnLst/>
          <a:rect l="0" t="0" r="0" b="0"/>
          <a:pathLst>
            <a:path>
              <a:moveTo>
                <a:pt x="378409" y="357977"/>
              </a:moveTo>
              <a:lnTo>
                <a:pt x="189204" y="357977"/>
              </a:lnTo>
              <a:lnTo>
                <a:pt x="189204" y="0"/>
              </a:lnTo>
              <a:lnTo>
                <a:pt x="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1000006"/>
        <a:ext cx="26045" cy="26045"/>
      </dsp:txXfrm>
    </dsp:sp>
    <dsp:sp modelId="{CEC3B0F8-EEE3-174E-B0C5-3E320F39C2C4}">
      <dsp:nvSpPr>
        <dsp:cNvPr id="0" name=""/>
        <dsp:cNvSpPr/>
      </dsp:nvSpPr>
      <dsp:spPr>
        <a:xfrm>
          <a:off x="3917772" y="476062"/>
          <a:ext cx="378409" cy="715955"/>
        </a:xfrm>
        <a:custGeom>
          <a:avLst/>
          <a:gdLst/>
          <a:ahLst/>
          <a:cxnLst/>
          <a:rect l="0" t="0" r="0" b="0"/>
          <a:pathLst>
            <a:path>
              <a:moveTo>
                <a:pt x="378409" y="715955"/>
              </a:moveTo>
              <a:lnTo>
                <a:pt x="189204" y="715955"/>
              </a:lnTo>
              <a:lnTo>
                <a:pt x="189204" y="0"/>
              </a:lnTo>
              <a:lnTo>
                <a:pt x="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86732" y="813795"/>
        <a:ext cx="40490" cy="40490"/>
      </dsp:txXfrm>
    </dsp:sp>
    <dsp:sp modelId="{272BC2A4-9719-344A-AD0D-B1C9B6FB9D61}">
      <dsp:nvSpPr>
        <dsp:cNvPr id="0" name=""/>
        <dsp:cNvSpPr/>
      </dsp:nvSpPr>
      <dsp:spPr>
        <a:xfrm>
          <a:off x="5066681" y="1192018"/>
          <a:ext cx="378409" cy="1252922"/>
        </a:xfrm>
        <a:custGeom>
          <a:avLst/>
          <a:gdLst/>
          <a:ahLst/>
          <a:cxnLst/>
          <a:rect l="0" t="0" r="0" b="0"/>
          <a:pathLst>
            <a:path>
              <a:moveTo>
                <a:pt x="378409" y="1252922"/>
              </a:moveTo>
              <a:lnTo>
                <a:pt x="189204" y="1252922"/>
              </a:lnTo>
              <a:lnTo>
                <a:pt x="189204" y="0"/>
              </a:lnTo>
              <a:lnTo>
                <a:pt x="0"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5223165" y="1785759"/>
        <a:ext cx="65440" cy="65440"/>
      </dsp:txXfrm>
    </dsp:sp>
    <dsp:sp modelId="{80E538D5-716F-3046-836F-A11C33F1807B}">
      <dsp:nvSpPr>
        <dsp:cNvPr id="0" name=""/>
        <dsp:cNvSpPr/>
      </dsp:nvSpPr>
      <dsp:spPr>
        <a:xfrm rot="5400000">
          <a:off x="4215502" y="2156518"/>
          <a:ext cx="3036021" cy="576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noProof="0" dirty="0" smtClean="0">
              <a:latin typeface="Times New Roman"/>
              <a:cs typeface="Times New Roman"/>
            </a:rPr>
            <a:t>Community</a:t>
          </a:r>
          <a:endParaRPr lang="en-US" sz="3200" b="1" kern="1200" noProof="0" dirty="0">
            <a:latin typeface="Times New Roman"/>
            <a:cs typeface="Times New Roman"/>
          </a:endParaRPr>
        </a:p>
      </dsp:txBody>
      <dsp:txXfrm>
        <a:off x="4215502" y="2156518"/>
        <a:ext cx="3036021" cy="576844"/>
      </dsp:txXfrm>
    </dsp:sp>
    <dsp:sp modelId="{A0C9FBD4-7F7F-BF4B-9D0B-35024228D87C}">
      <dsp:nvSpPr>
        <dsp:cNvPr id="0" name=""/>
        <dsp:cNvSpPr/>
      </dsp:nvSpPr>
      <dsp:spPr>
        <a:xfrm>
          <a:off x="4296182" y="903596"/>
          <a:ext cx="770498" cy="576844"/>
        </a:xfrm>
        <a:prstGeom prst="rect">
          <a:avLst/>
        </a:prstGeom>
        <a:solidFill>
          <a:srgbClr val="00B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dirty="0" smtClean="0">
              <a:latin typeface="Times New Roman"/>
              <a:cs typeface="Times New Roman"/>
            </a:rPr>
            <a:t>Who?</a:t>
          </a:r>
          <a:endParaRPr lang="en-US" sz="1800" b="1" kern="1200" noProof="0" dirty="0">
            <a:latin typeface="Times New Roman"/>
            <a:cs typeface="Times New Roman"/>
          </a:endParaRPr>
        </a:p>
      </dsp:txBody>
      <dsp:txXfrm>
        <a:off x="4296182" y="903596"/>
        <a:ext cx="770498" cy="576844"/>
      </dsp:txXfrm>
    </dsp:sp>
    <dsp:sp modelId="{463ADDD1-4E2F-F846-800E-8CA01FDC94AF}">
      <dsp:nvSpPr>
        <dsp:cNvPr id="0" name=""/>
        <dsp:cNvSpPr/>
      </dsp:nvSpPr>
      <dsp:spPr>
        <a:xfrm>
          <a:off x="3275" y="369178"/>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Participant in OSD projects</a:t>
          </a:r>
        </a:p>
      </dsp:txBody>
      <dsp:txXfrm>
        <a:off x="3275" y="369178"/>
        <a:ext cx="3914497" cy="213766"/>
      </dsp:txXfrm>
    </dsp:sp>
    <dsp:sp modelId="{EB5640DC-C695-164F-B686-E3A38A87F718}">
      <dsp:nvSpPr>
        <dsp:cNvPr id="0" name=""/>
        <dsp:cNvSpPr/>
      </dsp:nvSpPr>
      <dsp:spPr>
        <a:xfrm>
          <a:off x="3275" y="727156"/>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Inventive creator</a:t>
          </a:r>
        </a:p>
      </dsp:txBody>
      <dsp:txXfrm>
        <a:off x="3275" y="727156"/>
        <a:ext cx="3914497" cy="213766"/>
      </dsp:txXfrm>
    </dsp:sp>
    <dsp:sp modelId="{E1F19DF4-3054-A74E-BEC5-0326DF72B85E}">
      <dsp:nvSpPr>
        <dsp:cNvPr id="0" name=""/>
        <dsp:cNvSpPr/>
      </dsp:nvSpPr>
      <dsp:spPr>
        <a:xfrm>
          <a:off x="3275" y="1085134"/>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Entrepreneur and OSP project founder</a:t>
          </a:r>
        </a:p>
      </dsp:txBody>
      <dsp:txXfrm>
        <a:off x="3275" y="1085134"/>
        <a:ext cx="3914497" cy="213766"/>
      </dsp:txXfrm>
    </dsp:sp>
    <dsp:sp modelId="{A4FD30A5-FB0D-2642-8A1A-752E56E23D52}">
      <dsp:nvSpPr>
        <dsp:cNvPr id="0" name=""/>
        <dsp:cNvSpPr/>
      </dsp:nvSpPr>
      <dsp:spPr>
        <a:xfrm>
          <a:off x="3275" y="1443112"/>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Community manager &amp; visionary</a:t>
          </a:r>
        </a:p>
      </dsp:txBody>
      <dsp:txXfrm>
        <a:off x="3275" y="1443112"/>
        <a:ext cx="3914497" cy="213766"/>
      </dsp:txXfrm>
    </dsp:sp>
    <dsp:sp modelId="{77844D31-7552-D44D-8746-5F9B94956439}">
      <dsp:nvSpPr>
        <dsp:cNvPr id="0" name=""/>
        <dsp:cNvSpPr/>
      </dsp:nvSpPr>
      <dsp:spPr>
        <a:xfrm>
          <a:off x="3275" y="1801090"/>
          <a:ext cx="3914497" cy="213766"/>
        </a:xfrm>
        <a:prstGeom prst="rect">
          <a:avLst/>
        </a:prstGeom>
        <a:solidFill>
          <a:srgbClr val="00B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Maker &amp; Geek</a:t>
          </a:r>
        </a:p>
      </dsp:txBody>
      <dsp:txXfrm>
        <a:off x="3275" y="1801090"/>
        <a:ext cx="3914497" cy="213766"/>
      </dsp:txXfrm>
    </dsp:sp>
    <dsp:sp modelId="{02C1A13E-F63F-8142-8E8A-96A3F576C68C}">
      <dsp:nvSpPr>
        <dsp:cNvPr id="0" name=""/>
        <dsp:cNvSpPr/>
      </dsp:nvSpPr>
      <dsp:spPr>
        <a:xfrm>
          <a:off x="4296182" y="2335507"/>
          <a:ext cx="770498" cy="576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smtClean="0">
              <a:latin typeface="Times New Roman"/>
              <a:cs typeface="Times New Roman"/>
            </a:rPr>
            <a:t>Why?</a:t>
          </a:r>
          <a:endParaRPr lang="en-US" sz="1800" b="1" kern="1200" noProof="0" dirty="0">
            <a:latin typeface="Times New Roman"/>
            <a:cs typeface="Times New Roman"/>
          </a:endParaRPr>
        </a:p>
      </dsp:txBody>
      <dsp:txXfrm>
        <a:off x="4296182" y="2335507"/>
        <a:ext cx="770498" cy="576844"/>
      </dsp:txXfrm>
    </dsp:sp>
    <dsp:sp modelId="{B659D721-4CCF-EE4E-9FC4-25BEF7B99EEF}">
      <dsp:nvSpPr>
        <dsp:cNvPr id="0" name=""/>
        <dsp:cNvSpPr/>
      </dsp:nvSpPr>
      <dsp:spPr>
        <a:xfrm>
          <a:off x="3275" y="2159068"/>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CAT 1: problem solving, fun,  …</a:t>
          </a:r>
        </a:p>
      </dsp:txBody>
      <dsp:txXfrm>
        <a:off x="3275" y="2159068"/>
        <a:ext cx="3914497" cy="213766"/>
      </dsp:txXfrm>
    </dsp:sp>
    <dsp:sp modelId="{7ECB94D9-76B5-CC4E-B235-B616B8BA25EC}">
      <dsp:nvSpPr>
        <dsp:cNvPr id="0" name=""/>
        <dsp:cNvSpPr/>
      </dsp:nvSpPr>
      <dsp:spPr>
        <a:xfrm>
          <a:off x="3275" y="2517046"/>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CAT 2: sharing, innovation, </a:t>
          </a:r>
          <a:r>
            <a:rPr lang="mr-IN" sz="1100" b="1" kern="1200" noProof="0" dirty="0" smtClean="0">
              <a:latin typeface="Times New Roman"/>
              <a:cs typeface="Times New Roman"/>
            </a:rPr>
            <a:t>…</a:t>
          </a:r>
          <a:endParaRPr lang="en-US" sz="1100" b="1" kern="1200" noProof="0" dirty="0" smtClean="0">
            <a:latin typeface="Times New Roman"/>
            <a:cs typeface="Times New Roman"/>
          </a:endParaRPr>
        </a:p>
      </dsp:txBody>
      <dsp:txXfrm>
        <a:off x="3275" y="2517046"/>
        <a:ext cx="3914497" cy="213766"/>
      </dsp:txXfrm>
    </dsp:sp>
    <dsp:sp modelId="{DD35671A-6CDB-754F-B7B7-2EAEFED428B6}">
      <dsp:nvSpPr>
        <dsp:cNvPr id="0" name=""/>
        <dsp:cNvSpPr/>
      </dsp:nvSpPr>
      <dsp:spPr>
        <a:xfrm>
          <a:off x="3275" y="2875024"/>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CAT 3: have fun, educate, </a:t>
          </a:r>
          <a:r>
            <a:rPr lang="mr-IN" sz="1100" b="1" kern="1200" noProof="0" dirty="0" smtClean="0">
              <a:latin typeface="Times New Roman"/>
              <a:cs typeface="Times New Roman"/>
            </a:rPr>
            <a:t>…</a:t>
          </a:r>
          <a:endParaRPr lang="en-US" sz="1100" b="1" kern="1200" noProof="0" dirty="0" smtClean="0">
            <a:latin typeface="Times New Roman"/>
            <a:cs typeface="Times New Roman"/>
          </a:endParaRPr>
        </a:p>
      </dsp:txBody>
      <dsp:txXfrm>
        <a:off x="3275" y="2875024"/>
        <a:ext cx="3914497" cy="213766"/>
      </dsp:txXfrm>
    </dsp:sp>
    <dsp:sp modelId="{9BAE2435-904B-B642-A1E1-7EE9A255FFB8}">
      <dsp:nvSpPr>
        <dsp:cNvPr id="0" name=""/>
        <dsp:cNvSpPr/>
      </dsp:nvSpPr>
      <dsp:spPr>
        <a:xfrm>
          <a:off x="4296182" y="3409441"/>
          <a:ext cx="770498" cy="576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dirty="0" smtClean="0">
              <a:latin typeface="Times New Roman"/>
              <a:cs typeface="Times New Roman"/>
            </a:rPr>
            <a:t>How?</a:t>
          </a:r>
          <a:endParaRPr lang="en-US" sz="1800" b="1" kern="1200" noProof="0" dirty="0">
            <a:latin typeface="Times New Roman"/>
            <a:cs typeface="Times New Roman"/>
          </a:endParaRPr>
        </a:p>
      </dsp:txBody>
      <dsp:txXfrm>
        <a:off x="4296182" y="3409441"/>
        <a:ext cx="770498" cy="576844"/>
      </dsp:txXfrm>
    </dsp:sp>
    <dsp:sp modelId="{BACCCA54-6636-1341-B12E-C1EBF447A458}">
      <dsp:nvSpPr>
        <dsp:cNvPr id="0" name=""/>
        <dsp:cNvSpPr/>
      </dsp:nvSpPr>
      <dsp:spPr>
        <a:xfrm>
          <a:off x="3275" y="3233002"/>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Index of OSH projects  </a:t>
          </a:r>
        </a:p>
      </dsp:txBody>
      <dsp:txXfrm>
        <a:off x="3275" y="3233002"/>
        <a:ext cx="3914497" cy="213766"/>
      </dsp:txXfrm>
    </dsp:sp>
    <dsp:sp modelId="{26C93EBA-3203-0943-9F3E-25D7BC314D49}">
      <dsp:nvSpPr>
        <dsp:cNvPr id="0" name=""/>
        <dsp:cNvSpPr/>
      </dsp:nvSpPr>
      <dsp:spPr>
        <a:xfrm>
          <a:off x="3275" y="3590980"/>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Web-based repositories </a:t>
          </a:r>
        </a:p>
      </dsp:txBody>
      <dsp:txXfrm>
        <a:off x="3275" y="3590980"/>
        <a:ext cx="3914497" cy="213766"/>
      </dsp:txXfrm>
    </dsp:sp>
    <dsp:sp modelId="{0A7991CE-8B85-3246-8012-92BBBECAC515}">
      <dsp:nvSpPr>
        <dsp:cNvPr id="0" name=""/>
        <dsp:cNvSpPr/>
      </dsp:nvSpPr>
      <dsp:spPr>
        <a:xfrm>
          <a:off x="3275" y="3948958"/>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Mechanisms such as forums, fork</a:t>
          </a:r>
          <a:r>
            <a:rPr lang="en-US" sz="1100" b="1" kern="1200" dirty="0" smtClean="0">
              <a:latin typeface="Times New Roman"/>
              <a:cs typeface="Times New Roman"/>
            </a:rPr>
            <a:t>, </a:t>
          </a:r>
          <a:r>
            <a:rPr lang="mr-IN" sz="1100" b="1" kern="1200" dirty="0" smtClean="0">
              <a:latin typeface="Times New Roman"/>
              <a:cs typeface="Times New Roman"/>
            </a:rPr>
            <a:t>…</a:t>
          </a:r>
          <a:endParaRPr lang="en-US" sz="1100" b="1" kern="1200" dirty="0" smtClean="0">
            <a:latin typeface="Times New Roman"/>
            <a:cs typeface="Times New Roman"/>
          </a:endParaRPr>
        </a:p>
      </dsp:txBody>
      <dsp:txXfrm>
        <a:off x="3275" y="3948958"/>
        <a:ext cx="3914497" cy="213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018A5-3D6D-FD48-A21A-7CD8C349A157}">
      <dsp:nvSpPr>
        <dsp:cNvPr id="0" name=""/>
        <dsp:cNvSpPr/>
      </dsp:nvSpPr>
      <dsp:spPr>
        <a:xfrm>
          <a:off x="429175" y="450134"/>
          <a:ext cx="1457684" cy="856519"/>
        </a:xfrm>
        <a:prstGeom prst="ellipse">
          <a:avLst/>
        </a:prstGeom>
        <a:solidFill>
          <a:schemeClr val="accent3">
            <a:lumMod val="5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noProof="0" dirty="0">
              <a:latin typeface="Verdana"/>
              <a:cs typeface="Verdana"/>
            </a:rPr>
            <a:t>Design reuse in </a:t>
          </a:r>
          <a:r>
            <a:rPr lang="en-US" sz="1200" b="1" kern="1200" noProof="0" dirty="0" smtClean="0">
              <a:latin typeface="Verdana"/>
              <a:cs typeface="Verdana"/>
            </a:rPr>
            <a:t>community</a:t>
          </a:r>
          <a:endParaRPr lang="en-US" sz="1200" b="1" kern="1200" noProof="0" dirty="0">
            <a:latin typeface="Verdana"/>
            <a:cs typeface="Verdana"/>
          </a:endParaRPr>
        </a:p>
      </dsp:txBody>
      <dsp:txXfrm>
        <a:off x="642648" y="575568"/>
        <a:ext cx="1030738" cy="605651"/>
      </dsp:txXfrm>
    </dsp:sp>
    <dsp:sp modelId="{64691798-24A6-2742-B37D-208019E2D751}">
      <dsp:nvSpPr>
        <dsp:cNvPr id="0" name=""/>
        <dsp:cNvSpPr/>
      </dsp:nvSpPr>
      <dsp:spPr>
        <a:xfrm>
          <a:off x="649557" y="69409"/>
          <a:ext cx="1016919" cy="428259"/>
        </a:xfrm>
        <a:prstGeom prst="ellipse">
          <a:avLst/>
        </a:prstGeom>
        <a:solidFill>
          <a:srgbClr val="FF9933">
            <a:alpha val="49804"/>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Who?</a:t>
          </a:r>
          <a:endParaRPr lang="fr-FR" sz="1200" kern="1200" dirty="0">
            <a:latin typeface="Verdana"/>
            <a:cs typeface="Verdana"/>
          </a:endParaRPr>
        </a:p>
      </dsp:txBody>
      <dsp:txXfrm>
        <a:off x="798481" y="132126"/>
        <a:ext cx="719071" cy="302825"/>
      </dsp:txXfrm>
    </dsp:sp>
    <dsp:sp modelId="{2B88E636-6AE8-9E43-8206-17701BCC5B5A}">
      <dsp:nvSpPr>
        <dsp:cNvPr id="0" name=""/>
        <dsp:cNvSpPr/>
      </dsp:nvSpPr>
      <dsp:spPr>
        <a:xfrm>
          <a:off x="1293695" y="980870"/>
          <a:ext cx="1010842" cy="428259"/>
        </a:xfrm>
        <a:prstGeom prst="ellipse">
          <a:avLst/>
        </a:prstGeom>
        <a:solidFill>
          <a:schemeClr val="bg2">
            <a:lumMod val="9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How?</a:t>
          </a:r>
          <a:endParaRPr lang="fr-FR" sz="1200" kern="1200" dirty="0">
            <a:latin typeface="Verdana"/>
            <a:cs typeface="Verdana"/>
          </a:endParaRPr>
        </a:p>
      </dsp:txBody>
      <dsp:txXfrm>
        <a:off x="1441729" y="1043587"/>
        <a:ext cx="714774" cy="302825"/>
      </dsp:txXfrm>
    </dsp:sp>
    <dsp:sp modelId="{44157886-5567-794A-8BF8-571A3D9AE755}">
      <dsp:nvSpPr>
        <dsp:cNvPr id="0" name=""/>
        <dsp:cNvSpPr/>
      </dsp:nvSpPr>
      <dsp:spPr>
        <a:xfrm>
          <a:off x="0" y="967281"/>
          <a:ext cx="953468" cy="428259"/>
        </a:xfrm>
        <a:prstGeom prst="ellipse">
          <a:avLst/>
        </a:prstGeom>
        <a:solidFill>
          <a:schemeClr val="bg2">
            <a:lumMod val="9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Why?</a:t>
          </a:r>
          <a:endParaRPr lang="fr-FR" sz="1200" b="1" kern="1200" dirty="0">
            <a:latin typeface="Verdana"/>
            <a:cs typeface="Verdana"/>
          </a:endParaRPr>
        </a:p>
      </dsp:txBody>
      <dsp:txXfrm>
        <a:off x="139632" y="1029998"/>
        <a:ext cx="674204" cy="30282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394A7-B840-DE45-A4B2-B6FB6229E14A}">
      <dsp:nvSpPr>
        <dsp:cNvPr id="0" name=""/>
        <dsp:cNvSpPr/>
      </dsp:nvSpPr>
      <dsp:spPr>
        <a:xfrm>
          <a:off x="1616732" y="2799833"/>
          <a:ext cx="326890" cy="738153"/>
        </a:xfrm>
        <a:custGeom>
          <a:avLst/>
          <a:gdLst/>
          <a:ahLst/>
          <a:cxnLst/>
          <a:rect l="0" t="0" r="0" b="0"/>
          <a:pathLst>
            <a:path>
              <a:moveTo>
                <a:pt x="0" y="0"/>
              </a:moveTo>
              <a:lnTo>
                <a:pt x="163445" y="0"/>
              </a:lnTo>
              <a:lnTo>
                <a:pt x="163445" y="738153"/>
              </a:lnTo>
              <a:lnTo>
                <a:pt x="326890" y="738153"/>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59995" y="3148728"/>
        <a:ext cx="40364" cy="40364"/>
      </dsp:txXfrm>
    </dsp:sp>
    <dsp:sp modelId="{321297A1-E98E-FE42-8ACC-2F0B09DA1767}">
      <dsp:nvSpPr>
        <dsp:cNvPr id="0" name=""/>
        <dsp:cNvSpPr/>
      </dsp:nvSpPr>
      <dsp:spPr>
        <a:xfrm>
          <a:off x="1616732" y="2799833"/>
          <a:ext cx="326890" cy="369076"/>
        </a:xfrm>
        <a:custGeom>
          <a:avLst/>
          <a:gdLst/>
          <a:ahLst/>
          <a:cxnLst/>
          <a:rect l="0" t="0" r="0" b="0"/>
          <a:pathLst>
            <a:path>
              <a:moveTo>
                <a:pt x="0" y="0"/>
              </a:moveTo>
              <a:lnTo>
                <a:pt x="163445" y="0"/>
              </a:lnTo>
              <a:lnTo>
                <a:pt x="163445" y="369076"/>
              </a:lnTo>
              <a:lnTo>
                <a:pt x="326890" y="36907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67852" y="2972046"/>
        <a:ext cx="24651" cy="24651"/>
      </dsp:txXfrm>
    </dsp:sp>
    <dsp:sp modelId="{FA4F5DD8-B2B2-184D-91A5-2C43FDDA2218}">
      <dsp:nvSpPr>
        <dsp:cNvPr id="0" name=""/>
        <dsp:cNvSpPr/>
      </dsp:nvSpPr>
      <dsp:spPr>
        <a:xfrm>
          <a:off x="1616732" y="2754113"/>
          <a:ext cx="326890" cy="91440"/>
        </a:xfrm>
        <a:custGeom>
          <a:avLst/>
          <a:gdLst/>
          <a:ahLst/>
          <a:cxnLst/>
          <a:rect l="0" t="0" r="0" b="0"/>
          <a:pathLst>
            <a:path>
              <a:moveTo>
                <a:pt x="0" y="45720"/>
              </a:moveTo>
              <a:lnTo>
                <a:pt x="32689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72005" y="2791661"/>
        <a:ext cx="16344" cy="16344"/>
      </dsp:txXfrm>
    </dsp:sp>
    <dsp:sp modelId="{27A1A920-656A-F04E-89DE-F6A5CF615822}">
      <dsp:nvSpPr>
        <dsp:cNvPr id="0" name=""/>
        <dsp:cNvSpPr/>
      </dsp:nvSpPr>
      <dsp:spPr>
        <a:xfrm>
          <a:off x="1616732" y="2430756"/>
          <a:ext cx="326890" cy="369076"/>
        </a:xfrm>
        <a:custGeom>
          <a:avLst/>
          <a:gdLst/>
          <a:ahLst/>
          <a:cxnLst/>
          <a:rect l="0" t="0" r="0" b="0"/>
          <a:pathLst>
            <a:path>
              <a:moveTo>
                <a:pt x="0" y="369076"/>
              </a:moveTo>
              <a:lnTo>
                <a:pt x="163445" y="369076"/>
              </a:lnTo>
              <a:lnTo>
                <a:pt x="163445" y="0"/>
              </a:lnTo>
              <a:lnTo>
                <a:pt x="32689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67852" y="2602969"/>
        <a:ext cx="24651" cy="24651"/>
      </dsp:txXfrm>
    </dsp:sp>
    <dsp:sp modelId="{79E2F53E-CBA9-EB47-A260-BD58E63FDE00}">
      <dsp:nvSpPr>
        <dsp:cNvPr id="0" name=""/>
        <dsp:cNvSpPr/>
      </dsp:nvSpPr>
      <dsp:spPr>
        <a:xfrm>
          <a:off x="1616732" y="2061680"/>
          <a:ext cx="326890" cy="738153"/>
        </a:xfrm>
        <a:custGeom>
          <a:avLst/>
          <a:gdLst/>
          <a:ahLst/>
          <a:cxnLst/>
          <a:rect l="0" t="0" r="0" b="0"/>
          <a:pathLst>
            <a:path>
              <a:moveTo>
                <a:pt x="0" y="738153"/>
              </a:moveTo>
              <a:lnTo>
                <a:pt x="163445" y="738153"/>
              </a:lnTo>
              <a:lnTo>
                <a:pt x="163445" y="0"/>
              </a:lnTo>
              <a:lnTo>
                <a:pt x="32689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59995" y="2410574"/>
        <a:ext cx="40364" cy="40364"/>
      </dsp:txXfrm>
    </dsp:sp>
    <dsp:sp modelId="{AC3D54E4-6D3C-0746-B84F-73480F6573A5}">
      <dsp:nvSpPr>
        <dsp:cNvPr id="0" name=""/>
        <dsp:cNvSpPr/>
      </dsp:nvSpPr>
      <dsp:spPr>
        <a:xfrm>
          <a:off x="498784" y="1692603"/>
          <a:ext cx="326890" cy="1107230"/>
        </a:xfrm>
        <a:custGeom>
          <a:avLst/>
          <a:gdLst/>
          <a:ahLst/>
          <a:cxnLst/>
          <a:rect l="0" t="0" r="0" b="0"/>
          <a:pathLst>
            <a:path>
              <a:moveTo>
                <a:pt x="0" y="0"/>
              </a:moveTo>
              <a:lnTo>
                <a:pt x="163445" y="0"/>
              </a:lnTo>
              <a:lnTo>
                <a:pt x="163445" y="1107230"/>
              </a:lnTo>
              <a:lnTo>
                <a:pt x="326890" y="110723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633368" y="2217356"/>
        <a:ext cx="57723" cy="57723"/>
      </dsp:txXfrm>
    </dsp:sp>
    <dsp:sp modelId="{982C40F5-E356-3E4F-9146-7EC876EC6CA9}">
      <dsp:nvSpPr>
        <dsp:cNvPr id="0" name=""/>
        <dsp:cNvSpPr/>
      </dsp:nvSpPr>
      <dsp:spPr>
        <a:xfrm>
          <a:off x="1616732" y="1323526"/>
          <a:ext cx="326890" cy="369076"/>
        </a:xfrm>
        <a:custGeom>
          <a:avLst/>
          <a:gdLst/>
          <a:ahLst/>
          <a:cxnLst/>
          <a:rect l="0" t="0" r="0" b="0"/>
          <a:pathLst>
            <a:path>
              <a:moveTo>
                <a:pt x="0" y="0"/>
              </a:moveTo>
              <a:lnTo>
                <a:pt x="163445" y="0"/>
              </a:lnTo>
              <a:lnTo>
                <a:pt x="163445" y="369076"/>
              </a:lnTo>
              <a:lnTo>
                <a:pt x="326890" y="36907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67852" y="1495739"/>
        <a:ext cx="24651" cy="24651"/>
      </dsp:txXfrm>
    </dsp:sp>
    <dsp:sp modelId="{50857AFD-84E3-604E-8C66-C71B39B08700}">
      <dsp:nvSpPr>
        <dsp:cNvPr id="0" name=""/>
        <dsp:cNvSpPr/>
      </dsp:nvSpPr>
      <dsp:spPr>
        <a:xfrm>
          <a:off x="1616732" y="1277806"/>
          <a:ext cx="326890" cy="91440"/>
        </a:xfrm>
        <a:custGeom>
          <a:avLst/>
          <a:gdLst/>
          <a:ahLst/>
          <a:cxnLst/>
          <a:rect l="0" t="0" r="0" b="0"/>
          <a:pathLst>
            <a:path>
              <a:moveTo>
                <a:pt x="0" y="45720"/>
              </a:moveTo>
              <a:lnTo>
                <a:pt x="32689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72005" y="1315354"/>
        <a:ext cx="16344" cy="16344"/>
      </dsp:txXfrm>
    </dsp:sp>
    <dsp:sp modelId="{58482CFE-B1C0-F045-9C79-752E210F80DF}">
      <dsp:nvSpPr>
        <dsp:cNvPr id="0" name=""/>
        <dsp:cNvSpPr/>
      </dsp:nvSpPr>
      <dsp:spPr>
        <a:xfrm>
          <a:off x="1616732" y="954449"/>
          <a:ext cx="326890" cy="369076"/>
        </a:xfrm>
        <a:custGeom>
          <a:avLst/>
          <a:gdLst/>
          <a:ahLst/>
          <a:cxnLst/>
          <a:rect l="0" t="0" r="0" b="0"/>
          <a:pathLst>
            <a:path>
              <a:moveTo>
                <a:pt x="0" y="369076"/>
              </a:moveTo>
              <a:lnTo>
                <a:pt x="163445" y="369076"/>
              </a:lnTo>
              <a:lnTo>
                <a:pt x="163445" y="0"/>
              </a:lnTo>
              <a:lnTo>
                <a:pt x="32689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67852" y="1126662"/>
        <a:ext cx="24651" cy="24651"/>
      </dsp:txXfrm>
    </dsp:sp>
    <dsp:sp modelId="{09A3C6AB-EC59-DF4C-AF6F-190116BA71BD}">
      <dsp:nvSpPr>
        <dsp:cNvPr id="0" name=""/>
        <dsp:cNvSpPr/>
      </dsp:nvSpPr>
      <dsp:spPr>
        <a:xfrm>
          <a:off x="498784" y="1323526"/>
          <a:ext cx="326890" cy="369076"/>
        </a:xfrm>
        <a:custGeom>
          <a:avLst/>
          <a:gdLst/>
          <a:ahLst/>
          <a:cxnLst/>
          <a:rect l="0" t="0" r="0" b="0"/>
          <a:pathLst>
            <a:path>
              <a:moveTo>
                <a:pt x="0" y="369076"/>
              </a:moveTo>
              <a:lnTo>
                <a:pt x="163445" y="369076"/>
              </a:lnTo>
              <a:lnTo>
                <a:pt x="163445" y="0"/>
              </a:lnTo>
              <a:lnTo>
                <a:pt x="326890"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649904" y="1495739"/>
        <a:ext cx="24651" cy="24651"/>
      </dsp:txXfrm>
    </dsp:sp>
    <dsp:sp modelId="{C26616C1-A552-BC49-B755-8058B6EF51BD}">
      <dsp:nvSpPr>
        <dsp:cNvPr id="0" name=""/>
        <dsp:cNvSpPr/>
      </dsp:nvSpPr>
      <dsp:spPr>
        <a:xfrm>
          <a:off x="1616732" y="539652"/>
          <a:ext cx="326890" cy="91440"/>
        </a:xfrm>
        <a:custGeom>
          <a:avLst/>
          <a:gdLst/>
          <a:ahLst/>
          <a:cxnLst/>
          <a:rect l="0" t="0" r="0" b="0"/>
          <a:pathLst>
            <a:path>
              <a:moveTo>
                <a:pt x="0" y="45720"/>
              </a:moveTo>
              <a:lnTo>
                <a:pt x="32689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72005" y="577200"/>
        <a:ext cx="16344" cy="16344"/>
      </dsp:txXfrm>
    </dsp:sp>
    <dsp:sp modelId="{6615360F-10E0-CC42-817A-92DE5FBB483A}">
      <dsp:nvSpPr>
        <dsp:cNvPr id="0" name=""/>
        <dsp:cNvSpPr/>
      </dsp:nvSpPr>
      <dsp:spPr>
        <a:xfrm>
          <a:off x="498784" y="585372"/>
          <a:ext cx="326890" cy="1107230"/>
        </a:xfrm>
        <a:custGeom>
          <a:avLst/>
          <a:gdLst/>
          <a:ahLst/>
          <a:cxnLst/>
          <a:rect l="0" t="0" r="0" b="0"/>
          <a:pathLst>
            <a:path>
              <a:moveTo>
                <a:pt x="0" y="1107230"/>
              </a:moveTo>
              <a:lnTo>
                <a:pt x="163445" y="1107230"/>
              </a:lnTo>
              <a:lnTo>
                <a:pt x="163445" y="0"/>
              </a:lnTo>
              <a:lnTo>
                <a:pt x="326890"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633368" y="1110125"/>
        <a:ext cx="57723" cy="57723"/>
      </dsp:txXfrm>
    </dsp:sp>
    <dsp:sp modelId="{977631C9-555B-5B47-8562-062A14ACED17}">
      <dsp:nvSpPr>
        <dsp:cNvPr id="0" name=""/>
        <dsp:cNvSpPr/>
      </dsp:nvSpPr>
      <dsp:spPr>
        <a:xfrm rot="16200000">
          <a:off x="-1061706" y="1443449"/>
          <a:ext cx="2622674" cy="49830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noProof="0" dirty="0" smtClean="0">
              <a:latin typeface="Times New Roman"/>
              <a:cs typeface="Times New Roman"/>
            </a:rPr>
            <a:t>Company</a:t>
          </a:r>
          <a:endParaRPr lang="en-US" sz="2400" b="1" kern="1200" noProof="0" dirty="0">
            <a:latin typeface="Times New Roman"/>
            <a:cs typeface="Times New Roman"/>
          </a:endParaRPr>
        </a:p>
      </dsp:txBody>
      <dsp:txXfrm>
        <a:off x="-1061706" y="1443449"/>
        <a:ext cx="2622674" cy="498308"/>
      </dsp:txXfrm>
    </dsp:sp>
    <dsp:sp modelId="{26166332-59D8-094C-8A51-8CB215C182E1}">
      <dsp:nvSpPr>
        <dsp:cNvPr id="0" name=""/>
        <dsp:cNvSpPr/>
      </dsp:nvSpPr>
      <dsp:spPr>
        <a:xfrm>
          <a:off x="825675" y="336218"/>
          <a:ext cx="791057" cy="49830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dirty="0" smtClean="0">
              <a:latin typeface="Times New Roman"/>
              <a:cs typeface="Times New Roman"/>
            </a:rPr>
            <a:t>Who?</a:t>
          </a:r>
          <a:endParaRPr lang="en-US" sz="1800" b="1" kern="1200" noProof="0" dirty="0">
            <a:latin typeface="Times New Roman"/>
            <a:cs typeface="Times New Roman"/>
          </a:endParaRPr>
        </a:p>
      </dsp:txBody>
      <dsp:txXfrm>
        <a:off x="825675" y="336218"/>
        <a:ext cx="791057" cy="498308"/>
      </dsp:txXfrm>
    </dsp:sp>
    <dsp:sp modelId="{48F10954-93B7-194C-B112-089AB668A258}">
      <dsp:nvSpPr>
        <dsp:cNvPr id="0" name=""/>
        <dsp:cNvSpPr/>
      </dsp:nvSpPr>
      <dsp:spPr>
        <a:xfrm>
          <a:off x="1943622" y="463122"/>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noProof="0" dirty="0" smtClean="0">
              <a:latin typeface="Times New Roman"/>
              <a:cs typeface="Times New Roman"/>
            </a:rPr>
            <a:t>Design engineers </a:t>
          </a:r>
          <a:endParaRPr lang="en-US" sz="1400" b="1" kern="1200" noProof="0" dirty="0">
            <a:latin typeface="Times New Roman"/>
            <a:cs typeface="Times New Roman"/>
          </a:endParaRPr>
        </a:p>
      </dsp:txBody>
      <dsp:txXfrm>
        <a:off x="1943622" y="463122"/>
        <a:ext cx="3599436" cy="244499"/>
      </dsp:txXfrm>
    </dsp:sp>
    <dsp:sp modelId="{DCE77B59-055F-3244-A726-BC9257473158}">
      <dsp:nvSpPr>
        <dsp:cNvPr id="0" name=""/>
        <dsp:cNvSpPr/>
      </dsp:nvSpPr>
      <dsp:spPr>
        <a:xfrm>
          <a:off x="825675" y="1074372"/>
          <a:ext cx="791057" cy="498308"/>
        </a:xfrm>
        <a:prstGeom prst="rect">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dirty="0" smtClean="0">
              <a:latin typeface="Times New Roman"/>
              <a:cs typeface="Times New Roman"/>
            </a:rPr>
            <a:t>Why?</a:t>
          </a:r>
          <a:endParaRPr lang="en-US" sz="1800" b="1" kern="1200" noProof="0" dirty="0">
            <a:latin typeface="Times New Roman"/>
            <a:cs typeface="Times New Roman"/>
          </a:endParaRPr>
        </a:p>
      </dsp:txBody>
      <dsp:txXfrm>
        <a:off x="825675" y="1074372"/>
        <a:ext cx="791057" cy="498308"/>
      </dsp:txXfrm>
    </dsp:sp>
    <dsp:sp modelId="{F5241ABA-6A85-D44C-8CCA-4DD96E266868}">
      <dsp:nvSpPr>
        <dsp:cNvPr id="0" name=""/>
        <dsp:cNvSpPr/>
      </dsp:nvSpPr>
      <dsp:spPr>
        <a:xfrm>
          <a:off x="1943622" y="832199"/>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Reducing costs and time</a:t>
          </a:r>
          <a:endParaRPr lang="en-US" sz="1100" b="1" kern="1200" noProof="0" dirty="0">
            <a:latin typeface="Times New Roman"/>
            <a:cs typeface="Times New Roman"/>
          </a:endParaRPr>
        </a:p>
      </dsp:txBody>
      <dsp:txXfrm>
        <a:off x="1943622" y="832199"/>
        <a:ext cx="3599436" cy="244499"/>
      </dsp:txXfrm>
    </dsp:sp>
    <dsp:sp modelId="{AB85EF42-A7A5-9C49-A0B4-3BC42B0F8331}">
      <dsp:nvSpPr>
        <dsp:cNvPr id="0" name=""/>
        <dsp:cNvSpPr/>
      </dsp:nvSpPr>
      <dsp:spPr>
        <a:xfrm>
          <a:off x="1943622" y="1201276"/>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Maximizing customer satisfaction</a:t>
          </a:r>
        </a:p>
      </dsp:txBody>
      <dsp:txXfrm>
        <a:off x="1943622" y="1201276"/>
        <a:ext cx="3599436" cy="244499"/>
      </dsp:txXfrm>
    </dsp:sp>
    <dsp:sp modelId="{F59E9544-9BA1-E844-9A2F-DD1CF4417AC4}">
      <dsp:nvSpPr>
        <dsp:cNvPr id="0" name=""/>
        <dsp:cNvSpPr/>
      </dsp:nvSpPr>
      <dsp:spPr>
        <a:xfrm>
          <a:off x="1943622" y="1570353"/>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Improving the quality</a:t>
          </a:r>
        </a:p>
      </dsp:txBody>
      <dsp:txXfrm>
        <a:off x="1943622" y="1570353"/>
        <a:ext cx="3599436" cy="244499"/>
      </dsp:txXfrm>
    </dsp:sp>
    <dsp:sp modelId="{80CD1BBC-C4D5-4344-8608-1B11E37D487E}">
      <dsp:nvSpPr>
        <dsp:cNvPr id="0" name=""/>
        <dsp:cNvSpPr/>
      </dsp:nvSpPr>
      <dsp:spPr>
        <a:xfrm>
          <a:off x="825675" y="2550679"/>
          <a:ext cx="791057" cy="49830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dirty="0" smtClean="0">
              <a:latin typeface="Times New Roman"/>
              <a:cs typeface="Times New Roman"/>
            </a:rPr>
            <a:t>How?</a:t>
          </a:r>
          <a:endParaRPr lang="en-US" sz="1800" b="1" kern="1200" noProof="0" dirty="0">
            <a:latin typeface="Times New Roman"/>
            <a:cs typeface="Times New Roman"/>
          </a:endParaRPr>
        </a:p>
      </dsp:txBody>
      <dsp:txXfrm>
        <a:off x="825675" y="2550679"/>
        <a:ext cx="791057" cy="498308"/>
      </dsp:txXfrm>
    </dsp:sp>
    <dsp:sp modelId="{7DC28DA3-4E5A-114C-88B4-D7638FC8F088}">
      <dsp:nvSpPr>
        <dsp:cNvPr id="0" name=""/>
        <dsp:cNvSpPr/>
      </dsp:nvSpPr>
      <dsp:spPr>
        <a:xfrm>
          <a:off x="1943622" y="1939430"/>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Design rationale (text annotation,…) </a:t>
          </a:r>
          <a:endParaRPr lang="en-US" sz="1100" b="1" kern="1200" noProof="0" dirty="0">
            <a:latin typeface="Times New Roman"/>
            <a:cs typeface="Times New Roman"/>
          </a:endParaRPr>
        </a:p>
      </dsp:txBody>
      <dsp:txXfrm>
        <a:off x="1943622" y="1939430"/>
        <a:ext cx="3599436" cy="244499"/>
      </dsp:txXfrm>
    </dsp:sp>
    <dsp:sp modelId="{7E5936F0-F76D-7045-A8FB-C45734B92C21}">
      <dsp:nvSpPr>
        <dsp:cNvPr id="0" name=""/>
        <dsp:cNvSpPr/>
      </dsp:nvSpPr>
      <dsp:spPr>
        <a:xfrm>
          <a:off x="1943622" y="2308507"/>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Organize design data (ontology, database,</a:t>
          </a:r>
          <a:r>
            <a:rPr lang="mr-IN" sz="1100" b="1" kern="1200" noProof="0" dirty="0" smtClean="0">
              <a:latin typeface="Times New Roman"/>
              <a:cs typeface="Times New Roman"/>
            </a:rPr>
            <a:t>…</a:t>
          </a:r>
          <a:r>
            <a:rPr lang="en-US" sz="1100" b="1" kern="1200" noProof="0" dirty="0" smtClean="0">
              <a:latin typeface="Times New Roman"/>
              <a:cs typeface="Times New Roman"/>
            </a:rPr>
            <a:t>) </a:t>
          </a:r>
        </a:p>
      </dsp:txBody>
      <dsp:txXfrm>
        <a:off x="1943622" y="2308507"/>
        <a:ext cx="3599436" cy="244499"/>
      </dsp:txXfrm>
    </dsp:sp>
    <dsp:sp modelId="{1476D5E7-2B60-A041-AB43-676D87C0F3BB}">
      <dsp:nvSpPr>
        <dsp:cNvPr id="0" name=""/>
        <dsp:cNvSpPr/>
      </dsp:nvSpPr>
      <dsp:spPr>
        <a:xfrm>
          <a:off x="1943622" y="2677583"/>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Information retrieval (search engine, </a:t>
          </a:r>
          <a:r>
            <a:rPr lang="mr-IN" sz="1100" b="1" kern="1200" noProof="0" dirty="0" smtClean="0">
              <a:latin typeface="Times New Roman"/>
              <a:cs typeface="Times New Roman"/>
            </a:rPr>
            <a:t>…</a:t>
          </a:r>
          <a:r>
            <a:rPr lang="en-US" sz="1100" b="1" kern="1200" noProof="0" dirty="0" smtClean="0">
              <a:latin typeface="Times New Roman"/>
              <a:cs typeface="Times New Roman"/>
            </a:rPr>
            <a:t>)</a:t>
          </a:r>
        </a:p>
      </dsp:txBody>
      <dsp:txXfrm>
        <a:off x="1943622" y="2677583"/>
        <a:ext cx="3599436" cy="244499"/>
      </dsp:txXfrm>
    </dsp:sp>
    <dsp:sp modelId="{4F8F1361-744D-EF4F-B898-D50308570185}">
      <dsp:nvSpPr>
        <dsp:cNvPr id="0" name=""/>
        <dsp:cNvSpPr/>
      </dsp:nvSpPr>
      <dsp:spPr>
        <a:xfrm>
          <a:off x="1943622" y="3046660"/>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Data exchange format (step, </a:t>
          </a:r>
          <a:r>
            <a:rPr lang="en-US" sz="1100" b="1" kern="1200" noProof="0" dirty="0" err="1" smtClean="0">
              <a:latin typeface="Times New Roman"/>
              <a:cs typeface="Times New Roman"/>
            </a:rPr>
            <a:t>fmi</a:t>
          </a:r>
          <a:r>
            <a:rPr lang="en-US" sz="1100" b="1" kern="1200" noProof="0" dirty="0" smtClean="0">
              <a:latin typeface="Times New Roman"/>
              <a:cs typeface="Times New Roman"/>
            </a:rPr>
            <a:t>, …)</a:t>
          </a:r>
        </a:p>
      </dsp:txBody>
      <dsp:txXfrm>
        <a:off x="1943622" y="3046660"/>
        <a:ext cx="3599436" cy="244499"/>
      </dsp:txXfrm>
    </dsp:sp>
    <dsp:sp modelId="{A5F0C4FB-7689-F144-8D39-08582F3DB277}">
      <dsp:nvSpPr>
        <dsp:cNvPr id="0" name=""/>
        <dsp:cNvSpPr/>
      </dsp:nvSpPr>
      <dsp:spPr>
        <a:xfrm>
          <a:off x="1943622" y="3415737"/>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Modular product architecture</a:t>
          </a:r>
        </a:p>
      </dsp:txBody>
      <dsp:txXfrm>
        <a:off x="1943622" y="3415737"/>
        <a:ext cx="3599436" cy="24449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226A5-5CA2-4545-A3FC-8CEBCF1ED2BB}">
      <dsp:nvSpPr>
        <dsp:cNvPr id="0" name=""/>
        <dsp:cNvSpPr/>
      </dsp:nvSpPr>
      <dsp:spPr>
        <a:xfrm>
          <a:off x="3917772" y="3697863"/>
          <a:ext cx="378409" cy="357977"/>
        </a:xfrm>
        <a:custGeom>
          <a:avLst/>
          <a:gdLst/>
          <a:ahLst/>
          <a:cxnLst/>
          <a:rect l="0" t="0" r="0" b="0"/>
          <a:pathLst>
            <a:path>
              <a:moveTo>
                <a:pt x="378409" y="0"/>
              </a:moveTo>
              <a:lnTo>
                <a:pt x="189204" y="0"/>
              </a:lnTo>
              <a:lnTo>
                <a:pt x="189204" y="357977"/>
              </a:lnTo>
              <a:lnTo>
                <a:pt x="0" y="35797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3863829"/>
        <a:ext cx="26045" cy="26045"/>
      </dsp:txXfrm>
    </dsp:sp>
    <dsp:sp modelId="{F9569C70-299A-3A4F-9204-6E39179168AD}">
      <dsp:nvSpPr>
        <dsp:cNvPr id="0" name=""/>
        <dsp:cNvSpPr/>
      </dsp:nvSpPr>
      <dsp:spPr>
        <a:xfrm>
          <a:off x="3917772" y="3652143"/>
          <a:ext cx="378409" cy="91440"/>
        </a:xfrm>
        <a:custGeom>
          <a:avLst/>
          <a:gdLst/>
          <a:ahLst/>
          <a:cxnLst/>
          <a:rect l="0" t="0" r="0" b="0"/>
          <a:pathLst>
            <a:path>
              <a:moveTo>
                <a:pt x="378409" y="45720"/>
              </a:moveTo>
              <a:lnTo>
                <a:pt x="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7517" y="3688403"/>
        <a:ext cx="18920" cy="18920"/>
      </dsp:txXfrm>
    </dsp:sp>
    <dsp:sp modelId="{E0A9A1C2-5602-A643-8FAC-118F000B6821}">
      <dsp:nvSpPr>
        <dsp:cNvPr id="0" name=""/>
        <dsp:cNvSpPr/>
      </dsp:nvSpPr>
      <dsp:spPr>
        <a:xfrm>
          <a:off x="3917772" y="3339885"/>
          <a:ext cx="378409" cy="357977"/>
        </a:xfrm>
        <a:custGeom>
          <a:avLst/>
          <a:gdLst/>
          <a:ahLst/>
          <a:cxnLst/>
          <a:rect l="0" t="0" r="0" b="0"/>
          <a:pathLst>
            <a:path>
              <a:moveTo>
                <a:pt x="378409" y="357977"/>
              </a:moveTo>
              <a:lnTo>
                <a:pt x="189204" y="357977"/>
              </a:lnTo>
              <a:lnTo>
                <a:pt x="189204" y="0"/>
              </a:lnTo>
              <a:lnTo>
                <a:pt x="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3505852"/>
        <a:ext cx="26045" cy="26045"/>
      </dsp:txXfrm>
    </dsp:sp>
    <dsp:sp modelId="{68462ECF-4BC0-9649-8078-8C22B60503C3}">
      <dsp:nvSpPr>
        <dsp:cNvPr id="0" name=""/>
        <dsp:cNvSpPr/>
      </dsp:nvSpPr>
      <dsp:spPr>
        <a:xfrm>
          <a:off x="5066681" y="2444940"/>
          <a:ext cx="378409" cy="1252922"/>
        </a:xfrm>
        <a:custGeom>
          <a:avLst/>
          <a:gdLst/>
          <a:ahLst/>
          <a:cxnLst/>
          <a:rect l="0" t="0" r="0" b="0"/>
          <a:pathLst>
            <a:path>
              <a:moveTo>
                <a:pt x="378409" y="0"/>
              </a:moveTo>
              <a:lnTo>
                <a:pt x="189204" y="0"/>
              </a:lnTo>
              <a:lnTo>
                <a:pt x="189204" y="1252922"/>
              </a:lnTo>
              <a:lnTo>
                <a:pt x="0" y="125292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5223165" y="3038681"/>
        <a:ext cx="65440" cy="65440"/>
      </dsp:txXfrm>
    </dsp:sp>
    <dsp:sp modelId="{E817EE1A-8642-3545-840C-34BE822FD66C}">
      <dsp:nvSpPr>
        <dsp:cNvPr id="0" name=""/>
        <dsp:cNvSpPr/>
      </dsp:nvSpPr>
      <dsp:spPr>
        <a:xfrm>
          <a:off x="3917772" y="2623929"/>
          <a:ext cx="378409" cy="357977"/>
        </a:xfrm>
        <a:custGeom>
          <a:avLst/>
          <a:gdLst/>
          <a:ahLst/>
          <a:cxnLst/>
          <a:rect l="0" t="0" r="0" b="0"/>
          <a:pathLst>
            <a:path>
              <a:moveTo>
                <a:pt x="378409" y="0"/>
              </a:moveTo>
              <a:lnTo>
                <a:pt x="189204" y="0"/>
              </a:lnTo>
              <a:lnTo>
                <a:pt x="189204" y="357977"/>
              </a:lnTo>
              <a:lnTo>
                <a:pt x="0" y="35797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2789896"/>
        <a:ext cx="26045" cy="26045"/>
      </dsp:txXfrm>
    </dsp:sp>
    <dsp:sp modelId="{E4A322DE-C061-764B-9EDA-663DC3D6A20C}">
      <dsp:nvSpPr>
        <dsp:cNvPr id="0" name=""/>
        <dsp:cNvSpPr/>
      </dsp:nvSpPr>
      <dsp:spPr>
        <a:xfrm>
          <a:off x="3917772" y="2578209"/>
          <a:ext cx="378409" cy="91440"/>
        </a:xfrm>
        <a:custGeom>
          <a:avLst/>
          <a:gdLst/>
          <a:ahLst/>
          <a:cxnLst/>
          <a:rect l="0" t="0" r="0" b="0"/>
          <a:pathLst>
            <a:path>
              <a:moveTo>
                <a:pt x="378409" y="45720"/>
              </a:moveTo>
              <a:lnTo>
                <a:pt x="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7517" y="2614469"/>
        <a:ext cx="18920" cy="18920"/>
      </dsp:txXfrm>
    </dsp:sp>
    <dsp:sp modelId="{3A7F6E4B-A1DA-1B42-854F-88C3FE05F363}">
      <dsp:nvSpPr>
        <dsp:cNvPr id="0" name=""/>
        <dsp:cNvSpPr/>
      </dsp:nvSpPr>
      <dsp:spPr>
        <a:xfrm>
          <a:off x="3917772" y="2265952"/>
          <a:ext cx="378409" cy="357977"/>
        </a:xfrm>
        <a:custGeom>
          <a:avLst/>
          <a:gdLst/>
          <a:ahLst/>
          <a:cxnLst/>
          <a:rect l="0" t="0" r="0" b="0"/>
          <a:pathLst>
            <a:path>
              <a:moveTo>
                <a:pt x="378409" y="357977"/>
              </a:moveTo>
              <a:lnTo>
                <a:pt x="189204" y="357977"/>
              </a:lnTo>
              <a:lnTo>
                <a:pt x="189204" y="0"/>
              </a:lnTo>
              <a:lnTo>
                <a:pt x="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2431918"/>
        <a:ext cx="26045" cy="26045"/>
      </dsp:txXfrm>
    </dsp:sp>
    <dsp:sp modelId="{BB5BEAC1-EA67-5940-BE56-BF663057EF87}">
      <dsp:nvSpPr>
        <dsp:cNvPr id="0" name=""/>
        <dsp:cNvSpPr/>
      </dsp:nvSpPr>
      <dsp:spPr>
        <a:xfrm>
          <a:off x="5066681" y="2444940"/>
          <a:ext cx="378409" cy="178988"/>
        </a:xfrm>
        <a:custGeom>
          <a:avLst/>
          <a:gdLst/>
          <a:ahLst/>
          <a:cxnLst/>
          <a:rect l="0" t="0" r="0" b="0"/>
          <a:pathLst>
            <a:path>
              <a:moveTo>
                <a:pt x="378409" y="0"/>
              </a:moveTo>
              <a:lnTo>
                <a:pt x="189204" y="0"/>
              </a:lnTo>
              <a:lnTo>
                <a:pt x="189204" y="178988"/>
              </a:lnTo>
              <a:lnTo>
                <a:pt x="0" y="17898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5245420" y="2523970"/>
        <a:ext cx="20930" cy="20930"/>
      </dsp:txXfrm>
    </dsp:sp>
    <dsp:sp modelId="{EDD7C537-B514-064D-849F-E8D65A79D90E}">
      <dsp:nvSpPr>
        <dsp:cNvPr id="0" name=""/>
        <dsp:cNvSpPr/>
      </dsp:nvSpPr>
      <dsp:spPr>
        <a:xfrm>
          <a:off x="3917772" y="1192018"/>
          <a:ext cx="378409" cy="715955"/>
        </a:xfrm>
        <a:custGeom>
          <a:avLst/>
          <a:gdLst/>
          <a:ahLst/>
          <a:cxnLst/>
          <a:rect l="0" t="0" r="0" b="0"/>
          <a:pathLst>
            <a:path>
              <a:moveTo>
                <a:pt x="378409" y="0"/>
              </a:moveTo>
              <a:lnTo>
                <a:pt x="189204" y="0"/>
              </a:lnTo>
              <a:lnTo>
                <a:pt x="189204" y="715955"/>
              </a:lnTo>
              <a:lnTo>
                <a:pt x="0" y="71595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86732" y="1529751"/>
        <a:ext cx="40490" cy="40490"/>
      </dsp:txXfrm>
    </dsp:sp>
    <dsp:sp modelId="{7DD1422F-9E1D-854A-8D03-847F7A8CBE65}">
      <dsp:nvSpPr>
        <dsp:cNvPr id="0" name=""/>
        <dsp:cNvSpPr/>
      </dsp:nvSpPr>
      <dsp:spPr>
        <a:xfrm>
          <a:off x="3917772" y="1192018"/>
          <a:ext cx="378409" cy="357977"/>
        </a:xfrm>
        <a:custGeom>
          <a:avLst/>
          <a:gdLst/>
          <a:ahLst/>
          <a:cxnLst/>
          <a:rect l="0" t="0" r="0" b="0"/>
          <a:pathLst>
            <a:path>
              <a:moveTo>
                <a:pt x="378409" y="0"/>
              </a:moveTo>
              <a:lnTo>
                <a:pt x="189204" y="0"/>
              </a:lnTo>
              <a:lnTo>
                <a:pt x="189204" y="357977"/>
              </a:lnTo>
              <a:lnTo>
                <a:pt x="0" y="35797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1357984"/>
        <a:ext cx="26045" cy="26045"/>
      </dsp:txXfrm>
    </dsp:sp>
    <dsp:sp modelId="{E9DD2A61-D4C5-6843-BD88-95AE5DA4C3CB}">
      <dsp:nvSpPr>
        <dsp:cNvPr id="0" name=""/>
        <dsp:cNvSpPr/>
      </dsp:nvSpPr>
      <dsp:spPr>
        <a:xfrm>
          <a:off x="3917772" y="1146298"/>
          <a:ext cx="378409" cy="91440"/>
        </a:xfrm>
        <a:custGeom>
          <a:avLst/>
          <a:gdLst/>
          <a:ahLst/>
          <a:cxnLst/>
          <a:rect l="0" t="0" r="0" b="0"/>
          <a:pathLst>
            <a:path>
              <a:moveTo>
                <a:pt x="378409" y="45720"/>
              </a:moveTo>
              <a:lnTo>
                <a:pt x="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7517" y="1182558"/>
        <a:ext cx="18920" cy="18920"/>
      </dsp:txXfrm>
    </dsp:sp>
    <dsp:sp modelId="{FB865BDC-22BF-5B47-AB08-48E764AA9C23}">
      <dsp:nvSpPr>
        <dsp:cNvPr id="0" name=""/>
        <dsp:cNvSpPr/>
      </dsp:nvSpPr>
      <dsp:spPr>
        <a:xfrm>
          <a:off x="3917772" y="834040"/>
          <a:ext cx="378409" cy="357977"/>
        </a:xfrm>
        <a:custGeom>
          <a:avLst/>
          <a:gdLst/>
          <a:ahLst/>
          <a:cxnLst/>
          <a:rect l="0" t="0" r="0" b="0"/>
          <a:pathLst>
            <a:path>
              <a:moveTo>
                <a:pt x="378409" y="357977"/>
              </a:moveTo>
              <a:lnTo>
                <a:pt x="189204" y="357977"/>
              </a:lnTo>
              <a:lnTo>
                <a:pt x="189204" y="0"/>
              </a:lnTo>
              <a:lnTo>
                <a:pt x="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1000006"/>
        <a:ext cx="26045" cy="26045"/>
      </dsp:txXfrm>
    </dsp:sp>
    <dsp:sp modelId="{CEC3B0F8-EEE3-174E-B0C5-3E320F39C2C4}">
      <dsp:nvSpPr>
        <dsp:cNvPr id="0" name=""/>
        <dsp:cNvSpPr/>
      </dsp:nvSpPr>
      <dsp:spPr>
        <a:xfrm>
          <a:off x="3917772" y="476062"/>
          <a:ext cx="378409" cy="715955"/>
        </a:xfrm>
        <a:custGeom>
          <a:avLst/>
          <a:gdLst/>
          <a:ahLst/>
          <a:cxnLst/>
          <a:rect l="0" t="0" r="0" b="0"/>
          <a:pathLst>
            <a:path>
              <a:moveTo>
                <a:pt x="378409" y="715955"/>
              </a:moveTo>
              <a:lnTo>
                <a:pt x="189204" y="715955"/>
              </a:lnTo>
              <a:lnTo>
                <a:pt x="189204" y="0"/>
              </a:lnTo>
              <a:lnTo>
                <a:pt x="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86732" y="813795"/>
        <a:ext cx="40490" cy="40490"/>
      </dsp:txXfrm>
    </dsp:sp>
    <dsp:sp modelId="{272BC2A4-9719-344A-AD0D-B1C9B6FB9D61}">
      <dsp:nvSpPr>
        <dsp:cNvPr id="0" name=""/>
        <dsp:cNvSpPr/>
      </dsp:nvSpPr>
      <dsp:spPr>
        <a:xfrm>
          <a:off x="5066681" y="1192018"/>
          <a:ext cx="378409" cy="1252922"/>
        </a:xfrm>
        <a:custGeom>
          <a:avLst/>
          <a:gdLst/>
          <a:ahLst/>
          <a:cxnLst/>
          <a:rect l="0" t="0" r="0" b="0"/>
          <a:pathLst>
            <a:path>
              <a:moveTo>
                <a:pt x="378409" y="1252922"/>
              </a:moveTo>
              <a:lnTo>
                <a:pt x="189204" y="1252922"/>
              </a:lnTo>
              <a:lnTo>
                <a:pt x="189204" y="0"/>
              </a:lnTo>
              <a:lnTo>
                <a:pt x="0"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5223165" y="1785759"/>
        <a:ext cx="65440" cy="65440"/>
      </dsp:txXfrm>
    </dsp:sp>
    <dsp:sp modelId="{80E538D5-716F-3046-836F-A11C33F1807B}">
      <dsp:nvSpPr>
        <dsp:cNvPr id="0" name=""/>
        <dsp:cNvSpPr/>
      </dsp:nvSpPr>
      <dsp:spPr>
        <a:xfrm rot="5400000">
          <a:off x="4215502" y="2156518"/>
          <a:ext cx="3036021" cy="576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noProof="0" dirty="0" smtClean="0">
              <a:latin typeface="Times New Roman"/>
              <a:cs typeface="Times New Roman"/>
            </a:rPr>
            <a:t>Community</a:t>
          </a:r>
          <a:endParaRPr lang="en-US" sz="3200" b="1" kern="1200" noProof="0" dirty="0">
            <a:latin typeface="Times New Roman"/>
            <a:cs typeface="Times New Roman"/>
          </a:endParaRPr>
        </a:p>
      </dsp:txBody>
      <dsp:txXfrm>
        <a:off x="4215502" y="2156518"/>
        <a:ext cx="3036021" cy="576844"/>
      </dsp:txXfrm>
    </dsp:sp>
    <dsp:sp modelId="{A0C9FBD4-7F7F-BF4B-9D0B-35024228D87C}">
      <dsp:nvSpPr>
        <dsp:cNvPr id="0" name=""/>
        <dsp:cNvSpPr/>
      </dsp:nvSpPr>
      <dsp:spPr>
        <a:xfrm>
          <a:off x="4296182" y="903596"/>
          <a:ext cx="770498" cy="576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dirty="0" smtClean="0">
              <a:latin typeface="Times New Roman"/>
              <a:cs typeface="Times New Roman"/>
            </a:rPr>
            <a:t>Who?</a:t>
          </a:r>
          <a:endParaRPr lang="en-US" sz="1800" b="1" kern="1200" noProof="0" dirty="0">
            <a:latin typeface="Times New Roman"/>
            <a:cs typeface="Times New Roman"/>
          </a:endParaRPr>
        </a:p>
      </dsp:txBody>
      <dsp:txXfrm>
        <a:off x="4296182" y="903596"/>
        <a:ext cx="770498" cy="576844"/>
      </dsp:txXfrm>
    </dsp:sp>
    <dsp:sp modelId="{463ADDD1-4E2F-F846-800E-8CA01FDC94AF}">
      <dsp:nvSpPr>
        <dsp:cNvPr id="0" name=""/>
        <dsp:cNvSpPr/>
      </dsp:nvSpPr>
      <dsp:spPr>
        <a:xfrm>
          <a:off x="3275" y="369178"/>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Participant in OSD projects</a:t>
          </a:r>
        </a:p>
      </dsp:txBody>
      <dsp:txXfrm>
        <a:off x="3275" y="369178"/>
        <a:ext cx="3914497" cy="213766"/>
      </dsp:txXfrm>
    </dsp:sp>
    <dsp:sp modelId="{EB5640DC-C695-164F-B686-E3A38A87F718}">
      <dsp:nvSpPr>
        <dsp:cNvPr id="0" name=""/>
        <dsp:cNvSpPr/>
      </dsp:nvSpPr>
      <dsp:spPr>
        <a:xfrm>
          <a:off x="3275" y="727156"/>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Inventive creator</a:t>
          </a:r>
        </a:p>
      </dsp:txBody>
      <dsp:txXfrm>
        <a:off x="3275" y="727156"/>
        <a:ext cx="3914497" cy="213766"/>
      </dsp:txXfrm>
    </dsp:sp>
    <dsp:sp modelId="{E1F19DF4-3054-A74E-BEC5-0326DF72B85E}">
      <dsp:nvSpPr>
        <dsp:cNvPr id="0" name=""/>
        <dsp:cNvSpPr/>
      </dsp:nvSpPr>
      <dsp:spPr>
        <a:xfrm>
          <a:off x="3275" y="1085134"/>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Entrepreneur and OSP project founder</a:t>
          </a:r>
        </a:p>
      </dsp:txBody>
      <dsp:txXfrm>
        <a:off x="3275" y="1085134"/>
        <a:ext cx="3914497" cy="213766"/>
      </dsp:txXfrm>
    </dsp:sp>
    <dsp:sp modelId="{A4FD30A5-FB0D-2642-8A1A-752E56E23D52}">
      <dsp:nvSpPr>
        <dsp:cNvPr id="0" name=""/>
        <dsp:cNvSpPr/>
      </dsp:nvSpPr>
      <dsp:spPr>
        <a:xfrm>
          <a:off x="3275" y="1443112"/>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Community manager &amp; visionary</a:t>
          </a:r>
        </a:p>
      </dsp:txBody>
      <dsp:txXfrm>
        <a:off x="3275" y="1443112"/>
        <a:ext cx="3914497" cy="213766"/>
      </dsp:txXfrm>
    </dsp:sp>
    <dsp:sp modelId="{77844D31-7552-D44D-8746-5F9B94956439}">
      <dsp:nvSpPr>
        <dsp:cNvPr id="0" name=""/>
        <dsp:cNvSpPr/>
      </dsp:nvSpPr>
      <dsp:spPr>
        <a:xfrm>
          <a:off x="3275" y="1801090"/>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Maker &amp; Geek</a:t>
          </a:r>
        </a:p>
      </dsp:txBody>
      <dsp:txXfrm>
        <a:off x="3275" y="1801090"/>
        <a:ext cx="3914497" cy="213766"/>
      </dsp:txXfrm>
    </dsp:sp>
    <dsp:sp modelId="{02C1A13E-F63F-8142-8E8A-96A3F576C68C}">
      <dsp:nvSpPr>
        <dsp:cNvPr id="0" name=""/>
        <dsp:cNvSpPr/>
      </dsp:nvSpPr>
      <dsp:spPr>
        <a:xfrm>
          <a:off x="4296182" y="2335507"/>
          <a:ext cx="770498" cy="576844"/>
        </a:xfrm>
        <a:prstGeom prst="rect">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dirty="0" smtClean="0">
              <a:latin typeface="Times New Roman"/>
              <a:cs typeface="Times New Roman"/>
            </a:rPr>
            <a:t>Why?</a:t>
          </a:r>
          <a:endParaRPr lang="en-US" sz="1800" b="1" kern="1200" noProof="0" dirty="0">
            <a:latin typeface="Times New Roman"/>
            <a:cs typeface="Times New Roman"/>
          </a:endParaRPr>
        </a:p>
      </dsp:txBody>
      <dsp:txXfrm>
        <a:off x="4296182" y="2335507"/>
        <a:ext cx="770498" cy="576844"/>
      </dsp:txXfrm>
    </dsp:sp>
    <dsp:sp modelId="{B659D721-4CCF-EE4E-9FC4-25BEF7B99EEF}">
      <dsp:nvSpPr>
        <dsp:cNvPr id="0" name=""/>
        <dsp:cNvSpPr/>
      </dsp:nvSpPr>
      <dsp:spPr>
        <a:xfrm>
          <a:off x="3275" y="2159068"/>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CAT 1: problem solving, fun,  …</a:t>
          </a:r>
        </a:p>
      </dsp:txBody>
      <dsp:txXfrm>
        <a:off x="3275" y="2159068"/>
        <a:ext cx="3914497" cy="213766"/>
      </dsp:txXfrm>
    </dsp:sp>
    <dsp:sp modelId="{7ECB94D9-76B5-CC4E-B235-B616B8BA25EC}">
      <dsp:nvSpPr>
        <dsp:cNvPr id="0" name=""/>
        <dsp:cNvSpPr/>
      </dsp:nvSpPr>
      <dsp:spPr>
        <a:xfrm>
          <a:off x="3275" y="2517046"/>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CAT 2: sharing, innovation, </a:t>
          </a:r>
          <a:r>
            <a:rPr lang="mr-IN" sz="1100" b="1" kern="1200" noProof="0" dirty="0" smtClean="0">
              <a:latin typeface="Times New Roman"/>
              <a:cs typeface="Times New Roman"/>
            </a:rPr>
            <a:t>…</a:t>
          </a:r>
          <a:endParaRPr lang="en-US" sz="1100" b="1" kern="1200" noProof="0" dirty="0" smtClean="0">
            <a:latin typeface="Times New Roman"/>
            <a:cs typeface="Times New Roman"/>
          </a:endParaRPr>
        </a:p>
      </dsp:txBody>
      <dsp:txXfrm>
        <a:off x="3275" y="2517046"/>
        <a:ext cx="3914497" cy="213766"/>
      </dsp:txXfrm>
    </dsp:sp>
    <dsp:sp modelId="{DD35671A-6CDB-754F-B7B7-2EAEFED428B6}">
      <dsp:nvSpPr>
        <dsp:cNvPr id="0" name=""/>
        <dsp:cNvSpPr/>
      </dsp:nvSpPr>
      <dsp:spPr>
        <a:xfrm>
          <a:off x="3275" y="2875024"/>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CAT 3: have fun, educate, </a:t>
          </a:r>
          <a:r>
            <a:rPr lang="mr-IN" sz="1100" b="1" kern="1200" noProof="0" dirty="0" smtClean="0">
              <a:latin typeface="Times New Roman"/>
              <a:cs typeface="Times New Roman"/>
            </a:rPr>
            <a:t>…</a:t>
          </a:r>
          <a:endParaRPr lang="en-US" sz="1100" b="1" kern="1200" noProof="0" dirty="0" smtClean="0">
            <a:latin typeface="Times New Roman"/>
            <a:cs typeface="Times New Roman"/>
          </a:endParaRPr>
        </a:p>
      </dsp:txBody>
      <dsp:txXfrm>
        <a:off x="3275" y="2875024"/>
        <a:ext cx="3914497" cy="213766"/>
      </dsp:txXfrm>
    </dsp:sp>
    <dsp:sp modelId="{9BAE2435-904B-B642-A1E1-7EE9A255FFB8}">
      <dsp:nvSpPr>
        <dsp:cNvPr id="0" name=""/>
        <dsp:cNvSpPr/>
      </dsp:nvSpPr>
      <dsp:spPr>
        <a:xfrm>
          <a:off x="4296182" y="3409441"/>
          <a:ext cx="770498" cy="576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dirty="0" smtClean="0">
              <a:latin typeface="Times New Roman"/>
              <a:cs typeface="Times New Roman"/>
            </a:rPr>
            <a:t>How?</a:t>
          </a:r>
          <a:endParaRPr lang="en-US" sz="1800" b="1" kern="1200" noProof="0" dirty="0">
            <a:latin typeface="Times New Roman"/>
            <a:cs typeface="Times New Roman"/>
          </a:endParaRPr>
        </a:p>
      </dsp:txBody>
      <dsp:txXfrm>
        <a:off x="4296182" y="3409441"/>
        <a:ext cx="770498" cy="576844"/>
      </dsp:txXfrm>
    </dsp:sp>
    <dsp:sp modelId="{BACCCA54-6636-1341-B12E-C1EBF447A458}">
      <dsp:nvSpPr>
        <dsp:cNvPr id="0" name=""/>
        <dsp:cNvSpPr/>
      </dsp:nvSpPr>
      <dsp:spPr>
        <a:xfrm>
          <a:off x="3275" y="3233002"/>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Index of OSH projects  </a:t>
          </a:r>
        </a:p>
      </dsp:txBody>
      <dsp:txXfrm>
        <a:off x="3275" y="3233002"/>
        <a:ext cx="3914497" cy="213766"/>
      </dsp:txXfrm>
    </dsp:sp>
    <dsp:sp modelId="{26C93EBA-3203-0943-9F3E-25D7BC314D49}">
      <dsp:nvSpPr>
        <dsp:cNvPr id="0" name=""/>
        <dsp:cNvSpPr/>
      </dsp:nvSpPr>
      <dsp:spPr>
        <a:xfrm>
          <a:off x="3275" y="3590980"/>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Web-based repositories </a:t>
          </a:r>
        </a:p>
      </dsp:txBody>
      <dsp:txXfrm>
        <a:off x="3275" y="3590980"/>
        <a:ext cx="3914497" cy="213766"/>
      </dsp:txXfrm>
    </dsp:sp>
    <dsp:sp modelId="{0A7991CE-8B85-3246-8012-92BBBECAC515}">
      <dsp:nvSpPr>
        <dsp:cNvPr id="0" name=""/>
        <dsp:cNvSpPr/>
      </dsp:nvSpPr>
      <dsp:spPr>
        <a:xfrm>
          <a:off x="3275" y="3948958"/>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Mechanisms such as forums, fork</a:t>
          </a:r>
          <a:r>
            <a:rPr lang="en-US" sz="1100" b="1" kern="1200" dirty="0" smtClean="0">
              <a:latin typeface="Times New Roman"/>
              <a:cs typeface="Times New Roman"/>
            </a:rPr>
            <a:t>, </a:t>
          </a:r>
          <a:r>
            <a:rPr lang="mr-IN" sz="1100" b="1" kern="1200" dirty="0" smtClean="0">
              <a:latin typeface="Times New Roman"/>
              <a:cs typeface="Times New Roman"/>
            </a:rPr>
            <a:t>…</a:t>
          </a:r>
          <a:endParaRPr lang="en-US" sz="1100" b="1" kern="1200" dirty="0" smtClean="0">
            <a:latin typeface="Times New Roman"/>
            <a:cs typeface="Times New Roman"/>
          </a:endParaRPr>
        </a:p>
      </dsp:txBody>
      <dsp:txXfrm>
        <a:off x="3275" y="3948958"/>
        <a:ext cx="3914497" cy="21376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394A7-B840-DE45-A4B2-B6FB6229E14A}">
      <dsp:nvSpPr>
        <dsp:cNvPr id="0" name=""/>
        <dsp:cNvSpPr/>
      </dsp:nvSpPr>
      <dsp:spPr>
        <a:xfrm>
          <a:off x="1616732" y="2799833"/>
          <a:ext cx="326890" cy="738153"/>
        </a:xfrm>
        <a:custGeom>
          <a:avLst/>
          <a:gdLst/>
          <a:ahLst/>
          <a:cxnLst/>
          <a:rect l="0" t="0" r="0" b="0"/>
          <a:pathLst>
            <a:path>
              <a:moveTo>
                <a:pt x="0" y="0"/>
              </a:moveTo>
              <a:lnTo>
                <a:pt x="163445" y="0"/>
              </a:lnTo>
              <a:lnTo>
                <a:pt x="163445" y="738153"/>
              </a:lnTo>
              <a:lnTo>
                <a:pt x="326890" y="738153"/>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59995" y="3148728"/>
        <a:ext cx="40364" cy="40364"/>
      </dsp:txXfrm>
    </dsp:sp>
    <dsp:sp modelId="{321297A1-E98E-FE42-8ACC-2F0B09DA1767}">
      <dsp:nvSpPr>
        <dsp:cNvPr id="0" name=""/>
        <dsp:cNvSpPr/>
      </dsp:nvSpPr>
      <dsp:spPr>
        <a:xfrm>
          <a:off x="1616732" y="2799833"/>
          <a:ext cx="326890" cy="369076"/>
        </a:xfrm>
        <a:custGeom>
          <a:avLst/>
          <a:gdLst/>
          <a:ahLst/>
          <a:cxnLst/>
          <a:rect l="0" t="0" r="0" b="0"/>
          <a:pathLst>
            <a:path>
              <a:moveTo>
                <a:pt x="0" y="0"/>
              </a:moveTo>
              <a:lnTo>
                <a:pt x="163445" y="0"/>
              </a:lnTo>
              <a:lnTo>
                <a:pt x="163445" y="369076"/>
              </a:lnTo>
              <a:lnTo>
                <a:pt x="326890" y="36907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67852" y="2972046"/>
        <a:ext cx="24651" cy="24651"/>
      </dsp:txXfrm>
    </dsp:sp>
    <dsp:sp modelId="{FA4F5DD8-B2B2-184D-91A5-2C43FDDA2218}">
      <dsp:nvSpPr>
        <dsp:cNvPr id="0" name=""/>
        <dsp:cNvSpPr/>
      </dsp:nvSpPr>
      <dsp:spPr>
        <a:xfrm>
          <a:off x="1616732" y="2754113"/>
          <a:ext cx="326890" cy="91440"/>
        </a:xfrm>
        <a:custGeom>
          <a:avLst/>
          <a:gdLst/>
          <a:ahLst/>
          <a:cxnLst/>
          <a:rect l="0" t="0" r="0" b="0"/>
          <a:pathLst>
            <a:path>
              <a:moveTo>
                <a:pt x="0" y="45720"/>
              </a:moveTo>
              <a:lnTo>
                <a:pt x="32689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72005" y="2791661"/>
        <a:ext cx="16344" cy="16344"/>
      </dsp:txXfrm>
    </dsp:sp>
    <dsp:sp modelId="{27A1A920-656A-F04E-89DE-F6A5CF615822}">
      <dsp:nvSpPr>
        <dsp:cNvPr id="0" name=""/>
        <dsp:cNvSpPr/>
      </dsp:nvSpPr>
      <dsp:spPr>
        <a:xfrm>
          <a:off x="1616732" y="2430756"/>
          <a:ext cx="326890" cy="369076"/>
        </a:xfrm>
        <a:custGeom>
          <a:avLst/>
          <a:gdLst/>
          <a:ahLst/>
          <a:cxnLst/>
          <a:rect l="0" t="0" r="0" b="0"/>
          <a:pathLst>
            <a:path>
              <a:moveTo>
                <a:pt x="0" y="369076"/>
              </a:moveTo>
              <a:lnTo>
                <a:pt x="163445" y="369076"/>
              </a:lnTo>
              <a:lnTo>
                <a:pt x="163445" y="0"/>
              </a:lnTo>
              <a:lnTo>
                <a:pt x="32689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67852" y="2602969"/>
        <a:ext cx="24651" cy="24651"/>
      </dsp:txXfrm>
    </dsp:sp>
    <dsp:sp modelId="{79E2F53E-CBA9-EB47-A260-BD58E63FDE00}">
      <dsp:nvSpPr>
        <dsp:cNvPr id="0" name=""/>
        <dsp:cNvSpPr/>
      </dsp:nvSpPr>
      <dsp:spPr>
        <a:xfrm>
          <a:off x="1616732" y="2061680"/>
          <a:ext cx="326890" cy="738153"/>
        </a:xfrm>
        <a:custGeom>
          <a:avLst/>
          <a:gdLst/>
          <a:ahLst/>
          <a:cxnLst/>
          <a:rect l="0" t="0" r="0" b="0"/>
          <a:pathLst>
            <a:path>
              <a:moveTo>
                <a:pt x="0" y="738153"/>
              </a:moveTo>
              <a:lnTo>
                <a:pt x="163445" y="738153"/>
              </a:lnTo>
              <a:lnTo>
                <a:pt x="163445" y="0"/>
              </a:lnTo>
              <a:lnTo>
                <a:pt x="32689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59995" y="2410574"/>
        <a:ext cx="40364" cy="40364"/>
      </dsp:txXfrm>
    </dsp:sp>
    <dsp:sp modelId="{AC3D54E4-6D3C-0746-B84F-73480F6573A5}">
      <dsp:nvSpPr>
        <dsp:cNvPr id="0" name=""/>
        <dsp:cNvSpPr/>
      </dsp:nvSpPr>
      <dsp:spPr>
        <a:xfrm>
          <a:off x="498784" y="1692603"/>
          <a:ext cx="326890" cy="1107230"/>
        </a:xfrm>
        <a:custGeom>
          <a:avLst/>
          <a:gdLst/>
          <a:ahLst/>
          <a:cxnLst/>
          <a:rect l="0" t="0" r="0" b="0"/>
          <a:pathLst>
            <a:path>
              <a:moveTo>
                <a:pt x="0" y="0"/>
              </a:moveTo>
              <a:lnTo>
                <a:pt x="163445" y="0"/>
              </a:lnTo>
              <a:lnTo>
                <a:pt x="163445" y="1107230"/>
              </a:lnTo>
              <a:lnTo>
                <a:pt x="326890" y="110723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633368" y="2217356"/>
        <a:ext cx="57723" cy="57723"/>
      </dsp:txXfrm>
    </dsp:sp>
    <dsp:sp modelId="{982C40F5-E356-3E4F-9146-7EC876EC6CA9}">
      <dsp:nvSpPr>
        <dsp:cNvPr id="0" name=""/>
        <dsp:cNvSpPr/>
      </dsp:nvSpPr>
      <dsp:spPr>
        <a:xfrm>
          <a:off x="1616732" y="1323526"/>
          <a:ext cx="326890" cy="369076"/>
        </a:xfrm>
        <a:custGeom>
          <a:avLst/>
          <a:gdLst/>
          <a:ahLst/>
          <a:cxnLst/>
          <a:rect l="0" t="0" r="0" b="0"/>
          <a:pathLst>
            <a:path>
              <a:moveTo>
                <a:pt x="0" y="0"/>
              </a:moveTo>
              <a:lnTo>
                <a:pt x="163445" y="0"/>
              </a:lnTo>
              <a:lnTo>
                <a:pt x="163445" y="369076"/>
              </a:lnTo>
              <a:lnTo>
                <a:pt x="326890" y="36907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67852" y="1495739"/>
        <a:ext cx="24651" cy="24651"/>
      </dsp:txXfrm>
    </dsp:sp>
    <dsp:sp modelId="{50857AFD-84E3-604E-8C66-C71B39B08700}">
      <dsp:nvSpPr>
        <dsp:cNvPr id="0" name=""/>
        <dsp:cNvSpPr/>
      </dsp:nvSpPr>
      <dsp:spPr>
        <a:xfrm>
          <a:off x="1616732" y="1277806"/>
          <a:ext cx="326890" cy="91440"/>
        </a:xfrm>
        <a:custGeom>
          <a:avLst/>
          <a:gdLst/>
          <a:ahLst/>
          <a:cxnLst/>
          <a:rect l="0" t="0" r="0" b="0"/>
          <a:pathLst>
            <a:path>
              <a:moveTo>
                <a:pt x="0" y="45720"/>
              </a:moveTo>
              <a:lnTo>
                <a:pt x="32689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72005" y="1315354"/>
        <a:ext cx="16344" cy="16344"/>
      </dsp:txXfrm>
    </dsp:sp>
    <dsp:sp modelId="{58482CFE-B1C0-F045-9C79-752E210F80DF}">
      <dsp:nvSpPr>
        <dsp:cNvPr id="0" name=""/>
        <dsp:cNvSpPr/>
      </dsp:nvSpPr>
      <dsp:spPr>
        <a:xfrm>
          <a:off x="1616732" y="954449"/>
          <a:ext cx="326890" cy="369076"/>
        </a:xfrm>
        <a:custGeom>
          <a:avLst/>
          <a:gdLst/>
          <a:ahLst/>
          <a:cxnLst/>
          <a:rect l="0" t="0" r="0" b="0"/>
          <a:pathLst>
            <a:path>
              <a:moveTo>
                <a:pt x="0" y="369076"/>
              </a:moveTo>
              <a:lnTo>
                <a:pt x="163445" y="369076"/>
              </a:lnTo>
              <a:lnTo>
                <a:pt x="163445" y="0"/>
              </a:lnTo>
              <a:lnTo>
                <a:pt x="32689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67852" y="1126662"/>
        <a:ext cx="24651" cy="24651"/>
      </dsp:txXfrm>
    </dsp:sp>
    <dsp:sp modelId="{09A3C6AB-EC59-DF4C-AF6F-190116BA71BD}">
      <dsp:nvSpPr>
        <dsp:cNvPr id="0" name=""/>
        <dsp:cNvSpPr/>
      </dsp:nvSpPr>
      <dsp:spPr>
        <a:xfrm>
          <a:off x="498784" y="1323526"/>
          <a:ext cx="326890" cy="369076"/>
        </a:xfrm>
        <a:custGeom>
          <a:avLst/>
          <a:gdLst/>
          <a:ahLst/>
          <a:cxnLst/>
          <a:rect l="0" t="0" r="0" b="0"/>
          <a:pathLst>
            <a:path>
              <a:moveTo>
                <a:pt x="0" y="369076"/>
              </a:moveTo>
              <a:lnTo>
                <a:pt x="163445" y="369076"/>
              </a:lnTo>
              <a:lnTo>
                <a:pt x="163445" y="0"/>
              </a:lnTo>
              <a:lnTo>
                <a:pt x="326890"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649904" y="1495739"/>
        <a:ext cx="24651" cy="24651"/>
      </dsp:txXfrm>
    </dsp:sp>
    <dsp:sp modelId="{C26616C1-A552-BC49-B755-8058B6EF51BD}">
      <dsp:nvSpPr>
        <dsp:cNvPr id="0" name=""/>
        <dsp:cNvSpPr/>
      </dsp:nvSpPr>
      <dsp:spPr>
        <a:xfrm>
          <a:off x="1616732" y="539652"/>
          <a:ext cx="326890" cy="91440"/>
        </a:xfrm>
        <a:custGeom>
          <a:avLst/>
          <a:gdLst/>
          <a:ahLst/>
          <a:cxnLst/>
          <a:rect l="0" t="0" r="0" b="0"/>
          <a:pathLst>
            <a:path>
              <a:moveTo>
                <a:pt x="0" y="45720"/>
              </a:moveTo>
              <a:lnTo>
                <a:pt x="32689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772005" y="577200"/>
        <a:ext cx="16344" cy="16344"/>
      </dsp:txXfrm>
    </dsp:sp>
    <dsp:sp modelId="{6615360F-10E0-CC42-817A-92DE5FBB483A}">
      <dsp:nvSpPr>
        <dsp:cNvPr id="0" name=""/>
        <dsp:cNvSpPr/>
      </dsp:nvSpPr>
      <dsp:spPr>
        <a:xfrm>
          <a:off x="498784" y="585372"/>
          <a:ext cx="326890" cy="1107230"/>
        </a:xfrm>
        <a:custGeom>
          <a:avLst/>
          <a:gdLst/>
          <a:ahLst/>
          <a:cxnLst/>
          <a:rect l="0" t="0" r="0" b="0"/>
          <a:pathLst>
            <a:path>
              <a:moveTo>
                <a:pt x="0" y="1107230"/>
              </a:moveTo>
              <a:lnTo>
                <a:pt x="163445" y="1107230"/>
              </a:lnTo>
              <a:lnTo>
                <a:pt x="163445" y="0"/>
              </a:lnTo>
              <a:lnTo>
                <a:pt x="326890"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633368" y="1110125"/>
        <a:ext cx="57723" cy="57723"/>
      </dsp:txXfrm>
    </dsp:sp>
    <dsp:sp modelId="{977631C9-555B-5B47-8562-062A14ACED17}">
      <dsp:nvSpPr>
        <dsp:cNvPr id="0" name=""/>
        <dsp:cNvSpPr/>
      </dsp:nvSpPr>
      <dsp:spPr>
        <a:xfrm rot="16200000">
          <a:off x="-1061706" y="1443449"/>
          <a:ext cx="2622674" cy="49830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noProof="0" dirty="0" smtClean="0">
              <a:latin typeface="Times New Roman"/>
              <a:cs typeface="Times New Roman"/>
            </a:rPr>
            <a:t>Company</a:t>
          </a:r>
          <a:endParaRPr lang="en-US" sz="2400" b="1" kern="1200" noProof="0" dirty="0">
            <a:latin typeface="Times New Roman"/>
            <a:cs typeface="Times New Roman"/>
          </a:endParaRPr>
        </a:p>
      </dsp:txBody>
      <dsp:txXfrm>
        <a:off x="-1061706" y="1443449"/>
        <a:ext cx="2622674" cy="498308"/>
      </dsp:txXfrm>
    </dsp:sp>
    <dsp:sp modelId="{26166332-59D8-094C-8A51-8CB215C182E1}">
      <dsp:nvSpPr>
        <dsp:cNvPr id="0" name=""/>
        <dsp:cNvSpPr/>
      </dsp:nvSpPr>
      <dsp:spPr>
        <a:xfrm>
          <a:off x="825675" y="336218"/>
          <a:ext cx="791057" cy="49830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dirty="0" smtClean="0">
              <a:latin typeface="Times New Roman"/>
              <a:cs typeface="Times New Roman"/>
            </a:rPr>
            <a:t>Who?</a:t>
          </a:r>
          <a:endParaRPr lang="en-US" sz="1800" b="1" kern="1200" noProof="0" dirty="0">
            <a:latin typeface="Times New Roman"/>
            <a:cs typeface="Times New Roman"/>
          </a:endParaRPr>
        </a:p>
      </dsp:txBody>
      <dsp:txXfrm>
        <a:off x="825675" y="336218"/>
        <a:ext cx="791057" cy="498308"/>
      </dsp:txXfrm>
    </dsp:sp>
    <dsp:sp modelId="{48F10954-93B7-194C-B112-089AB668A258}">
      <dsp:nvSpPr>
        <dsp:cNvPr id="0" name=""/>
        <dsp:cNvSpPr/>
      </dsp:nvSpPr>
      <dsp:spPr>
        <a:xfrm>
          <a:off x="1943622" y="463122"/>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noProof="0" dirty="0" smtClean="0">
              <a:latin typeface="Times New Roman"/>
              <a:cs typeface="Times New Roman"/>
            </a:rPr>
            <a:t>Design engineers </a:t>
          </a:r>
          <a:endParaRPr lang="en-US" sz="1400" b="1" kern="1200" noProof="0" dirty="0">
            <a:latin typeface="Times New Roman"/>
            <a:cs typeface="Times New Roman"/>
          </a:endParaRPr>
        </a:p>
      </dsp:txBody>
      <dsp:txXfrm>
        <a:off x="1943622" y="463122"/>
        <a:ext cx="3599436" cy="244499"/>
      </dsp:txXfrm>
    </dsp:sp>
    <dsp:sp modelId="{DCE77B59-055F-3244-A726-BC9257473158}">
      <dsp:nvSpPr>
        <dsp:cNvPr id="0" name=""/>
        <dsp:cNvSpPr/>
      </dsp:nvSpPr>
      <dsp:spPr>
        <a:xfrm>
          <a:off x="825675" y="1074372"/>
          <a:ext cx="791057" cy="49830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dirty="0" smtClean="0">
              <a:latin typeface="Times New Roman"/>
              <a:cs typeface="Times New Roman"/>
            </a:rPr>
            <a:t>Why?</a:t>
          </a:r>
          <a:endParaRPr lang="en-US" sz="1800" b="1" kern="1200" noProof="0" dirty="0">
            <a:latin typeface="Times New Roman"/>
            <a:cs typeface="Times New Roman"/>
          </a:endParaRPr>
        </a:p>
      </dsp:txBody>
      <dsp:txXfrm>
        <a:off x="825675" y="1074372"/>
        <a:ext cx="791057" cy="498308"/>
      </dsp:txXfrm>
    </dsp:sp>
    <dsp:sp modelId="{F5241ABA-6A85-D44C-8CCA-4DD96E266868}">
      <dsp:nvSpPr>
        <dsp:cNvPr id="0" name=""/>
        <dsp:cNvSpPr/>
      </dsp:nvSpPr>
      <dsp:spPr>
        <a:xfrm>
          <a:off x="1943622" y="832199"/>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Reducing costs and time</a:t>
          </a:r>
          <a:endParaRPr lang="en-US" sz="1100" b="1" kern="1200" noProof="0" dirty="0">
            <a:latin typeface="Times New Roman"/>
            <a:cs typeface="Times New Roman"/>
          </a:endParaRPr>
        </a:p>
      </dsp:txBody>
      <dsp:txXfrm>
        <a:off x="1943622" y="832199"/>
        <a:ext cx="3599436" cy="244499"/>
      </dsp:txXfrm>
    </dsp:sp>
    <dsp:sp modelId="{AB85EF42-A7A5-9C49-A0B4-3BC42B0F8331}">
      <dsp:nvSpPr>
        <dsp:cNvPr id="0" name=""/>
        <dsp:cNvSpPr/>
      </dsp:nvSpPr>
      <dsp:spPr>
        <a:xfrm>
          <a:off x="1943622" y="1201276"/>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Maximizing customer satisfaction</a:t>
          </a:r>
        </a:p>
      </dsp:txBody>
      <dsp:txXfrm>
        <a:off x="1943622" y="1201276"/>
        <a:ext cx="3599436" cy="244499"/>
      </dsp:txXfrm>
    </dsp:sp>
    <dsp:sp modelId="{F59E9544-9BA1-E844-9A2F-DD1CF4417AC4}">
      <dsp:nvSpPr>
        <dsp:cNvPr id="0" name=""/>
        <dsp:cNvSpPr/>
      </dsp:nvSpPr>
      <dsp:spPr>
        <a:xfrm>
          <a:off x="1943622" y="1570353"/>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Improving the quality</a:t>
          </a:r>
        </a:p>
      </dsp:txBody>
      <dsp:txXfrm>
        <a:off x="1943622" y="1570353"/>
        <a:ext cx="3599436" cy="244499"/>
      </dsp:txXfrm>
    </dsp:sp>
    <dsp:sp modelId="{80CD1BBC-C4D5-4344-8608-1B11E37D487E}">
      <dsp:nvSpPr>
        <dsp:cNvPr id="0" name=""/>
        <dsp:cNvSpPr/>
      </dsp:nvSpPr>
      <dsp:spPr>
        <a:xfrm>
          <a:off x="825675" y="2550679"/>
          <a:ext cx="791057" cy="498308"/>
        </a:xfrm>
        <a:prstGeom prst="rect">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dirty="0" smtClean="0">
              <a:latin typeface="Times New Roman"/>
              <a:cs typeface="Times New Roman"/>
            </a:rPr>
            <a:t>How?</a:t>
          </a:r>
          <a:endParaRPr lang="en-US" sz="1800" b="1" kern="1200" noProof="0" dirty="0">
            <a:latin typeface="Times New Roman"/>
            <a:cs typeface="Times New Roman"/>
          </a:endParaRPr>
        </a:p>
      </dsp:txBody>
      <dsp:txXfrm>
        <a:off x="825675" y="2550679"/>
        <a:ext cx="791057" cy="498308"/>
      </dsp:txXfrm>
    </dsp:sp>
    <dsp:sp modelId="{7DC28DA3-4E5A-114C-88B4-D7638FC8F088}">
      <dsp:nvSpPr>
        <dsp:cNvPr id="0" name=""/>
        <dsp:cNvSpPr/>
      </dsp:nvSpPr>
      <dsp:spPr>
        <a:xfrm>
          <a:off x="1943622" y="1939430"/>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Design rationale (text annotation,…) </a:t>
          </a:r>
          <a:endParaRPr lang="en-US" sz="1100" b="1" kern="1200" noProof="0" dirty="0">
            <a:latin typeface="Times New Roman"/>
            <a:cs typeface="Times New Roman"/>
          </a:endParaRPr>
        </a:p>
      </dsp:txBody>
      <dsp:txXfrm>
        <a:off x="1943622" y="1939430"/>
        <a:ext cx="3599436" cy="244499"/>
      </dsp:txXfrm>
    </dsp:sp>
    <dsp:sp modelId="{7E5936F0-F76D-7045-A8FB-C45734B92C21}">
      <dsp:nvSpPr>
        <dsp:cNvPr id="0" name=""/>
        <dsp:cNvSpPr/>
      </dsp:nvSpPr>
      <dsp:spPr>
        <a:xfrm>
          <a:off x="1943622" y="2308507"/>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Organize design data (ontology, database,</a:t>
          </a:r>
          <a:r>
            <a:rPr lang="mr-IN" sz="1100" b="1" kern="1200" noProof="0" dirty="0" smtClean="0">
              <a:latin typeface="Times New Roman"/>
              <a:cs typeface="Times New Roman"/>
            </a:rPr>
            <a:t>…</a:t>
          </a:r>
          <a:r>
            <a:rPr lang="en-US" sz="1100" b="1" kern="1200" noProof="0" dirty="0" smtClean="0">
              <a:latin typeface="Times New Roman"/>
              <a:cs typeface="Times New Roman"/>
            </a:rPr>
            <a:t>) </a:t>
          </a:r>
        </a:p>
      </dsp:txBody>
      <dsp:txXfrm>
        <a:off x="1943622" y="2308507"/>
        <a:ext cx="3599436" cy="244499"/>
      </dsp:txXfrm>
    </dsp:sp>
    <dsp:sp modelId="{1476D5E7-2B60-A041-AB43-676D87C0F3BB}">
      <dsp:nvSpPr>
        <dsp:cNvPr id="0" name=""/>
        <dsp:cNvSpPr/>
      </dsp:nvSpPr>
      <dsp:spPr>
        <a:xfrm>
          <a:off x="1943622" y="2677583"/>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Information retrieval (search engine, </a:t>
          </a:r>
          <a:r>
            <a:rPr lang="mr-IN" sz="1100" b="1" kern="1200" noProof="0" dirty="0" smtClean="0">
              <a:latin typeface="Times New Roman"/>
              <a:cs typeface="Times New Roman"/>
            </a:rPr>
            <a:t>…</a:t>
          </a:r>
          <a:r>
            <a:rPr lang="en-US" sz="1100" b="1" kern="1200" noProof="0" dirty="0" smtClean="0">
              <a:latin typeface="Times New Roman"/>
              <a:cs typeface="Times New Roman"/>
            </a:rPr>
            <a:t>)</a:t>
          </a:r>
        </a:p>
      </dsp:txBody>
      <dsp:txXfrm>
        <a:off x="1943622" y="2677583"/>
        <a:ext cx="3599436" cy="244499"/>
      </dsp:txXfrm>
    </dsp:sp>
    <dsp:sp modelId="{4F8F1361-744D-EF4F-B898-D50308570185}">
      <dsp:nvSpPr>
        <dsp:cNvPr id="0" name=""/>
        <dsp:cNvSpPr/>
      </dsp:nvSpPr>
      <dsp:spPr>
        <a:xfrm>
          <a:off x="1943622" y="3046660"/>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Data exchange format (step, </a:t>
          </a:r>
          <a:r>
            <a:rPr lang="en-US" sz="1100" b="1" kern="1200" noProof="0" dirty="0" err="1" smtClean="0">
              <a:latin typeface="Times New Roman"/>
              <a:cs typeface="Times New Roman"/>
            </a:rPr>
            <a:t>fmi</a:t>
          </a:r>
          <a:r>
            <a:rPr lang="en-US" sz="1100" b="1" kern="1200" noProof="0" dirty="0" smtClean="0">
              <a:latin typeface="Times New Roman"/>
              <a:cs typeface="Times New Roman"/>
            </a:rPr>
            <a:t>, …)</a:t>
          </a:r>
        </a:p>
      </dsp:txBody>
      <dsp:txXfrm>
        <a:off x="1943622" y="3046660"/>
        <a:ext cx="3599436" cy="244499"/>
      </dsp:txXfrm>
    </dsp:sp>
    <dsp:sp modelId="{A5F0C4FB-7689-F144-8D39-08582F3DB277}">
      <dsp:nvSpPr>
        <dsp:cNvPr id="0" name=""/>
        <dsp:cNvSpPr/>
      </dsp:nvSpPr>
      <dsp:spPr>
        <a:xfrm>
          <a:off x="1943622" y="3415737"/>
          <a:ext cx="3599436" cy="24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Modular product architecture</a:t>
          </a:r>
        </a:p>
      </dsp:txBody>
      <dsp:txXfrm>
        <a:off x="1943622" y="3415737"/>
        <a:ext cx="3599436" cy="24449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226A5-5CA2-4545-A3FC-8CEBCF1ED2BB}">
      <dsp:nvSpPr>
        <dsp:cNvPr id="0" name=""/>
        <dsp:cNvSpPr/>
      </dsp:nvSpPr>
      <dsp:spPr>
        <a:xfrm>
          <a:off x="3917772" y="3697863"/>
          <a:ext cx="378409" cy="357977"/>
        </a:xfrm>
        <a:custGeom>
          <a:avLst/>
          <a:gdLst/>
          <a:ahLst/>
          <a:cxnLst/>
          <a:rect l="0" t="0" r="0" b="0"/>
          <a:pathLst>
            <a:path>
              <a:moveTo>
                <a:pt x="378409" y="0"/>
              </a:moveTo>
              <a:lnTo>
                <a:pt x="189204" y="0"/>
              </a:lnTo>
              <a:lnTo>
                <a:pt x="189204" y="357977"/>
              </a:lnTo>
              <a:lnTo>
                <a:pt x="0" y="35797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3863829"/>
        <a:ext cx="26045" cy="26045"/>
      </dsp:txXfrm>
    </dsp:sp>
    <dsp:sp modelId="{F9569C70-299A-3A4F-9204-6E39179168AD}">
      <dsp:nvSpPr>
        <dsp:cNvPr id="0" name=""/>
        <dsp:cNvSpPr/>
      </dsp:nvSpPr>
      <dsp:spPr>
        <a:xfrm>
          <a:off x="3917772" y="3652143"/>
          <a:ext cx="378409" cy="91440"/>
        </a:xfrm>
        <a:custGeom>
          <a:avLst/>
          <a:gdLst/>
          <a:ahLst/>
          <a:cxnLst/>
          <a:rect l="0" t="0" r="0" b="0"/>
          <a:pathLst>
            <a:path>
              <a:moveTo>
                <a:pt x="378409" y="45720"/>
              </a:moveTo>
              <a:lnTo>
                <a:pt x="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7517" y="3688403"/>
        <a:ext cx="18920" cy="18920"/>
      </dsp:txXfrm>
    </dsp:sp>
    <dsp:sp modelId="{E0A9A1C2-5602-A643-8FAC-118F000B6821}">
      <dsp:nvSpPr>
        <dsp:cNvPr id="0" name=""/>
        <dsp:cNvSpPr/>
      </dsp:nvSpPr>
      <dsp:spPr>
        <a:xfrm>
          <a:off x="3917772" y="3339885"/>
          <a:ext cx="378409" cy="357977"/>
        </a:xfrm>
        <a:custGeom>
          <a:avLst/>
          <a:gdLst/>
          <a:ahLst/>
          <a:cxnLst/>
          <a:rect l="0" t="0" r="0" b="0"/>
          <a:pathLst>
            <a:path>
              <a:moveTo>
                <a:pt x="378409" y="357977"/>
              </a:moveTo>
              <a:lnTo>
                <a:pt x="189204" y="357977"/>
              </a:lnTo>
              <a:lnTo>
                <a:pt x="189204" y="0"/>
              </a:lnTo>
              <a:lnTo>
                <a:pt x="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3505852"/>
        <a:ext cx="26045" cy="26045"/>
      </dsp:txXfrm>
    </dsp:sp>
    <dsp:sp modelId="{68462ECF-4BC0-9649-8078-8C22B60503C3}">
      <dsp:nvSpPr>
        <dsp:cNvPr id="0" name=""/>
        <dsp:cNvSpPr/>
      </dsp:nvSpPr>
      <dsp:spPr>
        <a:xfrm>
          <a:off x="5066681" y="2444940"/>
          <a:ext cx="378409" cy="1252922"/>
        </a:xfrm>
        <a:custGeom>
          <a:avLst/>
          <a:gdLst/>
          <a:ahLst/>
          <a:cxnLst/>
          <a:rect l="0" t="0" r="0" b="0"/>
          <a:pathLst>
            <a:path>
              <a:moveTo>
                <a:pt x="378409" y="0"/>
              </a:moveTo>
              <a:lnTo>
                <a:pt x="189204" y="0"/>
              </a:lnTo>
              <a:lnTo>
                <a:pt x="189204" y="1252922"/>
              </a:lnTo>
              <a:lnTo>
                <a:pt x="0" y="125292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5223165" y="3038681"/>
        <a:ext cx="65440" cy="65440"/>
      </dsp:txXfrm>
    </dsp:sp>
    <dsp:sp modelId="{E817EE1A-8642-3545-840C-34BE822FD66C}">
      <dsp:nvSpPr>
        <dsp:cNvPr id="0" name=""/>
        <dsp:cNvSpPr/>
      </dsp:nvSpPr>
      <dsp:spPr>
        <a:xfrm>
          <a:off x="3917772" y="2623929"/>
          <a:ext cx="378409" cy="357977"/>
        </a:xfrm>
        <a:custGeom>
          <a:avLst/>
          <a:gdLst/>
          <a:ahLst/>
          <a:cxnLst/>
          <a:rect l="0" t="0" r="0" b="0"/>
          <a:pathLst>
            <a:path>
              <a:moveTo>
                <a:pt x="378409" y="0"/>
              </a:moveTo>
              <a:lnTo>
                <a:pt x="189204" y="0"/>
              </a:lnTo>
              <a:lnTo>
                <a:pt x="189204" y="357977"/>
              </a:lnTo>
              <a:lnTo>
                <a:pt x="0" y="35797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2789896"/>
        <a:ext cx="26045" cy="26045"/>
      </dsp:txXfrm>
    </dsp:sp>
    <dsp:sp modelId="{E4A322DE-C061-764B-9EDA-663DC3D6A20C}">
      <dsp:nvSpPr>
        <dsp:cNvPr id="0" name=""/>
        <dsp:cNvSpPr/>
      </dsp:nvSpPr>
      <dsp:spPr>
        <a:xfrm>
          <a:off x="3917772" y="2578209"/>
          <a:ext cx="378409" cy="91440"/>
        </a:xfrm>
        <a:custGeom>
          <a:avLst/>
          <a:gdLst/>
          <a:ahLst/>
          <a:cxnLst/>
          <a:rect l="0" t="0" r="0" b="0"/>
          <a:pathLst>
            <a:path>
              <a:moveTo>
                <a:pt x="378409" y="45720"/>
              </a:moveTo>
              <a:lnTo>
                <a:pt x="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7517" y="2614469"/>
        <a:ext cx="18920" cy="18920"/>
      </dsp:txXfrm>
    </dsp:sp>
    <dsp:sp modelId="{3A7F6E4B-A1DA-1B42-854F-88C3FE05F363}">
      <dsp:nvSpPr>
        <dsp:cNvPr id="0" name=""/>
        <dsp:cNvSpPr/>
      </dsp:nvSpPr>
      <dsp:spPr>
        <a:xfrm>
          <a:off x="3917772" y="2265952"/>
          <a:ext cx="378409" cy="357977"/>
        </a:xfrm>
        <a:custGeom>
          <a:avLst/>
          <a:gdLst/>
          <a:ahLst/>
          <a:cxnLst/>
          <a:rect l="0" t="0" r="0" b="0"/>
          <a:pathLst>
            <a:path>
              <a:moveTo>
                <a:pt x="378409" y="357977"/>
              </a:moveTo>
              <a:lnTo>
                <a:pt x="189204" y="357977"/>
              </a:lnTo>
              <a:lnTo>
                <a:pt x="189204" y="0"/>
              </a:lnTo>
              <a:lnTo>
                <a:pt x="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2431918"/>
        <a:ext cx="26045" cy="26045"/>
      </dsp:txXfrm>
    </dsp:sp>
    <dsp:sp modelId="{BB5BEAC1-EA67-5940-BE56-BF663057EF87}">
      <dsp:nvSpPr>
        <dsp:cNvPr id="0" name=""/>
        <dsp:cNvSpPr/>
      </dsp:nvSpPr>
      <dsp:spPr>
        <a:xfrm>
          <a:off x="5066681" y="2444940"/>
          <a:ext cx="378409" cy="178988"/>
        </a:xfrm>
        <a:custGeom>
          <a:avLst/>
          <a:gdLst/>
          <a:ahLst/>
          <a:cxnLst/>
          <a:rect l="0" t="0" r="0" b="0"/>
          <a:pathLst>
            <a:path>
              <a:moveTo>
                <a:pt x="378409" y="0"/>
              </a:moveTo>
              <a:lnTo>
                <a:pt x="189204" y="0"/>
              </a:lnTo>
              <a:lnTo>
                <a:pt x="189204" y="178988"/>
              </a:lnTo>
              <a:lnTo>
                <a:pt x="0" y="17898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5245420" y="2523970"/>
        <a:ext cx="20930" cy="20930"/>
      </dsp:txXfrm>
    </dsp:sp>
    <dsp:sp modelId="{EDD7C537-B514-064D-849F-E8D65A79D90E}">
      <dsp:nvSpPr>
        <dsp:cNvPr id="0" name=""/>
        <dsp:cNvSpPr/>
      </dsp:nvSpPr>
      <dsp:spPr>
        <a:xfrm>
          <a:off x="3917772" y="1192018"/>
          <a:ext cx="378409" cy="715955"/>
        </a:xfrm>
        <a:custGeom>
          <a:avLst/>
          <a:gdLst/>
          <a:ahLst/>
          <a:cxnLst/>
          <a:rect l="0" t="0" r="0" b="0"/>
          <a:pathLst>
            <a:path>
              <a:moveTo>
                <a:pt x="378409" y="0"/>
              </a:moveTo>
              <a:lnTo>
                <a:pt x="189204" y="0"/>
              </a:lnTo>
              <a:lnTo>
                <a:pt x="189204" y="715955"/>
              </a:lnTo>
              <a:lnTo>
                <a:pt x="0" y="71595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86732" y="1529751"/>
        <a:ext cx="40490" cy="40490"/>
      </dsp:txXfrm>
    </dsp:sp>
    <dsp:sp modelId="{7DD1422F-9E1D-854A-8D03-847F7A8CBE65}">
      <dsp:nvSpPr>
        <dsp:cNvPr id="0" name=""/>
        <dsp:cNvSpPr/>
      </dsp:nvSpPr>
      <dsp:spPr>
        <a:xfrm>
          <a:off x="3917772" y="1192018"/>
          <a:ext cx="378409" cy="357977"/>
        </a:xfrm>
        <a:custGeom>
          <a:avLst/>
          <a:gdLst/>
          <a:ahLst/>
          <a:cxnLst/>
          <a:rect l="0" t="0" r="0" b="0"/>
          <a:pathLst>
            <a:path>
              <a:moveTo>
                <a:pt x="378409" y="0"/>
              </a:moveTo>
              <a:lnTo>
                <a:pt x="189204" y="0"/>
              </a:lnTo>
              <a:lnTo>
                <a:pt x="189204" y="357977"/>
              </a:lnTo>
              <a:lnTo>
                <a:pt x="0" y="35797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1357984"/>
        <a:ext cx="26045" cy="26045"/>
      </dsp:txXfrm>
    </dsp:sp>
    <dsp:sp modelId="{E9DD2A61-D4C5-6843-BD88-95AE5DA4C3CB}">
      <dsp:nvSpPr>
        <dsp:cNvPr id="0" name=""/>
        <dsp:cNvSpPr/>
      </dsp:nvSpPr>
      <dsp:spPr>
        <a:xfrm>
          <a:off x="3917772" y="1146298"/>
          <a:ext cx="378409" cy="91440"/>
        </a:xfrm>
        <a:custGeom>
          <a:avLst/>
          <a:gdLst/>
          <a:ahLst/>
          <a:cxnLst/>
          <a:rect l="0" t="0" r="0" b="0"/>
          <a:pathLst>
            <a:path>
              <a:moveTo>
                <a:pt x="378409" y="45720"/>
              </a:moveTo>
              <a:lnTo>
                <a:pt x="0" y="457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7517" y="1182558"/>
        <a:ext cx="18920" cy="18920"/>
      </dsp:txXfrm>
    </dsp:sp>
    <dsp:sp modelId="{FB865BDC-22BF-5B47-AB08-48E764AA9C23}">
      <dsp:nvSpPr>
        <dsp:cNvPr id="0" name=""/>
        <dsp:cNvSpPr/>
      </dsp:nvSpPr>
      <dsp:spPr>
        <a:xfrm>
          <a:off x="3917772" y="834040"/>
          <a:ext cx="378409" cy="357977"/>
        </a:xfrm>
        <a:custGeom>
          <a:avLst/>
          <a:gdLst/>
          <a:ahLst/>
          <a:cxnLst/>
          <a:rect l="0" t="0" r="0" b="0"/>
          <a:pathLst>
            <a:path>
              <a:moveTo>
                <a:pt x="378409" y="357977"/>
              </a:moveTo>
              <a:lnTo>
                <a:pt x="189204" y="357977"/>
              </a:lnTo>
              <a:lnTo>
                <a:pt x="189204" y="0"/>
              </a:lnTo>
              <a:lnTo>
                <a:pt x="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93954" y="1000006"/>
        <a:ext cx="26045" cy="26045"/>
      </dsp:txXfrm>
    </dsp:sp>
    <dsp:sp modelId="{CEC3B0F8-EEE3-174E-B0C5-3E320F39C2C4}">
      <dsp:nvSpPr>
        <dsp:cNvPr id="0" name=""/>
        <dsp:cNvSpPr/>
      </dsp:nvSpPr>
      <dsp:spPr>
        <a:xfrm>
          <a:off x="3917772" y="476062"/>
          <a:ext cx="378409" cy="715955"/>
        </a:xfrm>
        <a:custGeom>
          <a:avLst/>
          <a:gdLst/>
          <a:ahLst/>
          <a:cxnLst/>
          <a:rect l="0" t="0" r="0" b="0"/>
          <a:pathLst>
            <a:path>
              <a:moveTo>
                <a:pt x="378409" y="715955"/>
              </a:moveTo>
              <a:lnTo>
                <a:pt x="189204" y="715955"/>
              </a:lnTo>
              <a:lnTo>
                <a:pt x="189204" y="0"/>
              </a:lnTo>
              <a:lnTo>
                <a:pt x="0" y="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086732" y="813795"/>
        <a:ext cx="40490" cy="40490"/>
      </dsp:txXfrm>
    </dsp:sp>
    <dsp:sp modelId="{272BC2A4-9719-344A-AD0D-B1C9B6FB9D61}">
      <dsp:nvSpPr>
        <dsp:cNvPr id="0" name=""/>
        <dsp:cNvSpPr/>
      </dsp:nvSpPr>
      <dsp:spPr>
        <a:xfrm>
          <a:off x="5066681" y="1192018"/>
          <a:ext cx="378409" cy="1252922"/>
        </a:xfrm>
        <a:custGeom>
          <a:avLst/>
          <a:gdLst/>
          <a:ahLst/>
          <a:cxnLst/>
          <a:rect l="0" t="0" r="0" b="0"/>
          <a:pathLst>
            <a:path>
              <a:moveTo>
                <a:pt x="378409" y="1252922"/>
              </a:moveTo>
              <a:lnTo>
                <a:pt x="189204" y="1252922"/>
              </a:lnTo>
              <a:lnTo>
                <a:pt x="189204" y="0"/>
              </a:lnTo>
              <a:lnTo>
                <a:pt x="0"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5223165" y="1785759"/>
        <a:ext cx="65440" cy="65440"/>
      </dsp:txXfrm>
    </dsp:sp>
    <dsp:sp modelId="{80E538D5-716F-3046-836F-A11C33F1807B}">
      <dsp:nvSpPr>
        <dsp:cNvPr id="0" name=""/>
        <dsp:cNvSpPr/>
      </dsp:nvSpPr>
      <dsp:spPr>
        <a:xfrm rot="5400000">
          <a:off x="4215502" y="2156518"/>
          <a:ext cx="3036021" cy="576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noProof="0" dirty="0" smtClean="0">
              <a:latin typeface="Times New Roman"/>
              <a:cs typeface="Times New Roman"/>
            </a:rPr>
            <a:t>Community</a:t>
          </a:r>
          <a:endParaRPr lang="en-US" sz="3200" b="1" kern="1200" noProof="0" dirty="0">
            <a:latin typeface="Times New Roman"/>
            <a:cs typeface="Times New Roman"/>
          </a:endParaRPr>
        </a:p>
      </dsp:txBody>
      <dsp:txXfrm>
        <a:off x="4215502" y="2156518"/>
        <a:ext cx="3036021" cy="576844"/>
      </dsp:txXfrm>
    </dsp:sp>
    <dsp:sp modelId="{A0C9FBD4-7F7F-BF4B-9D0B-35024228D87C}">
      <dsp:nvSpPr>
        <dsp:cNvPr id="0" name=""/>
        <dsp:cNvSpPr/>
      </dsp:nvSpPr>
      <dsp:spPr>
        <a:xfrm>
          <a:off x="4296182" y="903596"/>
          <a:ext cx="770498" cy="576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dirty="0" smtClean="0">
              <a:latin typeface="Times New Roman"/>
              <a:cs typeface="Times New Roman"/>
            </a:rPr>
            <a:t>Who?</a:t>
          </a:r>
          <a:endParaRPr lang="en-US" sz="1800" b="1" kern="1200" noProof="0" dirty="0">
            <a:latin typeface="Times New Roman"/>
            <a:cs typeface="Times New Roman"/>
          </a:endParaRPr>
        </a:p>
      </dsp:txBody>
      <dsp:txXfrm>
        <a:off x="4296182" y="903596"/>
        <a:ext cx="770498" cy="576844"/>
      </dsp:txXfrm>
    </dsp:sp>
    <dsp:sp modelId="{463ADDD1-4E2F-F846-800E-8CA01FDC94AF}">
      <dsp:nvSpPr>
        <dsp:cNvPr id="0" name=""/>
        <dsp:cNvSpPr/>
      </dsp:nvSpPr>
      <dsp:spPr>
        <a:xfrm>
          <a:off x="3275" y="369178"/>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Participant in OSD projects</a:t>
          </a:r>
        </a:p>
      </dsp:txBody>
      <dsp:txXfrm>
        <a:off x="3275" y="369178"/>
        <a:ext cx="3914497" cy="213766"/>
      </dsp:txXfrm>
    </dsp:sp>
    <dsp:sp modelId="{EB5640DC-C695-164F-B686-E3A38A87F718}">
      <dsp:nvSpPr>
        <dsp:cNvPr id="0" name=""/>
        <dsp:cNvSpPr/>
      </dsp:nvSpPr>
      <dsp:spPr>
        <a:xfrm>
          <a:off x="3275" y="727156"/>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Inventive creator</a:t>
          </a:r>
        </a:p>
      </dsp:txBody>
      <dsp:txXfrm>
        <a:off x="3275" y="727156"/>
        <a:ext cx="3914497" cy="213766"/>
      </dsp:txXfrm>
    </dsp:sp>
    <dsp:sp modelId="{E1F19DF4-3054-A74E-BEC5-0326DF72B85E}">
      <dsp:nvSpPr>
        <dsp:cNvPr id="0" name=""/>
        <dsp:cNvSpPr/>
      </dsp:nvSpPr>
      <dsp:spPr>
        <a:xfrm>
          <a:off x="3275" y="1085134"/>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Entrepreneur and OSP project founder</a:t>
          </a:r>
        </a:p>
      </dsp:txBody>
      <dsp:txXfrm>
        <a:off x="3275" y="1085134"/>
        <a:ext cx="3914497" cy="213766"/>
      </dsp:txXfrm>
    </dsp:sp>
    <dsp:sp modelId="{A4FD30A5-FB0D-2642-8A1A-752E56E23D52}">
      <dsp:nvSpPr>
        <dsp:cNvPr id="0" name=""/>
        <dsp:cNvSpPr/>
      </dsp:nvSpPr>
      <dsp:spPr>
        <a:xfrm>
          <a:off x="3275" y="1443112"/>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Community manager &amp; visionary</a:t>
          </a:r>
        </a:p>
      </dsp:txBody>
      <dsp:txXfrm>
        <a:off x="3275" y="1443112"/>
        <a:ext cx="3914497" cy="213766"/>
      </dsp:txXfrm>
    </dsp:sp>
    <dsp:sp modelId="{77844D31-7552-D44D-8746-5F9B94956439}">
      <dsp:nvSpPr>
        <dsp:cNvPr id="0" name=""/>
        <dsp:cNvSpPr/>
      </dsp:nvSpPr>
      <dsp:spPr>
        <a:xfrm>
          <a:off x="3275" y="1801090"/>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Maker &amp; Geek</a:t>
          </a:r>
        </a:p>
      </dsp:txBody>
      <dsp:txXfrm>
        <a:off x="3275" y="1801090"/>
        <a:ext cx="3914497" cy="213766"/>
      </dsp:txXfrm>
    </dsp:sp>
    <dsp:sp modelId="{02C1A13E-F63F-8142-8E8A-96A3F576C68C}">
      <dsp:nvSpPr>
        <dsp:cNvPr id="0" name=""/>
        <dsp:cNvSpPr/>
      </dsp:nvSpPr>
      <dsp:spPr>
        <a:xfrm>
          <a:off x="4296182" y="2335507"/>
          <a:ext cx="770498" cy="576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smtClean="0">
              <a:latin typeface="Times New Roman"/>
              <a:cs typeface="Times New Roman"/>
            </a:rPr>
            <a:t>Why?</a:t>
          </a:r>
          <a:endParaRPr lang="en-US" sz="1800" b="1" kern="1200" noProof="0" dirty="0">
            <a:latin typeface="Times New Roman"/>
            <a:cs typeface="Times New Roman"/>
          </a:endParaRPr>
        </a:p>
      </dsp:txBody>
      <dsp:txXfrm>
        <a:off x="4296182" y="2335507"/>
        <a:ext cx="770498" cy="576844"/>
      </dsp:txXfrm>
    </dsp:sp>
    <dsp:sp modelId="{B659D721-4CCF-EE4E-9FC4-25BEF7B99EEF}">
      <dsp:nvSpPr>
        <dsp:cNvPr id="0" name=""/>
        <dsp:cNvSpPr/>
      </dsp:nvSpPr>
      <dsp:spPr>
        <a:xfrm>
          <a:off x="3275" y="2159068"/>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CAT 1: problem solving, fun,  …</a:t>
          </a:r>
        </a:p>
      </dsp:txBody>
      <dsp:txXfrm>
        <a:off x="3275" y="2159068"/>
        <a:ext cx="3914497" cy="213766"/>
      </dsp:txXfrm>
    </dsp:sp>
    <dsp:sp modelId="{7ECB94D9-76B5-CC4E-B235-B616B8BA25EC}">
      <dsp:nvSpPr>
        <dsp:cNvPr id="0" name=""/>
        <dsp:cNvSpPr/>
      </dsp:nvSpPr>
      <dsp:spPr>
        <a:xfrm>
          <a:off x="3275" y="2517046"/>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CAT 2: sharing, innovation, </a:t>
          </a:r>
          <a:r>
            <a:rPr lang="mr-IN" sz="1100" b="1" kern="1200" noProof="0" dirty="0" smtClean="0">
              <a:latin typeface="Times New Roman"/>
              <a:cs typeface="Times New Roman"/>
            </a:rPr>
            <a:t>…</a:t>
          </a:r>
          <a:endParaRPr lang="en-US" sz="1100" b="1" kern="1200" noProof="0" dirty="0" smtClean="0">
            <a:latin typeface="Times New Roman"/>
            <a:cs typeface="Times New Roman"/>
          </a:endParaRPr>
        </a:p>
      </dsp:txBody>
      <dsp:txXfrm>
        <a:off x="3275" y="2517046"/>
        <a:ext cx="3914497" cy="213766"/>
      </dsp:txXfrm>
    </dsp:sp>
    <dsp:sp modelId="{DD35671A-6CDB-754F-B7B7-2EAEFED428B6}">
      <dsp:nvSpPr>
        <dsp:cNvPr id="0" name=""/>
        <dsp:cNvSpPr/>
      </dsp:nvSpPr>
      <dsp:spPr>
        <a:xfrm>
          <a:off x="3275" y="2875024"/>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CAT 3: have fun, educate, </a:t>
          </a:r>
          <a:r>
            <a:rPr lang="mr-IN" sz="1100" b="1" kern="1200" noProof="0" dirty="0" smtClean="0">
              <a:latin typeface="Times New Roman"/>
              <a:cs typeface="Times New Roman"/>
            </a:rPr>
            <a:t>…</a:t>
          </a:r>
          <a:endParaRPr lang="en-US" sz="1100" b="1" kern="1200" noProof="0" dirty="0" smtClean="0">
            <a:latin typeface="Times New Roman"/>
            <a:cs typeface="Times New Roman"/>
          </a:endParaRPr>
        </a:p>
      </dsp:txBody>
      <dsp:txXfrm>
        <a:off x="3275" y="2875024"/>
        <a:ext cx="3914497" cy="213766"/>
      </dsp:txXfrm>
    </dsp:sp>
    <dsp:sp modelId="{9BAE2435-904B-B642-A1E1-7EE9A255FFB8}">
      <dsp:nvSpPr>
        <dsp:cNvPr id="0" name=""/>
        <dsp:cNvSpPr/>
      </dsp:nvSpPr>
      <dsp:spPr>
        <a:xfrm>
          <a:off x="4296182" y="3409441"/>
          <a:ext cx="770498" cy="576844"/>
        </a:xfrm>
        <a:prstGeom prst="rect">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noProof="0" dirty="0" smtClean="0">
              <a:latin typeface="Times New Roman"/>
              <a:cs typeface="Times New Roman"/>
            </a:rPr>
            <a:t>How?</a:t>
          </a:r>
          <a:endParaRPr lang="en-US" sz="1800" b="1" kern="1200" noProof="0" dirty="0">
            <a:latin typeface="Times New Roman"/>
            <a:cs typeface="Times New Roman"/>
          </a:endParaRPr>
        </a:p>
      </dsp:txBody>
      <dsp:txXfrm>
        <a:off x="4296182" y="3409441"/>
        <a:ext cx="770498" cy="576844"/>
      </dsp:txXfrm>
    </dsp:sp>
    <dsp:sp modelId="{BACCCA54-6636-1341-B12E-C1EBF447A458}">
      <dsp:nvSpPr>
        <dsp:cNvPr id="0" name=""/>
        <dsp:cNvSpPr/>
      </dsp:nvSpPr>
      <dsp:spPr>
        <a:xfrm>
          <a:off x="3275" y="3233002"/>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Index of OSH projects  </a:t>
          </a:r>
        </a:p>
      </dsp:txBody>
      <dsp:txXfrm>
        <a:off x="3275" y="3233002"/>
        <a:ext cx="3914497" cy="213766"/>
      </dsp:txXfrm>
    </dsp:sp>
    <dsp:sp modelId="{26C93EBA-3203-0943-9F3E-25D7BC314D49}">
      <dsp:nvSpPr>
        <dsp:cNvPr id="0" name=""/>
        <dsp:cNvSpPr/>
      </dsp:nvSpPr>
      <dsp:spPr>
        <a:xfrm>
          <a:off x="3275" y="3590980"/>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Web-based repositories </a:t>
          </a:r>
        </a:p>
      </dsp:txBody>
      <dsp:txXfrm>
        <a:off x="3275" y="3590980"/>
        <a:ext cx="3914497" cy="213766"/>
      </dsp:txXfrm>
    </dsp:sp>
    <dsp:sp modelId="{0A7991CE-8B85-3246-8012-92BBBECAC515}">
      <dsp:nvSpPr>
        <dsp:cNvPr id="0" name=""/>
        <dsp:cNvSpPr/>
      </dsp:nvSpPr>
      <dsp:spPr>
        <a:xfrm>
          <a:off x="3275" y="3948958"/>
          <a:ext cx="3914497" cy="21376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noProof="0" dirty="0" smtClean="0">
              <a:latin typeface="Times New Roman"/>
              <a:cs typeface="Times New Roman"/>
            </a:rPr>
            <a:t>Mechanisms such as forums, fork</a:t>
          </a:r>
          <a:r>
            <a:rPr lang="en-US" sz="1100" b="1" kern="1200" dirty="0" smtClean="0">
              <a:latin typeface="Times New Roman"/>
              <a:cs typeface="Times New Roman"/>
            </a:rPr>
            <a:t>, </a:t>
          </a:r>
          <a:r>
            <a:rPr lang="mr-IN" sz="1100" b="1" kern="1200" dirty="0" smtClean="0">
              <a:latin typeface="Times New Roman"/>
              <a:cs typeface="Times New Roman"/>
            </a:rPr>
            <a:t>…</a:t>
          </a:r>
          <a:endParaRPr lang="en-US" sz="1100" b="1" kern="1200" dirty="0" smtClean="0">
            <a:latin typeface="Times New Roman"/>
            <a:cs typeface="Times New Roman"/>
          </a:endParaRPr>
        </a:p>
      </dsp:txBody>
      <dsp:txXfrm>
        <a:off x="3275" y="3948958"/>
        <a:ext cx="3914497" cy="2137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018A5-3D6D-FD48-A21A-7CD8C349A157}">
      <dsp:nvSpPr>
        <dsp:cNvPr id="0" name=""/>
        <dsp:cNvSpPr/>
      </dsp:nvSpPr>
      <dsp:spPr>
        <a:xfrm>
          <a:off x="429175" y="450134"/>
          <a:ext cx="1457684" cy="856519"/>
        </a:xfrm>
        <a:prstGeom prst="ellipse">
          <a:avLst/>
        </a:prstGeom>
        <a:solidFill>
          <a:schemeClr val="accent3">
            <a:lumMod val="5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noProof="0" dirty="0">
              <a:latin typeface="Verdana"/>
              <a:cs typeface="Verdana"/>
            </a:rPr>
            <a:t>Design reuse in </a:t>
          </a:r>
          <a:r>
            <a:rPr lang="en-US" sz="1200" b="1" kern="1200" noProof="0" dirty="0" smtClean="0">
              <a:latin typeface="Verdana"/>
              <a:cs typeface="Verdana"/>
            </a:rPr>
            <a:t>community</a:t>
          </a:r>
          <a:endParaRPr lang="en-US" sz="1200" b="1" kern="1200" noProof="0" dirty="0">
            <a:latin typeface="Verdana"/>
            <a:cs typeface="Verdana"/>
          </a:endParaRPr>
        </a:p>
      </dsp:txBody>
      <dsp:txXfrm>
        <a:off x="642648" y="575568"/>
        <a:ext cx="1030738" cy="605651"/>
      </dsp:txXfrm>
    </dsp:sp>
    <dsp:sp modelId="{64691798-24A6-2742-B37D-208019E2D751}">
      <dsp:nvSpPr>
        <dsp:cNvPr id="0" name=""/>
        <dsp:cNvSpPr/>
      </dsp:nvSpPr>
      <dsp:spPr>
        <a:xfrm>
          <a:off x="649557" y="69409"/>
          <a:ext cx="1016919" cy="428259"/>
        </a:xfrm>
        <a:prstGeom prst="ellipse">
          <a:avLst/>
        </a:prstGeom>
        <a:solidFill>
          <a:schemeClr val="bg2">
            <a:lumMod val="9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Who?</a:t>
          </a:r>
          <a:endParaRPr lang="fr-FR" sz="1200" kern="1200" dirty="0">
            <a:latin typeface="Verdana"/>
            <a:cs typeface="Verdana"/>
          </a:endParaRPr>
        </a:p>
      </dsp:txBody>
      <dsp:txXfrm>
        <a:off x="798481" y="132126"/>
        <a:ext cx="719071" cy="302825"/>
      </dsp:txXfrm>
    </dsp:sp>
    <dsp:sp modelId="{2B88E636-6AE8-9E43-8206-17701BCC5B5A}">
      <dsp:nvSpPr>
        <dsp:cNvPr id="0" name=""/>
        <dsp:cNvSpPr/>
      </dsp:nvSpPr>
      <dsp:spPr>
        <a:xfrm>
          <a:off x="1293695" y="980870"/>
          <a:ext cx="1010842" cy="428259"/>
        </a:xfrm>
        <a:prstGeom prst="ellipse">
          <a:avLst/>
        </a:prstGeom>
        <a:solidFill>
          <a:schemeClr val="bg2">
            <a:lumMod val="9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How?</a:t>
          </a:r>
          <a:endParaRPr lang="fr-FR" sz="1200" kern="1200" dirty="0">
            <a:latin typeface="Verdana"/>
            <a:cs typeface="Verdana"/>
          </a:endParaRPr>
        </a:p>
      </dsp:txBody>
      <dsp:txXfrm>
        <a:off x="1441729" y="1043587"/>
        <a:ext cx="714774" cy="302825"/>
      </dsp:txXfrm>
    </dsp:sp>
    <dsp:sp modelId="{44157886-5567-794A-8BF8-571A3D9AE755}">
      <dsp:nvSpPr>
        <dsp:cNvPr id="0" name=""/>
        <dsp:cNvSpPr/>
      </dsp:nvSpPr>
      <dsp:spPr>
        <a:xfrm>
          <a:off x="0" y="967281"/>
          <a:ext cx="953468" cy="428259"/>
        </a:xfrm>
        <a:prstGeom prst="ellipse">
          <a:avLst/>
        </a:prstGeom>
        <a:solidFill>
          <a:srgbClr val="00B0F0">
            <a:alpha val="5000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Why?</a:t>
          </a:r>
          <a:endParaRPr lang="fr-FR" sz="1200" b="1" kern="1200" dirty="0">
            <a:latin typeface="Verdana"/>
            <a:cs typeface="Verdana"/>
          </a:endParaRPr>
        </a:p>
      </dsp:txBody>
      <dsp:txXfrm>
        <a:off x="139632" y="1029998"/>
        <a:ext cx="674204" cy="3028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DFEF0-46AB-4EE3-8969-D9182A6331BA}">
      <dsp:nvSpPr>
        <dsp:cNvPr id="0" name=""/>
        <dsp:cNvSpPr/>
      </dsp:nvSpPr>
      <dsp:spPr>
        <a:xfrm>
          <a:off x="1191685" y="-27220"/>
          <a:ext cx="4556467" cy="4556467"/>
        </a:xfrm>
        <a:prstGeom prst="circularArrow">
          <a:avLst>
            <a:gd name="adj1" fmla="val 5544"/>
            <a:gd name="adj2" fmla="val 330680"/>
            <a:gd name="adj3" fmla="val 13796694"/>
            <a:gd name="adj4" fmla="val 1737333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D92A43-6FB2-4D7E-A469-922B84C73260}">
      <dsp:nvSpPr>
        <dsp:cNvPr id="0" name=""/>
        <dsp:cNvSpPr/>
      </dsp:nvSpPr>
      <dsp:spPr>
        <a:xfrm>
          <a:off x="2412678" y="246"/>
          <a:ext cx="2114482" cy="10572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Find similar project</a:t>
          </a:r>
          <a:endParaRPr lang="en-US" sz="1300" kern="1200" noProof="0" dirty="0">
            <a:latin typeface="Verdana"/>
            <a:cs typeface="Verdana"/>
          </a:endParaRPr>
        </a:p>
      </dsp:txBody>
      <dsp:txXfrm>
        <a:off x="2464288" y="51856"/>
        <a:ext cx="2011262" cy="954021"/>
      </dsp:txXfrm>
    </dsp:sp>
    <dsp:sp modelId="{109D69A3-8C32-204E-BE67-AD01BC2981AB}">
      <dsp:nvSpPr>
        <dsp:cNvPr id="0" name=""/>
        <dsp:cNvSpPr/>
      </dsp:nvSpPr>
      <dsp:spPr>
        <a:xfrm>
          <a:off x="4260634" y="1342865"/>
          <a:ext cx="2114482" cy="10572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Access the sources</a:t>
          </a:r>
          <a:endParaRPr lang="en-US" sz="1300" kern="1200" noProof="0" dirty="0">
            <a:latin typeface="Verdana"/>
            <a:cs typeface="Verdana"/>
          </a:endParaRPr>
        </a:p>
      </dsp:txBody>
      <dsp:txXfrm>
        <a:off x="4312244" y="1394475"/>
        <a:ext cx="2011262" cy="954021"/>
      </dsp:txXfrm>
    </dsp:sp>
    <dsp:sp modelId="{30B62887-4644-AA43-A91D-29F36C57ECFF}">
      <dsp:nvSpPr>
        <dsp:cNvPr id="0" name=""/>
        <dsp:cNvSpPr/>
      </dsp:nvSpPr>
      <dsp:spPr>
        <a:xfrm>
          <a:off x="3554778" y="3515268"/>
          <a:ext cx="2114482" cy="10572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Understand the sources</a:t>
          </a:r>
          <a:endParaRPr lang="en-US" sz="1300" kern="1200" noProof="0" dirty="0">
            <a:latin typeface="Verdana"/>
            <a:cs typeface="Verdana"/>
          </a:endParaRPr>
        </a:p>
      </dsp:txBody>
      <dsp:txXfrm>
        <a:off x="3606388" y="3566878"/>
        <a:ext cx="2011262" cy="954021"/>
      </dsp:txXfrm>
    </dsp:sp>
    <dsp:sp modelId="{79B1DAD8-72DE-D44B-A886-AF09D69B3C2D}">
      <dsp:nvSpPr>
        <dsp:cNvPr id="0" name=""/>
        <dsp:cNvSpPr/>
      </dsp:nvSpPr>
      <dsp:spPr>
        <a:xfrm>
          <a:off x="1270578" y="3515268"/>
          <a:ext cx="2114482" cy="10572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Duplicate the sources</a:t>
          </a:r>
          <a:endParaRPr lang="en-US" sz="1300" kern="1200" noProof="0" dirty="0">
            <a:latin typeface="Verdana"/>
            <a:cs typeface="Verdana"/>
          </a:endParaRPr>
        </a:p>
      </dsp:txBody>
      <dsp:txXfrm>
        <a:off x="1322188" y="3566878"/>
        <a:ext cx="2011262" cy="954021"/>
      </dsp:txXfrm>
    </dsp:sp>
    <dsp:sp modelId="{70094A10-4200-724D-A2FE-D758DAF3F650}">
      <dsp:nvSpPr>
        <dsp:cNvPr id="0" name=""/>
        <dsp:cNvSpPr/>
      </dsp:nvSpPr>
      <dsp:spPr>
        <a:xfrm>
          <a:off x="564721" y="1342865"/>
          <a:ext cx="2114482" cy="10572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Reuse with or without modification</a:t>
          </a:r>
          <a:endParaRPr lang="en-US" sz="1300" kern="1200" noProof="0" dirty="0">
            <a:latin typeface="Verdana"/>
            <a:cs typeface="Verdana"/>
          </a:endParaRPr>
        </a:p>
      </dsp:txBody>
      <dsp:txXfrm>
        <a:off x="616331" y="1394475"/>
        <a:ext cx="2011262" cy="9540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018A5-3D6D-FD48-A21A-7CD8C349A157}">
      <dsp:nvSpPr>
        <dsp:cNvPr id="0" name=""/>
        <dsp:cNvSpPr/>
      </dsp:nvSpPr>
      <dsp:spPr>
        <a:xfrm>
          <a:off x="429175" y="450134"/>
          <a:ext cx="1457684" cy="856519"/>
        </a:xfrm>
        <a:prstGeom prst="ellipse">
          <a:avLst/>
        </a:prstGeom>
        <a:solidFill>
          <a:schemeClr val="accent3">
            <a:lumMod val="5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noProof="0" dirty="0">
              <a:latin typeface="Verdana"/>
              <a:cs typeface="Verdana"/>
            </a:rPr>
            <a:t>Design reuse in </a:t>
          </a:r>
          <a:r>
            <a:rPr lang="en-US" sz="1200" b="1" kern="1200" noProof="0" dirty="0" smtClean="0">
              <a:latin typeface="Verdana"/>
              <a:cs typeface="Verdana"/>
            </a:rPr>
            <a:t>community</a:t>
          </a:r>
          <a:endParaRPr lang="en-US" sz="1200" b="1" kern="1200" noProof="0" dirty="0">
            <a:latin typeface="Verdana"/>
            <a:cs typeface="Verdana"/>
          </a:endParaRPr>
        </a:p>
      </dsp:txBody>
      <dsp:txXfrm>
        <a:off x="642648" y="575568"/>
        <a:ext cx="1030738" cy="605651"/>
      </dsp:txXfrm>
    </dsp:sp>
    <dsp:sp modelId="{64691798-24A6-2742-B37D-208019E2D751}">
      <dsp:nvSpPr>
        <dsp:cNvPr id="0" name=""/>
        <dsp:cNvSpPr/>
      </dsp:nvSpPr>
      <dsp:spPr>
        <a:xfrm>
          <a:off x="649557" y="69409"/>
          <a:ext cx="1016919" cy="428259"/>
        </a:xfrm>
        <a:prstGeom prst="ellipse">
          <a:avLst/>
        </a:prstGeom>
        <a:solidFill>
          <a:schemeClr val="bg2">
            <a:lumMod val="90000"/>
            <a:alpha val="49804"/>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Who?</a:t>
          </a:r>
          <a:endParaRPr lang="fr-FR" sz="1200" kern="1200" dirty="0">
            <a:latin typeface="Verdana"/>
            <a:cs typeface="Verdana"/>
          </a:endParaRPr>
        </a:p>
      </dsp:txBody>
      <dsp:txXfrm>
        <a:off x="798481" y="132126"/>
        <a:ext cx="719071" cy="302825"/>
      </dsp:txXfrm>
    </dsp:sp>
    <dsp:sp modelId="{2B88E636-6AE8-9E43-8206-17701BCC5B5A}">
      <dsp:nvSpPr>
        <dsp:cNvPr id="0" name=""/>
        <dsp:cNvSpPr/>
      </dsp:nvSpPr>
      <dsp:spPr>
        <a:xfrm>
          <a:off x="1293695" y="980870"/>
          <a:ext cx="1010842" cy="428259"/>
        </a:xfrm>
        <a:prstGeom prst="ellipse">
          <a:avLst/>
        </a:prstGeom>
        <a:solidFill>
          <a:srgbClr val="00B050">
            <a:alpha val="5000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How?</a:t>
          </a:r>
          <a:endParaRPr lang="fr-FR" sz="1200" kern="1200" dirty="0">
            <a:latin typeface="Verdana"/>
            <a:cs typeface="Verdana"/>
          </a:endParaRPr>
        </a:p>
      </dsp:txBody>
      <dsp:txXfrm>
        <a:off x="1441729" y="1043587"/>
        <a:ext cx="714774" cy="302825"/>
      </dsp:txXfrm>
    </dsp:sp>
    <dsp:sp modelId="{44157886-5567-794A-8BF8-571A3D9AE755}">
      <dsp:nvSpPr>
        <dsp:cNvPr id="0" name=""/>
        <dsp:cNvSpPr/>
      </dsp:nvSpPr>
      <dsp:spPr>
        <a:xfrm>
          <a:off x="0" y="967281"/>
          <a:ext cx="953468" cy="428259"/>
        </a:xfrm>
        <a:prstGeom prst="ellipse">
          <a:avLst/>
        </a:prstGeom>
        <a:solidFill>
          <a:schemeClr val="bg2">
            <a:lumMod val="9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Why?</a:t>
          </a:r>
          <a:endParaRPr lang="fr-FR" sz="1200" b="1" kern="1200" dirty="0">
            <a:latin typeface="Verdana"/>
            <a:cs typeface="Verdana"/>
          </a:endParaRPr>
        </a:p>
      </dsp:txBody>
      <dsp:txXfrm>
        <a:off x="139632" y="1029998"/>
        <a:ext cx="674204" cy="3028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A43B6-86E5-C34C-9E51-485FAD6A6336}">
      <dsp:nvSpPr>
        <dsp:cNvPr id="0" name=""/>
        <dsp:cNvSpPr/>
      </dsp:nvSpPr>
      <dsp:spPr>
        <a:xfrm>
          <a:off x="821544" y="-14090"/>
          <a:ext cx="2770303" cy="2770303"/>
        </a:xfrm>
        <a:prstGeom prst="circularArrow">
          <a:avLst>
            <a:gd name="adj1" fmla="val 5544"/>
            <a:gd name="adj2" fmla="val 330680"/>
            <a:gd name="adj3" fmla="val 13882785"/>
            <a:gd name="adj4" fmla="val 17321268"/>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55DF986-F1A8-C744-93D2-3761EB2A5A11}">
      <dsp:nvSpPr>
        <dsp:cNvPr id="0" name=""/>
        <dsp:cNvSpPr/>
      </dsp:nvSpPr>
      <dsp:spPr>
        <a:xfrm>
          <a:off x="1588218" y="222"/>
          <a:ext cx="1236956" cy="618478"/>
        </a:xfrm>
        <a:prstGeom prst="roundRect">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Find similar project</a:t>
          </a:r>
          <a:endParaRPr lang="en-US" sz="1300" kern="1200" noProof="0" dirty="0">
            <a:latin typeface="Verdana"/>
            <a:cs typeface="Verdana"/>
          </a:endParaRPr>
        </a:p>
      </dsp:txBody>
      <dsp:txXfrm>
        <a:off x="1618410" y="30414"/>
        <a:ext cx="1176572" cy="558094"/>
      </dsp:txXfrm>
    </dsp:sp>
    <dsp:sp modelId="{109D69A3-8C32-204E-BE67-AD01BC2981AB}">
      <dsp:nvSpPr>
        <dsp:cNvPr id="0" name=""/>
        <dsp:cNvSpPr/>
      </dsp:nvSpPr>
      <dsp:spPr>
        <a:xfrm>
          <a:off x="2711764" y="816526"/>
          <a:ext cx="1236956" cy="6184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Access the sources</a:t>
          </a:r>
          <a:endParaRPr lang="en-US" sz="1300" kern="1200" noProof="0" dirty="0">
            <a:latin typeface="Verdana"/>
            <a:cs typeface="Verdana"/>
          </a:endParaRPr>
        </a:p>
      </dsp:txBody>
      <dsp:txXfrm>
        <a:off x="2741956" y="846718"/>
        <a:ext cx="1176572" cy="558094"/>
      </dsp:txXfrm>
    </dsp:sp>
    <dsp:sp modelId="{30B62887-4644-AA43-A91D-29F36C57ECFF}">
      <dsp:nvSpPr>
        <dsp:cNvPr id="0" name=""/>
        <dsp:cNvSpPr/>
      </dsp:nvSpPr>
      <dsp:spPr>
        <a:xfrm>
          <a:off x="2282607" y="2137333"/>
          <a:ext cx="1236956" cy="6184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Understand the sources</a:t>
          </a:r>
          <a:endParaRPr lang="en-US" sz="1300" kern="1200" noProof="0" dirty="0">
            <a:latin typeface="Verdana"/>
            <a:cs typeface="Verdana"/>
          </a:endParaRPr>
        </a:p>
      </dsp:txBody>
      <dsp:txXfrm>
        <a:off x="2312799" y="2167525"/>
        <a:ext cx="1176572" cy="558094"/>
      </dsp:txXfrm>
    </dsp:sp>
    <dsp:sp modelId="{79B1DAD8-72DE-D44B-A886-AF09D69B3C2D}">
      <dsp:nvSpPr>
        <dsp:cNvPr id="0" name=""/>
        <dsp:cNvSpPr/>
      </dsp:nvSpPr>
      <dsp:spPr>
        <a:xfrm>
          <a:off x="893828" y="2137333"/>
          <a:ext cx="1236956" cy="6184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Duplicate the sources</a:t>
          </a:r>
          <a:endParaRPr lang="en-US" sz="1300" kern="1200" noProof="0" dirty="0">
            <a:latin typeface="Verdana"/>
            <a:cs typeface="Verdana"/>
          </a:endParaRPr>
        </a:p>
      </dsp:txBody>
      <dsp:txXfrm>
        <a:off x="924020" y="2167525"/>
        <a:ext cx="1176572" cy="558094"/>
      </dsp:txXfrm>
    </dsp:sp>
    <dsp:sp modelId="{70094A10-4200-724D-A2FE-D758DAF3F650}">
      <dsp:nvSpPr>
        <dsp:cNvPr id="0" name=""/>
        <dsp:cNvSpPr/>
      </dsp:nvSpPr>
      <dsp:spPr>
        <a:xfrm>
          <a:off x="464672" y="816526"/>
          <a:ext cx="1236956" cy="6184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Reuse with or without modification</a:t>
          </a:r>
          <a:endParaRPr lang="en-US" sz="1300" kern="1200" noProof="0" dirty="0">
            <a:latin typeface="Verdana"/>
            <a:cs typeface="Verdana"/>
          </a:endParaRPr>
        </a:p>
      </dsp:txBody>
      <dsp:txXfrm>
        <a:off x="494864" y="846718"/>
        <a:ext cx="1176572" cy="5580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018A5-3D6D-FD48-A21A-7CD8C349A157}">
      <dsp:nvSpPr>
        <dsp:cNvPr id="0" name=""/>
        <dsp:cNvSpPr/>
      </dsp:nvSpPr>
      <dsp:spPr>
        <a:xfrm>
          <a:off x="429175" y="450134"/>
          <a:ext cx="1457684" cy="856519"/>
        </a:xfrm>
        <a:prstGeom prst="ellipse">
          <a:avLst/>
        </a:prstGeom>
        <a:solidFill>
          <a:schemeClr val="accent3">
            <a:lumMod val="5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noProof="0" dirty="0">
              <a:latin typeface="Verdana"/>
              <a:cs typeface="Verdana"/>
            </a:rPr>
            <a:t>Design reuse in </a:t>
          </a:r>
          <a:r>
            <a:rPr lang="en-US" sz="1200" b="1" kern="1200" noProof="0" dirty="0" smtClean="0">
              <a:latin typeface="Verdana"/>
              <a:cs typeface="Verdana"/>
            </a:rPr>
            <a:t>community</a:t>
          </a:r>
          <a:endParaRPr lang="en-US" sz="1200" b="1" kern="1200" noProof="0" dirty="0">
            <a:latin typeface="Verdana"/>
            <a:cs typeface="Verdana"/>
          </a:endParaRPr>
        </a:p>
      </dsp:txBody>
      <dsp:txXfrm>
        <a:off x="642648" y="575568"/>
        <a:ext cx="1030738" cy="605651"/>
      </dsp:txXfrm>
    </dsp:sp>
    <dsp:sp modelId="{64691798-24A6-2742-B37D-208019E2D751}">
      <dsp:nvSpPr>
        <dsp:cNvPr id="0" name=""/>
        <dsp:cNvSpPr/>
      </dsp:nvSpPr>
      <dsp:spPr>
        <a:xfrm>
          <a:off x="649557" y="69409"/>
          <a:ext cx="1016919" cy="428259"/>
        </a:xfrm>
        <a:prstGeom prst="ellipse">
          <a:avLst/>
        </a:prstGeom>
        <a:solidFill>
          <a:schemeClr val="bg2">
            <a:lumMod val="90000"/>
            <a:alpha val="49804"/>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Who?</a:t>
          </a:r>
          <a:endParaRPr lang="fr-FR" sz="1200" kern="1200" dirty="0">
            <a:latin typeface="Verdana"/>
            <a:cs typeface="Verdana"/>
          </a:endParaRPr>
        </a:p>
      </dsp:txBody>
      <dsp:txXfrm>
        <a:off x="798481" y="132126"/>
        <a:ext cx="719071" cy="302825"/>
      </dsp:txXfrm>
    </dsp:sp>
    <dsp:sp modelId="{2B88E636-6AE8-9E43-8206-17701BCC5B5A}">
      <dsp:nvSpPr>
        <dsp:cNvPr id="0" name=""/>
        <dsp:cNvSpPr/>
      </dsp:nvSpPr>
      <dsp:spPr>
        <a:xfrm>
          <a:off x="1293695" y="980870"/>
          <a:ext cx="1010842" cy="428259"/>
        </a:xfrm>
        <a:prstGeom prst="ellipse">
          <a:avLst/>
        </a:prstGeom>
        <a:solidFill>
          <a:srgbClr val="00B050">
            <a:alpha val="5000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How?</a:t>
          </a:r>
          <a:endParaRPr lang="fr-FR" sz="1200" kern="1200" dirty="0">
            <a:latin typeface="Verdana"/>
            <a:cs typeface="Verdana"/>
          </a:endParaRPr>
        </a:p>
      </dsp:txBody>
      <dsp:txXfrm>
        <a:off x="1441729" y="1043587"/>
        <a:ext cx="714774" cy="302825"/>
      </dsp:txXfrm>
    </dsp:sp>
    <dsp:sp modelId="{44157886-5567-794A-8BF8-571A3D9AE755}">
      <dsp:nvSpPr>
        <dsp:cNvPr id="0" name=""/>
        <dsp:cNvSpPr/>
      </dsp:nvSpPr>
      <dsp:spPr>
        <a:xfrm>
          <a:off x="0" y="967281"/>
          <a:ext cx="953468" cy="428259"/>
        </a:xfrm>
        <a:prstGeom prst="ellipse">
          <a:avLst/>
        </a:prstGeom>
        <a:solidFill>
          <a:schemeClr val="bg2">
            <a:lumMod val="9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Why?</a:t>
          </a:r>
          <a:endParaRPr lang="fr-FR" sz="1200" b="1" kern="1200" dirty="0">
            <a:latin typeface="Verdana"/>
            <a:cs typeface="Verdana"/>
          </a:endParaRPr>
        </a:p>
      </dsp:txBody>
      <dsp:txXfrm>
        <a:off x="139632" y="1029998"/>
        <a:ext cx="674204" cy="3028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018A5-3D6D-FD48-A21A-7CD8C349A157}">
      <dsp:nvSpPr>
        <dsp:cNvPr id="0" name=""/>
        <dsp:cNvSpPr/>
      </dsp:nvSpPr>
      <dsp:spPr>
        <a:xfrm>
          <a:off x="429175" y="450134"/>
          <a:ext cx="1457684" cy="856519"/>
        </a:xfrm>
        <a:prstGeom prst="ellipse">
          <a:avLst/>
        </a:prstGeom>
        <a:solidFill>
          <a:schemeClr val="accent3">
            <a:lumMod val="5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noProof="0" dirty="0">
              <a:latin typeface="Verdana"/>
              <a:cs typeface="Verdana"/>
            </a:rPr>
            <a:t>Design reuse in </a:t>
          </a:r>
          <a:r>
            <a:rPr lang="en-US" sz="1200" b="1" kern="1200" noProof="0" dirty="0" smtClean="0">
              <a:latin typeface="Verdana"/>
              <a:cs typeface="Verdana"/>
            </a:rPr>
            <a:t>community</a:t>
          </a:r>
          <a:endParaRPr lang="en-US" sz="1200" b="1" kern="1200" noProof="0" dirty="0">
            <a:latin typeface="Verdana"/>
            <a:cs typeface="Verdana"/>
          </a:endParaRPr>
        </a:p>
      </dsp:txBody>
      <dsp:txXfrm>
        <a:off x="642648" y="575568"/>
        <a:ext cx="1030738" cy="605651"/>
      </dsp:txXfrm>
    </dsp:sp>
    <dsp:sp modelId="{64691798-24A6-2742-B37D-208019E2D751}">
      <dsp:nvSpPr>
        <dsp:cNvPr id="0" name=""/>
        <dsp:cNvSpPr/>
      </dsp:nvSpPr>
      <dsp:spPr>
        <a:xfrm>
          <a:off x="649557" y="69409"/>
          <a:ext cx="1016919" cy="428259"/>
        </a:xfrm>
        <a:prstGeom prst="ellipse">
          <a:avLst/>
        </a:prstGeom>
        <a:solidFill>
          <a:schemeClr val="bg2">
            <a:lumMod val="90000"/>
            <a:alpha val="49804"/>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Who?</a:t>
          </a:r>
          <a:endParaRPr lang="fr-FR" sz="1200" kern="1200" dirty="0">
            <a:latin typeface="Verdana"/>
            <a:cs typeface="Verdana"/>
          </a:endParaRPr>
        </a:p>
      </dsp:txBody>
      <dsp:txXfrm>
        <a:off x="798481" y="132126"/>
        <a:ext cx="719071" cy="302825"/>
      </dsp:txXfrm>
    </dsp:sp>
    <dsp:sp modelId="{2B88E636-6AE8-9E43-8206-17701BCC5B5A}">
      <dsp:nvSpPr>
        <dsp:cNvPr id="0" name=""/>
        <dsp:cNvSpPr/>
      </dsp:nvSpPr>
      <dsp:spPr>
        <a:xfrm>
          <a:off x="1293695" y="980870"/>
          <a:ext cx="1010842" cy="428259"/>
        </a:xfrm>
        <a:prstGeom prst="ellipse">
          <a:avLst/>
        </a:prstGeom>
        <a:solidFill>
          <a:srgbClr val="00B050">
            <a:alpha val="5000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How?</a:t>
          </a:r>
          <a:endParaRPr lang="fr-FR" sz="1200" kern="1200" dirty="0">
            <a:latin typeface="Verdana"/>
            <a:cs typeface="Verdana"/>
          </a:endParaRPr>
        </a:p>
      </dsp:txBody>
      <dsp:txXfrm>
        <a:off x="1441729" y="1043587"/>
        <a:ext cx="714774" cy="302825"/>
      </dsp:txXfrm>
    </dsp:sp>
    <dsp:sp modelId="{44157886-5567-794A-8BF8-571A3D9AE755}">
      <dsp:nvSpPr>
        <dsp:cNvPr id="0" name=""/>
        <dsp:cNvSpPr/>
      </dsp:nvSpPr>
      <dsp:spPr>
        <a:xfrm>
          <a:off x="0" y="967281"/>
          <a:ext cx="953468" cy="428259"/>
        </a:xfrm>
        <a:prstGeom prst="ellipse">
          <a:avLst/>
        </a:prstGeom>
        <a:solidFill>
          <a:schemeClr val="bg2">
            <a:lumMod val="90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Verdana"/>
              <a:cs typeface="Verdana"/>
            </a:rPr>
            <a:t>Why?</a:t>
          </a:r>
          <a:endParaRPr lang="fr-FR" sz="1200" b="1" kern="1200" dirty="0">
            <a:latin typeface="Verdana"/>
            <a:cs typeface="Verdana"/>
          </a:endParaRPr>
        </a:p>
      </dsp:txBody>
      <dsp:txXfrm>
        <a:off x="139632" y="1029998"/>
        <a:ext cx="674204" cy="3028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A43B6-86E5-C34C-9E51-485FAD6A6336}">
      <dsp:nvSpPr>
        <dsp:cNvPr id="0" name=""/>
        <dsp:cNvSpPr/>
      </dsp:nvSpPr>
      <dsp:spPr>
        <a:xfrm>
          <a:off x="821544" y="-14090"/>
          <a:ext cx="2770303" cy="2770303"/>
        </a:xfrm>
        <a:prstGeom prst="circularArrow">
          <a:avLst>
            <a:gd name="adj1" fmla="val 5544"/>
            <a:gd name="adj2" fmla="val 330680"/>
            <a:gd name="adj3" fmla="val 13882785"/>
            <a:gd name="adj4" fmla="val 17321268"/>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55DF986-F1A8-C744-93D2-3761EB2A5A11}">
      <dsp:nvSpPr>
        <dsp:cNvPr id="0" name=""/>
        <dsp:cNvSpPr/>
      </dsp:nvSpPr>
      <dsp:spPr>
        <a:xfrm>
          <a:off x="1588218" y="222"/>
          <a:ext cx="1236956" cy="6184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Find similar project</a:t>
          </a:r>
          <a:endParaRPr lang="en-US" sz="1300" kern="1200" noProof="0" dirty="0">
            <a:latin typeface="Verdana"/>
            <a:cs typeface="Verdana"/>
          </a:endParaRPr>
        </a:p>
      </dsp:txBody>
      <dsp:txXfrm>
        <a:off x="1618410" y="30414"/>
        <a:ext cx="1176572" cy="558094"/>
      </dsp:txXfrm>
    </dsp:sp>
    <dsp:sp modelId="{109D69A3-8C32-204E-BE67-AD01BC2981AB}">
      <dsp:nvSpPr>
        <dsp:cNvPr id="0" name=""/>
        <dsp:cNvSpPr/>
      </dsp:nvSpPr>
      <dsp:spPr>
        <a:xfrm>
          <a:off x="2711764" y="816526"/>
          <a:ext cx="1236956" cy="618478"/>
        </a:xfrm>
        <a:prstGeom prst="roundRect">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Access the sources</a:t>
          </a:r>
          <a:endParaRPr lang="en-US" sz="1300" kern="1200" noProof="0" dirty="0">
            <a:latin typeface="Verdana"/>
            <a:cs typeface="Verdana"/>
          </a:endParaRPr>
        </a:p>
      </dsp:txBody>
      <dsp:txXfrm>
        <a:off x="2741956" y="846718"/>
        <a:ext cx="1176572" cy="558094"/>
      </dsp:txXfrm>
    </dsp:sp>
    <dsp:sp modelId="{30B62887-4644-AA43-A91D-29F36C57ECFF}">
      <dsp:nvSpPr>
        <dsp:cNvPr id="0" name=""/>
        <dsp:cNvSpPr/>
      </dsp:nvSpPr>
      <dsp:spPr>
        <a:xfrm>
          <a:off x="2282607" y="2137333"/>
          <a:ext cx="1236956" cy="6184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Understand the sources</a:t>
          </a:r>
          <a:endParaRPr lang="en-US" sz="1300" kern="1200" noProof="0" dirty="0">
            <a:latin typeface="Verdana"/>
            <a:cs typeface="Verdana"/>
          </a:endParaRPr>
        </a:p>
      </dsp:txBody>
      <dsp:txXfrm>
        <a:off x="2312799" y="2167525"/>
        <a:ext cx="1176572" cy="558094"/>
      </dsp:txXfrm>
    </dsp:sp>
    <dsp:sp modelId="{79B1DAD8-72DE-D44B-A886-AF09D69B3C2D}">
      <dsp:nvSpPr>
        <dsp:cNvPr id="0" name=""/>
        <dsp:cNvSpPr/>
      </dsp:nvSpPr>
      <dsp:spPr>
        <a:xfrm>
          <a:off x="893828" y="2137333"/>
          <a:ext cx="1236956" cy="6184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Duplicate the sources</a:t>
          </a:r>
          <a:endParaRPr lang="en-US" sz="1300" kern="1200" noProof="0" dirty="0">
            <a:latin typeface="Verdana"/>
            <a:cs typeface="Verdana"/>
          </a:endParaRPr>
        </a:p>
      </dsp:txBody>
      <dsp:txXfrm>
        <a:off x="924020" y="2167525"/>
        <a:ext cx="1176572" cy="558094"/>
      </dsp:txXfrm>
    </dsp:sp>
    <dsp:sp modelId="{70094A10-4200-724D-A2FE-D758DAF3F650}">
      <dsp:nvSpPr>
        <dsp:cNvPr id="0" name=""/>
        <dsp:cNvSpPr/>
      </dsp:nvSpPr>
      <dsp:spPr>
        <a:xfrm>
          <a:off x="464672" y="816526"/>
          <a:ext cx="1236956" cy="6184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noProof="0" dirty="0" smtClean="0">
              <a:latin typeface="Verdana"/>
              <a:cs typeface="Verdana"/>
            </a:rPr>
            <a:t>Reuse with or without modification</a:t>
          </a:r>
          <a:endParaRPr lang="en-US" sz="1300" kern="1200" noProof="0" dirty="0">
            <a:latin typeface="Verdana"/>
            <a:cs typeface="Verdana"/>
          </a:endParaRPr>
        </a:p>
      </dsp:txBody>
      <dsp:txXfrm>
        <a:off x="494864" y="846718"/>
        <a:ext cx="1176572" cy="55809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DCC9B4-B2BF-495A-B06F-C7A30F559BEE}" type="datetimeFigureOut">
              <a:rPr lang="fr-FR" smtClean="0"/>
              <a:t>27/05/2020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57549-1619-42AC-BF27-81877E02C8A7}" type="slidenum">
              <a:rPr lang="fr-FR" smtClean="0"/>
              <a:t>‹N°›</a:t>
            </a:fld>
            <a:endParaRPr lang="fr-FR"/>
          </a:p>
        </p:txBody>
      </p:sp>
    </p:spTree>
    <p:extLst>
      <p:ext uri="{BB962C8B-B14F-4D97-AF65-F5344CB8AC3E}">
        <p14:creationId xmlns:p14="http://schemas.microsoft.com/office/powerpoint/2010/main" val="2560137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Hello </a:t>
            </a:r>
            <a:r>
              <a:rPr lang="fr-FR" dirty="0" err="1" smtClean="0"/>
              <a:t>every</a:t>
            </a:r>
            <a:r>
              <a:rPr lang="fr-FR" baseline="0" dirty="0" smtClean="0"/>
              <a:t> one, </a:t>
            </a:r>
            <a:r>
              <a:rPr lang="fr-FR" baseline="0" dirty="0" err="1" smtClean="0"/>
              <a:t>My</a:t>
            </a:r>
            <a:r>
              <a:rPr lang="fr-FR" baseline="0" dirty="0" smtClean="0"/>
              <a:t> </a:t>
            </a:r>
            <a:r>
              <a:rPr lang="fr-FR" baseline="0" dirty="0" err="1" smtClean="0"/>
              <a:t>name</a:t>
            </a:r>
            <a:r>
              <a:rPr lang="fr-FR" baseline="0" dirty="0" smtClean="0"/>
              <a:t> </a:t>
            </a:r>
            <a:r>
              <a:rPr lang="fr-FR" baseline="0" dirty="0" err="1" smtClean="0"/>
              <a:t>is</a:t>
            </a:r>
            <a:r>
              <a:rPr lang="fr-FR" baseline="0" dirty="0" smtClean="0"/>
              <a:t> Amer Ezoji, I </a:t>
            </a:r>
            <a:r>
              <a:rPr lang="fr-FR" baseline="0" dirty="0" err="1" smtClean="0"/>
              <a:t>am</a:t>
            </a:r>
            <a:r>
              <a:rPr lang="fr-FR" baseline="0" dirty="0" smtClean="0"/>
              <a:t> </a:t>
            </a:r>
            <a:r>
              <a:rPr lang="en-US" sz="1200" kern="1200" dirty="0" smtClean="0">
                <a:solidFill>
                  <a:schemeClr val="tx1"/>
                </a:solidFill>
                <a:effectLst/>
                <a:latin typeface="+mn-lt"/>
                <a:ea typeface="+mn-ea"/>
                <a:cs typeface="+mn-cs"/>
              </a:rPr>
              <a:t>post-doctoral at G-SCOP laboratory in Grenoble. My presentation </a:t>
            </a:r>
            <a:r>
              <a:rPr lang="en-US" sz="1200" kern="1200" baseline="0" dirty="0" smtClean="0">
                <a:solidFill>
                  <a:schemeClr val="tx1"/>
                </a:solidFill>
                <a:effectLst/>
                <a:latin typeface="+mn-lt"/>
                <a:ea typeface="+mn-ea"/>
                <a:cs typeface="+mn-cs"/>
              </a:rPr>
              <a:t>entitled</a:t>
            </a:r>
            <a:r>
              <a:rPr lang="en-US" sz="1200" kern="1200" baseline="0" dirty="0" smtClean="0">
                <a:solidFill>
                  <a:schemeClr val="tx1"/>
                </a:solidFill>
                <a:effectLst/>
                <a:latin typeface="+mn-lt"/>
                <a:ea typeface="+mn-ea"/>
                <a:cs typeface="+mn-cs"/>
              </a:rPr>
              <a:t>: </a:t>
            </a:r>
            <a:r>
              <a:rPr lang="en-US" sz="1200" dirty="0" smtClean="0">
                <a:latin typeface="Verdana"/>
                <a:cs typeface="Verdana"/>
              </a:rPr>
              <a:t>Towards a Better Understanding of Open Source Hardware Design Reuse in Company- Community Collaboration.</a:t>
            </a:r>
            <a:r>
              <a:rPr lang="en-US" sz="1200" baseline="0" dirty="0" smtClean="0">
                <a:latin typeface="Verdana"/>
                <a:cs typeface="Verdana"/>
              </a:rPr>
              <a:t> </a:t>
            </a:r>
            <a:r>
              <a:rPr lang="fr-FR" sz="1200" baseline="0" dirty="0" err="1" smtClean="0">
                <a:latin typeface="Verdana"/>
                <a:cs typeface="Verdana"/>
              </a:rPr>
              <a:t>is</a:t>
            </a:r>
            <a:r>
              <a:rPr lang="fr-FR" sz="1200" baseline="0" dirty="0" smtClean="0">
                <a:latin typeface="Verdana"/>
                <a:cs typeface="Verdana"/>
              </a:rPr>
              <a:t> part of </a:t>
            </a:r>
            <a:r>
              <a:rPr lang="fr-FR" b="0" dirty="0" smtClean="0">
                <a:latin typeface="Verdana"/>
                <a:cs typeface="Verdana"/>
              </a:rPr>
              <a:t>H2020 </a:t>
            </a:r>
            <a:r>
              <a:rPr lang="fr-FR" b="0" dirty="0" err="1" smtClean="0">
                <a:latin typeface="Verdana"/>
                <a:cs typeface="Verdana"/>
              </a:rPr>
              <a:t>project</a:t>
            </a:r>
            <a:r>
              <a:rPr lang="fr-FR" b="0" dirty="0" smtClean="0">
                <a:latin typeface="Verdana"/>
                <a:cs typeface="Verdana"/>
              </a:rPr>
              <a:t> </a:t>
            </a:r>
            <a:r>
              <a:rPr lang="fr-FR" b="0" dirty="0" err="1" smtClean="0">
                <a:latin typeface="Verdana"/>
                <a:cs typeface="Verdana"/>
              </a:rPr>
              <a:t>called</a:t>
            </a:r>
            <a:r>
              <a:rPr lang="en-GB" sz="1200" baseline="0" dirty="0" smtClean="0"/>
              <a:t> Open! Next.</a:t>
            </a:r>
            <a:endParaRPr lang="en-GB" sz="1200" baseline="0"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1</a:t>
            </a:fld>
            <a:endParaRPr lang="fr-FR"/>
          </a:p>
        </p:txBody>
      </p:sp>
    </p:spTree>
    <p:extLst>
      <p:ext uri="{BB962C8B-B14F-4D97-AF65-F5344CB8AC3E}">
        <p14:creationId xmlns:p14="http://schemas.microsoft.com/office/powerpoint/2010/main" val="3353674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Once</a:t>
            </a:r>
            <a:r>
              <a:rPr lang="en-US" sz="1200" kern="1200" baseline="0" dirty="0" smtClean="0">
                <a:solidFill>
                  <a:schemeClr val="tx1"/>
                </a:solidFill>
                <a:effectLst/>
                <a:latin typeface="+mn-lt"/>
                <a:ea typeface="+mn-ea"/>
                <a:cs typeface="+mn-cs"/>
              </a:rPr>
              <a:t> a maker has identified a similar project, the second activity of a basic open source hardware design reuse process consists in accessing to the sources of the design. Makers usually share their designs using online repositories such as GitHub or </a:t>
            </a:r>
            <a:r>
              <a:rPr lang="en-US" sz="1200" kern="1200" baseline="0" dirty="0" err="1" smtClean="0">
                <a:solidFill>
                  <a:schemeClr val="tx1"/>
                </a:solidFill>
                <a:effectLst/>
                <a:latin typeface="+mn-lt"/>
                <a:ea typeface="+mn-ea"/>
                <a:cs typeface="+mn-cs"/>
              </a:rPr>
              <a:t>Wikifactory</a:t>
            </a:r>
            <a:r>
              <a:rPr lang="en-US" sz="1200" kern="1200" baseline="0" dirty="0" smtClean="0">
                <a:solidFill>
                  <a:schemeClr val="tx1"/>
                </a:solidFill>
                <a:effectLst/>
                <a:latin typeface="+mn-lt"/>
                <a:ea typeface="+mn-ea"/>
                <a:cs typeface="+mn-cs"/>
              </a:rPr>
              <a:t>.</a:t>
            </a:r>
            <a:endParaRPr lang="fr-FR"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10</a:t>
            </a:fld>
            <a:endParaRPr lang="fr-FR"/>
          </a:p>
        </p:txBody>
      </p:sp>
    </p:spTree>
    <p:extLst>
      <p:ext uri="{BB962C8B-B14F-4D97-AF65-F5344CB8AC3E}">
        <p14:creationId xmlns:p14="http://schemas.microsoft.com/office/powerpoint/2010/main" val="3769112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hangingPunct="0"/>
            <a:r>
              <a:rPr lang="en-US" sz="1200" kern="1200" noProof="0" dirty="0" smtClean="0">
                <a:solidFill>
                  <a:schemeClr val="tx1"/>
                </a:solidFill>
                <a:effectLst/>
                <a:latin typeface="+mn-lt"/>
                <a:ea typeface="+mn-ea"/>
                <a:cs typeface="+mn-cs"/>
              </a:rPr>
              <a:t>Getting the sources is a</a:t>
            </a:r>
            <a:r>
              <a:rPr lang="en-US" sz="1200" kern="1200" baseline="0" noProof="0" dirty="0" smtClean="0">
                <a:solidFill>
                  <a:schemeClr val="tx1"/>
                </a:solidFill>
                <a:effectLst/>
                <a:latin typeface="+mn-lt"/>
                <a:ea typeface="+mn-ea"/>
                <a:cs typeface="+mn-cs"/>
              </a:rPr>
              <a:t> necessary but not sufficient condition for design reuse. Indeed, as a maker, I will need to customize the existing design to my own requirements. This is the reason why, I should be able to understand the sources. Web-based platforms provide communication capabilities for commenting design decisions and </a:t>
            </a:r>
            <a:r>
              <a:rPr lang="en-US" sz="1200" kern="1200" baseline="0" noProof="0" dirty="0" err="1" smtClean="0">
                <a:solidFill>
                  <a:schemeClr val="tx1"/>
                </a:solidFill>
                <a:effectLst/>
                <a:latin typeface="+mn-lt"/>
                <a:ea typeface="+mn-ea"/>
                <a:cs typeface="+mn-cs"/>
              </a:rPr>
              <a:t>rationals</a:t>
            </a:r>
            <a:r>
              <a:rPr lang="en-US" sz="1200" kern="1200" baseline="0" noProof="0" dirty="0" smtClean="0">
                <a:solidFill>
                  <a:schemeClr val="tx1"/>
                </a:solidFill>
                <a:effectLst/>
                <a:latin typeface="+mn-lt"/>
                <a:ea typeface="+mn-ea"/>
                <a:cs typeface="+mn-cs"/>
              </a:rPr>
              <a:t> such as change history, issues tracking, comments, or bill of materials and drawings.</a:t>
            </a:r>
            <a:endParaRPr lang="en-US" noProof="0"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11</a:t>
            </a:fld>
            <a:endParaRPr lang="fr-FR"/>
          </a:p>
        </p:txBody>
      </p:sp>
    </p:spTree>
    <p:extLst>
      <p:ext uri="{BB962C8B-B14F-4D97-AF65-F5344CB8AC3E}">
        <p14:creationId xmlns:p14="http://schemas.microsoft.com/office/powerpoint/2010/main" val="3512209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The fourth activity</a:t>
            </a:r>
            <a:r>
              <a:rPr lang="en-US" baseline="0" noProof="0" dirty="0" smtClean="0"/>
              <a:t> of the design reuse corresponds to the duplication of the sources on a new repository, this capability is known as “Forking”.</a:t>
            </a:r>
            <a:endParaRPr lang="en-US" noProof="0"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12</a:t>
            </a:fld>
            <a:endParaRPr lang="fr-FR"/>
          </a:p>
        </p:txBody>
      </p:sp>
    </p:spTree>
    <p:extLst>
      <p:ext uri="{BB962C8B-B14F-4D97-AF65-F5344CB8AC3E}">
        <p14:creationId xmlns:p14="http://schemas.microsoft.com/office/powerpoint/2010/main" val="2066725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Finally,</a:t>
            </a:r>
            <a:r>
              <a:rPr lang="en-US" baseline="0" noProof="0" dirty="0" smtClean="0"/>
              <a:t> the maker can reuse with or without prior modification the sources on his own repository before sharing his own new version of the open source hardware with the rest of the community.</a:t>
            </a:r>
            <a:endParaRPr lang="en-US" noProof="0"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13</a:t>
            </a:fld>
            <a:endParaRPr lang="fr-FR"/>
          </a:p>
        </p:txBody>
      </p:sp>
    </p:spTree>
    <p:extLst>
      <p:ext uri="{BB962C8B-B14F-4D97-AF65-F5344CB8AC3E}">
        <p14:creationId xmlns:p14="http://schemas.microsoft.com/office/powerpoint/2010/main" val="3465162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noProof="0" dirty="0" smtClean="0"/>
              <a:t>If look at design reuse in company-community collaboration </a:t>
            </a:r>
            <a:endParaRPr lang="en-US" noProof="0"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14</a:t>
            </a:fld>
            <a:endParaRPr lang="fr-FR"/>
          </a:p>
        </p:txBody>
      </p:sp>
    </p:spTree>
    <p:extLst>
      <p:ext uri="{BB962C8B-B14F-4D97-AF65-F5344CB8AC3E}">
        <p14:creationId xmlns:p14="http://schemas.microsoft.com/office/powerpoint/2010/main" val="2546180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mj-lt"/>
              <a:buNone/>
            </a:pPr>
            <a:r>
              <a:rPr lang="fr-FR" dirty="0" err="1" smtClean="0"/>
              <a:t>Communities</a:t>
            </a:r>
            <a:r>
              <a:rPr lang="fr-FR" dirty="0" smtClean="0"/>
              <a:t> and </a:t>
            </a:r>
            <a:r>
              <a:rPr lang="fr-FR" dirty="0" err="1" smtClean="0"/>
              <a:t>companies</a:t>
            </a:r>
            <a:r>
              <a:rPr lang="fr-FR" dirty="0" smtClean="0"/>
              <a:t> have </a:t>
            </a:r>
            <a:r>
              <a:rPr lang="fr-FR" dirty="0" err="1" smtClean="0"/>
              <a:t>actors</a:t>
            </a:r>
            <a:r>
              <a:rPr lang="fr-FR" dirty="0" smtClean="0"/>
              <a:t> </a:t>
            </a:r>
            <a:r>
              <a:rPr lang="fr-FR" dirty="0" err="1" smtClean="0"/>
              <a:t>with</a:t>
            </a:r>
            <a:r>
              <a:rPr lang="fr-FR" baseline="0" dirty="0" smtClean="0"/>
              <a:t> an engineering background </a:t>
            </a:r>
            <a:r>
              <a:rPr lang="fr-FR" baseline="0" dirty="0" err="1" smtClean="0"/>
              <a:t>who</a:t>
            </a:r>
            <a:r>
              <a:rPr lang="fr-FR" baseline="0" dirty="0" smtClean="0"/>
              <a:t> </a:t>
            </a:r>
            <a:r>
              <a:rPr lang="fr-FR" baseline="0" dirty="0" err="1" smtClean="0"/>
              <a:t>share</a:t>
            </a:r>
            <a:r>
              <a:rPr lang="fr-FR" baseline="0" dirty="0" smtClean="0"/>
              <a:t> a </a:t>
            </a:r>
            <a:r>
              <a:rPr lang="fr-FR" baseline="0" dirty="0" err="1" smtClean="0"/>
              <a:t>common</a:t>
            </a:r>
            <a:r>
              <a:rPr lang="fr-FR" baseline="0" dirty="0" smtClean="0"/>
              <a:t> </a:t>
            </a:r>
            <a:r>
              <a:rPr lang="fr-FR" baseline="0" dirty="0" err="1" smtClean="0"/>
              <a:t>technical</a:t>
            </a:r>
            <a:r>
              <a:rPr lang="fr-FR" baseline="0" dirty="0" smtClean="0"/>
              <a:t> </a:t>
            </a:r>
            <a:r>
              <a:rPr lang="fr-FR" baseline="0" dirty="0" err="1" smtClean="0"/>
              <a:t>language</a:t>
            </a:r>
            <a:r>
              <a:rPr lang="fr-FR" baseline="0" dirty="0" smtClean="0"/>
              <a:t> and </a:t>
            </a:r>
            <a:r>
              <a:rPr lang="fr-FR" baseline="0" dirty="0" err="1" smtClean="0"/>
              <a:t>understanding</a:t>
            </a:r>
            <a:r>
              <a:rPr lang="fr-FR" baseline="0" dirty="0" smtClean="0"/>
              <a:t> of a design.</a:t>
            </a:r>
            <a:endParaRPr lang="fr-FR" b="0"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15</a:t>
            </a:fld>
            <a:endParaRPr lang="fr-FR"/>
          </a:p>
        </p:txBody>
      </p:sp>
    </p:spTree>
    <p:extLst>
      <p:ext uri="{BB962C8B-B14F-4D97-AF65-F5344CB8AC3E}">
        <p14:creationId xmlns:p14="http://schemas.microsoft.com/office/powerpoint/2010/main" val="1712475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0" noProof="0" dirty="0" smtClean="0"/>
              <a:t>Companies</a:t>
            </a:r>
            <a:r>
              <a:rPr lang="en-US" b="0" baseline="0" noProof="0" dirty="0" smtClean="0"/>
              <a:t> and communities mainly share different goals. Companies look for quality and customer </a:t>
            </a:r>
            <a:r>
              <a:rPr lang="en-US" b="0" baseline="0" noProof="0" dirty="0" err="1" smtClean="0"/>
              <a:t>satisfation</a:t>
            </a:r>
            <a:r>
              <a:rPr lang="en-US" b="0" baseline="0" noProof="0" dirty="0" smtClean="0"/>
              <a:t> while reducing costs and time-to-market, whereas makers are motivated by solving problems, having fun, and sharing knowledge. But if we dig into the motivations, we notice that both - companies and communities - share some common goals such as reducing design errors and fostering creativity. </a:t>
            </a:r>
            <a:endParaRPr lang="en-US" b="0" noProof="0"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16</a:t>
            </a:fld>
            <a:endParaRPr lang="fr-FR"/>
          </a:p>
        </p:txBody>
      </p:sp>
    </p:spTree>
    <p:extLst>
      <p:ext uri="{BB962C8B-B14F-4D97-AF65-F5344CB8AC3E}">
        <p14:creationId xmlns:p14="http://schemas.microsoft.com/office/powerpoint/2010/main" val="1903899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mj-lt"/>
              <a:buNone/>
            </a:pPr>
            <a:r>
              <a:rPr lang="en-US" noProof="0" dirty="0" smtClean="0"/>
              <a:t>From a technology</a:t>
            </a:r>
            <a:r>
              <a:rPr lang="en-US" baseline="0" noProof="0" dirty="0" smtClean="0"/>
              <a:t> point of view, the review of the </a:t>
            </a:r>
            <a:r>
              <a:rPr lang="en-US" baseline="0" noProof="0" dirty="0" err="1" smtClean="0"/>
              <a:t>litterature</a:t>
            </a:r>
            <a:r>
              <a:rPr lang="en-US" baseline="0" noProof="0" dirty="0" smtClean="0"/>
              <a:t> and the analysis of open source hardware design practices shows that companies and communities use different design methods and tools. Companies use heavy information systems and laborious documentation practices, whereas communities prefer to use web-based </a:t>
            </a:r>
            <a:r>
              <a:rPr lang="en-US" baseline="0" noProof="0" dirty="0" err="1" smtClean="0"/>
              <a:t>plateforms</a:t>
            </a:r>
            <a:r>
              <a:rPr lang="en-US" baseline="0" noProof="0" dirty="0" smtClean="0"/>
              <a:t> for their openness and flexibility. </a:t>
            </a:r>
            <a:endParaRPr lang="en-US" b="0" noProof="0"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17</a:t>
            </a:fld>
            <a:endParaRPr lang="fr-FR"/>
          </a:p>
        </p:txBody>
      </p:sp>
    </p:spTree>
    <p:extLst>
      <p:ext uri="{BB962C8B-B14F-4D97-AF65-F5344CB8AC3E}">
        <p14:creationId xmlns:p14="http://schemas.microsoft.com/office/powerpoint/2010/main" val="3647946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noProof="0" dirty="0" smtClean="0"/>
              <a:t> </a:t>
            </a:r>
            <a:endParaRPr lang="en-US" noProof="0"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18</a:t>
            </a:fld>
            <a:endParaRPr lang="fr-FR"/>
          </a:p>
        </p:txBody>
      </p:sp>
    </p:spTree>
    <p:extLst>
      <p:ext uri="{BB962C8B-B14F-4D97-AF65-F5344CB8AC3E}">
        <p14:creationId xmlns:p14="http://schemas.microsoft.com/office/powerpoint/2010/main" val="353494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150000"/>
              </a:lnSpc>
            </a:pPr>
            <a:endParaRPr lang="en-US" sz="1800" dirty="0" smtClean="0">
              <a:latin typeface="Verdana"/>
              <a:cs typeface="Verdana"/>
            </a:endParaRPr>
          </a:p>
          <a:p>
            <a:pPr>
              <a:lnSpc>
                <a:spcPct val="150000"/>
              </a:lnSpc>
            </a:pPr>
            <a:r>
              <a:rPr lang="en-US" sz="1800" dirty="0" smtClean="0">
                <a:latin typeface="Verdana"/>
                <a:cs typeface="Verdana"/>
              </a:rPr>
              <a:t>How can we improve the current situation ? Shall we concentrate our efforts on a new design rational approach? Or maybe shall we come up with a new data exchange format? Or perhaps the</a:t>
            </a:r>
            <a:r>
              <a:rPr lang="en-US" sz="1800" baseline="0" dirty="0" smtClean="0">
                <a:latin typeface="Verdana"/>
                <a:cs typeface="Verdana"/>
              </a:rPr>
              <a:t> problem is the lack of a standardized design documentation. To rationally decide how to facilitate design reuse for a better company-community collaboration, we have interviewed X makers and companies from different parts of the world. We are currently analyzing the transcriptions of these interviews to identify the problems and needs in terms of OSH design reuse that will help us to specify technical requirements for a new method and/or tool for OSH design reuse.</a:t>
            </a:r>
            <a:endParaRPr lang="en-US" sz="1800" dirty="0" smtClean="0">
              <a:latin typeface="Verdana"/>
              <a:cs typeface="Verdana"/>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19</a:t>
            </a:fld>
            <a:endParaRPr lang="fr-FR"/>
          </a:p>
        </p:txBody>
      </p:sp>
    </p:spTree>
    <p:extLst>
      <p:ext uri="{BB962C8B-B14F-4D97-AF65-F5344CB8AC3E}">
        <p14:creationId xmlns:p14="http://schemas.microsoft.com/office/powerpoint/2010/main" val="2276759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nSpc>
                <a:spcPct val="120000"/>
              </a:lnSpc>
              <a:buFont typeface="Courier New"/>
              <a:buNone/>
            </a:pPr>
            <a:r>
              <a:rPr lang="en-US" noProof="0" dirty="0" smtClean="0"/>
              <a:t>First of all, let me introduce you the </a:t>
            </a:r>
            <a:r>
              <a:rPr lang="en-US" noProof="0" dirty="0" err="1" smtClean="0"/>
              <a:t>OpenNext</a:t>
            </a:r>
            <a:r>
              <a:rPr lang="en-US" baseline="0" noProof="0" dirty="0" smtClean="0"/>
              <a:t> project</a:t>
            </a:r>
            <a:endParaRPr lang="en-US" noProof="0"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2</a:t>
            </a:fld>
            <a:endParaRPr lang="fr-FR"/>
          </a:p>
        </p:txBody>
      </p:sp>
    </p:spTree>
    <p:extLst>
      <p:ext uri="{BB962C8B-B14F-4D97-AF65-F5344CB8AC3E}">
        <p14:creationId xmlns:p14="http://schemas.microsoft.com/office/powerpoint/2010/main" val="3443034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20</a:t>
            </a:fld>
            <a:endParaRPr lang="fr-FR"/>
          </a:p>
        </p:txBody>
      </p:sp>
    </p:spTree>
    <p:extLst>
      <p:ext uri="{BB962C8B-B14F-4D97-AF65-F5344CB8AC3E}">
        <p14:creationId xmlns:p14="http://schemas.microsoft.com/office/powerpoint/2010/main" val="2453164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The OPEN!NEXT project is dedicated to develop methods and tools to foster company-community collaboration. </a:t>
            </a:r>
            <a:r>
              <a:rPr lang="en-US" noProof="0" dirty="0" smtClean="0"/>
              <a:t>OPEN!NEXT </a:t>
            </a:r>
            <a:r>
              <a:rPr lang="en-US" noProof="0" dirty="0" smtClean="0"/>
              <a:t>is made up of 19 partners from seven European countries and it has different partners such</a:t>
            </a:r>
            <a:r>
              <a:rPr lang="en-US" baseline="0" noProof="0" dirty="0" smtClean="0"/>
              <a:t> as research and practice partners and SMEs.  Moreover, it has six work </a:t>
            </a:r>
            <a:r>
              <a:rPr lang="en-US" baseline="0" noProof="0" dirty="0" smtClean="0"/>
              <a:t>package. e </a:t>
            </a:r>
            <a:r>
              <a:rPr lang="en-US" baseline="0" noProof="0" dirty="0" smtClean="0"/>
              <a:t>are working on WP2: company- community collaboration. In WP2, </a:t>
            </a:r>
            <a:r>
              <a:rPr lang="en-US" sz="1200" kern="1200" noProof="0" dirty="0" smtClean="0">
                <a:solidFill>
                  <a:schemeClr val="tx1"/>
                </a:solidFill>
                <a:effectLst/>
                <a:latin typeface="+mn-lt"/>
                <a:ea typeface="+mn-ea"/>
                <a:cs typeface="+mn-cs"/>
              </a:rPr>
              <a:t>we are responsible for the task entitled "facilitating documentation for design reuse". </a:t>
            </a:r>
            <a:endParaRPr lang="en-US" sz="1200" kern="120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smtClean="0">
                <a:solidFill>
                  <a:schemeClr val="tx1"/>
                </a:solidFill>
                <a:effectLst/>
                <a:latin typeface="+mn-lt"/>
                <a:ea typeface="+mn-ea"/>
                <a:cs typeface="+mn-cs"/>
              </a:rPr>
              <a:t>(</a:t>
            </a:r>
            <a:r>
              <a:rPr lang="en-GB" sz="1200" baseline="0" dirty="0" smtClean="0"/>
              <a:t>SMEs have little resource to create and prototype new concepts and could benefit from the potential resources in terms of machines and skills of open source communities. On the other hand, communities of developer can benefit from collaboration with SMEs to create a more sustainable business model and expand their activity beyond simple hobbyists.)</a:t>
            </a:r>
            <a:endParaRPr lang="en-US" sz="1200" kern="120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noProof="0" dirty="0" smtClean="0">
              <a:latin typeface="Verdana"/>
              <a:cs typeface="Verdan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latin typeface="Verdana"/>
              <a:cs typeface="Verdana"/>
            </a:endParaRPr>
          </a:p>
          <a:p>
            <a:endParaRPr lang="fr-FR"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3</a:t>
            </a:fld>
            <a:endParaRPr lang="fr-FR"/>
          </a:p>
        </p:txBody>
      </p:sp>
    </p:spTree>
    <p:extLst>
      <p:ext uri="{BB962C8B-B14F-4D97-AF65-F5344CB8AC3E}">
        <p14:creationId xmlns:p14="http://schemas.microsoft.com/office/powerpoint/2010/main" val="2767946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Open source hardware is a relatively recent phenomenon that takes its roots in the open source software development. Like open source software, open source hardware promotes a sharing approach based on the consideration that sharing bits of designs allows a globally more efficient development process and empower people with development capabilities they do not have with traditional industrial approaches. This phenomenon is becoming more and more popular in the developed countries through the hackers or makers movements.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Design reuse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an activity that consists in re-using all or part of an existing design, in order to fulfill a new set of requirements in a new context. </a:t>
            </a:r>
            <a:endParaRPr lang="en-US" sz="1200" b="0" dirty="0" smtClean="0">
              <a:solidFill>
                <a:srgbClr val="FFFFFF"/>
              </a:solidFill>
              <a:latin typeface="Verdana"/>
              <a:cs typeface="Verdan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noProof="0" dirty="0" smtClean="0"/>
              <a:t>If we consider this ventilator </a:t>
            </a:r>
            <a:r>
              <a:rPr lang="en-US" b="0" baseline="0" noProof="0" dirty="0" smtClean="0"/>
              <a:t>as a product, there are </a:t>
            </a:r>
            <a:r>
              <a:rPr lang="en-US" sz="1200" b="0" baseline="0" noProof="0" dirty="0" smtClean="0">
                <a:latin typeface="Verdana"/>
                <a:cs typeface="Verdana"/>
              </a:rPr>
              <a:t>t</a:t>
            </a:r>
            <a:r>
              <a:rPr lang="en-US" sz="1200" b="0" noProof="0" dirty="0" smtClean="0">
                <a:latin typeface="Verdana"/>
                <a:cs typeface="Verdana"/>
              </a:rPr>
              <a:t>wo alternatives to design</a:t>
            </a:r>
            <a:r>
              <a:rPr lang="en-US" sz="1200" b="0" baseline="0" noProof="0" dirty="0" smtClean="0">
                <a:latin typeface="Verdana"/>
                <a:cs typeface="Verdana"/>
              </a:rPr>
              <a:t> </a:t>
            </a:r>
            <a:r>
              <a:rPr lang="en-US" sz="1200" b="0" noProof="0" dirty="0" smtClean="0">
                <a:latin typeface="Verdana"/>
                <a:cs typeface="Verdana"/>
              </a:rPr>
              <a:t>and manufacture the product</a:t>
            </a:r>
            <a:r>
              <a:rPr lang="en-US" sz="1200" b="0" baseline="0" noProof="0" dirty="0" smtClean="0">
                <a:latin typeface="Verdana"/>
                <a:cs typeface="Verdana"/>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noProof="0" dirty="0" smtClean="0">
                <a:latin typeface="Verdana"/>
                <a:cs typeface="Verdana"/>
              </a:rPr>
              <a:t>The first one is the classical</a:t>
            </a:r>
            <a:r>
              <a:rPr lang="en-US" sz="1200" b="0" noProof="0" dirty="0" smtClean="0">
                <a:latin typeface="Verdana"/>
                <a:cs typeface="Verdana"/>
              </a:rPr>
              <a:t> industrial approach where a company or a group of companies design, produce and sell the product. The design is private and often protected by a patent.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dirty="0" smtClean="0">
                <a:latin typeface="Verdana"/>
                <a:cs typeface="Verdana"/>
              </a:rPr>
              <a:t>The second approach </a:t>
            </a:r>
            <a:r>
              <a:rPr lang="en-US" sz="1200" b="0" baseline="0" noProof="0" dirty="0" smtClean="0">
                <a:latin typeface="Verdana"/>
                <a:cs typeface="Verdana"/>
              </a:rPr>
              <a:t>is c</a:t>
            </a:r>
            <a:r>
              <a:rPr lang="en-US" sz="1200" b="0" noProof="0" dirty="0" smtClean="0">
                <a:latin typeface="Verdana"/>
                <a:cs typeface="Verdana"/>
              </a:rPr>
              <a:t>ommunity-based and in that case the design is made public and shared on a open-source hardware platform.</a:t>
            </a:r>
            <a:r>
              <a:rPr lang="en-US" sz="1200" b="0" baseline="0" noProof="0" dirty="0" smtClean="0">
                <a:latin typeface="Verdana"/>
                <a:cs typeface="Verdana"/>
              </a:rPr>
              <a:t> The </a:t>
            </a:r>
            <a:r>
              <a:rPr lang="en-US" sz="1200" kern="1200" noProof="0" dirty="0" smtClean="0">
                <a:solidFill>
                  <a:schemeClr val="tx1"/>
                </a:solidFill>
                <a:effectLst/>
                <a:latin typeface="+mn-lt"/>
                <a:ea typeface="+mn-ea"/>
                <a:cs typeface="+mn-cs"/>
              </a:rPr>
              <a:t>design is made publicly available so that anyone can freely study, modify, distribute, make, and make business out of it. </a:t>
            </a:r>
            <a:r>
              <a:rPr lang="en-US" sz="1200" kern="1200" dirty="0" smtClean="0">
                <a:solidFill>
                  <a:schemeClr val="tx1"/>
                </a:solidFill>
                <a:effectLst/>
                <a:latin typeface="+mn-lt"/>
                <a:ea typeface="+mn-ea"/>
                <a:cs typeface="+mn-cs"/>
              </a:rPr>
              <a:t>OSH falls into the category of open source innovation</a:t>
            </a:r>
            <a:r>
              <a:rPr lang="en-US" dirty="0" smtClean="0">
                <a:effectLst/>
              </a:rPr>
              <a:t> and </a:t>
            </a:r>
            <a:r>
              <a:rPr lang="en-US" sz="1200" kern="1200" dirty="0" smtClean="0">
                <a:solidFill>
                  <a:schemeClr val="tx1"/>
                </a:solidFill>
                <a:effectLst/>
                <a:latin typeface="+mn-lt"/>
                <a:ea typeface="+mn-ea"/>
                <a:cs typeface="+mn-cs"/>
              </a:rPr>
              <a:t>one of the major benefits is to provide the designers with the ability to reuse solutions, build upon them better designs and consequently save time and efforts.</a:t>
            </a:r>
            <a:r>
              <a:rPr lang="en-US" dirty="0" smtClean="0">
                <a:effectLst/>
              </a:rPr>
              <a:t> Companies have a long practice of design reuse. The question we deal with in this paper is: </a:t>
            </a:r>
            <a:r>
              <a:rPr lang="en-GB" sz="1200" smtClean="0">
                <a:solidFill>
                  <a:srgbClr val="C00000"/>
                </a:solidFill>
                <a:latin typeface="Comic Sans MS" panose="030F0702030302020204" pitchFamily="66" charset="0"/>
              </a:rPr>
              <a:t>Why a Company-Community Collaboration is Challenged by Existing Methods &amp; Tools of Design Reuse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effectLst/>
            </a:endParaRPr>
          </a:p>
          <a:p>
            <a:endParaRPr lang="fr-FR"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4</a:t>
            </a:fld>
            <a:endParaRPr lang="fr-FR"/>
          </a:p>
        </p:txBody>
      </p:sp>
    </p:spTree>
    <p:extLst>
      <p:ext uri="{BB962C8B-B14F-4D97-AF65-F5344CB8AC3E}">
        <p14:creationId xmlns:p14="http://schemas.microsoft.com/office/powerpoint/2010/main" val="3001286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nSpc>
                <a:spcPct val="120000"/>
              </a:lnSpc>
              <a:buFont typeface="Courier New"/>
              <a:buNone/>
            </a:pPr>
            <a:r>
              <a:rPr lang="en-US" baseline="0" noProof="0" dirty="0" smtClean="0"/>
              <a:t>Now we will review existing design reuse practices in company and community</a:t>
            </a:r>
            <a:endParaRPr lang="en-US" noProof="0"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5</a:t>
            </a:fld>
            <a:endParaRPr lang="fr-FR"/>
          </a:p>
        </p:txBody>
      </p:sp>
    </p:spTree>
    <p:extLst>
      <p:ext uri="{BB962C8B-B14F-4D97-AF65-F5344CB8AC3E}">
        <p14:creationId xmlns:p14="http://schemas.microsoft.com/office/powerpoint/2010/main" val="3501622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first look at how the scientific literature were dealing with this question of Design Reuse. The review the current methods and technologies for supporting design reuse in companies led to the following findings: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concentrate one three main dimensions: Who is reusing designs, why do people reuse designs and how do they reuse designs?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question is:</a:t>
            </a:r>
            <a:r>
              <a:rPr lang="en-US" sz="1200" b="0" kern="1200" dirty="0" smtClean="0">
                <a:solidFill>
                  <a:schemeClr val="tx1"/>
                </a:solidFill>
                <a:effectLst/>
                <a:latin typeface="+mn-lt"/>
                <a:ea typeface="+mn-ea"/>
                <a:cs typeface="+mn-cs"/>
              </a:rPr>
              <a:t> Who in a company wants to reuse the design? According to the stat of the art, </a:t>
            </a:r>
            <a:r>
              <a:rPr lang="en-US" sz="1200" kern="1200" dirty="0" smtClean="0">
                <a:solidFill>
                  <a:schemeClr val="tx1"/>
                </a:solidFill>
                <a:effectLst/>
                <a:latin typeface="+mn-lt"/>
                <a:ea typeface="+mn-ea"/>
                <a:cs typeface="+mn-cs"/>
              </a:rPr>
              <a:t>up to 70% of design engineers use  past design knowledge to solve new design problems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minimize</a:t>
            </a:r>
            <a:r>
              <a:rPr lang="en-US" sz="1200" kern="1200" baseline="0" dirty="0" smtClean="0">
                <a:solidFill>
                  <a:schemeClr val="tx1"/>
                </a:solidFill>
                <a:effectLst/>
                <a:latin typeface="+mn-lt"/>
                <a:ea typeface="+mn-ea"/>
                <a:cs typeface="+mn-cs"/>
              </a:rPr>
              <a:t> the </a:t>
            </a:r>
            <a:r>
              <a:rPr lang="en-US" sz="1200" kern="1200" dirty="0" smtClean="0">
                <a:solidFill>
                  <a:schemeClr val="tx1"/>
                </a:solidFill>
                <a:effectLst/>
                <a:latin typeface="+mn-lt"/>
                <a:ea typeface="+mn-ea"/>
                <a:cs typeface="+mn-cs"/>
              </a:rPr>
              <a:t> resources and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Second question: Why do someone would reuse a design? </a:t>
            </a:r>
            <a:r>
              <a:rPr lang="en-US" sz="1200" b="0" kern="1200" noProof="0" dirty="0" smtClean="0">
                <a:solidFill>
                  <a:schemeClr val="tx1"/>
                </a:solidFill>
                <a:effectLst/>
                <a:latin typeface="+mn-lt"/>
                <a:ea typeface="+mn-ea"/>
                <a:cs typeface="+mn-cs"/>
              </a:rPr>
              <a:t>There</a:t>
            </a:r>
            <a:r>
              <a:rPr lang="en-US" sz="1200" b="0" kern="1200" baseline="0" noProof="0" dirty="0" smtClean="0">
                <a:solidFill>
                  <a:schemeClr val="tx1"/>
                </a:solidFill>
                <a:effectLst/>
                <a:latin typeface="+mn-lt"/>
                <a:ea typeface="+mn-ea"/>
                <a:cs typeface="+mn-cs"/>
              </a:rPr>
              <a:t> are different motivations for companies to reuse a design such as</a:t>
            </a:r>
            <a:r>
              <a:rPr lang="en-US" sz="1200" b="0" kern="1200" noProof="0" dirty="0" smtClean="0">
                <a:solidFill>
                  <a:schemeClr val="tx1"/>
                </a:solidFill>
                <a:effectLst/>
                <a:latin typeface="+mn-lt"/>
                <a:ea typeface="+mn-ea"/>
                <a:cs typeface="+mn-cs"/>
              </a:rPr>
              <a:t> </a:t>
            </a:r>
            <a:r>
              <a:rPr lang="en-US" sz="1200" kern="1200" noProof="0" dirty="0" smtClean="0">
                <a:solidFill>
                  <a:schemeClr val="tx1"/>
                </a:solidFill>
                <a:effectLst/>
                <a:latin typeface="+mn-lt"/>
                <a:ea typeface="+mn-ea"/>
                <a:cs typeface="+mn-cs"/>
              </a:rPr>
              <a:t>reducing</a:t>
            </a:r>
            <a:r>
              <a:rPr lang="en-US" sz="1200" kern="1200" baseline="0" noProof="0" dirty="0" smtClean="0">
                <a:solidFill>
                  <a:schemeClr val="tx1"/>
                </a:solidFill>
                <a:effectLst/>
                <a:latin typeface="+mn-lt"/>
                <a:ea typeface="+mn-ea"/>
                <a:cs typeface="+mn-cs"/>
              </a:rPr>
              <a:t> the</a:t>
            </a:r>
            <a:r>
              <a:rPr lang="en-US" sz="1200" kern="1200" noProof="0" dirty="0" smtClean="0">
                <a:solidFill>
                  <a:schemeClr val="tx1"/>
                </a:solidFill>
                <a:effectLst/>
                <a:latin typeface="+mn-lt"/>
                <a:ea typeface="+mn-ea"/>
                <a:cs typeface="+mn-cs"/>
              </a:rPr>
              <a:t> costs and time-to-market,</a:t>
            </a:r>
            <a:r>
              <a:rPr lang="en-US" sz="1200" kern="1200" baseline="0" noProof="0" dirty="0" smtClean="0">
                <a:solidFill>
                  <a:schemeClr val="tx1"/>
                </a:solidFill>
                <a:effectLst/>
                <a:latin typeface="+mn-lt"/>
                <a:ea typeface="+mn-ea"/>
                <a:cs typeface="+mn-cs"/>
              </a:rPr>
              <a:t> </a:t>
            </a:r>
            <a:r>
              <a:rPr lang="en-US" sz="1200" kern="1200" noProof="0" dirty="0" smtClean="0">
                <a:solidFill>
                  <a:schemeClr val="tx1"/>
                </a:solidFill>
                <a:effectLst/>
                <a:latin typeface="+mn-lt"/>
                <a:ea typeface="+mn-ea"/>
                <a:cs typeface="+mn-cs"/>
              </a:rPr>
              <a:t>maximizing customer satisfaction by finishing the design task in a shorter time</a:t>
            </a:r>
            <a:r>
              <a:rPr lang="en-US" sz="1200" kern="1200" baseline="0" noProof="0" dirty="0" smtClean="0">
                <a:solidFill>
                  <a:schemeClr val="tx1"/>
                </a:solidFill>
                <a:effectLst/>
                <a:latin typeface="+mn-lt"/>
                <a:ea typeface="+mn-ea"/>
                <a:cs typeface="+mn-cs"/>
              </a:rPr>
              <a:t> and</a:t>
            </a:r>
            <a:r>
              <a:rPr lang="en-US" sz="1200" kern="1200" noProof="0" dirty="0" smtClean="0">
                <a:solidFill>
                  <a:schemeClr val="tx1"/>
                </a:solidFill>
                <a:effectLst/>
                <a:latin typeface="+mn-lt"/>
                <a:ea typeface="+mn-ea"/>
                <a:cs typeface="+mn-cs"/>
              </a:rPr>
              <a:t> improving quality by reusing an</a:t>
            </a:r>
            <a:r>
              <a:rPr lang="en-US" sz="1200" kern="1200" baseline="0" noProof="0" dirty="0" smtClean="0">
                <a:solidFill>
                  <a:schemeClr val="tx1"/>
                </a:solidFill>
                <a:effectLst/>
                <a:latin typeface="+mn-lt"/>
                <a:ea typeface="+mn-ea"/>
                <a:cs typeface="+mn-cs"/>
              </a:rPr>
              <a:t> existing design and therefore minimizing the risk of failure. Mainly the motivations are in terms of quality, time and effort (reuse what is working well).</a:t>
            </a: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Third question: How do people reuse designs? </a:t>
            </a:r>
            <a:r>
              <a:rPr lang="en-US" sz="1200" kern="1200" dirty="0" smtClean="0">
                <a:solidFill>
                  <a:schemeClr val="tx1"/>
                </a:solidFill>
                <a:effectLst/>
                <a:latin typeface="+mn-lt"/>
                <a:ea typeface="+mn-ea"/>
                <a:cs typeface="+mn-cs"/>
              </a:rPr>
              <a:t>The first technique aims at using a design rationale techniques to capture the reasons that led to a design decision. The second technique consists in organizing the design data such as ontologies,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management of data using information systems such as PDM/PLM software in order to allow an efficient retrieval of the information.</a:t>
            </a:r>
            <a:r>
              <a:rPr lang="en-US" sz="1200" kern="1200" baseline="0" dirty="0" smtClean="0">
                <a:solidFill>
                  <a:schemeClr val="tx1"/>
                </a:solidFill>
                <a:effectLst/>
                <a:latin typeface="+mn-lt"/>
                <a:ea typeface="+mn-ea"/>
                <a:cs typeface="+mn-cs"/>
              </a:rPr>
              <a:t> Third technique consists of </a:t>
            </a:r>
            <a:r>
              <a:rPr lang="en-US" sz="1200" kern="1200" dirty="0" smtClean="0">
                <a:solidFill>
                  <a:schemeClr val="tx1"/>
                </a:solidFill>
                <a:effectLst/>
                <a:latin typeface="+mn-lt"/>
                <a:ea typeface="+mn-ea"/>
                <a:cs typeface="+mn-cs"/>
              </a:rPr>
              <a:t>developing intelligent retrieval approach</a:t>
            </a:r>
            <a:r>
              <a:rPr lang="en-US" sz="1200" kern="1200" baseline="0" dirty="0" smtClean="0">
                <a:solidFill>
                  <a:schemeClr val="tx1"/>
                </a:solidFill>
                <a:effectLst/>
                <a:latin typeface="+mn-lt"/>
                <a:ea typeface="+mn-ea"/>
                <a:cs typeface="+mn-cs"/>
              </a:rPr>
              <a:t> with information</a:t>
            </a:r>
            <a:r>
              <a:rPr lang="en-US" sz="1200" kern="1200" dirty="0" smtClean="0">
                <a:solidFill>
                  <a:schemeClr val="tx1"/>
                </a:solidFill>
                <a:effectLst/>
                <a:latin typeface="+mn-lt"/>
                <a:ea typeface="+mn-ea"/>
                <a:cs typeface="+mn-cs"/>
              </a:rPr>
              <a:t> retrieval techniques such as search engines or</a:t>
            </a:r>
            <a:r>
              <a:rPr lang="en-US" sz="1200" kern="1200" baseline="0" dirty="0" smtClean="0">
                <a:solidFill>
                  <a:schemeClr val="tx1"/>
                </a:solidFill>
                <a:effectLst/>
                <a:latin typeface="+mn-lt"/>
                <a:ea typeface="+mn-ea"/>
                <a:cs typeface="+mn-cs"/>
              </a:rPr>
              <a:t> data mining. Forth technique i</a:t>
            </a:r>
            <a:r>
              <a:rPr lang="en-US" sz="1200" kern="1200" dirty="0" smtClean="0">
                <a:solidFill>
                  <a:schemeClr val="tx1"/>
                </a:solidFill>
                <a:effectLst/>
                <a:latin typeface="+mn-lt"/>
                <a:ea typeface="+mn-ea"/>
                <a:cs typeface="+mn-cs"/>
              </a:rPr>
              <a:t>n computer-aided design environment is to use data exchange formats</a:t>
            </a:r>
            <a:r>
              <a:rPr lang="en-US" sz="1200" kern="1200" baseline="0" dirty="0" smtClean="0">
                <a:solidFill>
                  <a:schemeClr val="tx1"/>
                </a:solidFill>
                <a:effectLst/>
                <a:latin typeface="+mn-lt"/>
                <a:ea typeface="+mn-ea"/>
                <a:cs typeface="+mn-cs"/>
              </a:rPr>
              <a:t> such as STEP or STL and develop </a:t>
            </a:r>
            <a:r>
              <a:rPr lang="en-US" sz="1200" kern="1200" dirty="0" smtClean="0">
                <a:solidFill>
                  <a:schemeClr val="tx1"/>
                </a:solidFill>
                <a:effectLst/>
                <a:latin typeface="+mn-lt"/>
                <a:ea typeface="+mn-ea"/>
                <a:cs typeface="+mn-cs"/>
              </a:rPr>
              <a:t>modular product architecture approaches.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6</a:t>
            </a:fld>
            <a:endParaRPr lang="fr-FR"/>
          </a:p>
        </p:txBody>
      </p:sp>
    </p:spTree>
    <p:extLst>
      <p:ext uri="{BB962C8B-B14F-4D97-AF65-F5344CB8AC3E}">
        <p14:creationId xmlns:p14="http://schemas.microsoft.com/office/powerpoint/2010/main" val="3268823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hangingPunct="0"/>
            <a:r>
              <a:rPr lang="en-US" sz="1200" kern="1200" dirty="0" smtClean="0">
                <a:solidFill>
                  <a:schemeClr val="tx1"/>
                </a:solidFill>
                <a:effectLst/>
                <a:latin typeface="+mn-lt"/>
                <a:ea typeface="+mn-ea"/>
                <a:cs typeface="+mn-cs"/>
              </a:rPr>
              <a:t>In this part</a:t>
            </a:r>
            <a:r>
              <a:rPr lang="en-US" sz="1200" kern="1200" baseline="0" dirty="0" smtClean="0">
                <a:solidFill>
                  <a:schemeClr val="tx1"/>
                </a:solidFill>
                <a:effectLst/>
                <a:latin typeface="+mn-lt"/>
                <a:ea typeface="+mn-ea"/>
                <a:cs typeface="+mn-cs"/>
              </a:rPr>
              <a:t>, I</a:t>
            </a:r>
            <a:r>
              <a:rPr lang="en-US" sz="1200" kern="1200" dirty="0" smtClean="0">
                <a:solidFill>
                  <a:schemeClr val="tx1"/>
                </a:solidFill>
                <a:effectLst/>
                <a:latin typeface="+mn-lt"/>
                <a:ea typeface="+mn-ea"/>
                <a:cs typeface="+mn-cs"/>
              </a:rPr>
              <a:t> rely on design a previous study made within the framework of the “</a:t>
            </a:r>
            <a:r>
              <a:rPr lang="en-US" sz="1200" i="1" kern="1200" dirty="0" smtClean="0">
                <a:solidFill>
                  <a:schemeClr val="tx1"/>
                </a:solidFill>
                <a:effectLst/>
                <a:latin typeface="+mn-lt"/>
                <a:ea typeface="+mn-ea"/>
                <a:cs typeface="+mn-cs"/>
              </a:rPr>
              <a:t>OPEN” </a:t>
            </a:r>
            <a:r>
              <a:rPr lang="en-US" sz="1200" i="0" kern="1200" dirty="0" smtClean="0">
                <a:solidFill>
                  <a:schemeClr val="tx1"/>
                </a:solidFill>
                <a:effectLst/>
                <a:latin typeface="+mn-lt"/>
                <a:ea typeface="+mn-ea"/>
                <a:cs typeface="+mn-cs"/>
              </a:rPr>
              <a:t>project,</a:t>
            </a:r>
            <a:r>
              <a:rPr lang="en-US" sz="1200" i="1"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where the researchers made qualitative </a:t>
            </a:r>
            <a:r>
              <a:rPr lang="en-US" sz="1200" kern="1200" dirty="0" smtClean="0">
                <a:solidFill>
                  <a:schemeClr val="tx1"/>
                </a:solidFill>
                <a:effectLst/>
                <a:latin typeface="+mn-lt"/>
                <a:ea typeface="+mn-ea"/>
                <a:cs typeface="+mn-cs"/>
              </a:rPr>
              <a:t>analysis of 23 interviews and that led to the creation of 5 personas. These personas are archetypes of the typical OSH participants. We have 1) The participant in open source development (OSD) projects  2) The inventive creator  3) The entrepreneur and open source process (OSP) founder  4) The Community manager &amp; Visionary  5) The maker &amp; Geek . </a:t>
            </a:r>
          </a:p>
          <a:p>
            <a:pPr hangingPunct="0"/>
            <a:endParaRPr lang="en-US" sz="1200" kern="1200" dirty="0" smtClean="0">
              <a:solidFill>
                <a:schemeClr val="tx1"/>
              </a:solidFill>
              <a:effectLst/>
              <a:latin typeface="+mn-lt"/>
              <a:ea typeface="+mn-ea"/>
              <a:cs typeface="+mn-cs"/>
            </a:endParaRPr>
          </a:p>
          <a:p>
            <a:pPr hangingPunct="0"/>
            <a:r>
              <a:rPr lang="en-US" sz="1200" b="0" kern="1200" dirty="0" smtClean="0">
                <a:solidFill>
                  <a:schemeClr val="tx1"/>
                </a:solidFill>
                <a:effectLst/>
                <a:latin typeface="+mn-lt"/>
                <a:ea typeface="+mn-ea"/>
                <a:cs typeface="+mn-cs"/>
              </a:rPr>
              <a:t>To the question Who in a community are the most likely to reuse designs? </a:t>
            </a:r>
            <a:r>
              <a:rPr lang="en-US" sz="1200" kern="1200" dirty="0" smtClean="0">
                <a:solidFill>
                  <a:schemeClr val="tx1"/>
                </a:solidFill>
                <a:effectLst/>
                <a:latin typeface="+mn-lt"/>
                <a:ea typeface="+mn-ea"/>
                <a:cs typeface="+mn-cs"/>
              </a:rPr>
              <a:t>We found that among the 5 personas, the Maker &amp; Geek, the participant in OSD projects and potentially the inventive creator are the main stakeholders for design reuse. The maker/Geek because he actually develops and tests the solutions and the inventive creator because he reuses parts of existing designs to assemble building blocks to create a product.</a:t>
            </a:r>
          </a:p>
          <a:p>
            <a:pPr hangingPunct="0"/>
            <a:endParaRPr lang="fr-FR" sz="1200" kern="1200" dirty="0" smtClean="0">
              <a:solidFill>
                <a:schemeClr val="tx1"/>
              </a:solidFill>
              <a:effectLst/>
              <a:latin typeface="+mn-lt"/>
              <a:ea typeface="+mn-ea"/>
              <a:cs typeface="+mn-cs"/>
            </a:endParaRPr>
          </a:p>
          <a:p>
            <a:pPr lvl="0" hangingPunct="0"/>
            <a:r>
              <a:rPr lang="en-US" sz="1200" b="0" kern="1200" dirty="0" smtClean="0">
                <a:solidFill>
                  <a:schemeClr val="tx1"/>
                </a:solidFill>
                <a:effectLst/>
                <a:latin typeface="+mn-lt"/>
                <a:ea typeface="+mn-ea"/>
                <a:cs typeface="+mn-cs"/>
              </a:rPr>
              <a:t>Then,</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Why a community should reuse designs? </a:t>
            </a:r>
            <a:r>
              <a:rPr lang="en-US" sz="1200" kern="1200" dirty="0" smtClean="0">
                <a:solidFill>
                  <a:schemeClr val="tx1"/>
                </a:solidFill>
                <a:effectLst/>
                <a:latin typeface="+mn-lt"/>
                <a:ea typeface="+mn-ea"/>
                <a:cs typeface="+mn-cs"/>
              </a:rPr>
              <a:t>A member who is involved in a community-based and open source product development process shares some fundamental motivations.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analysis of the interviews reveal the those motivations: </a:t>
            </a:r>
            <a:endParaRPr lang="fr-FR" sz="1200" kern="1200" dirty="0" smtClean="0">
              <a:solidFill>
                <a:schemeClr val="tx1"/>
              </a:solidFill>
              <a:effectLst/>
              <a:latin typeface="+mn-lt"/>
              <a:ea typeface="+mn-ea"/>
              <a:cs typeface="+mn-cs"/>
            </a:endParaRPr>
          </a:p>
          <a:p>
            <a:pPr lvl="0" hangingPunct="0"/>
            <a:r>
              <a:rPr lang="en-US" sz="1200" kern="1200" dirty="0" smtClean="0">
                <a:solidFill>
                  <a:schemeClr val="tx1"/>
                </a:solidFill>
                <a:effectLst/>
                <a:latin typeface="+mn-lt"/>
                <a:ea typeface="+mn-ea"/>
                <a:cs typeface="+mn-cs"/>
              </a:rPr>
              <a:t>CAT 1: problem solving, empowerment through technology, collective challenge, ideological, fun, teaching and learning. </a:t>
            </a:r>
            <a:endParaRPr lang="fr-FR" sz="1200" kern="1200" dirty="0" smtClean="0">
              <a:solidFill>
                <a:schemeClr val="tx1"/>
              </a:solidFill>
              <a:effectLst/>
              <a:latin typeface="+mn-lt"/>
              <a:ea typeface="+mn-ea"/>
              <a:cs typeface="+mn-cs"/>
            </a:endParaRPr>
          </a:p>
          <a:p>
            <a:pPr lvl="0" hangingPunct="0"/>
            <a:r>
              <a:rPr lang="en-US" sz="1200" kern="1200" dirty="0" smtClean="0">
                <a:solidFill>
                  <a:schemeClr val="tx1"/>
                </a:solidFill>
                <a:effectLst/>
                <a:latin typeface="+mn-lt"/>
                <a:ea typeface="+mn-ea"/>
                <a:cs typeface="+mn-cs"/>
              </a:rPr>
              <a:t>CAT 2: sharing, innovation, access to expertise, social impact. </a:t>
            </a:r>
            <a:endParaRPr lang="fr-FR" sz="1200" kern="1200" dirty="0" smtClean="0">
              <a:solidFill>
                <a:schemeClr val="tx1"/>
              </a:solidFill>
              <a:effectLst/>
              <a:latin typeface="+mn-lt"/>
              <a:ea typeface="+mn-ea"/>
              <a:cs typeface="+mn-cs"/>
            </a:endParaRPr>
          </a:p>
          <a:p>
            <a:pPr lvl="0" hangingPunct="0"/>
            <a:r>
              <a:rPr lang="en-US" sz="1200" kern="1200" dirty="0" smtClean="0">
                <a:solidFill>
                  <a:schemeClr val="tx1"/>
                </a:solidFill>
                <a:effectLst/>
                <a:latin typeface="+mn-lt"/>
                <a:ea typeface="+mn-ea"/>
                <a:cs typeface="+mn-cs"/>
              </a:rPr>
              <a:t>CAT 3: have fun, educate, make money, have in impact, create our own product, and create an alternative system.</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7</a:t>
            </a:fld>
            <a:endParaRPr lang="fr-FR"/>
          </a:p>
        </p:txBody>
      </p:sp>
    </p:spTree>
    <p:extLst>
      <p:ext uri="{BB962C8B-B14F-4D97-AF65-F5344CB8AC3E}">
        <p14:creationId xmlns:p14="http://schemas.microsoft.com/office/powerpoint/2010/main" val="2608942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t>Design reuse</a:t>
            </a:r>
            <a:r>
              <a:rPr lang="en-US" baseline="0" noProof="0" dirty="0" smtClean="0"/>
              <a:t> is not duplicating an existing design. Design reuse in a community-based open source hardware design is a process.</a:t>
            </a:r>
            <a:endParaRPr lang="fr-FR"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8</a:t>
            </a:fld>
            <a:endParaRPr lang="fr-FR"/>
          </a:p>
        </p:txBody>
      </p:sp>
    </p:spTree>
    <p:extLst>
      <p:ext uri="{BB962C8B-B14F-4D97-AF65-F5344CB8AC3E}">
        <p14:creationId xmlns:p14="http://schemas.microsoft.com/office/powerpoint/2010/main" val="1907012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t>To the question “</a:t>
            </a:r>
            <a:r>
              <a:rPr lang="en-US" sz="1200" b="0" kern="1200" dirty="0" smtClean="0">
                <a:solidFill>
                  <a:schemeClr val="tx1"/>
                </a:solidFill>
                <a:effectLst/>
                <a:latin typeface="+mn-lt"/>
                <a:ea typeface="+mn-ea"/>
                <a:cs typeface="+mn-cs"/>
              </a:rPr>
              <a:t>How” does a community facilitate the reuse of design?  Finding a similar</a:t>
            </a:r>
            <a:r>
              <a:rPr lang="en-US" sz="1200" b="0" kern="1200" baseline="0" dirty="0" smtClean="0">
                <a:solidFill>
                  <a:schemeClr val="tx1"/>
                </a:solidFill>
                <a:effectLst/>
                <a:latin typeface="+mn-lt"/>
                <a:ea typeface="+mn-ea"/>
                <a:cs typeface="+mn-cs"/>
              </a:rPr>
              <a:t> project is mostly the first step achieved by the OSH. This is why some initiatives are launched to propose wikis, web sites, search engines that allow to publicize existing designs. For example Open source Hardware Observatory is a search engine for sustainable open hardware, open design and maker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F1357549-1619-42AC-BF27-81877E02C8A7}" type="slidenum">
              <a:rPr lang="fr-FR" smtClean="0"/>
              <a:t>9</a:t>
            </a:fld>
            <a:endParaRPr lang="fr-FR"/>
          </a:p>
        </p:txBody>
      </p:sp>
    </p:spTree>
    <p:extLst>
      <p:ext uri="{BB962C8B-B14F-4D97-AF65-F5344CB8AC3E}">
        <p14:creationId xmlns:p14="http://schemas.microsoft.com/office/powerpoint/2010/main" val="626598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normAutofit/>
          </a:bodyPr>
          <a:lstStyle>
            <a:lvl1pPr algn="ctr">
              <a:defRPr sz="4000"/>
            </a:lvl1pPr>
          </a:lstStyle>
          <a:p>
            <a:r>
              <a:rPr lang="fr-FR" dirty="0" smtClean="0"/>
              <a:t>Modifiez le style du titre</a:t>
            </a:r>
            <a:endParaRPr lang="fr-FR" dirty="0"/>
          </a:p>
        </p:txBody>
      </p:sp>
      <p:sp>
        <p:nvSpPr>
          <p:cNvPr id="3" name="Sous-titre 2"/>
          <p:cNvSpPr>
            <a:spLocks noGrp="1"/>
          </p:cNvSpPr>
          <p:nvPr>
            <p:ph type="subTitle" idx="1"/>
          </p:nvPr>
        </p:nvSpPr>
        <p:spPr>
          <a:xfrm>
            <a:off x="1524000" y="3602038"/>
            <a:ext cx="9144000"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smtClean="0"/>
              <a:t>Modifier le style des sous-titres du masque</a:t>
            </a:r>
            <a:endParaRPr lang="fr-FR" dirty="0"/>
          </a:p>
        </p:txBody>
      </p:sp>
      <p:sp>
        <p:nvSpPr>
          <p:cNvPr id="6" name="Espace réservé du numéro de diapositive 5"/>
          <p:cNvSpPr>
            <a:spLocks noGrp="1"/>
          </p:cNvSpPr>
          <p:nvPr>
            <p:ph type="sldNum" sz="quarter" idx="12"/>
          </p:nvPr>
        </p:nvSpPr>
        <p:spPr/>
        <p:txBody>
          <a:bodyPr/>
          <a:lstStyle/>
          <a:p>
            <a:fld id="{E3FA261E-3765-4606-8C85-3DDFCCDE7948}" type="slidenum">
              <a:rPr lang="fr-FR" smtClean="0"/>
              <a:t>‹N°›</a:t>
            </a:fld>
            <a:endParaRPr lang="fr-FR"/>
          </a:p>
        </p:txBody>
      </p:sp>
      <p:sp>
        <p:nvSpPr>
          <p:cNvPr id="7" name="Espace réservé du pied de page 6"/>
          <p:cNvSpPr>
            <a:spLocks noGrp="1"/>
          </p:cNvSpPr>
          <p:nvPr>
            <p:ph type="ftr" sz="quarter" idx="13"/>
          </p:nvPr>
        </p:nvSpPr>
        <p:spPr/>
        <p:txBody>
          <a:bodyPr/>
          <a:lstStyle/>
          <a:p>
            <a:r>
              <a:rPr lang="en-US" sz="900" dirty="0" smtClean="0"/>
              <a:t>10</a:t>
            </a:r>
            <a:r>
              <a:rPr lang="en-US" sz="900" baseline="30000" dirty="0" smtClean="0"/>
              <a:t>th</a:t>
            </a:r>
            <a:r>
              <a:rPr lang="en-US" sz="900" dirty="0" smtClean="0"/>
              <a:t> International Joint Conference on Mechanics, Design Engineering and Advanced Manufacturing </a:t>
            </a:r>
            <a:endParaRPr lang="fr-FR" sz="900" dirty="0" smtClean="0"/>
          </a:p>
          <a:p>
            <a:r>
              <a:rPr lang="en-US" sz="900" dirty="0" smtClean="0"/>
              <a:t>2</a:t>
            </a:r>
            <a:r>
              <a:rPr lang="en-US" sz="900" baseline="30000" dirty="0" smtClean="0"/>
              <a:t>nd</a:t>
            </a:r>
            <a:r>
              <a:rPr lang="en-US" sz="900" dirty="0" smtClean="0"/>
              <a:t> -4</a:t>
            </a:r>
            <a:r>
              <a:rPr lang="en-US" sz="900" baseline="30000" dirty="0" smtClean="0"/>
              <a:t>th</a:t>
            </a:r>
            <a:r>
              <a:rPr lang="en-US" sz="900" dirty="0" smtClean="0"/>
              <a:t>  June 2020 at Aix </a:t>
            </a:r>
            <a:r>
              <a:rPr lang="en-US" sz="900" dirty="0" err="1" smtClean="0"/>
              <a:t>en</a:t>
            </a:r>
            <a:r>
              <a:rPr lang="en-US" sz="900" dirty="0" smtClean="0"/>
              <a:t> Provence (France)</a:t>
            </a:r>
            <a:endParaRPr lang="fr-FR" sz="900" dirty="0" smtClean="0"/>
          </a:p>
          <a:p>
            <a:r>
              <a:rPr lang="en-US" sz="900" dirty="0" err="1" smtClean="0"/>
              <a:t>Webconference</a:t>
            </a:r>
            <a:r>
              <a:rPr lang="en-US" sz="900" dirty="0" smtClean="0"/>
              <a:t> organized by Arts et Métiers Institute</a:t>
            </a:r>
            <a:endParaRPr lang="fr-FR" sz="900" dirty="0" smtClean="0"/>
          </a:p>
        </p:txBody>
      </p:sp>
    </p:spTree>
    <p:extLst>
      <p:ext uri="{BB962C8B-B14F-4D97-AF65-F5344CB8AC3E}">
        <p14:creationId xmlns:p14="http://schemas.microsoft.com/office/powerpoint/2010/main" val="4124248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numéro de diapositive 5"/>
          <p:cNvSpPr>
            <a:spLocks noGrp="1"/>
          </p:cNvSpPr>
          <p:nvPr>
            <p:ph type="sldNum" sz="quarter" idx="12"/>
          </p:nvPr>
        </p:nvSpPr>
        <p:spPr/>
        <p:txBody>
          <a:bodyPr/>
          <a:lstStyle/>
          <a:p>
            <a:fld id="{E3FA261E-3765-4606-8C85-3DDFCCDE7948}" type="slidenum">
              <a:rPr lang="fr-FR" smtClean="0"/>
              <a:t>‹N°›</a:t>
            </a:fld>
            <a:endParaRPr lang="fr-FR"/>
          </a:p>
        </p:txBody>
      </p:sp>
      <p:sp>
        <p:nvSpPr>
          <p:cNvPr id="7" name="Espace réservé du pied de page 6"/>
          <p:cNvSpPr>
            <a:spLocks noGrp="1"/>
          </p:cNvSpPr>
          <p:nvPr>
            <p:ph type="ftr" sz="quarter" idx="13"/>
          </p:nvPr>
        </p:nvSpPr>
        <p:spPr/>
        <p:txBody>
          <a:bodyPr/>
          <a:lstStyle/>
          <a:p>
            <a:r>
              <a:rPr lang="en-US" sz="900" dirty="0" smtClean="0"/>
              <a:t>10</a:t>
            </a:r>
            <a:r>
              <a:rPr lang="en-US" sz="900" baseline="30000" dirty="0" smtClean="0"/>
              <a:t>th</a:t>
            </a:r>
            <a:r>
              <a:rPr lang="en-US" sz="900" dirty="0" smtClean="0"/>
              <a:t> International Joint Conference on Mechanics, Design Engineering and Advanced Manufacturing </a:t>
            </a:r>
            <a:endParaRPr lang="fr-FR" sz="900" dirty="0" smtClean="0"/>
          </a:p>
          <a:p>
            <a:r>
              <a:rPr lang="en-US" sz="900" dirty="0" smtClean="0"/>
              <a:t>2</a:t>
            </a:r>
            <a:r>
              <a:rPr lang="en-US" sz="900" baseline="30000" dirty="0" smtClean="0"/>
              <a:t>nd</a:t>
            </a:r>
            <a:r>
              <a:rPr lang="en-US" sz="900" dirty="0" smtClean="0"/>
              <a:t> -4</a:t>
            </a:r>
            <a:r>
              <a:rPr lang="en-US" sz="900" baseline="30000" dirty="0" smtClean="0"/>
              <a:t>th</a:t>
            </a:r>
            <a:r>
              <a:rPr lang="en-US" sz="900" dirty="0" smtClean="0"/>
              <a:t>  June 2020 at Aix </a:t>
            </a:r>
            <a:r>
              <a:rPr lang="en-US" sz="900" dirty="0" err="1" smtClean="0"/>
              <a:t>en</a:t>
            </a:r>
            <a:r>
              <a:rPr lang="en-US" sz="900" dirty="0" smtClean="0"/>
              <a:t> Provence (France)</a:t>
            </a:r>
            <a:endParaRPr lang="fr-FR" sz="900" dirty="0" smtClean="0"/>
          </a:p>
          <a:p>
            <a:r>
              <a:rPr lang="en-US" sz="900" dirty="0" err="1" smtClean="0"/>
              <a:t>Webconference</a:t>
            </a:r>
            <a:r>
              <a:rPr lang="en-US" sz="900" dirty="0" smtClean="0"/>
              <a:t> organized by Arts et Métiers Institute</a:t>
            </a:r>
            <a:endParaRPr lang="fr-FR" sz="900" dirty="0" smtClean="0"/>
          </a:p>
        </p:txBody>
      </p:sp>
    </p:spTree>
    <p:extLst>
      <p:ext uri="{BB962C8B-B14F-4D97-AF65-F5344CB8AC3E}">
        <p14:creationId xmlns:p14="http://schemas.microsoft.com/office/powerpoint/2010/main" val="233079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lgn="just">
              <a:lnSpc>
                <a:spcPct val="100000"/>
              </a:lnSpc>
              <a:spcBef>
                <a:spcPts val="0"/>
              </a:spcBef>
              <a:defRPr/>
            </a:lvl1pPr>
            <a:lvl2pPr algn="just">
              <a:lnSpc>
                <a:spcPct val="100000"/>
              </a:lnSpc>
              <a:spcBef>
                <a:spcPts val="0"/>
              </a:spcBef>
              <a:defRPr/>
            </a:lvl2pPr>
            <a:lvl3pPr algn="just">
              <a:lnSpc>
                <a:spcPct val="100000"/>
              </a:lnSpc>
              <a:spcBef>
                <a:spcPts val="0"/>
              </a:spcBef>
              <a:defRPr/>
            </a:lvl3pPr>
            <a:lvl4pPr algn="just">
              <a:lnSpc>
                <a:spcPct val="100000"/>
              </a:lnSpc>
              <a:spcBef>
                <a:spcPts val="0"/>
              </a:spcBef>
              <a:defRPr/>
            </a:lvl4pPr>
            <a:lvl5pPr algn="just">
              <a:lnSpc>
                <a:spcPct val="100000"/>
              </a:lnSpc>
              <a:spcBef>
                <a:spcPts val="0"/>
              </a:spcBef>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numéro de diapositive 5"/>
          <p:cNvSpPr>
            <a:spLocks noGrp="1"/>
          </p:cNvSpPr>
          <p:nvPr>
            <p:ph type="sldNum" sz="quarter" idx="12"/>
          </p:nvPr>
        </p:nvSpPr>
        <p:spPr/>
        <p:txBody>
          <a:bodyPr/>
          <a:lstStyle/>
          <a:p>
            <a:fld id="{E3FA261E-3765-4606-8C85-3DDFCCDE7948}" type="slidenum">
              <a:rPr lang="fr-FR" smtClean="0"/>
              <a:t>‹N°›</a:t>
            </a:fld>
            <a:endParaRPr lang="fr-FR"/>
          </a:p>
        </p:txBody>
      </p:sp>
      <p:sp>
        <p:nvSpPr>
          <p:cNvPr id="7" name="Espace réservé du pied de page 6"/>
          <p:cNvSpPr>
            <a:spLocks noGrp="1"/>
          </p:cNvSpPr>
          <p:nvPr>
            <p:ph type="ftr" sz="quarter" idx="13"/>
          </p:nvPr>
        </p:nvSpPr>
        <p:spPr/>
        <p:txBody>
          <a:bodyPr/>
          <a:lstStyle/>
          <a:p>
            <a:r>
              <a:rPr lang="en-US" sz="900" dirty="0" smtClean="0"/>
              <a:t>10</a:t>
            </a:r>
            <a:r>
              <a:rPr lang="en-US" sz="900" baseline="30000" dirty="0" smtClean="0"/>
              <a:t>th</a:t>
            </a:r>
            <a:r>
              <a:rPr lang="en-US" sz="900" dirty="0" smtClean="0"/>
              <a:t> International Joint Conference on Mechanics, Design Engineering and Advanced Manufacturing </a:t>
            </a:r>
            <a:endParaRPr lang="fr-FR" sz="900" dirty="0" smtClean="0"/>
          </a:p>
          <a:p>
            <a:r>
              <a:rPr lang="en-US" sz="900" dirty="0" smtClean="0"/>
              <a:t>2</a:t>
            </a:r>
            <a:r>
              <a:rPr lang="en-US" sz="900" baseline="30000" dirty="0" smtClean="0"/>
              <a:t>nd</a:t>
            </a:r>
            <a:r>
              <a:rPr lang="en-US" sz="900" dirty="0" smtClean="0"/>
              <a:t> -4</a:t>
            </a:r>
            <a:r>
              <a:rPr lang="en-US" sz="900" baseline="30000" dirty="0" smtClean="0"/>
              <a:t>th</a:t>
            </a:r>
            <a:r>
              <a:rPr lang="en-US" sz="900" dirty="0" smtClean="0"/>
              <a:t>  June 2020 at Aix </a:t>
            </a:r>
            <a:r>
              <a:rPr lang="en-US" sz="900" dirty="0" err="1" smtClean="0"/>
              <a:t>en</a:t>
            </a:r>
            <a:r>
              <a:rPr lang="en-US" sz="900" dirty="0" smtClean="0"/>
              <a:t> Provence (France)</a:t>
            </a:r>
            <a:endParaRPr lang="fr-FR" sz="900" dirty="0" smtClean="0"/>
          </a:p>
          <a:p>
            <a:r>
              <a:rPr lang="en-US" sz="900" dirty="0" err="1" smtClean="0"/>
              <a:t>Webconference</a:t>
            </a:r>
            <a:r>
              <a:rPr lang="en-US" sz="900" dirty="0" smtClean="0"/>
              <a:t> organized by Arts et Métiers Institute</a:t>
            </a:r>
            <a:endParaRPr lang="fr-FR" sz="900" dirty="0" smtClean="0"/>
          </a:p>
        </p:txBody>
      </p:sp>
    </p:spTree>
    <p:extLst>
      <p:ext uri="{BB962C8B-B14F-4D97-AF65-F5344CB8AC3E}">
        <p14:creationId xmlns:p14="http://schemas.microsoft.com/office/powerpoint/2010/main" val="318812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normAutofit/>
          </a:bodyPr>
          <a:lstStyle>
            <a:lvl1pPr>
              <a:defRPr sz="4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smtClean="0"/>
              <a:t>Modifier les styles du texte du masque</a:t>
            </a:r>
          </a:p>
        </p:txBody>
      </p:sp>
      <p:sp>
        <p:nvSpPr>
          <p:cNvPr id="6" name="Espace réservé du numéro de diapositive 5"/>
          <p:cNvSpPr>
            <a:spLocks noGrp="1"/>
          </p:cNvSpPr>
          <p:nvPr>
            <p:ph type="sldNum" sz="quarter" idx="12"/>
          </p:nvPr>
        </p:nvSpPr>
        <p:spPr/>
        <p:txBody>
          <a:bodyPr/>
          <a:lstStyle/>
          <a:p>
            <a:fld id="{E3FA261E-3765-4606-8C85-3DDFCCDE7948}" type="slidenum">
              <a:rPr lang="fr-FR" smtClean="0"/>
              <a:t>‹N°›</a:t>
            </a:fld>
            <a:endParaRPr lang="fr-FR"/>
          </a:p>
        </p:txBody>
      </p:sp>
      <p:sp>
        <p:nvSpPr>
          <p:cNvPr id="7" name="Espace réservé du pied de page 6"/>
          <p:cNvSpPr>
            <a:spLocks noGrp="1"/>
          </p:cNvSpPr>
          <p:nvPr>
            <p:ph type="ftr" sz="quarter" idx="13"/>
          </p:nvPr>
        </p:nvSpPr>
        <p:spPr/>
        <p:txBody>
          <a:bodyPr/>
          <a:lstStyle/>
          <a:p>
            <a:r>
              <a:rPr lang="en-US" sz="900" dirty="0" smtClean="0"/>
              <a:t>10</a:t>
            </a:r>
            <a:r>
              <a:rPr lang="en-US" sz="900" baseline="30000" dirty="0" smtClean="0"/>
              <a:t>th</a:t>
            </a:r>
            <a:r>
              <a:rPr lang="en-US" sz="900" dirty="0" smtClean="0"/>
              <a:t> International Joint Conference on Mechanics, Design Engineering and Advanced Manufacturing </a:t>
            </a:r>
            <a:endParaRPr lang="fr-FR" sz="900" dirty="0" smtClean="0"/>
          </a:p>
          <a:p>
            <a:r>
              <a:rPr lang="en-US" sz="900" dirty="0" smtClean="0"/>
              <a:t>2</a:t>
            </a:r>
            <a:r>
              <a:rPr lang="en-US" sz="900" baseline="30000" dirty="0" smtClean="0"/>
              <a:t>nd</a:t>
            </a:r>
            <a:r>
              <a:rPr lang="en-US" sz="900" dirty="0" smtClean="0"/>
              <a:t> -4</a:t>
            </a:r>
            <a:r>
              <a:rPr lang="en-US" sz="900" baseline="30000" dirty="0" smtClean="0"/>
              <a:t>th</a:t>
            </a:r>
            <a:r>
              <a:rPr lang="en-US" sz="900" dirty="0" smtClean="0"/>
              <a:t>  June 2020 at Aix </a:t>
            </a:r>
            <a:r>
              <a:rPr lang="en-US" sz="900" dirty="0" err="1" smtClean="0"/>
              <a:t>en</a:t>
            </a:r>
            <a:r>
              <a:rPr lang="en-US" sz="900" dirty="0" smtClean="0"/>
              <a:t> Provence (France)</a:t>
            </a:r>
            <a:endParaRPr lang="fr-FR" sz="900" dirty="0" smtClean="0"/>
          </a:p>
          <a:p>
            <a:r>
              <a:rPr lang="en-US" sz="900" dirty="0" err="1" smtClean="0"/>
              <a:t>Webconference</a:t>
            </a:r>
            <a:r>
              <a:rPr lang="en-US" sz="900" dirty="0" smtClean="0"/>
              <a:t> organized by Arts et Métiers Institute</a:t>
            </a:r>
            <a:endParaRPr lang="fr-FR" sz="900" dirty="0" smtClean="0"/>
          </a:p>
        </p:txBody>
      </p:sp>
    </p:spTree>
    <p:extLst>
      <p:ext uri="{BB962C8B-B14F-4D97-AF65-F5344CB8AC3E}">
        <p14:creationId xmlns:p14="http://schemas.microsoft.com/office/powerpoint/2010/main" val="2227045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767408" y="1268760"/>
            <a:ext cx="5181600" cy="4680520"/>
          </a:xfrm>
        </p:spPr>
        <p:txBody>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6241776" y="1268760"/>
            <a:ext cx="5254824" cy="468052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u numéro de diapositive 6"/>
          <p:cNvSpPr>
            <a:spLocks noGrp="1"/>
          </p:cNvSpPr>
          <p:nvPr>
            <p:ph type="sldNum" sz="quarter" idx="12"/>
          </p:nvPr>
        </p:nvSpPr>
        <p:spPr/>
        <p:txBody>
          <a:bodyPr/>
          <a:lstStyle/>
          <a:p>
            <a:fld id="{E3FA261E-3765-4606-8C85-3DDFCCDE7948}" type="slidenum">
              <a:rPr lang="fr-FR" smtClean="0"/>
              <a:t>‹N°›</a:t>
            </a:fld>
            <a:endParaRPr lang="fr-FR"/>
          </a:p>
        </p:txBody>
      </p:sp>
      <p:sp>
        <p:nvSpPr>
          <p:cNvPr id="8" name="Espace réservé du pied de page 7"/>
          <p:cNvSpPr>
            <a:spLocks noGrp="1"/>
          </p:cNvSpPr>
          <p:nvPr>
            <p:ph type="ftr" sz="quarter" idx="13"/>
          </p:nvPr>
        </p:nvSpPr>
        <p:spPr/>
        <p:txBody>
          <a:bodyPr/>
          <a:lstStyle/>
          <a:p>
            <a:r>
              <a:rPr lang="en-US" sz="900" dirty="0" smtClean="0"/>
              <a:t>10</a:t>
            </a:r>
            <a:r>
              <a:rPr lang="en-US" sz="900" baseline="30000" dirty="0" smtClean="0"/>
              <a:t>th</a:t>
            </a:r>
            <a:r>
              <a:rPr lang="en-US" sz="900" dirty="0" smtClean="0"/>
              <a:t> International Joint Conference on Mechanics, Design Engineering and Advanced Manufacturing </a:t>
            </a:r>
            <a:endParaRPr lang="fr-FR" sz="900" dirty="0" smtClean="0"/>
          </a:p>
          <a:p>
            <a:r>
              <a:rPr lang="en-US" sz="900" dirty="0" smtClean="0"/>
              <a:t>2</a:t>
            </a:r>
            <a:r>
              <a:rPr lang="en-US" sz="900" baseline="30000" dirty="0" smtClean="0"/>
              <a:t>nd</a:t>
            </a:r>
            <a:r>
              <a:rPr lang="en-US" sz="900" dirty="0" smtClean="0"/>
              <a:t> -4</a:t>
            </a:r>
            <a:r>
              <a:rPr lang="en-US" sz="900" baseline="30000" dirty="0" smtClean="0"/>
              <a:t>th</a:t>
            </a:r>
            <a:r>
              <a:rPr lang="en-US" sz="900" dirty="0" smtClean="0"/>
              <a:t>  June 2020 at Aix </a:t>
            </a:r>
            <a:r>
              <a:rPr lang="en-US" sz="900" dirty="0" err="1" smtClean="0"/>
              <a:t>en</a:t>
            </a:r>
            <a:r>
              <a:rPr lang="en-US" sz="900" dirty="0" smtClean="0"/>
              <a:t> Provence (France)</a:t>
            </a:r>
            <a:endParaRPr lang="fr-FR" sz="900" dirty="0" smtClean="0"/>
          </a:p>
          <a:p>
            <a:r>
              <a:rPr lang="en-US" sz="900" dirty="0" err="1" smtClean="0"/>
              <a:t>Webconference</a:t>
            </a:r>
            <a:r>
              <a:rPr lang="en-US" sz="900" dirty="0" smtClean="0"/>
              <a:t> organized by Arts et Métiers Institute</a:t>
            </a:r>
            <a:endParaRPr lang="fr-FR" sz="900" dirty="0" smtClean="0"/>
          </a:p>
        </p:txBody>
      </p:sp>
    </p:spTree>
    <p:extLst>
      <p:ext uri="{BB962C8B-B14F-4D97-AF65-F5344CB8AC3E}">
        <p14:creationId xmlns:p14="http://schemas.microsoft.com/office/powerpoint/2010/main" val="1631386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4" name="Espace réservé du numéro de diapositive 3"/>
          <p:cNvSpPr>
            <a:spLocks noGrp="1"/>
          </p:cNvSpPr>
          <p:nvPr>
            <p:ph type="sldNum" sz="quarter" idx="11"/>
          </p:nvPr>
        </p:nvSpPr>
        <p:spPr/>
        <p:txBody>
          <a:bodyPr/>
          <a:lstStyle/>
          <a:p>
            <a:fld id="{E3FA261E-3765-4606-8C85-3DDFCCDE7948}" type="slidenum">
              <a:rPr lang="fr-FR" smtClean="0"/>
              <a:t>‹N°›</a:t>
            </a:fld>
            <a:endParaRPr lang="fr-FR" dirty="0"/>
          </a:p>
        </p:txBody>
      </p:sp>
      <p:sp>
        <p:nvSpPr>
          <p:cNvPr id="6" name="Espace réservé du contenu 5"/>
          <p:cNvSpPr>
            <a:spLocks noGrp="1"/>
          </p:cNvSpPr>
          <p:nvPr>
            <p:ph sz="quarter" idx="12"/>
          </p:nvPr>
        </p:nvSpPr>
        <p:spPr>
          <a:xfrm>
            <a:off x="767408" y="3653570"/>
            <a:ext cx="10658475" cy="2292266"/>
          </a:xfrm>
        </p:spPr>
        <p:txBody>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u contenu 5"/>
          <p:cNvSpPr>
            <a:spLocks noGrp="1"/>
          </p:cNvSpPr>
          <p:nvPr>
            <p:ph sz="quarter" idx="13"/>
          </p:nvPr>
        </p:nvSpPr>
        <p:spPr>
          <a:xfrm>
            <a:off x="767409" y="1269064"/>
            <a:ext cx="10658475" cy="2303952"/>
          </a:xfrm>
        </p:spPr>
        <p:txBody>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8" name="Espace réservé du pied de page 7"/>
          <p:cNvSpPr>
            <a:spLocks noGrp="1"/>
          </p:cNvSpPr>
          <p:nvPr>
            <p:ph type="ftr" sz="quarter" idx="14"/>
          </p:nvPr>
        </p:nvSpPr>
        <p:spPr/>
        <p:txBody>
          <a:bodyPr/>
          <a:lstStyle/>
          <a:p>
            <a:r>
              <a:rPr lang="en-US" sz="900" dirty="0" smtClean="0"/>
              <a:t>10</a:t>
            </a:r>
            <a:r>
              <a:rPr lang="en-US" sz="900" baseline="30000" dirty="0" smtClean="0"/>
              <a:t>th</a:t>
            </a:r>
            <a:r>
              <a:rPr lang="en-US" sz="900" dirty="0" smtClean="0"/>
              <a:t> International Joint Conference on Mechanics, Design Engineering and Advanced Manufacturing </a:t>
            </a:r>
            <a:endParaRPr lang="fr-FR" sz="900" dirty="0" smtClean="0"/>
          </a:p>
          <a:p>
            <a:r>
              <a:rPr lang="en-US" sz="900" dirty="0" smtClean="0"/>
              <a:t>2</a:t>
            </a:r>
            <a:r>
              <a:rPr lang="en-US" sz="900" baseline="30000" dirty="0" smtClean="0"/>
              <a:t>nd</a:t>
            </a:r>
            <a:r>
              <a:rPr lang="en-US" sz="900" dirty="0" smtClean="0"/>
              <a:t> -4</a:t>
            </a:r>
            <a:r>
              <a:rPr lang="en-US" sz="900" baseline="30000" dirty="0" smtClean="0"/>
              <a:t>th</a:t>
            </a:r>
            <a:r>
              <a:rPr lang="en-US" sz="900" dirty="0" smtClean="0"/>
              <a:t>  June 2020 at Aix </a:t>
            </a:r>
            <a:r>
              <a:rPr lang="en-US" sz="900" dirty="0" err="1" smtClean="0"/>
              <a:t>en</a:t>
            </a:r>
            <a:r>
              <a:rPr lang="en-US" sz="900" dirty="0" smtClean="0"/>
              <a:t> Provence (France)</a:t>
            </a:r>
            <a:endParaRPr lang="fr-FR" sz="900" dirty="0" smtClean="0"/>
          </a:p>
          <a:p>
            <a:r>
              <a:rPr lang="en-US" sz="900" dirty="0" err="1" smtClean="0"/>
              <a:t>Webconference</a:t>
            </a:r>
            <a:r>
              <a:rPr lang="en-US" sz="900" dirty="0" smtClean="0"/>
              <a:t> organized by Arts et Métiers Institute</a:t>
            </a:r>
            <a:endParaRPr lang="fr-FR" sz="900" dirty="0" smtClean="0"/>
          </a:p>
        </p:txBody>
      </p:sp>
    </p:spTree>
    <p:extLst>
      <p:ext uri="{BB962C8B-B14F-4D97-AF65-F5344CB8AC3E}">
        <p14:creationId xmlns:p14="http://schemas.microsoft.com/office/powerpoint/2010/main" val="3463353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67408" y="1296764"/>
            <a:ext cx="5181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5" name="Espace réservé du texte 4"/>
          <p:cNvSpPr>
            <a:spLocks noGrp="1"/>
          </p:cNvSpPr>
          <p:nvPr>
            <p:ph type="body" sz="quarter" idx="3"/>
          </p:nvPr>
        </p:nvSpPr>
        <p:spPr>
          <a:xfrm>
            <a:off x="6241776" y="1296764"/>
            <a:ext cx="525482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9" name="Espace réservé du numéro de diapositive 8"/>
          <p:cNvSpPr>
            <a:spLocks noGrp="1"/>
          </p:cNvSpPr>
          <p:nvPr>
            <p:ph type="sldNum" sz="quarter" idx="12"/>
          </p:nvPr>
        </p:nvSpPr>
        <p:spPr/>
        <p:txBody>
          <a:bodyPr/>
          <a:lstStyle/>
          <a:p>
            <a:fld id="{E3FA261E-3765-4606-8C85-3DDFCCDE7948}" type="slidenum">
              <a:rPr lang="fr-FR" smtClean="0"/>
              <a:t>‹N°›</a:t>
            </a:fld>
            <a:endParaRPr lang="fr-FR"/>
          </a:p>
        </p:txBody>
      </p:sp>
      <p:sp>
        <p:nvSpPr>
          <p:cNvPr id="10" name="Espace réservé du titre 1"/>
          <p:cNvSpPr>
            <a:spLocks noGrp="1"/>
          </p:cNvSpPr>
          <p:nvPr>
            <p:ph type="title"/>
          </p:nvPr>
        </p:nvSpPr>
        <p:spPr>
          <a:xfrm>
            <a:off x="2063552" y="35915"/>
            <a:ext cx="9435480" cy="96914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11" name="Espace réservé du contenu 2"/>
          <p:cNvSpPr>
            <a:spLocks noGrp="1"/>
          </p:cNvSpPr>
          <p:nvPr>
            <p:ph sz="half" idx="13"/>
          </p:nvPr>
        </p:nvSpPr>
        <p:spPr>
          <a:xfrm>
            <a:off x="767408" y="2204864"/>
            <a:ext cx="5181600" cy="3744416"/>
          </a:xfrm>
        </p:spPr>
        <p:txBody>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2" name="Espace réservé du contenu 3"/>
          <p:cNvSpPr>
            <a:spLocks noGrp="1"/>
          </p:cNvSpPr>
          <p:nvPr>
            <p:ph sz="half" idx="2"/>
          </p:nvPr>
        </p:nvSpPr>
        <p:spPr>
          <a:xfrm>
            <a:off x="6241776" y="2204864"/>
            <a:ext cx="5254824" cy="3744416"/>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2" name="Espace réservé du pied de page 1"/>
          <p:cNvSpPr>
            <a:spLocks noGrp="1"/>
          </p:cNvSpPr>
          <p:nvPr>
            <p:ph type="ftr" sz="quarter" idx="14"/>
          </p:nvPr>
        </p:nvSpPr>
        <p:spPr/>
        <p:txBody>
          <a:bodyPr/>
          <a:lstStyle/>
          <a:p>
            <a:r>
              <a:rPr lang="en-US" sz="900" dirty="0" smtClean="0"/>
              <a:t>10</a:t>
            </a:r>
            <a:r>
              <a:rPr lang="en-US" sz="900" baseline="30000" dirty="0" smtClean="0"/>
              <a:t>th</a:t>
            </a:r>
            <a:r>
              <a:rPr lang="en-US" sz="900" dirty="0" smtClean="0"/>
              <a:t> International Joint Conference on Mechanics, Design Engineering and Advanced Manufacturing </a:t>
            </a:r>
            <a:endParaRPr lang="fr-FR" sz="900" dirty="0" smtClean="0"/>
          </a:p>
          <a:p>
            <a:r>
              <a:rPr lang="en-US" sz="900" dirty="0" smtClean="0"/>
              <a:t>2</a:t>
            </a:r>
            <a:r>
              <a:rPr lang="en-US" sz="900" baseline="30000" dirty="0" smtClean="0"/>
              <a:t>nd</a:t>
            </a:r>
            <a:r>
              <a:rPr lang="en-US" sz="900" dirty="0" smtClean="0"/>
              <a:t> -4</a:t>
            </a:r>
            <a:r>
              <a:rPr lang="en-US" sz="900" baseline="30000" dirty="0" smtClean="0"/>
              <a:t>th</a:t>
            </a:r>
            <a:r>
              <a:rPr lang="en-US" sz="900" dirty="0" smtClean="0"/>
              <a:t>  June 2020 at Aix </a:t>
            </a:r>
            <a:r>
              <a:rPr lang="en-US" sz="900" dirty="0" err="1" smtClean="0"/>
              <a:t>en</a:t>
            </a:r>
            <a:r>
              <a:rPr lang="en-US" sz="900" dirty="0" smtClean="0"/>
              <a:t> Provence (France)</a:t>
            </a:r>
            <a:endParaRPr lang="fr-FR" sz="900" dirty="0" smtClean="0"/>
          </a:p>
          <a:p>
            <a:r>
              <a:rPr lang="en-US" sz="900" dirty="0" err="1" smtClean="0"/>
              <a:t>Webconference</a:t>
            </a:r>
            <a:r>
              <a:rPr lang="en-US" sz="900" dirty="0" smtClean="0"/>
              <a:t> organized by Arts et Métiers Institute</a:t>
            </a:r>
            <a:endParaRPr lang="fr-FR" sz="900" dirty="0" smtClean="0"/>
          </a:p>
        </p:txBody>
      </p:sp>
    </p:spTree>
    <p:extLst>
      <p:ext uri="{BB962C8B-B14F-4D97-AF65-F5344CB8AC3E}">
        <p14:creationId xmlns:p14="http://schemas.microsoft.com/office/powerpoint/2010/main" val="64410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135560" y="35915"/>
            <a:ext cx="9363472" cy="969140"/>
          </a:xfrm>
        </p:spPr>
        <p:txBody>
          <a:bodyPr/>
          <a:lstStyle/>
          <a:p>
            <a:r>
              <a:rPr lang="fr-FR" smtClean="0"/>
              <a:t>Modifiez le style du titre</a:t>
            </a:r>
            <a:endParaRPr lang="fr-FR"/>
          </a:p>
        </p:txBody>
      </p:sp>
      <p:sp>
        <p:nvSpPr>
          <p:cNvPr id="5" name="Espace réservé du numéro de diapositive 4"/>
          <p:cNvSpPr>
            <a:spLocks noGrp="1"/>
          </p:cNvSpPr>
          <p:nvPr>
            <p:ph type="sldNum" sz="quarter" idx="12"/>
          </p:nvPr>
        </p:nvSpPr>
        <p:spPr/>
        <p:txBody>
          <a:bodyPr/>
          <a:lstStyle/>
          <a:p>
            <a:fld id="{E3FA261E-3765-4606-8C85-3DDFCCDE7948}" type="slidenum">
              <a:rPr lang="fr-FR" smtClean="0"/>
              <a:t>‹N°›</a:t>
            </a:fld>
            <a:endParaRPr lang="fr-FR"/>
          </a:p>
        </p:txBody>
      </p:sp>
      <p:sp>
        <p:nvSpPr>
          <p:cNvPr id="6" name="Espace réservé du pied de page 5"/>
          <p:cNvSpPr>
            <a:spLocks noGrp="1"/>
          </p:cNvSpPr>
          <p:nvPr>
            <p:ph type="ftr" sz="quarter" idx="13"/>
          </p:nvPr>
        </p:nvSpPr>
        <p:spPr/>
        <p:txBody>
          <a:bodyPr/>
          <a:lstStyle/>
          <a:p>
            <a:r>
              <a:rPr lang="en-US" sz="900" dirty="0" smtClean="0"/>
              <a:t>10</a:t>
            </a:r>
            <a:r>
              <a:rPr lang="en-US" sz="900" baseline="30000" dirty="0" smtClean="0"/>
              <a:t>th</a:t>
            </a:r>
            <a:r>
              <a:rPr lang="en-US" sz="900" dirty="0" smtClean="0"/>
              <a:t> International Joint Conference on Mechanics, Design Engineering and Advanced Manufacturing </a:t>
            </a:r>
            <a:endParaRPr lang="fr-FR" sz="900" dirty="0" smtClean="0"/>
          </a:p>
          <a:p>
            <a:r>
              <a:rPr lang="en-US" sz="900" dirty="0" smtClean="0"/>
              <a:t>2</a:t>
            </a:r>
            <a:r>
              <a:rPr lang="en-US" sz="900" baseline="30000" dirty="0" smtClean="0"/>
              <a:t>nd</a:t>
            </a:r>
            <a:r>
              <a:rPr lang="en-US" sz="900" dirty="0" smtClean="0"/>
              <a:t> -4</a:t>
            </a:r>
            <a:r>
              <a:rPr lang="en-US" sz="900" baseline="30000" dirty="0" smtClean="0"/>
              <a:t>th</a:t>
            </a:r>
            <a:r>
              <a:rPr lang="en-US" sz="900" dirty="0" smtClean="0"/>
              <a:t>  June 2020 at Aix </a:t>
            </a:r>
            <a:r>
              <a:rPr lang="en-US" sz="900" dirty="0" err="1" smtClean="0"/>
              <a:t>en</a:t>
            </a:r>
            <a:r>
              <a:rPr lang="en-US" sz="900" dirty="0" smtClean="0"/>
              <a:t> Provence (France)</a:t>
            </a:r>
            <a:endParaRPr lang="fr-FR" sz="900" dirty="0" smtClean="0"/>
          </a:p>
          <a:p>
            <a:r>
              <a:rPr lang="en-US" sz="900" dirty="0" err="1" smtClean="0"/>
              <a:t>Webconference</a:t>
            </a:r>
            <a:r>
              <a:rPr lang="en-US" sz="900" dirty="0" smtClean="0"/>
              <a:t> organized by Arts et Métiers Institute</a:t>
            </a:r>
            <a:endParaRPr lang="fr-FR" sz="900" dirty="0" smtClean="0"/>
          </a:p>
        </p:txBody>
      </p:sp>
    </p:spTree>
    <p:extLst>
      <p:ext uri="{BB962C8B-B14F-4D97-AF65-F5344CB8AC3E}">
        <p14:creationId xmlns:p14="http://schemas.microsoft.com/office/powerpoint/2010/main" val="1095101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1340768"/>
            <a:ext cx="3932237" cy="1008112"/>
          </a:xfrm>
        </p:spPr>
        <p:txBody>
          <a:bodyPr anchor="b"/>
          <a:lstStyle>
            <a:lvl1pPr>
              <a:defRPr sz="3200"/>
            </a:lvl1pPr>
          </a:lstStyle>
          <a:p>
            <a:r>
              <a:rPr lang="fr-FR" dirty="0" smtClean="0"/>
              <a:t>Modifiez le style du titre</a:t>
            </a:r>
            <a:endParaRPr lang="fr-FR" dirty="0"/>
          </a:p>
        </p:txBody>
      </p:sp>
      <p:sp>
        <p:nvSpPr>
          <p:cNvPr id="3" name="Espace réservé du contenu 2"/>
          <p:cNvSpPr>
            <a:spLocks noGrp="1"/>
          </p:cNvSpPr>
          <p:nvPr>
            <p:ph idx="1"/>
          </p:nvPr>
        </p:nvSpPr>
        <p:spPr>
          <a:xfrm>
            <a:off x="5183188" y="1340768"/>
            <a:ext cx="6172200" cy="4520282"/>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839788" y="2420888"/>
            <a:ext cx="3932237" cy="3448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smtClean="0"/>
              <a:t>Modifier les styles du texte du masque</a:t>
            </a:r>
          </a:p>
        </p:txBody>
      </p:sp>
      <p:sp>
        <p:nvSpPr>
          <p:cNvPr id="7" name="Espace réservé du numéro de diapositive 6"/>
          <p:cNvSpPr>
            <a:spLocks noGrp="1"/>
          </p:cNvSpPr>
          <p:nvPr>
            <p:ph type="sldNum" sz="quarter" idx="12"/>
          </p:nvPr>
        </p:nvSpPr>
        <p:spPr/>
        <p:txBody>
          <a:bodyPr/>
          <a:lstStyle/>
          <a:p>
            <a:fld id="{E3FA261E-3765-4606-8C85-3DDFCCDE7948}" type="slidenum">
              <a:rPr lang="fr-FR" smtClean="0"/>
              <a:t>‹N°›</a:t>
            </a:fld>
            <a:endParaRPr lang="fr-FR"/>
          </a:p>
        </p:txBody>
      </p:sp>
      <p:sp>
        <p:nvSpPr>
          <p:cNvPr id="8" name="Espace réservé du pied de page 7"/>
          <p:cNvSpPr>
            <a:spLocks noGrp="1"/>
          </p:cNvSpPr>
          <p:nvPr>
            <p:ph type="ftr" sz="quarter" idx="13"/>
          </p:nvPr>
        </p:nvSpPr>
        <p:spPr/>
        <p:txBody>
          <a:bodyPr/>
          <a:lstStyle/>
          <a:p>
            <a:r>
              <a:rPr lang="en-US" sz="900" dirty="0" smtClean="0"/>
              <a:t>10</a:t>
            </a:r>
            <a:r>
              <a:rPr lang="en-US" sz="900" baseline="30000" dirty="0" smtClean="0"/>
              <a:t>th</a:t>
            </a:r>
            <a:r>
              <a:rPr lang="en-US" sz="900" dirty="0" smtClean="0"/>
              <a:t> International Joint Conference on Mechanics, Design Engineering and Advanced Manufacturing </a:t>
            </a:r>
            <a:endParaRPr lang="fr-FR" sz="900" dirty="0" smtClean="0"/>
          </a:p>
          <a:p>
            <a:r>
              <a:rPr lang="en-US" sz="900" dirty="0" smtClean="0"/>
              <a:t>2</a:t>
            </a:r>
            <a:r>
              <a:rPr lang="en-US" sz="900" baseline="30000" dirty="0" smtClean="0"/>
              <a:t>nd</a:t>
            </a:r>
            <a:r>
              <a:rPr lang="en-US" sz="900" dirty="0" smtClean="0"/>
              <a:t> -4</a:t>
            </a:r>
            <a:r>
              <a:rPr lang="en-US" sz="900" baseline="30000" dirty="0" smtClean="0"/>
              <a:t>th</a:t>
            </a:r>
            <a:r>
              <a:rPr lang="en-US" sz="900" dirty="0" smtClean="0"/>
              <a:t>  June 2020 at Aix </a:t>
            </a:r>
            <a:r>
              <a:rPr lang="en-US" sz="900" dirty="0" err="1" smtClean="0"/>
              <a:t>en</a:t>
            </a:r>
            <a:r>
              <a:rPr lang="en-US" sz="900" dirty="0" smtClean="0"/>
              <a:t> Provence (France)</a:t>
            </a:r>
            <a:endParaRPr lang="fr-FR" sz="900" dirty="0" smtClean="0"/>
          </a:p>
          <a:p>
            <a:r>
              <a:rPr lang="en-US" sz="900" dirty="0" err="1" smtClean="0"/>
              <a:t>Webconference</a:t>
            </a:r>
            <a:r>
              <a:rPr lang="en-US" sz="900" dirty="0" smtClean="0"/>
              <a:t> organized by Arts et Métiers Institute</a:t>
            </a:r>
            <a:endParaRPr lang="fr-FR" sz="900" dirty="0" smtClean="0"/>
          </a:p>
        </p:txBody>
      </p:sp>
    </p:spTree>
    <p:extLst>
      <p:ext uri="{BB962C8B-B14F-4D97-AF65-F5344CB8AC3E}">
        <p14:creationId xmlns:p14="http://schemas.microsoft.com/office/powerpoint/2010/main" val="765386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5183188" y="1340768"/>
            <a:ext cx="6172200" cy="45202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7" name="Espace réservé du numéro de diapositive 6"/>
          <p:cNvSpPr>
            <a:spLocks noGrp="1"/>
          </p:cNvSpPr>
          <p:nvPr>
            <p:ph type="sldNum" sz="quarter" idx="12"/>
          </p:nvPr>
        </p:nvSpPr>
        <p:spPr/>
        <p:txBody>
          <a:bodyPr/>
          <a:lstStyle/>
          <a:p>
            <a:fld id="{E3FA261E-3765-4606-8C85-3DDFCCDE7948}" type="slidenum">
              <a:rPr lang="fr-FR" smtClean="0"/>
              <a:t>‹N°›</a:t>
            </a:fld>
            <a:endParaRPr lang="fr-FR"/>
          </a:p>
        </p:txBody>
      </p:sp>
      <p:sp>
        <p:nvSpPr>
          <p:cNvPr id="8" name="Titre 1"/>
          <p:cNvSpPr>
            <a:spLocks noGrp="1"/>
          </p:cNvSpPr>
          <p:nvPr>
            <p:ph type="title"/>
          </p:nvPr>
        </p:nvSpPr>
        <p:spPr>
          <a:xfrm>
            <a:off x="839788" y="1340768"/>
            <a:ext cx="3932237" cy="1008112"/>
          </a:xfrm>
        </p:spPr>
        <p:txBody>
          <a:bodyPr anchor="b"/>
          <a:lstStyle>
            <a:lvl1pPr>
              <a:defRPr sz="3200"/>
            </a:lvl1pPr>
          </a:lstStyle>
          <a:p>
            <a:r>
              <a:rPr lang="fr-FR" dirty="0" smtClean="0"/>
              <a:t>Modifiez le style du titre</a:t>
            </a:r>
            <a:endParaRPr lang="fr-FR" dirty="0"/>
          </a:p>
        </p:txBody>
      </p:sp>
      <p:sp>
        <p:nvSpPr>
          <p:cNvPr id="9" name="Espace réservé du texte 3"/>
          <p:cNvSpPr>
            <a:spLocks noGrp="1"/>
          </p:cNvSpPr>
          <p:nvPr>
            <p:ph type="body" sz="half" idx="2"/>
          </p:nvPr>
        </p:nvSpPr>
        <p:spPr>
          <a:xfrm>
            <a:off x="839788" y="2420888"/>
            <a:ext cx="3932237" cy="3448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smtClean="0"/>
              <a:t>Modifier les styles du texte du masque</a:t>
            </a:r>
          </a:p>
        </p:txBody>
      </p:sp>
      <p:sp>
        <p:nvSpPr>
          <p:cNvPr id="4" name="Espace réservé du pied de page 3"/>
          <p:cNvSpPr>
            <a:spLocks noGrp="1"/>
          </p:cNvSpPr>
          <p:nvPr>
            <p:ph type="ftr" sz="quarter" idx="13"/>
          </p:nvPr>
        </p:nvSpPr>
        <p:spPr/>
        <p:txBody>
          <a:bodyPr/>
          <a:lstStyle/>
          <a:p>
            <a:r>
              <a:rPr lang="en-US" sz="900" dirty="0" smtClean="0"/>
              <a:t>10</a:t>
            </a:r>
            <a:r>
              <a:rPr lang="en-US" sz="900" baseline="30000" dirty="0" smtClean="0"/>
              <a:t>th</a:t>
            </a:r>
            <a:r>
              <a:rPr lang="en-US" sz="900" dirty="0" smtClean="0"/>
              <a:t> International Joint Conference on Mechanics, Design Engineering and Advanced Manufacturing </a:t>
            </a:r>
            <a:endParaRPr lang="fr-FR" sz="900" dirty="0" smtClean="0"/>
          </a:p>
          <a:p>
            <a:r>
              <a:rPr lang="en-US" sz="900" dirty="0" smtClean="0"/>
              <a:t>2</a:t>
            </a:r>
            <a:r>
              <a:rPr lang="en-US" sz="900" baseline="30000" dirty="0" smtClean="0"/>
              <a:t>nd</a:t>
            </a:r>
            <a:r>
              <a:rPr lang="en-US" sz="900" dirty="0" smtClean="0"/>
              <a:t> -4</a:t>
            </a:r>
            <a:r>
              <a:rPr lang="en-US" sz="900" baseline="30000" dirty="0" smtClean="0"/>
              <a:t>th</a:t>
            </a:r>
            <a:r>
              <a:rPr lang="en-US" sz="900" dirty="0" smtClean="0"/>
              <a:t>  June 2020 at Aix </a:t>
            </a:r>
            <a:r>
              <a:rPr lang="en-US" sz="900" dirty="0" err="1" smtClean="0"/>
              <a:t>en</a:t>
            </a:r>
            <a:r>
              <a:rPr lang="en-US" sz="900" dirty="0" smtClean="0"/>
              <a:t> Provence (France)</a:t>
            </a:r>
            <a:endParaRPr lang="fr-FR" sz="900" dirty="0" smtClean="0"/>
          </a:p>
          <a:p>
            <a:r>
              <a:rPr lang="en-US" sz="900" dirty="0" err="1" smtClean="0"/>
              <a:t>Webconference</a:t>
            </a:r>
            <a:r>
              <a:rPr lang="en-US" sz="900" dirty="0" smtClean="0"/>
              <a:t> organized by Arts et Métiers Institute</a:t>
            </a:r>
            <a:endParaRPr lang="fr-FR" sz="900" dirty="0" smtClean="0"/>
          </a:p>
        </p:txBody>
      </p:sp>
    </p:spTree>
    <p:extLst>
      <p:ext uri="{BB962C8B-B14F-4D97-AF65-F5344CB8AC3E}">
        <p14:creationId xmlns:p14="http://schemas.microsoft.com/office/powerpoint/2010/main" val="2831808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279576" y="35915"/>
            <a:ext cx="9219456" cy="969140"/>
          </a:xfrm>
          <a:prstGeom prst="rect">
            <a:avLst/>
          </a:prstGeom>
        </p:spPr>
        <p:txBody>
          <a:bodyPr vert="horz" lIns="91440" tIns="45720" rIns="91440" bIns="45720" rtlCol="0" anchor="ctr">
            <a:normAutofit/>
          </a:bodyPr>
          <a:lstStyle/>
          <a:p>
            <a:r>
              <a:rPr lang="fr-FR" dirty="0" smtClean="0"/>
              <a:t>Modifiez le style du titre</a:t>
            </a:r>
            <a:endParaRPr lang="fr-FR" dirty="0"/>
          </a:p>
        </p:txBody>
      </p:sp>
      <p:sp>
        <p:nvSpPr>
          <p:cNvPr id="3" name="Espace réservé du texte 2"/>
          <p:cNvSpPr>
            <a:spLocks noGrp="1"/>
          </p:cNvSpPr>
          <p:nvPr>
            <p:ph type="body" idx="1"/>
          </p:nvPr>
        </p:nvSpPr>
        <p:spPr>
          <a:xfrm>
            <a:off x="767408" y="1268760"/>
            <a:ext cx="10731624" cy="4650314"/>
          </a:xfrm>
          <a:prstGeom prst="rect">
            <a:avLst/>
          </a:prstGeom>
        </p:spPr>
        <p:txBody>
          <a:bodyPr vert="horz" lIns="91440" tIns="45720" rIns="91440" bIns="45720" rtlCol="0">
            <a:normAutofit/>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numéro de diapositive 5"/>
          <p:cNvSpPr>
            <a:spLocks noGrp="1"/>
          </p:cNvSpPr>
          <p:nvPr>
            <p:ph type="sldNum" sz="quarter" idx="4"/>
          </p:nvPr>
        </p:nvSpPr>
        <p:spPr>
          <a:xfrm>
            <a:off x="11499032" y="6371643"/>
            <a:ext cx="5736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FA261E-3765-4606-8C85-3DDFCCDE7948}" type="slidenum">
              <a:rPr lang="fr-FR" smtClean="0"/>
              <a:t>‹N°›</a:t>
            </a:fld>
            <a:endParaRPr lang="fr-FR" dirty="0"/>
          </a:p>
        </p:txBody>
      </p:sp>
      <p:cxnSp>
        <p:nvCxnSpPr>
          <p:cNvPr id="8" name="Connecteur droit 7"/>
          <p:cNvCxnSpPr/>
          <p:nvPr userDrawn="1"/>
        </p:nvCxnSpPr>
        <p:spPr>
          <a:xfrm>
            <a:off x="0" y="6176963"/>
            <a:ext cx="12192000" cy="0"/>
          </a:xfrm>
          <a:prstGeom prst="line">
            <a:avLst/>
          </a:prstGeom>
          <a:ln w="28575">
            <a:solidFill>
              <a:srgbClr val="990000"/>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12"/>
          <a:stretch>
            <a:fillRect/>
          </a:stretch>
        </p:blipFill>
        <p:spPr>
          <a:xfrm>
            <a:off x="47328" y="6294151"/>
            <a:ext cx="1106613" cy="520108"/>
          </a:xfrm>
          <a:prstGeom prst="rect">
            <a:avLst/>
          </a:prstGeom>
        </p:spPr>
      </p:pic>
      <p:pic>
        <p:nvPicPr>
          <p:cNvPr id="13" name="Image 12"/>
          <p:cNvPicPr>
            <a:picLocks noChangeAspect="1"/>
          </p:cNvPicPr>
          <p:nvPr userDrawn="1"/>
        </p:nvPicPr>
        <p:blipFill>
          <a:blip r:embed="rId13"/>
          <a:stretch>
            <a:fillRect/>
          </a:stretch>
        </p:blipFill>
        <p:spPr>
          <a:xfrm>
            <a:off x="2135560" y="6202294"/>
            <a:ext cx="748747" cy="703822"/>
          </a:xfrm>
          <a:prstGeom prst="rect">
            <a:avLst/>
          </a:prstGeom>
        </p:spPr>
      </p:pic>
      <p:pic>
        <p:nvPicPr>
          <p:cNvPr id="14" name="Image 13"/>
          <p:cNvPicPr>
            <a:picLocks noChangeAspect="1"/>
          </p:cNvPicPr>
          <p:nvPr userDrawn="1"/>
        </p:nvPicPr>
        <p:blipFill>
          <a:blip r:embed="rId14"/>
          <a:stretch>
            <a:fillRect/>
          </a:stretch>
        </p:blipFill>
        <p:spPr>
          <a:xfrm>
            <a:off x="1343472" y="6248352"/>
            <a:ext cx="650751" cy="611706"/>
          </a:xfrm>
          <a:prstGeom prst="rect">
            <a:avLst/>
          </a:prstGeom>
        </p:spPr>
      </p:pic>
      <p:cxnSp>
        <p:nvCxnSpPr>
          <p:cNvPr id="15" name="Connecteur droit 14"/>
          <p:cNvCxnSpPr/>
          <p:nvPr userDrawn="1"/>
        </p:nvCxnSpPr>
        <p:spPr>
          <a:xfrm>
            <a:off x="0" y="1027906"/>
            <a:ext cx="12192000" cy="0"/>
          </a:xfrm>
          <a:prstGeom prst="line">
            <a:avLst/>
          </a:prstGeom>
          <a:ln w="28575">
            <a:solidFill>
              <a:srgbClr val="990000"/>
            </a:solidFill>
          </a:ln>
        </p:spPr>
        <p:style>
          <a:lnRef idx="1">
            <a:schemeClr val="accent1"/>
          </a:lnRef>
          <a:fillRef idx="0">
            <a:schemeClr val="accent1"/>
          </a:fillRef>
          <a:effectRef idx="0">
            <a:schemeClr val="accent1"/>
          </a:effectRef>
          <a:fontRef idx="minor">
            <a:schemeClr val="tx1"/>
          </a:fontRef>
        </p:style>
      </p:cxnSp>
      <p:pic>
        <p:nvPicPr>
          <p:cNvPr id="1026" name="Picture 2" descr="jcmv2.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763" y="76408"/>
            <a:ext cx="2058789" cy="822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Image 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328238" y="6339400"/>
            <a:ext cx="2024346" cy="429611"/>
          </a:xfrm>
          <a:prstGeom prst="rect">
            <a:avLst/>
          </a:prstGeom>
        </p:spPr>
      </p:pic>
      <p:sp>
        <p:nvSpPr>
          <p:cNvPr id="9" name="Espace réservé du pied de page 8"/>
          <p:cNvSpPr>
            <a:spLocks noGrp="1"/>
          </p:cNvSpPr>
          <p:nvPr>
            <p:ph type="ftr" sz="quarter" idx="3"/>
          </p:nvPr>
        </p:nvSpPr>
        <p:spPr>
          <a:xfrm>
            <a:off x="3025644" y="6202294"/>
            <a:ext cx="6302594" cy="611965"/>
          </a:xfrm>
          <a:prstGeom prst="rect">
            <a:avLst/>
          </a:prstGeom>
        </p:spPr>
        <p:txBody>
          <a:bodyPr vert="horz" lIns="91440" tIns="45720" rIns="91440" bIns="45720" rtlCol="0" anchor="ctr"/>
          <a:lstStyle>
            <a:lvl1pPr algn="ctr">
              <a:defRPr sz="9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sz="900" dirty="0" smtClean="0"/>
              <a:t>10</a:t>
            </a:r>
            <a:r>
              <a:rPr lang="en-US" sz="900" baseline="30000" dirty="0" smtClean="0"/>
              <a:t>th</a:t>
            </a:r>
            <a:r>
              <a:rPr lang="en-US" sz="900" dirty="0" smtClean="0"/>
              <a:t> International Joint Conference on Mechanics, Design Engineering and Advanced Manufacturing </a:t>
            </a:r>
            <a:endParaRPr lang="fr-FR" sz="900" dirty="0" smtClean="0"/>
          </a:p>
          <a:p>
            <a:r>
              <a:rPr lang="en-US" sz="900" dirty="0" smtClean="0"/>
              <a:t>2</a:t>
            </a:r>
            <a:r>
              <a:rPr lang="en-US" sz="900" baseline="30000" dirty="0" smtClean="0"/>
              <a:t>nd</a:t>
            </a:r>
            <a:r>
              <a:rPr lang="en-US" sz="900" dirty="0" smtClean="0"/>
              <a:t> -4</a:t>
            </a:r>
            <a:r>
              <a:rPr lang="en-US" sz="900" baseline="30000" dirty="0" smtClean="0"/>
              <a:t>th</a:t>
            </a:r>
            <a:r>
              <a:rPr lang="en-US" sz="900" dirty="0" smtClean="0"/>
              <a:t>  June 2020 at Aix </a:t>
            </a:r>
            <a:r>
              <a:rPr lang="en-US" sz="900" dirty="0" err="1" smtClean="0"/>
              <a:t>en</a:t>
            </a:r>
            <a:r>
              <a:rPr lang="en-US" sz="900" dirty="0" smtClean="0"/>
              <a:t> Provence (France)</a:t>
            </a:r>
            <a:endParaRPr lang="fr-FR" sz="900" dirty="0" smtClean="0"/>
          </a:p>
          <a:p>
            <a:r>
              <a:rPr lang="en-US" sz="900" dirty="0" err="1" smtClean="0"/>
              <a:t>Webconference</a:t>
            </a:r>
            <a:r>
              <a:rPr lang="en-US" sz="900" dirty="0" smtClean="0"/>
              <a:t> organized by Arts et Métiers Institute</a:t>
            </a:r>
            <a:endParaRPr lang="fr-FR" sz="900" dirty="0" smtClean="0"/>
          </a:p>
        </p:txBody>
      </p:sp>
    </p:spTree>
    <p:extLst>
      <p:ext uri="{BB962C8B-B14F-4D97-AF65-F5344CB8AC3E}">
        <p14:creationId xmlns:p14="http://schemas.microsoft.com/office/powerpoint/2010/main" val="3453170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9" r:id="rId5"/>
    <p:sldLayoutId id="2147483653" r:id="rId6"/>
    <p:sldLayoutId id="2147483654" r:id="rId7"/>
    <p:sldLayoutId id="2147483656" r:id="rId8"/>
    <p:sldLayoutId id="2147483657" r:id="rId9"/>
    <p:sldLayoutId id="2147483658" r:id="rId10"/>
  </p:sldLayoutIdLst>
  <p:hf hdr="0" dt="0"/>
  <p:txStyles>
    <p:titleStyle>
      <a:lvl1pPr algn="l" defTabSz="914400" rtl="0" eaLnBrk="1" latinLnBrk="0" hangingPunct="1">
        <a:lnSpc>
          <a:spcPct val="90000"/>
        </a:lnSpc>
        <a:spcBef>
          <a:spcPct val="0"/>
        </a:spcBef>
        <a:buNone/>
        <a:defRPr sz="32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just" defTabSz="914400" rtl="0" eaLnBrk="1" latinLnBrk="0" hangingPunct="1">
        <a:lnSpc>
          <a:spcPct val="100000"/>
        </a:lnSpc>
        <a:spcBef>
          <a:spcPts val="0"/>
        </a:spcBef>
        <a:buFont typeface="Arial" panose="020B0604020202020204" pitchFamily="34" charset="0"/>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just"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just"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just"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just"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jpg"/><Relationship Id="rId13" Type="http://schemas.microsoft.com/office/2007/relationships/diagramDrawing" Target="../diagrams/drawing8.xml"/><Relationship Id="rId18" Type="http://schemas.microsoft.com/office/2007/relationships/diagramDrawing" Target="../diagrams/drawing9.xml"/><Relationship Id="rId3" Type="http://schemas.openxmlformats.org/officeDocument/2006/relationships/slideLayout" Target="../slideLayouts/slideLayout2.xml"/><Relationship Id="rId21" Type="http://schemas.openxmlformats.org/officeDocument/2006/relationships/image" Target="../media/image54.png"/><Relationship Id="rId7" Type="http://schemas.openxmlformats.org/officeDocument/2006/relationships/image" Target="../media/image52.png"/><Relationship Id="rId12" Type="http://schemas.openxmlformats.org/officeDocument/2006/relationships/diagramColors" Target="../diagrams/colors8.xml"/><Relationship Id="rId17" Type="http://schemas.openxmlformats.org/officeDocument/2006/relationships/diagramColors" Target="../diagrams/colors9.xml"/><Relationship Id="rId2" Type="http://schemas.openxmlformats.org/officeDocument/2006/relationships/audio" Target="../media/media9.m4a"/><Relationship Id="rId16" Type="http://schemas.openxmlformats.org/officeDocument/2006/relationships/diagramQuickStyle" Target="../diagrams/quickStyle9.xml"/><Relationship Id="rId20" Type="http://schemas.openxmlformats.org/officeDocument/2006/relationships/image" Target="../media/image53.png"/><Relationship Id="rId1" Type="http://schemas.microsoft.com/office/2007/relationships/media" Target="../media/media9.m4a"/><Relationship Id="rId6" Type="http://schemas.openxmlformats.org/officeDocument/2006/relationships/image" Target="../media/image51.gif"/><Relationship Id="rId11" Type="http://schemas.openxmlformats.org/officeDocument/2006/relationships/diagramQuickStyle" Target="../diagrams/quickStyle8.xml"/><Relationship Id="rId5" Type="http://schemas.openxmlformats.org/officeDocument/2006/relationships/image" Target="../media/image50.jpeg"/><Relationship Id="rId15" Type="http://schemas.openxmlformats.org/officeDocument/2006/relationships/diagramLayout" Target="../diagrams/layout9.xml"/><Relationship Id="rId10" Type="http://schemas.openxmlformats.org/officeDocument/2006/relationships/diagramLayout" Target="../diagrams/layout8.xml"/><Relationship Id="rId19" Type="http://schemas.openxmlformats.org/officeDocument/2006/relationships/hyperlink" Target="https://github.com/makers-for-life/makair/" TargetMode="External"/><Relationship Id="rId4" Type="http://schemas.openxmlformats.org/officeDocument/2006/relationships/notesSlide" Target="../notesSlides/notesSlide10.xml"/><Relationship Id="rId9" Type="http://schemas.openxmlformats.org/officeDocument/2006/relationships/diagramData" Target="../diagrams/data8.xml"/><Relationship Id="rId14" Type="http://schemas.openxmlformats.org/officeDocument/2006/relationships/diagramData" Target="../diagrams/data9.xml"/><Relationship Id="rId22"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diagramColors" Target="../diagrams/colors10.xml"/><Relationship Id="rId18" Type="http://schemas.openxmlformats.org/officeDocument/2006/relationships/diagramColors" Target="../diagrams/colors11.xml"/><Relationship Id="rId3" Type="http://schemas.openxmlformats.org/officeDocument/2006/relationships/slideLayout" Target="../slideLayouts/slideLayout2.xml"/><Relationship Id="rId21" Type="http://schemas.openxmlformats.org/officeDocument/2006/relationships/image" Target="../media/image60.png"/><Relationship Id="rId7" Type="http://schemas.openxmlformats.org/officeDocument/2006/relationships/image" Target="../media/image57.png"/><Relationship Id="rId12" Type="http://schemas.openxmlformats.org/officeDocument/2006/relationships/diagramQuickStyle" Target="../diagrams/quickStyle10.xml"/><Relationship Id="rId17" Type="http://schemas.openxmlformats.org/officeDocument/2006/relationships/diagramQuickStyle" Target="../diagrams/quickStyle11.xml"/><Relationship Id="rId2" Type="http://schemas.openxmlformats.org/officeDocument/2006/relationships/audio" Target="../media/media10.m4a"/><Relationship Id="rId16" Type="http://schemas.openxmlformats.org/officeDocument/2006/relationships/diagramLayout" Target="../diagrams/layout11.xml"/><Relationship Id="rId20" Type="http://schemas.openxmlformats.org/officeDocument/2006/relationships/image" Target="../media/image59.png"/><Relationship Id="rId1" Type="http://schemas.microsoft.com/office/2007/relationships/media" Target="../media/media10.m4a"/><Relationship Id="rId6" Type="http://schemas.openxmlformats.org/officeDocument/2006/relationships/image" Target="../media/image56.png"/><Relationship Id="rId11" Type="http://schemas.openxmlformats.org/officeDocument/2006/relationships/diagramLayout" Target="../diagrams/layout10.xml"/><Relationship Id="rId5" Type="http://schemas.openxmlformats.org/officeDocument/2006/relationships/image" Target="../media/image55.png"/><Relationship Id="rId15" Type="http://schemas.openxmlformats.org/officeDocument/2006/relationships/diagramData" Target="../diagrams/data11.xml"/><Relationship Id="rId10" Type="http://schemas.openxmlformats.org/officeDocument/2006/relationships/diagramData" Target="../diagrams/data10.xml"/><Relationship Id="rId19" Type="http://schemas.microsoft.com/office/2007/relationships/diagramDrawing" Target="../diagrams/drawing11.xml"/><Relationship Id="rId4" Type="http://schemas.openxmlformats.org/officeDocument/2006/relationships/notesSlide" Target="../notesSlides/notesSlide11.xml"/><Relationship Id="rId9" Type="http://schemas.openxmlformats.org/officeDocument/2006/relationships/image" Target="../media/image6.jpg"/><Relationship Id="rId14" Type="http://schemas.microsoft.com/office/2007/relationships/diagramDrawing" Target="../diagrams/drawing10.xml"/><Relationship Id="rId22"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2.xml"/><Relationship Id="rId13" Type="http://schemas.openxmlformats.org/officeDocument/2006/relationships/diagramQuickStyle" Target="../diagrams/quickStyle13.xml"/><Relationship Id="rId1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diagramLayout" Target="../diagrams/layout12.xml"/><Relationship Id="rId12" Type="http://schemas.openxmlformats.org/officeDocument/2006/relationships/diagramLayout" Target="../diagrams/layout13.xml"/><Relationship Id="rId17" Type="http://schemas.openxmlformats.org/officeDocument/2006/relationships/image" Target="../media/image61.png"/><Relationship Id="rId2" Type="http://schemas.openxmlformats.org/officeDocument/2006/relationships/audio" Target="../media/media11.m4a"/><Relationship Id="rId16" Type="http://schemas.openxmlformats.org/officeDocument/2006/relationships/image" Target="../media/image53.png"/><Relationship Id="rId1" Type="http://schemas.microsoft.com/office/2007/relationships/media" Target="../media/media11.m4a"/><Relationship Id="rId6" Type="http://schemas.openxmlformats.org/officeDocument/2006/relationships/diagramData" Target="../diagrams/data12.xml"/><Relationship Id="rId11" Type="http://schemas.openxmlformats.org/officeDocument/2006/relationships/diagramData" Target="../diagrams/data13.xml"/><Relationship Id="rId5" Type="http://schemas.openxmlformats.org/officeDocument/2006/relationships/image" Target="../media/image6.jpg"/><Relationship Id="rId15" Type="http://schemas.microsoft.com/office/2007/relationships/diagramDrawing" Target="../diagrams/drawing13.xml"/><Relationship Id="rId10" Type="http://schemas.microsoft.com/office/2007/relationships/diagramDrawing" Target="../diagrams/drawing12.xml"/><Relationship Id="rId4" Type="http://schemas.openxmlformats.org/officeDocument/2006/relationships/notesSlide" Target="../notesSlides/notesSlide12.xml"/><Relationship Id="rId9" Type="http://schemas.openxmlformats.org/officeDocument/2006/relationships/diagramColors" Target="../diagrams/colors12.xml"/><Relationship Id="rId14" Type="http://schemas.openxmlformats.org/officeDocument/2006/relationships/diagramColors" Target="../diagrams/colors13.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4.xml"/><Relationship Id="rId13" Type="http://schemas.openxmlformats.org/officeDocument/2006/relationships/diagramColors" Target="../diagrams/colors15.xml"/><Relationship Id="rId18" Type="http://schemas.openxmlformats.org/officeDocument/2006/relationships/diagramColors" Target="../diagrams/colors16.xml"/><Relationship Id="rId26" Type="http://schemas.openxmlformats.org/officeDocument/2006/relationships/diagramQuickStyle" Target="../diagrams/quickStyle17.xml"/><Relationship Id="rId3" Type="http://schemas.openxmlformats.org/officeDocument/2006/relationships/slideLayout" Target="../slideLayouts/slideLayout2.xml"/><Relationship Id="rId21" Type="http://schemas.openxmlformats.org/officeDocument/2006/relationships/image" Target="../media/image63.png"/><Relationship Id="rId7" Type="http://schemas.openxmlformats.org/officeDocument/2006/relationships/diagramQuickStyle" Target="../diagrams/quickStyle14.xml"/><Relationship Id="rId12" Type="http://schemas.openxmlformats.org/officeDocument/2006/relationships/diagramQuickStyle" Target="../diagrams/quickStyle15.xml"/><Relationship Id="rId17" Type="http://schemas.openxmlformats.org/officeDocument/2006/relationships/diagramQuickStyle" Target="../diagrams/quickStyle16.xml"/><Relationship Id="rId25" Type="http://schemas.openxmlformats.org/officeDocument/2006/relationships/diagramLayout" Target="../diagrams/layout17.xml"/><Relationship Id="rId2" Type="http://schemas.openxmlformats.org/officeDocument/2006/relationships/audio" Target="../media/media12.m4a"/><Relationship Id="rId16" Type="http://schemas.openxmlformats.org/officeDocument/2006/relationships/diagramLayout" Target="../diagrams/layout16.xml"/><Relationship Id="rId20" Type="http://schemas.openxmlformats.org/officeDocument/2006/relationships/image" Target="../media/image62.png"/><Relationship Id="rId29" Type="http://schemas.openxmlformats.org/officeDocument/2006/relationships/image" Target="../media/image65.jpeg"/><Relationship Id="rId1" Type="http://schemas.microsoft.com/office/2007/relationships/media" Target="../media/media12.m4a"/><Relationship Id="rId6" Type="http://schemas.openxmlformats.org/officeDocument/2006/relationships/diagramLayout" Target="../diagrams/layout14.xml"/><Relationship Id="rId11" Type="http://schemas.openxmlformats.org/officeDocument/2006/relationships/diagramLayout" Target="../diagrams/layout15.xml"/><Relationship Id="rId24" Type="http://schemas.openxmlformats.org/officeDocument/2006/relationships/diagramData" Target="../diagrams/data17.xml"/><Relationship Id="rId5" Type="http://schemas.openxmlformats.org/officeDocument/2006/relationships/diagramData" Target="../diagrams/data14.xml"/><Relationship Id="rId15" Type="http://schemas.openxmlformats.org/officeDocument/2006/relationships/diagramData" Target="../diagrams/data16.xml"/><Relationship Id="rId23" Type="http://schemas.openxmlformats.org/officeDocument/2006/relationships/image" Target="../media/image6.jpg"/><Relationship Id="rId28" Type="http://schemas.microsoft.com/office/2007/relationships/diagramDrawing" Target="../diagrams/drawing17.xml"/><Relationship Id="rId10" Type="http://schemas.openxmlformats.org/officeDocument/2006/relationships/diagramData" Target="../diagrams/data15.xml"/><Relationship Id="rId19" Type="http://schemas.microsoft.com/office/2007/relationships/diagramDrawing" Target="../diagrams/drawing16.xml"/><Relationship Id="rId31" Type="http://schemas.openxmlformats.org/officeDocument/2006/relationships/image" Target="../media/image8.png"/><Relationship Id="rId4" Type="http://schemas.openxmlformats.org/officeDocument/2006/relationships/notesSlide" Target="../notesSlides/notesSlide13.xml"/><Relationship Id="rId9" Type="http://schemas.microsoft.com/office/2007/relationships/diagramDrawing" Target="../diagrams/drawing14.xml"/><Relationship Id="rId14" Type="http://schemas.microsoft.com/office/2007/relationships/diagramDrawing" Target="../diagrams/drawing15.xml"/><Relationship Id="rId22" Type="http://schemas.openxmlformats.org/officeDocument/2006/relationships/image" Target="../media/image64.png"/><Relationship Id="rId27" Type="http://schemas.openxmlformats.org/officeDocument/2006/relationships/diagramColors" Target="../diagrams/colors17.xml"/><Relationship Id="rId30" Type="http://schemas.openxmlformats.org/officeDocument/2006/relationships/image" Target="../media/image6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6.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8.xml"/><Relationship Id="rId13" Type="http://schemas.openxmlformats.org/officeDocument/2006/relationships/diagramColors" Target="../diagrams/colors19.xml"/><Relationship Id="rId3" Type="http://schemas.openxmlformats.org/officeDocument/2006/relationships/slideLayout" Target="../slideLayouts/slideLayout2.xml"/><Relationship Id="rId7" Type="http://schemas.openxmlformats.org/officeDocument/2006/relationships/diagramQuickStyle" Target="../diagrams/quickStyle18.xml"/><Relationship Id="rId12" Type="http://schemas.openxmlformats.org/officeDocument/2006/relationships/diagramQuickStyle" Target="../diagrams/quickStyle19.xml"/><Relationship Id="rId2" Type="http://schemas.openxmlformats.org/officeDocument/2006/relationships/audio" Target="../media/media14.m4a"/><Relationship Id="rId16" Type="http://schemas.openxmlformats.org/officeDocument/2006/relationships/image" Target="../media/image8.png"/><Relationship Id="rId1" Type="http://schemas.microsoft.com/office/2007/relationships/media" Target="../media/media14.m4a"/><Relationship Id="rId6" Type="http://schemas.openxmlformats.org/officeDocument/2006/relationships/diagramLayout" Target="../diagrams/layout18.xml"/><Relationship Id="rId11" Type="http://schemas.openxmlformats.org/officeDocument/2006/relationships/diagramLayout" Target="../diagrams/layout19.xml"/><Relationship Id="rId5" Type="http://schemas.openxmlformats.org/officeDocument/2006/relationships/diagramData" Target="../diagrams/data18.xml"/><Relationship Id="rId15" Type="http://schemas.openxmlformats.org/officeDocument/2006/relationships/image" Target="../media/image6.jpg"/><Relationship Id="rId10" Type="http://schemas.openxmlformats.org/officeDocument/2006/relationships/diagramData" Target="../diagrams/data19.xml"/><Relationship Id="rId4" Type="http://schemas.openxmlformats.org/officeDocument/2006/relationships/notesSlide" Target="../notesSlides/notesSlide15.xml"/><Relationship Id="rId9" Type="http://schemas.microsoft.com/office/2007/relationships/diagramDrawing" Target="../diagrams/drawing18.xml"/><Relationship Id="rId14" Type="http://schemas.microsoft.com/office/2007/relationships/diagramDrawing" Target="../diagrams/drawing19.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0.xml"/><Relationship Id="rId13" Type="http://schemas.openxmlformats.org/officeDocument/2006/relationships/diagramColors" Target="../diagrams/colors21.xml"/><Relationship Id="rId3" Type="http://schemas.openxmlformats.org/officeDocument/2006/relationships/slideLayout" Target="../slideLayouts/slideLayout2.xml"/><Relationship Id="rId7" Type="http://schemas.openxmlformats.org/officeDocument/2006/relationships/diagramQuickStyle" Target="../diagrams/quickStyle20.xml"/><Relationship Id="rId12" Type="http://schemas.openxmlformats.org/officeDocument/2006/relationships/diagramQuickStyle" Target="../diagrams/quickStyle21.xml"/><Relationship Id="rId2" Type="http://schemas.openxmlformats.org/officeDocument/2006/relationships/audio" Target="../media/media15.m4a"/><Relationship Id="rId16" Type="http://schemas.openxmlformats.org/officeDocument/2006/relationships/image" Target="../media/image8.png"/><Relationship Id="rId1" Type="http://schemas.microsoft.com/office/2007/relationships/media" Target="../media/media15.m4a"/><Relationship Id="rId6" Type="http://schemas.openxmlformats.org/officeDocument/2006/relationships/diagramLayout" Target="../diagrams/layout20.xml"/><Relationship Id="rId11" Type="http://schemas.openxmlformats.org/officeDocument/2006/relationships/diagramLayout" Target="../diagrams/layout21.xml"/><Relationship Id="rId5" Type="http://schemas.openxmlformats.org/officeDocument/2006/relationships/diagramData" Target="../diagrams/data20.xml"/><Relationship Id="rId15" Type="http://schemas.openxmlformats.org/officeDocument/2006/relationships/image" Target="../media/image6.jpg"/><Relationship Id="rId10" Type="http://schemas.openxmlformats.org/officeDocument/2006/relationships/diagramData" Target="../diagrams/data21.xml"/><Relationship Id="rId4" Type="http://schemas.openxmlformats.org/officeDocument/2006/relationships/notesSlide" Target="../notesSlides/notesSlide16.xml"/><Relationship Id="rId9" Type="http://schemas.microsoft.com/office/2007/relationships/diagramDrawing" Target="../diagrams/drawing20.xml"/><Relationship Id="rId14" Type="http://schemas.microsoft.com/office/2007/relationships/diagramDrawing" Target="../diagrams/drawing2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2.xml"/><Relationship Id="rId13" Type="http://schemas.openxmlformats.org/officeDocument/2006/relationships/diagramColors" Target="../diagrams/colors23.xml"/><Relationship Id="rId3" Type="http://schemas.openxmlformats.org/officeDocument/2006/relationships/slideLayout" Target="../slideLayouts/slideLayout2.xml"/><Relationship Id="rId7" Type="http://schemas.openxmlformats.org/officeDocument/2006/relationships/diagramQuickStyle" Target="../diagrams/quickStyle22.xml"/><Relationship Id="rId12" Type="http://schemas.openxmlformats.org/officeDocument/2006/relationships/diagramQuickStyle" Target="../diagrams/quickStyle23.xml"/><Relationship Id="rId2" Type="http://schemas.openxmlformats.org/officeDocument/2006/relationships/audio" Target="../media/media16.m4a"/><Relationship Id="rId16" Type="http://schemas.openxmlformats.org/officeDocument/2006/relationships/image" Target="../media/image8.png"/><Relationship Id="rId1" Type="http://schemas.microsoft.com/office/2007/relationships/media" Target="../media/media16.m4a"/><Relationship Id="rId6" Type="http://schemas.openxmlformats.org/officeDocument/2006/relationships/diagramLayout" Target="../diagrams/layout22.xml"/><Relationship Id="rId11" Type="http://schemas.openxmlformats.org/officeDocument/2006/relationships/diagramLayout" Target="../diagrams/layout23.xml"/><Relationship Id="rId5" Type="http://schemas.openxmlformats.org/officeDocument/2006/relationships/diagramData" Target="../diagrams/data22.xml"/><Relationship Id="rId15" Type="http://schemas.openxmlformats.org/officeDocument/2006/relationships/image" Target="../media/image6.jpg"/><Relationship Id="rId10" Type="http://schemas.openxmlformats.org/officeDocument/2006/relationships/diagramData" Target="../diagrams/data23.xml"/><Relationship Id="rId4" Type="http://schemas.openxmlformats.org/officeDocument/2006/relationships/notesSlide" Target="../notesSlides/notesSlide17.xml"/><Relationship Id="rId9" Type="http://schemas.microsoft.com/office/2007/relationships/diagramDrawing" Target="../diagrams/drawing22.xml"/><Relationship Id="rId14" Type="http://schemas.microsoft.com/office/2007/relationships/diagramDrawing" Target="../diagrams/drawing2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6.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localhost/Users/ezojia/Desktop/Voices/3.m4a" TargetMode="External"/><Relationship Id="rId1" Type="http://schemas.microsoft.com/office/2007/relationships/media" Target="file://localhost/Users/ezojia/Desktop/Voices/3.m4a" TargetMode="External"/><Relationship Id="rId6" Type="http://schemas.openxmlformats.org/officeDocument/2006/relationships/image" Target="../media/image8.pn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slideLayout" Target="../slideLayouts/slideLayout2.xml"/><Relationship Id="rId21" Type="http://schemas.openxmlformats.org/officeDocument/2006/relationships/image" Target="../media/image24.png"/><Relationship Id="rId7" Type="http://schemas.openxmlformats.org/officeDocument/2006/relationships/image" Target="../media/image11.gif"/><Relationship Id="rId12" Type="http://schemas.openxmlformats.org/officeDocument/2006/relationships/image" Target="../media/image16.png"/><Relationship Id="rId17" Type="http://schemas.openxmlformats.org/officeDocument/2006/relationships/hyperlink" Target="https://opennext.eu/" TargetMode="External"/><Relationship Id="rId25" Type="http://schemas.openxmlformats.org/officeDocument/2006/relationships/image" Target="../media/image28.png"/><Relationship Id="rId2" Type="http://schemas.openxmlformats.org/officeDocument/2006/relationships/audio" Target="../media/media2.m4a"/><Relationship Id="rId16" Type="http://schemas.openxmlformats.org/officeDocument/2006/relationships/image" Target="../media/image20.png"/><Relationship Id="rId20" Type="http://schemas.openxmlformats.org/officeDocument/2006/relationships/image" Target="../media/image23.png"/><Relationship Id="rId1" Type="http://schemas.microsoft.com/office/2007/relationships/media" Target="../media/media2.m4a"/><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6.png"/><Relationship Id="rId28" Type="http://schemas.openxmlformats.org/officeDocument/2006/relationships/image" Target="../media/image8.png"/><Relationship Id="rId10" Type="http://schemas.openxmlformats.org/officeDocument/2006/relationships/image" Target="../media/image14.png"/><Relationship Id="rId19" Type="http://schemas.openxmlformats.org/officeDocument/2006/relationships/image" Target="../media/image22.png"/><Relationship Id="rId4" Type="http://schemas.openxmlformats.org/officeDocument/2006/relationships/notesSlide" Target="../notesSlides/notesSlide3.xml"/><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5.png"/><Relationship Id="rId27"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1.png"/><Relationship Id="rId12" Type="http://schemas.openxmlformats.org/officeDocument/2006/relationships/image" Target="../media/image3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g"/><Relationship Id="rId11" Type="http://schemas.openxmlformats.org/officeDocument/2006/relationships/image" Target="../media/image34.jpeg"/><Relationship Id="rId5" Type="http://schemas.openxmlformats.org/officeDocument/2006/relationships/image" Target="../media/image30.jpg"/><Relationship Id="rId10" Type="http://schemas.openxmlformats.org/officeDocument/2006/relationships/hyperlink" Target="https://makair.life/" TargetMode="External"/><Relationship Id="rId4" Type="http://schemas.openxmlformats.org/officeDocument/2006/relationships/notesSlide" Target="../notesSlides/notesSlide4.xml"/><Relationship Id="rId9"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diagramLayout" Target="../diagrams/layout1.xml"/><Relationship Id="rId1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8.jpeg"/><Relationship Id="rId12" Type="http://schemas.openxmlformats.org/officeDocument/2006/relationships/diagramData" Target="../diagrams/data1.xml"/><Relationship Id="rId17" Type="http://schemas.openxmlformats.org/officeDocument/2006/relationships/image" Target="../media/image42.png"/><Relationship Id="rId2" Type="http://schemas.openxmlformats.org/officeDocument/2006/relationships/audio" Target="../media/media5.m4a"/><Relationship Id="rId16" Type="http://schemas.microsoft.com/office/2007/relationships/diagramDrawing" Target="../diagrams/drawing1.xml"/><Relationship Id="rId1" Type="http://schemas.microsoft.com/office/2007/relationships/media" Target="../media/media5.m4a"/><Relationship Id="rId6" Type="http://schemas.openxmlformats.org/officeDocument/2006/relationships/image" Target="../media/image37.png"/><Relationship Id="rId11" Type="http://schemas.openxmlformats.org/officeDocument/2006/relationships/image" Target="../media/image6.jpg"/><Relationship Id="rId5" Type="http://schemas.openxmlformats.org/officeDocument/2006/relationships/image" Target="../media/image36.jpg"/><Relationship Id="rId15" Type="http://schemas.openxmlformats.org/officeDocument/2006/relationships/diagramColors" Target="../diagrams/colors1.xml"/><Relationship Id="rId10" Type="http://schemas.openxmlformats.org/officeDocument/2006/relationships/image" Target="../media/image41.jpg"/><Relationship Id="rId4" Type="http://schemas.openxmlformats.org/officeDocument/2006/relationships/notesSlide" Target="../notesSlides/notesSlide6.xml"/><Relationship Id="rId9" Type="http://schemas.openxmlformats.org/officeDocument/2006/relationships/image" Target="../media/image40.png"/><Relationship Id="rId1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18" Type="http://schemas.openxmlformats.org/officeDocument/2006/relationships/image" Target="../media/image45.png"/><Relationship Id="rId3" Type="http://schemas.openxmlformats.org/officeDocument/2006/relationships/slideLayout" Target="../slideLayouts/slideLayout2.xml"/><Relationship Id="rId21" Type="http://schemas.openxmlformats.org/officeDocument/2006/relationships/image" Target="../media/image8.png"/><Relationship Id="rId7" Type="http://schemas.openxmlformats.org/officeDocument/2006/relationships/diagramQuickStyle" Target="../diagrams/quickStyle2.xml"/><Relationship Id="rId12" Type="http://schemas.openxmlformats.org/officeDocument/2006/relationships/diagramQuickStyle" Target="../diagrams/quickStyle3.xml"/><Relationship Id="rId17" Type="http://schemas.openxmlformats.org/officeDocument/2006/relationships/image" Target="../media/image44.png"/><Relationship Id="rId2" Type="http://schemas.openxmlformats.org/officeDocument/2006/relationships/audio" Target="../media/media6.m4a"/><Relationship Id="rId16" Type="http://schemas.openxmlformats.org/officeDocument/2006/relationships/image" Target="../media/image43.png"/><Relationship Id="rId20" Type="http://schemas.openxmlformats.org/officeDocument/2006/relationships/image" Target="../media/image47.png"/><Relationship Id="rId1" Type="http://schemas.microsoft.com/office/2007/relationships/media" Target="../media/media6.m4a"/><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image" Target="../media/image6.jpg"/><Relationship Id="rId10" Type="http://schemas.openxmlformats.org/officeDocument/2006/relationships/diagramData" Target="../diagrams/data3.xml"/><Relationship Id="rId19" Type="http://schemas.openxmlformats.org/officeDocument/2006/relationships/image" Target="../media/image46.png"/><Relationship Id="rId4" Type="http://schemas.openxmlformats.org/officeDocument/2006/relationships/notesSlide" Target="../notesSlides/notesSlide7.xml"/><Relationship Id="rId9" Type="http://schemas.microsoft.com/office/2007/relationships/diagramDrawing" Target="../diagrams/drawing2.xml"/><Relationship Id="rId14"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QuickStyle" Target="../diagrams/quickStyle5.xml"/><Relationship Id="rId3" Type="http://schemas.openxmlformats.org/officeDocument/2006/relationships/slideLayout" Target="../slideLayouts/slideLayout2.xml"/><Relationship Id="rId7" Type="http://schemas.openxmlformats.org/officeDocument/2006/relationships/diagramQuickStyle" Target="../diagrams/quickStyle4.xml"/><Relationship Id="rId12" Type="http://schemas.openxmlformats.org/officeDocument/2006/relationships/diagramLayout" Target="../diagrams/layout5.xml"/><Relationship Id="rId2" Type="http://schemas.openxmlformats.org/officeDocument/2006/relationships/audio" Target="../media/media7.m4a"/><Relationship Id="rId16" Type="http://schemas.openxmlformats.org/officeDocument/2006/relationships/image" Target="../media/image8.png"/><Relationship Id="rId1" Type="http://schemas.microsoft.com/office/2007/relationships/media" Target="../media/media7.m4a"/><Relationship Id="rId6" Type="http://schemas.openxmlformats.org/officeDocument/2006/relationships/diagramLayout" Target="../diagrams/layout4.xml"/><Relationship Id="rId11" Type="http://schemas.openxmlformats.org/officeDocument/2006/relationships/diagramData" Target="../diagrams/data5.xml"/><Relationship Id="rId5" Type="http://schemas.openxmlformats.org/officeDocument/2006/relationships/diagramData" Target="../diagrams/data4.xml"/><Relationship Id="rId15" Type="http://schemas.microsoft.com/office/2007/relationships/diagramDrawing" Target="../diagrams/drawing5.xml"/><Relationship Id="rId10" Type="http://schemas.openxmlformats.org/officeDocument/2006/relationships/image" Target="../media/image6.jpg"/><Relationship Id="rId4" Type="http://schemas.openxmlformats.org/officeDocument/2006/relationships/notesSlide" Target="../notesSlides/notesSlide8.xml"/><Relationship Id="rId9" Type="http://schemas.microsoft.com/office/2007/relationships/diagramDrawing" Target="../diagrams/drawing4.xml"/><Relationship Id="rId14" Type="http://schemas.openxmlformats.org/officeDocument/2006/relationships/diagramColors" Target="../diagrams/colors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image" Target="../media/image6.jpg"/><Relationship Id="rId1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QuickStyle" Target="../diagrams/quickStyle6.xml"/><Relationship Id="rId12" Type="http://schemas.microsoft.com/office/2007/relationships/hdphoto" Target="../media/hdphoto1.wdp"/><Relationship Id="rId17" Type="http://schemas.openxmlformats.org/officeDocument/2006/relationships/diagramColors" Target="../diagrams/colors7.xml"/><Relationship Id="rId2" Type="http://schemas.openxmlformats.org/officeDocument/2006/relationships/audio" Target="../media/media8.m4a"/><Relationship Id="rId16" Type="http://schemas.openxmlformats.org/officeDocument/2006/relationships/diagramQuickStyle" Target="../diagrams/quickStyle7.xml"/><Relationship Id="rId20" Type="http://schemas.openxmlformats.org/officeDocument/2006/relationships/image" Target="../media/image8.png"/><Relationship Id="rId1" Type="http://schemas.microsoft.com/office/2007/relationships/media" Target="../media/media8.m4a"/><Relationship Id="rId6" Type="http://schemas.openxmlformats.org/officeDocument/2006/relationships/diagramLayout" Target="../diagrams/layout6.xml"/><Relationship Id="rId11" Type="http://schemas.openxmlformats.org/officeDocument/2006/relationships/image" Target="../media/image49.png"/><Relationship Id="rId5" Type="http://schemas.openxmlformats.org/officeDocument/2006/relationships/diagramData" Target="../diagrams/data6.xml"/><Relationship Id="rId15" Type="http://schemas.openxmlformats.org/officeDocument/2006/relationships/diagramLayout" Target="../diagrams/layout7.xml"/><Relationship Id="rId10" Type="http://schemas.openxmlformats.org/officeDocument/2006/relationships/image" Target="../media/image48.png"/><Relationship Id="rId19" Type="http://schemas.openxmlformats.org/officeDocument/2006/relationships/hyperlink" Target="https://oho.wiki/" TargetMode="External"/><Relationship Id="rId4" Type="http://schemas.openxmlformats.org/officeDocument/2006/relationships/notesSlide" Target="../notesSlides/notesSlide9.xml"/><Relationship Id="rId9" Type="http://schemas.microsoft.com/office/2007/relationships/diagramDrawing" Target="../diagrams/drawing6.xml"/><Relationship Id="rId14" Type="http://schemas.openxmlformats.org/officeDocument/2006/relationships/diagramData" Target="../diagrams/data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51384" y="1052736"/>
            <a:ext cx="11449272" cy="1737147"/>
          </a:xfrm>
        </p:spPr>
        <p:txBody>
          <a:bodyPr>
            <a:normAutofit/>
          </a:bodyPr>
          <a:lstStyle/>
          <a:p>
            <a:r>
              <a:rPr lang="en-US" sz="3600" dirty="0" smtClean="0">
                <a:latin typeface="Verdana"/>
                <a:cs typeface="Verdana"/>
              </a:rPr>
              <a:t>Towards </a:t>
            </a:r>
            <a:r>
              <a:rPr lang="en-US" sz="3600" dirty="0">
                <a:latin typeface="Verdana"/>
                <a:cs typeface="Verdana"/>
              </a:rPr>
              <a:t>a Better Understanding of Open Source Hardware Design Reuse in </a:t>
            </a:r>
            <a:r>
              <a:rPr lang="en-US" sz="3600" dirty="0" smtClean="0">
                <a:latin typeface="Verdana"/>
                <a:cs typeface="Verdana"/>
              </a:rPr>
              <a:t>Company-Community </a:t>
            </a:r>
            <a:r>
              <a:rPr lang="en-US" sz="3600" dirty="0">
                <a:latin typeface="Verdana"/>
                <a:cs typeface="Verdana"/>
              </a:rPr>
              <a:t>Collaboration </a:t>
            </a:r>
            <a:endParaRPr lang="en-GB" sz="3600" dirty="0">
              <a:latin typeface="Verdana"/>
              <a:cs typeface="Verdana"/>
            </a:endParaRPr>
          </a:p>
        </p:txBody>
      </p:sp>
      <p:sp>
        <p:nvSpPr>
          <p:cNvPr id="3" name="Sous-titre 2"/>
          <p:cNvSpPr>
            <a:spLocks noGrp="1"/>
          </p:cNvSpPr>
          <p:nvPr>
            <p:ph type="subTitle" idx="1"/>
          </p:nvPr>
        </p:nvSpPr>
        <p:spPr>
          <a:xfrm>
            <a:off x="551384" y="3140968"/>
            <a:ext cx="11089232" cy="2533114"/>
          </a:xfrm>
        </p:spPr>
        <p:txBody>
          <a:bodyPr>
            <a:noAutofit/>
          </a:bodyPr>
          <a:lstStyle/>
          <a:p>
            <a:r>
              <a:rPr lang="en-US" sz="2000" b="1" dirty="0" err="1">
                <a:latin typeface="Verdana"/>
                <a:cs typeface="Verdana"/>
              </a:rPr>
              <a:t>Amer</a:t>
            </a:r>
            <a:r>
              <a:rPr lang="en-US" sz="2000" b="1" dirty="0">
                <a:latin typeface="Verdana"/>
                <a:cs typeface="Verdana"/>
              </a:rPr>
              <a:t> EZOJI, </a:t>
            </a:r>
            <a:r>
              <a:rPr lang="en-US" sz="2000" b="1" dirty="0" err="1">
                <a:latin typeface="Verdana"/>
                <a:cs typeface="Verdana"/>
              </a:rPr>
              <a:t>Romain</a:t>
            </a:r>
            <a:r>
              <a:rPr lang="en-US" sz="2000" b="1" dirty="0">
                <a:latin typeface="Verdana"/>
                <a:cs typeface="Verdana"/>
              </a:rPr>
              <a:t> PINQUIE, Jean François BOUJUT</a:t>
            </a:r>
            <a:endParaRPr lang="en-US" sz="2000" dirty="0">
              <a:latin typeface="Verdana"/>
              <a:cs typeface="Verdana"/>
            </a:endParaRPr>
          </a:p>
          <a:p>
            <a:r>
              <a:rPr lang="en-US" sz="2000" dirty="0">
                <a:latin typeface="Verdana"/>
                <a:cs typeface="Verdana"/>
              </a:rPr>
              <a:t>Univ. Grenoble </a:t>
            </a:r>
            <a:r>
              <a:rPr lang="en-US" sz="2000" dirty="0" err="1">
                <a:latin typeface="Verdana"/>
                <a:cs typeface="Verdana"/>
              </a:rPr>
              <a:t>Alpes</a:t>
            </a:r>
            <a:r>
              <a:rPr lang="en-US" sz="2000" dirty="0">
                <a:latin typeface="Verdana"/>
                <a:cs typeface="Verdana"/>
              </a:rPr>
              <a:t>, CNRS, Grenoble INP*, G-SCOP, 38000 Grenoble, France</a:t>
            </a:r>
          </a:p>
          <a:p>
            <a:r>
              <a:rPr lang="en-US" sz="1400" dirty="0">
                <a:latin typeface="Verdana"/>
                <a:cs typeface="Verdana"/>
              </a:rPr>
              <a:t>* Institute of Engineering Univ. Grenoble </a:t>
            </a:r>
            <a:r>
              <a:rPr lang="en-US" sz="1400" dirty="0" err="1">
                <a:latin typeface="Verdana"/>
                <a:cs typeface="Verdana"/>
              </a:rPr>
              <a:t>Alpes</a:t>
            </a:r>
            <a:endParaRPr lang="en-US" sz="1400" dirty="0">
              <a:latin typeface="Verdana"/>
              <a:cs typeface="Verdana"/>
            </a:endParaRPr>
          </a:p>
          <a:p>
            <a:endParaRPr lang="en-GB" sz="1800" dirty="0" smtClean="0"/>
          </a:p>
          <a:p>
            <a:r>
              <a:rPr lang="en-GB" sz="1600" dirty="0"/>
              <a:t>T</a:t>
            </a:r>
            <a:r>
              <a:rPr lang="en-GB" sz="1600" dirty="0" smtClean="0"/>
              <a:t>he </a:t>
            </a:r>
            <a:r>
              <a:rPr lang="en-GB" sz="1600" dirty="0"/>
              <a:t>10th International Joint Conference </a:t>
            </a:r>
            <a:r>
              <a:rPr lang="en-GB" sz="1600" dirty="0" smtClean="0"/>
              <a:t>on</a:t>
            </a:r>
          </a:p>
          <a:p>
            <a:r>
              <a:rPr lang="en-GB" sz="1600" dirty="0" smtClean="0"/>
              <a:t>Mechanics</a:t>
            </a:r>
            <a:r>
              <a:rPr lang="en-GB" sz="1600" dirty="0"/>
              <a:t>, Design Engineering and Advanced Manufacturing (JCM 2020) </a:t>
            </a:r>
            <a:endParaRPr lang="en-GB" sz="1600" dirty="0" smtClean="0"/>
          </a:p>
          <a:p>
            <a:endParaRPr lang="en-GB" sz="1050" dirty="0"/>
          </a:p>
          <a:p>
            <a:r>
              <a:rPr lang="en-GB" sz="1600" dirty="0" smtClean="0"/>
              <a:t>2-4 June 2020</a:t>
            </a:r>
          </a:p>
          <a:p>
            <a:r>
              <a:rPr lang="en-GB" sz="1600" dirty="0" smtClean="0"/>
              <a:t>Aix-en-Provence, France </a:t>
            </a:r>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t>1</a:t>
            </a:fld>
            <a:endParaRPr lang="en-GB" dirty="0"/>
          </a:p>
        </p:txBody>
      </p:sp>
      <p:sp>
        <p:nvSpPr>
          <p:cNvPr id="5" name="Espace réservé du pied de page 4"/>
          <p:cNvSpPr>
            <a:spLocks noGrp="1"/>
          </p:cNvSpPr>
          <p:nvPr>
            <p:ph type="ftr" sz="quarter" idx="13"/>
          </p:nvPr>
        </p:nvSpPr>
        <p:spPr/>
        <p:txBody>
          <a:bodyPr/>
          <a:lstStyle/>
          <a:p>
            <a:r>
              <a:rPr lang="en-GB" sz="900" dirty="0" smtClean="0"/>
              <a:t>10</a:t>
            </a:r>
            <a:r>
              <a:rPr lang="en-GB" sz="900" baseline="30000" dirty="0" smtClean="0"/>
              <a:t>th</a:t>
            </a:r>
            <a:r>
              <a:rPr lang="en-GB" sz="900" dirty="0" smtClean="0"/>
              <a:t> International Joint Conference on Mechanics, Design Engineering and Advanced Manufacturing </a:t>
            </a:r>
          </a:p>
          <a:p>
            <a:r>
              <a:rPr lang="en-GB" sz="900" dirty="0" smtClean="0"/>
              <a:t>2</a:t>
            </a:r>
            <a:r>
              <a:rPr lang="en-GB" sz="900" baseline="30000" dirty="0" smtClean="0"/>
              <a:t>nd</a:t>
            </a:r>
            <a:r>
              <a:rPr lang="en-GB" sz="900" dirty="0" smtClean="0"/>
              <a:t>-4</a:t>
            </a:r>
            <a:r>
              <a:rPr lang="en-GB" sz="900" baseline="30000" dirty="0" smtClean="0"/>
              <a:t>th</a:t>
            </a:r>
            <a:r>
              <a:rPr lang="en-GB" sz="900" dirty="0" smtClean="0"/>
              <a:t>  June 2020, Aix-en-Provence (France)</a:t>
            </a:r>
          </a:p>
          <a:p>
            <a:r>
              <a:rPr lang="en-GB" sz="900" dirty="0" err="1" smtClean="0"/>
              <a:t>Webconference</a:t>
            </a:r>
            <a:r>
              <a:rPr lang="en-GB" sz="900" dirty="0" smtClean="0"/>
              <a:t> organized by Arts et </a:t>
            </a:r>
            <a:r>
              <a:rPr lang="en-GB" sz="900" dirty="0" err="1" smtClean="0"/>
              <a:t>Métiers</a:t>
            </a:r>
            <a:r>
              <a:rPr lang="en-GB" sz="900" dirty="0" smtClean="0"/>
              <a:t> Institute</a:t>
            </a:r>
          </a:p>
        </p:txBody>
      </p:sp>
      <p:pic>
        <p:nvPicPr>
          <p:cNvPr id="6" name="Image 5">
            <a:extLst>
              <a:ext uri="{FF2B5EF4-FFF2-40B4-BE49-F238E27FC236}">
                <a16:creationId xmlns:a16="http://schemas.microsoft.com/office/drawing/2014/main" id="{72D8BB0A-2E63-FB4A-B3CA-DF4CB46A192A}"/>
              </a:ext>
            </a:extLst>
          </p:cNvPr>
          <p:cNvPicPr>
            <a:picLocks noChangeAspect="1"/>
          </p:cNvPicPr>
          <p:nvPr/>
        </p:nvPicPr>
        <p:blipFill>
          <a:blip r:embed="rId5"/>
          <a:stretch>
            <a:fillRect/>
          </a:stretch>
        </p:blipFill>
        <p:spPr>
          <a:xfrm>
            <a:off x="9972249" y="72378"/>
            <a:ext cx="2100415" cy="864000"/>
          </a:xfrm>
          <a:prstGeom prst="rect">
            <a:avLst/>
          </a:prstGeom>
        </p:spPr>
      </p:pic>
      <p:pic>
        <p:nvPicPr>
          <p:cNvPr id="7" name="Image 6">
            <a:extLst>
              <a:ext uri="{FF2B5EF4-FFF2-40B4-BE49-F238E27FC236}">
                <a16:creationId xmlns:a16="http://schemas.microsoft.com/office/drawing/2014/main" id="{6FE2B336-AA40-CD44-A95D-5D5EC75A4674}"/>
              </a:ext>
            </a:extLst>
          </p:cNvPr>
          <p:cNvPicPr>
            <a:picLocks noChangeAspect="1"/>
          </p:cNvPicPr>
          <p:nvPr/>
        </p:nvPicPr>
        <p:blipFill>
          <a:blip r:embed="rId6"/>
          <a:stretch>
            <a:fillRect/>
          </a:stretch>
        </p:blipFill>
        <p:spPr>
          <a:xfrm>
            <a:off x="5408940" y="72378"/>
            <a:ext cx="1536001" cy="864000"/>
          </a:xfrm>
          <a:prstGeom prst="rect">
            <a:avLst/>
          </a:prstGeom>
        </p:spPr>
      </p:pic>
      <p:sp>
        <p:nvSpPr>
          <p:cNvPr id="8" name="Rectangle 7"/>
          <p:cNvSpPr/>
          <p:nvPr/>
        </p:nvSpPr>
        <p:spPr>
          <a:xfrm>
            <a:off x="335252" y="5734417"/>
            <a:ext cx="11521388" cy="430887"/>
          </a:xfrm>
          <a:prstGeom prst="rect">
            <a:avLst/>
          </a:prstGeom>
        </p:spPr>
        <p:txBody>
          <a:bodyPr wrap="square">
            <a:spAutoFit/>
          </a:bodyPr>
          <a:lstStyle/>
          <a:p>
            <a:pPr algn="just"/>
            <a:r>
              <a:rPr lang="en-GB" sz="1100" b="1" i="1" dirty="0"/>
              <a:t>Acknowledgment</a:t>
            </a:r>
            <a:r>
              <a:rPr lang="en-GB" sz="1100" i="1" dirty="0"/>
              <a:t>: The work reported in this paper was completed as part of the OPEN!NEXT project, which has received funding from the European Union’s Horizon 2020 research and innovation programme under grant agreement No.869984. This paper reflects only the authors' views and the European Commission is not responsible for any use that may be made of the information it contains.</a:t>
            </a:r>
            <a:endParaRPr lang="fr-FR" sz="1100" i="1" dirty="0"/>
          </a:p>
        </p:txBody>
      </p:sp>
      <p:pic>
        <p:nvPicPr>
          <p:cNvPr id="9" name="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57418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5915"/>
            <a:ext cx="12192000" cy="969140"/>
          </a:xfrm>
        </p:spPr>
        <p:txBody>
          <a:bodyPr>
            <a:normAutofit/>
          </a:bodyPr>
          <a:lstStyle/>
          <a:p>
            <a:pPr algn="ctr"/>
            <a:r>
              <a:rPr lang="en-US" sz="2000" dirty="0">
                <a:latin typeface="Verdana"/>
                <a:cs typeface="Verdana"/>
              </a:rPr>
              <a:t>Design </a:t>
            </a:r>
            <a:r>
              <a:rPr lang="en-US" sz="2000" dirty="0" smtClean="0">
                <a:latin typeface="Verdana"/>
                <a:cs typeface="Verdana"/>
              </a:rPr>
              <a:t>Reuse </a:t>
            </a:r>
            <a:r>
              <a:rPr lang="en-US" sz="2000" dirty="0">
                <a:latin typeface="Verdana"/>
                <a:cs typeface="Verdana"/>
              </a:rPr>
              <a:t>in </a:t>
            </a:r>
            <a:r>
              <a:rPr lang="en-US" sz="2000" dirty="0" smtClean="0">
                <a:latin typeface="Verdana"/>
                <a:cs typeface="Verdana"/>
              </a:rPr>
              <a:t>Community</a:t>
            </a:r>
            <a:endParaRPr lang="en-US" sz="2000" dirty="0">
              <a:latin typeface="Verdana"/>
              <a:cs typeface="Verdana"/>
            </a:endParaRPr>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pPr/>
              <a:t>10</a:t>
            </a:fld>
            <a:endParaRPr lang="en-GB" dirty="0"/>
          </a:p>
        </p:txBody>
      </p:sp>
      <p:sp>
        <p:nvSpPr>
          <p:cNvPr id="5" name="Espace réservé du pied de page 4"/>
          <p:cNvSpPr>
            <a:spLocks noGrp="1"/>
          </p:cNvSpPr>
          <p:nvPr>
            <p:ph type="ftr" sz="quarter" idx="13"/>
          </p:nvPr>
        </p:nvSpPr>
        <p:spPr/>
        <p:txBody>
          <a:bodyPr/>
          <a:lstStyle/>
          <a:p>
            <a:r>
              <a:rPr lang="en-GB" dirty="0" smtClean="0"/>
              <a:t>10</a:t>
            </a:r>
            <a:r>
              <a:rPr lang="en-GB" baseline="30000" dirty="0" smtClean="0"/>
              <a:t>th</a:t>
            </a:r>
            <a:r>
              <a:rPr lang="en-GB" dirty="0" smtClean="0"/>
              <a:t> International Joint Conference on Mechanics, Design Engineering and Advanced Manufacturing </a:t>
            </a:r>
          </a:p>
          <a:p>
            <a:r>
              <a:rPr lang="en-GB" dirty="0" smtClean="0"/>
              <a:t>2</a:t>
            </a:r>
            <a:r>
              <a:rPr lang="en-GB" baseline="30000" dirty="0" smtClean="0"/>
              <a:t>nd </a:t>
            </a:r>
            <a:r>
              <a:rPr lang="en-GB" dirty="0" smtClean="0"/>
              <a:t>-4</a:t>
            </a:r>
            <a:r>
              <a:rPr lang="en-GB" baseline="30000" dirty="0" smtClean="0"/>
              <a:t>th</a:t>
            </a:r>
            <a:r>
              <a:rPr lang="en-GB" dirty="0" smtClean="0"/>
              <a:t>  June 2020 at Aix-en-Provence (France)</a:t>
            </a:r>
          </a:p>
          <a:p>
            <a:r>
              <a:rPr lang="en-GB" dirty="0" err="1" smtClean="0"/>
              <a:t>Webconference</a:t>
            </a:r>
            <a:r>
              <a:rPr lang="en-GB" dirty="0" smtClean="0"/>
              <a:t> organized by Arts et </a:t>
            </a:r>
            <a:r>
              <a:rPr lang="en-GB" dirty="0" err="1" smtClean="0"/>
              <a:t>Métiers</a:t>
            </a:r>
            <a:r>
              <a:rPr lang="en-GB" dirty="0" smtClean="0"/>
              <a:t> Institute</a:t>
            </a:r>
          </a:p>
        </p:txBody>
      </p:sp>
      <p:pic>
        <p:nvPicPr>
          <p:cNvPr id="17" name="Picture 6" descr="Résultat de recherche d'images pour &quot;wikifactory&quo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373" t="16869" r="24047" b="28819"/>
          <a:stretch/>
        </p:blipFill>
        <p:spPr bwMode="auto">
          <a:xfrm>
            <a:off x="5338325" y="5012949"/>
            <a:ext cx="1436872" cy="100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8" descr="Résultat de recherche d'images pour &quot;hackster&quot;"/>
          <p:cNvPicPr>
            <a:picLocks noChangeAspect="1" noChangeArrowheads="1"/>
          </p:cNvPicPr>
          <p:nvPr/>
        </p:nvPicPr>
        <p:blipFill rotWithShape="1">
          <a:blip r:embed="rId6">
            <a:extLst>
              <a:ext uri="{28A0092B-C50C-407E-A947-70E740481C1C}">
                <a14:useLocalDpi xmlns:a14="http://schemas.microsoft.com/office/drawing/2010/main" val="0"/>
              </a:ext>
            </a:extLst>
          </a:blip>
          <a:srcRect l="6511" t="29510" r="6290" b="30865"/>
          <a:stretch/>
        </p:blipFill>
        <p:spPr bwMode="auto">
          <a:xfrm>
            <a:off x="6812409" y="5012949"/>
            <a:ext cx="3943460" cy="100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0" descr="Résultat de recherche d'images pour &quot;hackaday&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93082" y="5017466"/>
            <a:ext cx="1344000" cy="100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Image 13">
            <a:extLst>
              <a:ext uri="{FF2B5EF4-FFF2-40B4-BE49-F238E27FC236}">
                <a16:creationId xmlns:a16="http://schemas.microsoft.com/office/drawing/2014/main" id="{72D8BB0A-2E63-FB4A-B3CA-DF4CB46A192A}"/>
              </a:ext>
            </a:extLst>
          </p:cNvPr>
          <p:cNvPicPr>
            <a:picLocks noChangeAspect="1"/>
          </p:cNvPicPr>
          <p:nvPr/>
        </p:nvPicPr>
        <p:blipFill>
          <a:blip r:embed="rId8"/>
          <a:stretch>
            <a:fillRect/>
          </a:stretch>
        </p:blipFill>
        <p:spPr>
          <a:xfrm>
            <a:off x="10056440" y="92551"/>
            <a:ext cx="2080642" cy="855867"/>
          </a:xfrm>
          <a:prstGeom prst="rect">
            <a:avLst/>
          </a:prstGeom>
        </p:spPr>
      </p:pic>
      <p:graphicFrame>
        <p:nvGraphicFramePr>
          <p:cNvPr id="20" name="Espace réservé du contenu 6"/>
          <p:cNvGraphicFramePr>
            <a:graphicFrameLocks/>
          </p:cNvGraphicFramePr>
          <p:nvPr>
            <p:extLst>
              <p:ext uri="{D42A27DB-BD31-4B8C-83A1-F6EECF244321}">
                <p14:modId xmlns:p14="http://schemas.microsoft.com/office/powerpoint/2010/main" val="4062275684"/>
              </p:ext>
            </p:extLst>
          </p:nvPr>
        </p:nvGraphicFramePr>
        <p:xfrm>
          <a:off x="47328" y="1071241"/>
          <a:ext cx="2344722" cy="145936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1" name="Diagramme 20"/>
          <p:cNvGraphicFramePr/>
          <p:nvPr>
            <p:extLst>
              <p:ext uri="{D42A27DB-BD31-4B8C-83A1-F6EECF244321}">
                <p14:modId xmlns:p14="http://schemas.microsoft.com/office/powerpoint/2010/main" val="1180665565"/>
              </p:ext>
            </p:extLst>
          </p:nvPr>
        </p:nvGraphicFramePr>
        <p:xfrm>
          <a:off x="-240704" y="3083569"/>
          <a:ext cx="4413393" cy="275603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 name="Rectangle 2"/>
          <p:cNvSpPr/>
          <p:nvPr/>
        </p:nvSpPr>
        <p:spPr>
          <a:xfrm>
            <a:off x="8725145" y="4153809"/>
            <a:ext cx="3347519" cy="307777"/>
          </a:xfrm>
          <a:prstGeom prst="rect">
            <a:avLst/>
          </a:prstGeom>
        </p:spPr>
        <p:txBody>
          <a:bodyPr wrap="none">
            <a:spAutoFit/>
          </a:bodyPr>
          <a:lstStyle/>
          <a:p>
            <a:r>
              <a:rPr lang="en-GB" sz="1400" i="1" dirty="0">
                <a:hlinkClick r:id="rId19"/>
              </a:rPr>
              <a:t>https://github.com/makers-for-life/makair/</a:t>
            </a:r>
            <a:endParaRPr lang="en-GB" sz="1400" i="1" dirty="0"/>
          </a:p>
        </p:txBody>
      </p:sp>
      <p:pic>
        <p:nvPicPr>
          <p:cNvPr id="6" name="Image 5"/>
          <p:cNvPicPr>
            <a:picLocks noChangeAspect="1"/>
          </p:cNvPicPr>
          <p:nvPr/>
        </p:nvPicPr>
        <p:blipFill>
          <a:blip r:embed="rId20"/>
          <a:stretch>
            <a:fillRect/>
          </a:stretch>
        </p:blipFill>
        <p:spPr>
          <a:xfrm>
            <a:off x="4049059" y="1129834"/>
            <a:ext cx="8023605" cy="3082336"/>
          </a:xfrm>
          <a:prstGeom prst="rect">
            <a:avLst/>
          </a:prstGeom>
        </p:spPr>
      </p:pic>
      <p:pic>
        <p:nvPicPr>
          <p:cNvPr id="7172" name="Picture 4" descr="GitHub lance son application mobile sur Android et iOS - Blog de ..."/>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285113" y="5012949"/>
            <a:ext cx="2016000" cy="10080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1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09837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rotWithShape="1">
          <a:blip r:embed="rId5"/>
          <a:srcRect t="16901" r="51749" b="50987"/>
          <a:stretch/>
        </p:blipFill>
        <p:spPr>
          <a:xfrm>
            <a:off x="3366502" y="4574114"/>
            <a:ext cx="3955680" cy="1555700"/>
          </a:xfrm>
          <a:prstGeom prst="rect">
            <a:avLst/>
          </a:prstGeom>
        </p:spPr>
      </p:pic>
      <p:sp>
        <p:nvSpPr>
          <p:cNvPr id="2" name="Titre 1"/>
          <p:cNvSpPr>
            <a:spLocks noGrp="1"/>
          </p:cNvSpPr>
          <p:nvPr>
            <p:ph type="title"/>
          </p:nvPr>
        </p:nvSpPr>
        <p:spPr>
          <a:xfrm>
            <a:off x="0" y="35915"/>
            <a:ext cx="12192000" cy="969140"/>
          </a:xfrm>
        </p:spPr>
        <p:txBody>
          <a:bodyPr>
            <a:normAutofit/>
          </a:bodyPr>
          <a:lstStyle/>
          <a:p>
            <a:pPr algn="ctr"/>
            <a:r>
              <a:rPr lang="en-US" sz="2000" dirty="0">
                <a:latin typeface="Verdana"/>
                <a:cs typeface="Verdana"/>
              </a:rPr>
              <a:t>Design </a:t>
            </a:r>
            <a:r>
              <a:rPr lang="en-US" sz="2000" dirty="0" smtClean="0">
                <a:latin typeface="Verdana"/>
                <a:cs typeface="Verdana"/>
              </a:rPr>
              <a:t>Reuse </a:t>
            </a:r>
            <a:r>
              <a:rPr lang="en-US" sz="2000" dirty="0">
                <a:latin typeface="Verdana"/>
                <a:cs typeface="Verdana"/>
              </a:rPr>
              <a:t>in </a:t>
            </a:r>
            <a:r>
              <a:rPr lang="en-US" sz="2000" dirty="0" smtClean="0">
                <a:latin typeface="Verdana"/>
                <a:cs typeface="Verdana"/>
              </a:rPr>
              <a:t>Community</a:t>
            </a:r>
            <a:endParaRPr lang="en-US" sz="2000" dirty="0">
              <a:latin typeface="Verdana"/>
              <a:cs typeface="Verdana"/>
            </a:endParaRPr>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pPr/>
              <a:t>11</a:t>
            </a:fld>
            <a:endParaRPr lang="en-GB" dirty="0"/>
          </a:p>
        </p:txBody>
      </p:sp>
      <p:sp>
        <p:nvSpPr>
          <p:cNvPr id="5" name="Espace réservé du pied de page 4"/>
          <p:cNvSpPr>
            <a:spLocks noGrp="1"/>
          </p:cNvSpPr>
          <p:nvPr>
            <p:ph type="ftr" sz="quarter" idx="13"/>
          </p:nvPr>
        </p:nvSpPr>
        <p:spPr/>
        <p:txBody>
          <a:bodyPr/>
          <a:lstStyle/>
          <a:p>
            <a:r>
              <a:rPr lang="en-GB" dirty="0" smtClean="0"/>
              <a:t>10</a:t>
            </a:r>
            <a:r>
              <a:rPr lang="en-GB" baseline="30000" dirty="0" smtClean="0"/>
              <a:t>th</a:t>
            </a:r>
            <a:r>
              <a:rPr lang="en-GB" dirty="0" smtClean="0"/>
              <a:t> International Joint Conference on Mechanics, Design Engineering and Advanced Manufacturing </a:t>
            </a:r>
          </a:p>
          <a:p>
            <a:r>
              <a:rPr lang="en-GB" dirty="0" smtClean="0"/>
              <a:t>2</a:t>
            </a:r>
            <a:r>
              <a:rPr lang="en-GB" baseline="30000" dirty="0" smtClean="0"/>
              <a:t>nd </a:t>
            </a:r>
            <a:r>
              <a:rPr lang="en-GB" dirty="0" smtClean="0"/>
              <a:t>-4</a:t>
            </a:r>
            <a:r>
              <a:rPr lang="en-GB" baseline="30000" dirty="0" smtClean="0"/>
              <a:t>th</a:t>
            </a:r>
            <a:r>
              <a:rPr lang="en-GB" dirty="0" smtClean="0"/>
              <a:t>  June 2020 at Aix-en-Provence (France)</a:t>
            </a:r>
          </a:p>
          <a:p>
            <a:r>
              <a:rPr lang="en-GB" dirty="0" err="1" smtClean="0"/>
              <a:t>Webconference</a:t>
            </a:r>
            <a:r>
              <a:rPr lang="en-GB" dirty="0" smtClean="0"/>
              <a:t> organized by Arts et </a:t>
            </a:r>
            <a:r>
              <a:rPr lang="en-GB" dirty="0" err="1" smtClean="0"/>
              <a:t>Métiers</a:t>
            </a:r>
            <a:r>
              <a:rPr lang="en-GB" dirty="0" smtClean="0"/>
              <a:t> Institute</a:t>
            </a:r>
          </a:p>
        </p:txBody>
      </p:sp>
      <p:pic>
        <p:nvPicPr>
          <p:cNvPr id="20" name="Image 19"/>
          <p:cNvPicPr>
            <a:picLocks noChangeAspect="1"/>
          </p:cNvPicPr>
          <p:nvPr/>
        </p:nvPicPr>
        <p:blipFill>
          <a:blip r:embed="rId6"/>
          <a:stretch>
            <a:fillRect/>
          </a:stretch>
        </p:blipFill>
        <p:spPr>
          <a:xfrm>
            <a:off x="6683479" y="1498283"/>
            <a:ext cx="2045449" cy="2799381"/>
          </a:xfrm>
          <a:prstGeom prst="rect">
            <a:avLst/>
          </a:prstGeom>
        </p:spPr>
      </p:pic>
      <p:pic>
        <p:nvPicPr>
          <p:cNvPr id="21" name="Image 20"/>
          <p:cNvPicPr>
            <a:picLocks noChangeAspect="1"/>
          </p:cNvPicPr>
          <p:nvPr/>
        </p:nvPicPr>
        <p:blipFill rotWithShape="1">
          <a:blip r:embed="rId7"/>
          <a:srcRect r="65364" b="56829"/>
          <a:stretch/>
        </p:blipFill>
        <p:spPr>
          <a:xfrm>
            <a:off x="3679665" y="2837764"/>
            <a:ext cx="2900339" cy="1630345"/>
          </a:xfrm>
          <a:prstGeom prst="rect">
            <a:avLst/>
          </a:prstGeom>
        </p:spPr>
      </p:pic>
      <p:pic>
        <p:nvPicPr>
          <p:cNvPr id="22" name="Image 21"/>
          <p:cNvPicPr>
            <a:picLocks noChangeAspect="1"/>
          </p:cNvPicPr>
          <p:nvPr/>
        </p:nvPicPr>
        <p:blipFill rotWithShape="1">
          <a:blip r:embed="rId8"/>
          <a:srcRect t="-1" r="13796" b="44697"/>
          <a:stretch/>
        </p:blipFill>
        <p:spPr>
          <a:xfrm>
            <a:off x="8749244" y="3771026"/>
            <a:ext cx="3149656" cy="2249923"/>
          </a:xfrm>
          <a:prstGeom prst="rect">
            <a:avLst/>
          </a:prstGeom>
        </p:spPr>
      </p:pic>
      <p:pic>
        <p:nvPicPr>
          <p:cNvPr id="14" name="Image 13">
            <a:extLst>
              <a:ext uri="{FF2B5EF4-FFF2-40B4-BE49-F238E27FC236}">
                <a16:creationId xmlns:a16="http://schemas.microsoft.com/office/drawing/2014/main" id="{72D8BB0A-2E63-FB4A-B3CA-DF4CB46A192A}"/>
              </a:ext>
            </a:extLst>
          </p:cNvPr>
          <p:cNvPicPr>
            <a:picLocks noChangeAspect="1"/>
          </p:cNvPicPr>
          <p:nvPr/>
        </p:nvPicPr>
        <p:blipFill>
          <a:blip r:embed="rId9"/>
          <a:stretch>
            <a:fillRect/>
          </a:stretch>
        </p:blipFill>
        <p:spPr>
          <a:xfrm>
            <a:off x="10056440" y="92551"/>
            <a:ext cx="2080642" cy="855867"/>
          </a:xfrm>
          <a:prstGeom prst="rect">
            <a:avLst/>
          </a:prstGeom>
        </p:spPr>
      </p:pic>
      <p:graphicFrame>
        <p:nvGraphicFramePr>
          <p:cNvPr id="17" name="Diagramme 16"/>
          <p:cNvGraphicFramePr/>
          <p:nvPr>
            <p:extLst>
              <p:ext uri="{D42A27DB-BD31-4B8C-83A1-F6EECF244321}">
                <p14:modId xmlns:p14="http://schemas.microsoft.com/office/powerpoint/2010/main" val="2615302675"/>
              </p:ext>
            </p:extLst>
          </p:nvPr>
        </p:nvGraphicFramePr>
        <p:xfrm>
          <a:off x="-240704" y="3083569"/>
          <a:ext cx="4413393" cy="275603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8" name="Espace réservé du contenu 6"/>
          <p:cNvGraphicFramePr>
            <a:graphicFrameLocks/>
          </p:cNvGraphicFramePr>
          <p:nvPr>
            <p:extLst>
              <p:ext uri="{D42A27DB-BD31-4B8C-83A1-F6EECF244321}">
                <p14:modId xmlns:p14="http://schemas.microsoft.com/office/powerpoint/2010/main" val="2367644423"/>
              </p:ext>
            </p:extLst>
          </p:nvPr>
        </p:nvGraphicFramePr>
        <p:xfrm>
          <a:off x="47328" y="1071241"/>
          <a:ext cx="2344722" cy="1459361"/>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5122" name="Picture 2" descr="Pneumatic Circuit Schem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624235" y="1128156"/>
            <a:ext cx="3399757" cy="1779561"/>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asing Layout Electronics Drawin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7492" b="4295"/>
          <a:stretch/>
        </p:blipFill>
        <p:spPr bwMode="auto">
          <a:xfrm>
            <a:off x="8728929" y="1128156"/>
            <a:ext cx="3463071" cy="216024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1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15047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5915"/>
            <a:ext cx="12192000" cy="969140"/>
          </a:xfrm>
        </p:spPr>
        <p:txBody>
          <a:bodyPr>
            <a:normAutofit/>
          </a:bodyPr>
          <a:lstStyle/>
          <a:p>
            <a:pPr algn="ctr"/>
            <a:r>
              <a:rPr lang="en-US" sz="2000" dirty="0">
                <a:latin typeface="Verdana"/>
                <a:cs typeface="Verdana"/>
              </a:rPr>
              <a:t>Design </a:t>
            </a:r>
            <a:r>
              <a:rPr lang="en-US" sz="2000" dirty="0" smtClean="0">
                <a:latin typeface="Verdana"/>
                <a:cs typeface="Verdana"/>
              </a:rPr>
              <a:t>Reuse </a:t>
            </a:r>
            <a:r>
              <a:rPr lang="en-US" sz="2000" dirty="0">
                <a:latin typeface="Verdana"/>
                <a:cs typeface="Verdana"/>
              </a:rPr>
              <a:t>in </a:t>
            </a:r>
            <a:r>
              <a:rPr lang="en-US" sz="2000" dirty="0" smtClean="0">
                <a:latin typeface="Verdana"/>
                <a:cs typeface="Verdana"/>
              </a:rPr>
              <a:t>Community</a:t>
            </a:r>
            <a:endParaRPr lang="en-US" sz="2000" dirty="0">
              <a:latin typeface="Verdana"/>
              <a:cs typeface="Verdana"/>
            </a:endParaRPr>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pPr/>
              <a:t>12</a:t>
            </a:fld>
            <a:endParaRPr lang="en-GB" dirty="0"/>
          </a:p>
        </p:txBody>
      </p:sp>
      <p:sp>
        <p:nvSpPr>
          <p:cNvPr id="5" name="Espace réservé du pied de page 4"/>
          <p:cNvSpPr>
            <a:spLocks noGrp="1"/>
          </p:cNvSpPr>
          <p:nvPr>
            <p:ph type="ftr" sz="quarter" idx="13"/>
          </p:nvPr>
        </p:nvSpPr>
        <p:spPr/>
        <p:txBody>
          <a:bodyPr/>
          <a:lstStyle/>
          <a:p>
            <a:r>
              <a:rPr lang="en-GB" dirty="0" smtClean="0"/>
              <a:t>10</a:t>
            </a:r>
            <a:r>
              <a:rPr lang="en-GB" baseline="30000" dirty="0" smtClean="0"/>
              <a:t>th</a:t>
            </a:r>
            <a:r>
              <a:rPr lang="en-GB" dirty="0" smtClean="0"/>
              <a:t> International Joint Conference on Mechanics, Design Engineering and Advanced Manufacturing </a:t>
            </a:r>
          </a:p>
          <a:p>
            <a:r>
              <a:rPr lang="en-GB" dirty="0" smtClean="0"/>
              <a:t>2</a:t>
            </a:r>
            <a:r>
              <a:rPr lang="en-GB" baseline="30000" dirty="0" smtClean="0"/>
              <a:t>nd </a:t>
            </a:r>
            <a:r>
              <a:rPr lang="en-GB" dirty="0" smtClean="0"/>
              <a:t>-4</a:t>
            </a:r>
            <a:r>
              <a:rPr lang="en-GB" baseline="30000" dirty="0" smtClean="0"/>
              <a:t>th</a:t>
            </a:r>
            <a:r>
              <a:rPr lang="en-GB" dirty="0" smtClean="0"/>
              <a:t>  June 2020 at Aix-en-Provence (France)</a:t>
            </a:r>
          </a:p>
          <a:p>
            <a:r>
              <a:rPr lang="en-GB" dirty="0" err="1" smtClean="0"/>
              <a:t>Webconference</a:t>
            </a:r>
            <a:r>
              <a:rPr lang="en-GB" dirty="0" smtClean="0"/>
              <a:t> organized by Arts et </a:t>
            </a:r>
            <a:r>
              <a:rPr lang="en-GB" dirty="0" err="1" smtClean="0"/>
              <a:t>Métiers</a:t>
            </a:r>
            <a:r>
              <a:rPr lang="en-GB" dirty="0" smtClean="0"/>
              <a:t> Institute</a:t>
            </a:r>
          </a:p>
        </p:txBody>
      </p:sp>
      <p:pic>
        <p:nvPicPr>
          <p:cNvPr id="12" name="Image 11">
            <a:extLst>
              <a:ext uri="{FF2B5EF4-FFF2-40B4-BE49-F238E27FC236}">
                <a16:creationId xmlns:a16="http://schemas.microsoft.com/office/drawing/2014/main" id="{72D8BB0A-2E63-FB4A-B3CA-DF4CB46A192A}"/>
              </a:ext>
            </a:extLst>
          </p:cNvPr>
          <p:cNvPicPr>
            <a:picLocks noChangeAspect="1"/>
          </p:cNvPicPr>
          <p:nvPr/>
        </p:nvPicPr>
        <p:blipFill>
          <a:blip r:embed="rId5"/>
          <a:stretch>
            <a:fillRect/>
          </a:stretch>
        </p:blipFill>
        <p:spPr>
          <a:xfrm>
            <a:off x="10056440" y="92551"/>
            <a:ext cx="2080642" cy="855867"/>
          </a:xfrm>
          <a:prstGeom prst="rect">
            <a:avLst/>
          </a:prstGeom>
        </p:spPr>
      </p:pic>
      <p:graphicFrame>
        <p:nvGraphicFramePr>
          <p:cNvPr id="16" name="Diagramme 15"/>
          <p:cNvGraphicFramePr/>
          <p:nvPr>
            <p:extLst>
              <p:ext uri="{D42A27DB-BD31-4B8C-83A1-F6EECF244321}">
                <p14:modId xmlns:p14="http://schemas.microsoft.com/office/powerpoint/2010/main" val="3022330017"/>
              </p:ext>
            </p:extLst>
          </p:nvPr>
        </p:nvGraphicFramePr>
        <p:xfrm>
          <a:off x="-240704" y="3083569"/>
          <a:ext cx="4413393" cy="275603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0" name="Espace réservé du contenu 6"/>
          <p:cNvGraphicFramePr>
            <a:graphicFrameLocks/>
          </p:cNvGraphicFramePr>
          <p:nvPr>
            <p:extLst>
              <p:ext uri="{D42A27DB-BD31-4B8C-83A1-F6EECF244321}">
                <p14:modId xmlns:p14="http://schemas.microsoft.com/office/powerpoint/2010/main" val="2367644423"/>
              </p:ext>
            </p:extLst>
          </p:nvPr>
        </p:nvGraphicFramePr>
        <p:xfrm>
          <a:off x="47328" y="1071241"/>
          <a:ext cx="2344722" cy="145936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21" name="Image 20"/>
          <p:cNvPicPr>
            <a:picLocks noChangeAspect="1"/>
          </p:cNvPicPr>
          <p:nvPr/>
        </p:nvPicPr>
        <p:blipFill rotWithShape="1">
          <a:blip r:embed="rId16"/>
          <a:srcRect l="1538"/>
          <a:stretch/>
        </p:blipFill>
        <p:spPr>
          <a:xfrm>
            <a:off x="3989599" y="1993957"/>
            <a:ext cx="7900234" cy="3082336"/>
          </a:xfrm>
          <a:prstGeom prst="rect">
            <a:avLst/>
          </a:prstGeom>
        </p:spPr>
      </p:pic>
      <p:pic>
        <p:nvPicPr>
          <p:cNvPr id="25" name="Image 24"/>
          <p:cNvPicPr>
            <a:picLocks noChangeAspect="1"/>
          </p:cNvPicPr>
          <p:nvPr/>
        </p:nvPicPr>
        <p:blipFill rotWithShape="1">
          <a:blip r:embed="rId16"/>
          <a:srcRect l="89579" b="89147"/>
          <a:stretch/>
        </p:blipFill>
        <p:spPr>
          <a:xfrm>
            <a:off x="9065933" y="1697173"/>
            <a:ext cx="2764999" cy="1106237"/>
          </a:xfrm>
          <a:prstGeom prst="rect">
            <a:avLst/>
          </a:prstGeom>
        </p:spPr>
      </p:pic>
      <p:pic>
        <p:nvPicPr>
          <p:cNvPr id="26" name="Picture 2" descr="How it works? – Aird"/>
          <p:cNvPicPr>
            <a:picLocks noChangeAspect="1" noChangeArrowheads="1"/>
          </p:cNvPicPr>
          <p:nvPr/>
        </p:nvPicPr>
        <p:blipFill rotWithShape="1">
          <a:blip r:embed="rId17">
            <a:duotone>
              <a:schemeClr val="accent4">
                <a:shade val="45000"/>
                <a:satMod val="135000"/>
              </a:schemeClr>
              <a:prstClr val="white"/>
            </a:duotone>
            <a:extLst>
              <a:ext uri="{28A0092B-C50C-407E-A947-70E740481C1C}">
                <a14:useLocalDpi xmlns:a14="http://schemas.microsoft.com/office/drawing/2010/main" val="0"/>
              </a:ext>
            </a:extLst>
          </a:blip>
          <a:srcRect l="26647" t="25893" r="26817" b="27571"/>
          <a:stretch/>
        </p:blipFill>
        <p:spPr bwMode="auto">
          <a:xfrm>
            <a:off x="9774773" y="1389501"/>
            <a:ext cx="2327166" cy="2327166"/>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1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74932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7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5915"/>
            <a:ext cx="12192000" cy="969140"/>
          </a:xfrm>
        </p:spPr>
        <p:txBody>
          <a:bodyPr>
            <a:normAutofit/>
          </a:bodyPr>
          <a:lstStyle/>
          <a:p>
            <a:pPr algn="ctr"/>
            <a:r>
              <a:rPr lang="en-US" sz="2000" dirty="0">
                <a:latin typeface="Verdana"/>
                <a:cs typeface="Verdana"/>
              </a:rPr>
              <a:t>Design </a:t>
            </a:r>
            <a:r>
              <a:rPr lang="en-US" sz="2000" dirty="0" smtClean="0">
                <a:latin typeface="Verdana"/>
                <a:cs typeface="Verdana"/>
              </a:rPr>
              <a:t>Reuse </a:t>
            </a:r>
            <a:r>
              <a:rPr lang="en-US" sz="2000" dirty="0">
                <a:latin typeface="Verdana"/>
                <a:cs typeface="Verdana"/>
              </a:rPr>
              <a:t>in </a:t>
            </a:r>
            <a:r>
              <a:rPr lang="en-US" sz="2000" dirty="0" smtClean="0">
                <a:latin typeface="Verdana"/>
                <a:cs typeface="Verdana"/>
              </a:rPr>
              <a:t>Community</a:t>
            </a:r>
            <a:endParaRPr lang="en-US" sz="2000" dirty="0">
              <a:latin typeface="Verdana"/>
              <a:cs typeface="Verdana"/>
            </a:endParaRPr>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pPr/>
              <a:t>13</a:t>
            </a:fld>
            <a:endParaRPr lang="en-GB" dirty="0"/>
          </a:p>
        </p:txBody>
      </p:sp>
      <p:sp>
        <p:nvSpPr>
          <p:cNvPr id="5" name="Espace réservé du pied de page 4"/>
          <p:cNvSpPr>
            <a:spLocks noGrp="1"/>
          </p:cNvSpPr>
          <p:nvPr>
            <p:ph type="ftr" sz="quarter" idx="13"/>
          </p:nvPr>
        </p:nvSpPr>
        <p:spPr/>
        <p:txBody>
          <a:bodyPr/>
          <a:lstStyle/>
          <a:p>
            <a:r>
              <a:rPr lang="en-GB" dirty="0" smtClean="0"/>
              <a:t>10</a:t>
            </a:r>
            <a:r>
              <a:rPr lang="en-GB" baseline="30000" dirty="0" smtClean="0"/>
              <a:t>th</a:t>
            </a:r>
            <a:r>
              <a:rPr lang="en-GB" dirty="0" smtClean="0"/>
              <a:t> International Joint Conference on Mechanics, Design Engineering and Advanced Manufacturing </a:t>
            </a:r>
          </a:p>
          <a:p>
            <a:r>
              <a:rPr lang="en-GB" dirty="0" smtClean="0"/>
              <a:t>2</a:t>
            </a:r>
            <a:r>
              <a:rPr lang="en-GB" baseline="30000" dirty="0" smtClean="0"/>
              <a:t>nd </a:t>
            </a:r>
            <a:r>
              <a:rPr lang="en-GB" dirty="0" smtClean="0"/>
              <a:t>-4</a:t>
            </a:r>
            <a:r>
              <a:rPr lang="en-GB" baseline="30000" dirty="0" smtClean="0"/>
              <a:t>th</a:t>
            </a:r>
            <a:r>
              <a:rPr lang="en-GB" dirty="0" smtClean="0"/>
              <a:t>  June 2020 at Aix-en-Provence (France)</a:t>
            </a:r>
          </a:p>
          <a:p>
            <a:r>
              <a:rPr lang="en-GB" dirty="0" err="1" smtClean="0"/>
              <a:t>Webconference</a:t>
            </a:r>
            <a:r>
              <a:rPr lang="en-GB" dirty="0" smtClean="0"/>
              <a:t> organized by Arts et </a:t>
            </a:r>
            <a:r>
              <a:rPr lang="en-GB" dirty="0" err="1" smtClean="0"/>
              <a:t>Métiers</a:t>
            </a:r>
            <a:r>
              <a:rPr lang="en-GB" dirty="0" smtClean="0"/>
              <a:t> Institute</a:t>
            </a:r>
          </a:p>
        </p:txBody>
      </p:sp>
      <p:graphicFrame>
        <p:nvGraphicFramePr>
          <p:cNvPr id="13" name="Diagramme 12"/>
          <p:cNvGraphicFramePr/>
          <p:nvPr>
            <p:extLst>
              <p:ext uri="{D42A27DB-BD31-4B8C-83A1-F6EECF244321}">
                <p14:modId xmlns:p14="http://schemas.microsoft.com/office/powerpoint/2010/main" val="2235939156"/>
              </p:ext>
            </p:extLst>
          </p:nvPr>
        </p:nvGraphicFramePr>
        <p:xfrm>
          <a:off x="180892" y="3344034"/>
          <a:ext cx="4413393" cy="2756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5" name="Diagramme 14"/>
          <p:cNvGraphicFramePr/>
          <p:nvPr>
            <p:extLst>
              <p:ext uri="{D42A27DB-BD31-4B8C-83A1-F6EECF244321}">
                <p14:modId xmlns:p14="http://schemas.microsoft.com/office/powerpoint/2010/main" val="2132053018"/>
              </p:ext>
            </p:extLst>
          </p:nvPr>
        </p:nvGraphicFramePr>
        <p:xfrm>
          <a:off x="4128540" y="1768582"/>
          <a:ext cx="4413393" cy="275603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0" name="Diagramme 19"/>
          <p:cNvGraphicFramePr/>
          <p:nvPr>
            <p:extLst>
              <p:ext uri="{D42A27DB-BD31-4B8C-83A1-F6EECF244321}">
                <p14:modId xmlns:p14="http://schemas.microsoft.com/office/powerpoint/2010/main" val="1869752703"/>
              </p:ext>
            </p:extLst>
          </p:nvPr>
        </p:nvGraphicFramePr>
        <p:xfrm>
          <a:off x="8040216" y="3264265"/>
          <a:ext cx="4413393" cy="275603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21" name="Image 20"/>
          <p:cNvPicPr>
            <a:picLocks noChangeAspect="1"/>
          </p:cNvPicPr>
          <p:nvPr/>
        </p:nvPicPr>
        <p:blipFill rotWithShape="1">
          <a:blip r:embed="rId20"/>
          <a:srcRect b="8816"/>
          <a:stretch/>
        </p:blipFill>
        <p:spPr>
          <a:xfrm>
            <a:off x="2053100" y="2623954"/>
            <a:ext cx="581025" cy="686138"/>
          </a:xfrm>
          <a:prstGeom prst="rect">
            <a:avLst/>
          </a:prstGeom>
        </p:spPr>
      </p:pic>
      <p:pic>
        <p:nvPicPr>
          <p:cNvPr id="22" name="Image 21"/>
          <p:cNvPicPr>
            <a:picLocks noChangeAspect="1"/>
          </p:cNvPicPr>
          <p:nvPr/>
        </p:nvPicPr>
        <p:blipFill>
          <a:blip r:embed="rId21"/>
          <a:stretch>
            <a:fillRect/>
          </a:stretch>
        </p:blipFill>
        <p:spPr>
          <a:xfrm>
            <a:off x="6039904" y="1039089"/>
            <a:ext cx="590664" cy="695459"/>
          </a:xfrm>
          <a:prstGeom prst="rect">
            <a:avLst/>
          </a:prstGeom>
        </p:spPr>
      </p:pic>
      <p:pic>
        <p:nvPicPr>
          <p:cNvPr id="24" name="Image 23"/>
          <p:cNvPicPr>
            <a:picLocks noChangeAspect="1"/>
          </p:cNvPicPr>
          <p:nvPr/>
        </p:nvPicPr>
        <p:blipFill>
          <a:blip r:embed="rId22"/>
          <a:stretch>
            <a:fillRect/>
          </a:stretch>
        </p:blipFill>
        <p:spPr>
          <a:xfrm>
            <a:off x="9840416" y="2544185"/>
            <a:ext cx="649418" cy="666213"/>
          </a:xfrm>
          <a:prstGeom prst="rect">
            <a:avLst/>
          </a:prstGeom>
        </p:spPr>
      </p:pic>
      <p:pic>
        <p:nvPicPr>
          <p:cNvPr id="17" name="Image 16">
            <a:extLst>
              <a:ext uri="{FF2B5EF4-FFF2-40B4-BE49-F238E27FC236}">
                <a16:creationId xmlns:a16="http://schemas.microsoft.com/office/drawing/2014/main" id="{72D8BB0A-2E63-FB4A-B3CA-DF4CB46A192A}"/>
              </a:ext>
            </a:extLst>
          </p:cNvPr>
          <p:cNvPicPr>
            <a:picLocks noChangeAspect="1"/>
          </p:cNvPicPr>
          <p:nvPr/>
        </p:nvPicPr>
        <p:blipFill>
          <a:blip r:embed="rId23"/>
          <a:stretch>
            <a:fillRect/>
          </a:stretch>
        </p:blipFill>
        <p:spPr>
          <a:xfrm>
            <a:off x="10056440" y="92551"/>
            <a:ext cx="2080642" cy="855867"/>
          </a:xfrm>
          <a:prstGeom prst="rect">
            <a:avLst/>
          </a:prstGeom>
        </p:spPr>
      </p:pic>
      <p:graphicFrame>
        <p:nvGraphicFramePr>
          <p:cNvPr id="18" name="Espace réservé du contenu 6"/>
          <p:cNvGraphicFramePr>
            <a:graphicFrameLocks/>
          </p:cNvGraphicFramePr>
          <p:nvPr>
            <p:extLst>
              <p:ext uri="{D42A27DB-BD31-4B8C-83A1-F6EECF244321}">
                <p14:modId xmlns:p14="http://schemas.microsoft.com/office/powerpoint/2010/main" val="2367644423"/>
              </p:ext>
            </p:extLst>
          </p:nvPr>
        </p:nvGraphicFramePr>
        <p:xfrm>
          <a:off x="47328" y="1071241"/>
          <a:ext cx="2344722" cy="1459361"/>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pic>
        <p:nvPicPr>
          <p:cNvPr id="4102" name="Picture 6" descr="Happy Virus Images, Stock Photos &amp; Vectors | Shutterstock"/>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15112" t="9150" r="12778" b="9851"/>
          <a:stretch/>
        </p:blipFill>
        <p:spPr bwMode="auto">
          <a:xfrm>
            <a:off x="2689183" y="2069583"/>
            <a:ext cx="653563" cy="63248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Forme libre 6"/>
          <p:cNvSpPr/>
          <p:nvPr/>
        </p:nvSpPr>
        <p:spPr>
          <a:xfrm>
            <a:off x="2882348" y="2283715"/>
            <a:ext cx="9024730" cy="2854815"/>
          </a:xfrm>
          <a:custGeom>
            <a:avLst/>
            <a:gdLst>
              <a:gd name="connsiteX0" fmla="*/ 0 w 9024730"/>
              <a:gd name="connsiteY0" fmla="*/ 1026015 h 2854815"/>
              <a:gd name="connsiteX1" fmla="*/ 805069 w 9024730"/>
              <a:gd name="connsiteY1" fmla="*/ 330276 h 2854815"/>
              <a:gd name="connsiteX2" fmla="*/ 2166730 w 9024730"/>
              <a:gd name="connsiteY2" fmla="*/ 2285 h 2854815"/>
              <a:gd name="connsiteX3" fmla="*/ 3279913 w 9024730"/>
              <a:gd name="connsiteY3" fmla="*/ 479363 h 2854815"/>
              <a:gd name="connsiteX4" fmla="*/ 3935895 w 9024730"/>
              <a:gd name="connsiteY4" fmla="*/ 1244676 h 2854815"/>
              <a:gd name="connsiteX5" fmla="*/ 5476461 w 9024730"/>
              <a:gd name="connsiteY5" fmla="*/ 1513033 h 2854815"/>
              <a:gd name="connsiteX6" fmla="*/ 6380922 w 9024730"/>
              <a:gd name="connsiteY6" fmla="*/ 1562728 h 2854815"/>
              <a:gd name="connsiteX7" fmla="*/ 7265504 w 9024730"/>
              <a:gd name="connsiteY7" fmla="*/ 2089502 h 2854815"/>
              <a:gd name="connsiteX8" fmla="*/ 7822095 w 9024730"/>
              <a:gd name="connsiteY8" fmla="*/ 2636155 h 2854815"/>
              <a:gd name="connsiteX9" fmla="*/ 9024730 w 9024730"/>
              <a:gd name="connsiteY9" fmla="*/ 2854815 h 285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24730" h="2854815">
                <a:moveTo>
                  <a:pt x="0" y="1026015"/>
                </a:moveTo>
                <a:cubicBezTo>
                  <a:pt x="221973" y="763456"/>
                  <a:pt x="443947" y="500898"/>
                  <a:pt x="805069" y="330276"/>
                </a:cubicBezTo>
                <a:cubicBezTo>
                  <a:pt x="1166191" y="159654"/>
                  <a:pt x="1754256" y="-22563"/>
                  <a:pt x="2166730" y="2285"/>
                </a:cubicBezTo>
                <a:cubicBezTo>
                  <a:pt x="2579204" y="27133"/>
                  <a:pt x="2985052" y="272298"/>
                  <a:pt x="3279913" y="479363"/>
                </a:cubicBezTo>
                <a:cubicBezTo>
                  <a:pt x="3574774" y="686428"/>
                  <a:pt x="3569804" y="1072398"/>
                  <a:pt x="3935895" y="1244676"/>
                </a:cubicBezTo>
                <a:cubicBezTo>
                  <a:pt x="4301986" y="1416954"/>
                  <a:pt x="5068956" y="1460024"/>
                  <a:pt x="5476461" y="1513033"/>
                </a:cubicBezTo>
                <a:cubicBezTo>
                  <a:pt x="5883966" y="1566042"/>
                  <a:pt x="6082748" y="1466650"/>
                  <a:pt x="6380922" y="1562728"/>
                </a:cubicBezTo>
                <a:cubicBezTo>
                  <a:pt x="6679096" y="1658806"/>
                  <a:pt x="7025309" y="1910598"/>
                  <a:pt x="7265504" y="2089502"/>
                </a:cubicBezTo>
                <a:cubicBezTo>
                  <a:pt x="7505700" y="2268407"/>
                  <a:pt x="7528891" y="2508603"/>
                  <a:pt x="7822095" y="2636155"/>
                </a:cubicBezTo>
                <a:cubicBezTo>
                  <a:pt x="8115299" y="2763707"/>
                  <a:pt x="8570014" y="2809261"/>
                  <a:pt x="9024730" y="2854815"/>
                </a:cubicBezTo>
              </a:path>
            </a:pathLst>
          </a:cu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descr="Happy Virus Images, Stock Photos &amp; Vectors | Shutterstock"/>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15112" t="9150" r="12778" b="9851"/>
          <a:stretch/>
        </p:blipFill>
        <p:spPr bwMode="auto">
          <a:xfrm>
            <a:off x="3801758" y="2620423"/>
            <a:ext cx="653563" cy="63248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6" descr="Happy Virus Images, Stock Photos &amp; Vectors | Shutterstock"/>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15112" t="9150" r="12778" b="9851"/>
          <a:stretch/>
        </p:blipFill>
        <p:spPr bwMode="auto">
          <a:xfrm>
            <a:off x="4518096" y="1590851"/>
            <a:ext cx="653563" cy="632480"/>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6" descr="Happy Virus Images, Stock Photos &amp; Vectors | Shutterstock"/>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15112" t="9150" r="12778" b="9851"/>
          <a:stretch/>
        </p:blipFill>
        <p:spPr bwMode="auto">
          <a:xfrm>
            <a:off x="7713434" y="3882854"/>
            <a:ext cx="653563" cy="632480"/>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6" descr="Happy Virus Images, Stock Photos &amp; Vectors | Shutterstock"/>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15112" t="9150" r="12778" b="9851"/>
          <a:stretch/>
        </p:blipFill>
        <p:spPr bwMode="auto">
          <a:xfrm>
            <a:off x="8543499" y="3084237"/>
            <a:ext cx="653563" cy="63248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ZoneTexte 7"/>
          <p:cNvSpPr txBox="1"/>
          <p:nvPr/>
        </p:nvSpPr>
        <p:spPr>
          <a:xfrm>
            <a:off x="3259207" y="1703074"/>
            <a:ext cx="1351844" cy="646331"/>
          </a:xfrm>
          <a:prstGeom prst="rect">
            <a:avLst/>
          </a:prstGeom>
          <a:noFill/>
        </p:spPr>
        <p:txBody>
          <a:bodyPr wrap="square" rtlCol="0">
            <a:spAutoFit/>
          </a:bodyPr>
          <a:lstStyle/>
          <a:p>
            <a:r>
              <a:rPr lang="en-GB" dirty="0" smtClean="0">
                <a:solidFill>
                  <a:srgbClr val="C00000"/>
                </a:solidFill>
                <a:latin typeface="Baskerville Old Face" panose="02020602080505020303" pitchFamily="18" charset="0"/>
              </a:rPr>
              <a:t>Kind of viral propagation</a:t>
            </a:r>
            <a:endParaRPr lang="en-GB" dirty="0">
              <a:solidFill>
                <a:srgbClr val="C00000"/>
              </a:solidFill>
              <a:latin typeface="Baskerville Old Face" panose="02020602080505020303" pitchFamily="18" charset="0"/>
            </a:endParaRPr>
          </a:p>
        </p:txBody>
      </p:sp>
      <p:pic>
        <p:nvPicPr>
          <p:cNvPr id="27" name="Picture 6" descr="Happy Virus Images, Stock Photos &amp; Vectors | Shutterstock"/>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15112" t="9150" r="12778" b="9851"/>
          <a:stretch/>
        </p:blipFill>
        <p:spPr bwMode="auto">
          <a:xfrm>
            <a:off x="11607151" y="5249565"/>
            <a:ext cx="529931" cy="512836"/>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1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60652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5915"/>
            <a:ext cx="12192000" cy="969140"/>
          </a:xfrm>
        </p:spPr>
        <p:txBody>
          <a:bodyPr>
            <a:normAutofit/>
          </a:bodyPr>
          <a:lstStyle/>
          <a:p>
            <a:pPr algn="ctr"/>
            <a:r>
              <a:rPr lang="en-GB" sz="2000" dirty="0" smtClean="0"/>
              <a:t>Outlines </a:t>
            </a:r>
            <a:endParaRPr lang="en-GB" sz="2000" dirty="0"/>
          </a:p>
        </p:txBody>
      </p:sp>
      <p:sp>
        <p:nvSpPr>
          <p:cNvPr id="3" name="Espace réservé du contenu 2"/>
          <p:cNvSpPr>
            <a:spLocks noGrp="1"/>
          </p:cNvSpPr>
          <p:nvPr>
            <p:ph idx="1"/>
          </p:nvPr>
        </p:nvSpPr>
        <p:spPr>
          <a:xfrm>
            <a:off x="335360" y="1268760"/>
            <a:ext cx="12097344" cy="4650314"/>
          </a:xfrm>
        </p:spPr>
        <p:txBody>
          <a:bodyPr>
            <a:normAutofit fontScale="92500"/>
          </a:bodyPr>
          <a:lstStyle/>
          <a:p>
            <a:pPr marL="457200" indent="-457200">
              <a:lnSpc>
                <a:spcPct val="200000"/>
              </a:lnSpc>
              <a:buFont typeface="+mj-lt"/>
              <a:buAutoNum type="arabicPeriod"/>
            </a:pPr>
            <a:r>
              <a:rPr lang="en-US" b="1" dirty="0" smtClean="0">
                <a:latin typeface="Verdana"/>
                <a:cs typeface="Verdana"/>
              </a:rPr>
              <a:t>Introduction to the Horizon 2020 </a:t>
            </a:r>
            <a:r>
              <a:rPr lang="en-US" b="1" dirty="0" err="1" smtClean="0">
                <a:latin typeface="Verdana"/>
                <a:cs typeface="Verdana"/>
              </a:rPr>
              <a:t>Open!Next</a:t>
            </a:r>
            <a:r>
              <a:rPr lang="en-US" b="1" dirty="0" smtClean="0">
                <a:latin typeface="Verdana"/>
                <a:cs typeface="Verdana"/>
              </a:rPr>
              <a:t> project</a:t>
            </a:r>
          </a:p>
          <a:p>
            <a:pPr marL="457200" indent="-457200">
              <a:lnSpc>
                <a:spcPct val="200000"/>
              </a:lnSpc>
              <a:buFont typeface="+mj-lt"/>
              <a:buAutoNum type="arabicPeriod"/>
            </a:pPr>
            <a:r>
              <a:rPr lang="en-US" b="1" dirty="0" smtClean="0">
                <a:latin typeface="Verdana"/>
                <a:cs typeface="Verdana"/>
              </a:rPr>
              <a:t>Review of design reuse practices</a:t>
            </a:r>
          </a:p>
          <a:p>
            <a:pPr marL="901700" lvl="1" indent="-360363">
              <a:lnSpc>
                <a:spcPct val="200000"/>
              </a:lnSpc>
              <a:buFont typeface="+mj-lt"/>
              <a:buAutoNum type="alphaUcPeriod"/>
            </a:pPr>
            <a:r>
              <a:rPr lang="en-US" sz="1600" b="1" i="1" dirty="0" smtClean="0">
                <a:latin typeface="Verdana"/>
                <a:cs typeface="Verdana"/>
              </a:rPr>
              <a:t>Review of design reuse practices in company</a:t>
            </a:r>
          </a:p>
          <a:p>
            <a:pPr marL="901700" lvl="1" indent="-360363">
              <a:lnSpc>
                <a:spcPct val="200000"/>
              </a:lnSpc>
              <a:buFont typeface="+mj-lt"/>
              <a:buAutoNum type="alphaUcPeriod"/>
            </a:pPr>
            <a:r>
              <a:rPr lang="en-US" sz="1600" b="1" i="1" dirty="0" smtClean="0">
                <a:latin typeface="Verdana"/>
                <a:cs typeface="Verdana"/>
              </a:rPr>
              <a:t>Review of design </a:t>
            </a:r>
            <a:r>
              <a:rPr lang="en-US" sz="1600" b="1" i="1" dirty="0">
                <a:latin typeface="Verdana"/>
                <a:cs typeface="Verdana"/>
              </a:rPr>
              <a:t>r</a:t>
            </a:r>
            <a:r>
              <a:rPr lang="en-US" sz="1600" b="1" i="1" dirty="0" smtClean="0">
                <a:latin typeface="Verdana"/>
                <a:cs typeface="Verdana"/>
              </a:rPr>
              <a:t>euse practices in community</a:t>
            </a:r>
          </a:p>
          <a:p>
            <a:pPr>
              <a:lnSpc>
                <a:spcPct val="200000"/>
              </a:lnSpc>
            </a:pPr>
            <a:r>
              <a:rPr lang="en-US" b="1" dirty="0" smtClean="0">
                <a:solidFill>
                  <a:srgbClr val="C00000"/>
                </a:solidFill>
                <a:latin typeface="Verdana"/>
                <a:cs typeface="Verdana"/>
              </a:rPr>
              <a:t>3. </a:t>
            </a:r>
            <a:r>
              <a:rPr lang="en-US" b="1" dirty="0">
                <a:solidFill>
                  <a:srgbClr val="C00000"/>
                </a:solidFill>
                <a:latin typeface="Verdana"/>
                <a:cs typeface="Verdana"/>
              </a:rPr>
              <a:t>Design reuse in </a:t>
            </a:r>
            <a:r>
              <a:rPr lang="en-US" b="1" dirty="0" smtClean="0">
                <a:solidFill>
                  <a:srgbClr val="C00000"/>
                </a:solidFill>
                <a:latin typeface="Verdana"/>
                <a:cs typeface="Verdana"/>
              </a:rPr>
              <a:t>company-community collaboration</a:t>
            </a:r>
          </a:p>
          <a:p>
            <a:pPr marL="901700" lvl="1" indent="-360363">
              <a:lnSpc>
                <a:spcPct val="200000"/>
              </a:lnSpc>
              <a:buFont typeface="+mj-lt"/>
              <a:buAutoNum type="alphaUcPeriod"/>
              <a:tabLst>
                <a:tab pos="985838" algn="l"/>
              </a:tabLst>
            </a:pPr>
            <a:r>
              <a:rPr lang="en-US" sz="1600" b="1" i="1" dirty="0" smtClean="0">
                <a:latin typeface="Verdana"/>
                <a:cs typeface="Verdana"/>
              </a:rPr>
              <a:t>The necessary conditions for collaborative design</a:t>
            </a:r>
          </a:p>
          <a:p>
            <a:pPr marL="901700" lvl="1" indent="-360363">
              <a:lnSpc>
                <a:spcPct val="200000"/>
              </a:lnSpc>
              <a:buFont typeface="+mj-lt"/>
              <a:buAutoNum type="alphaUcPeriod"/>
              <a:tabLst>
                <a:tab pos="985838" algn="l"/>
              </a:tabLst>
            </a:pPr>
            <a:r>
              <a:rPr lang="en-US" sz="1600" b="1" i="1" dirty="0" smtClean="0">
                <a:solidFill>
                  <a:srgbClr val="000000"/>
                </a:solidFill>
                <a:latin typeface="Verdana"/>
                <a:cs typeface="Verdana"/>
              </a:rPr>
              <a:t>Do companies and communities meets the necessary conditions for collaborative design?</a:t>
            </a:r>
            <a:endParaRPr lang="en-US" sz="2800" b="1" i="1" dirty="0">
              <a:solidFill>
                <a:srgbClr val="000000"/>
              </a:solidFill>
              <a:latin typeface="Verdana"/>
              <a:cs typeface="Verdana"/>
            </a:endParaRPr>
          </a:p>
          <a:p>
            <a:pPr>
              <a:lnSpc>
                <a:spcPct val="200000"/>
              </a:lnSpc>
            </a:pPr>
            <a:r>
              <a:rPr lang="en-US" b="1" dirty="0">
                <a:latin typeface="Verdana"/>
                <a:cs typeface="Verdana"/>
              </a:rPr>
              <a:t>4</a:t>
            </a:r>
            <a:r>
              <a:rPr lang="en-US" b="1" dirty="0" smtClean="0">
                <a:latin typeface="Verdana"/>
                <a:cs typeface="Verdana"/>
              </a:rPr>
              <a:t>. </a:t>
            </a:r>
            <a:r>
              <a:rPr lang="en-US" b="1" dirty="0">
                <a:latin typeface="Verdana"/>
                <a:cs typeface="Verdana"/>
              </a:rPr>
              <a:t>Conclusion and </a:t>
            </a:r>
            <a:r>
              <a:rPr lang="en-US" b="1" dirty="0" smtClean="0">
                <a:latin typeface="Verdana"/>
                <a:cs typeface="Verdana"/>
              </a:rPr>
              <a:t>ongoing </a:t>
            </a:r>
            <a:r>
              <a:rPr lang="en-US" b="1" dirty="0">
                <a:latin typeface="Verdana"/>
                <a:cs typeface="Verdana"/>
              </a:rPr>
              <a:t>works</a:t>
            </a:r>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pPr/>
              <a:t>14</a:t>
            </a:fld>
            <a:endParaRPr lang="en-GB" dirty="0"/>
          </a:p>
        </p:txBody>
      </p:sp>
      <p:sp>
        <p:nvSpPr>
          <p:cNvPr id="5" name="Espace réservé du pied de page 4"/>
          <p:cNvSpPr>
            <a:spLocks noGrp="1"/>
          </p:cNvSpPr>
          <p:nvPr>
            <p:ph type="ftr" sz="quarter" idx="13"/>
          </p:nvPr>
        </p:nvSpPr>
        <p:spPr/>
        <p:txBody>
          <a:bodyPr/>
          <a:lstStyle/>
          <a:p>
            <a:r>
              <a:rPr lang="en-GB" dirty="0" smtClean="0"/>
              <a:t>10</a:t>
            </a:r>
            <a:r>
              <a:rPr lang="en-GB" baseline="30000" dirty="0" smtClean="0"/>
              <a:t>th</a:t>
            </a:r>
            <a:r>
              <a:rPr lang="en-GB" dirty="0" smtClean="0"/>
              <a:t> International Joint Conference on Mechanics, Design Engineering and Advanced Manufacturing </a:t>
            </a:r>
          </a:p>
          <a:p>
            <a:r>
              <a:rPr lang="en-GB" dirty="0" smtClean="0"/>
              <a:t>2</a:t>
            </a:r>
            <a:r>
              <a:rPr lang="en-GB" baseline="30000" dirty="0" smtClean="0"/>
              <a:t>nd </a:t>
            </a:r>
            <a:r>
              <a:rPr lang="en-GB" dirty="0" smtClean="0"/>
              <a:t>-4</a:t>
            </a:r>
            <a:r>
              <a:rPr lang="en-GB" baseline="30000" dirty="0" smtClean="0"/>
              <a:t>th</a:t>
            </a:r>
            <a:r>
              <a:rPr lang="en-GB" dirty="0" smtClean="0"/>
              <a:t>  June 2020 at Aix-en-Provence (France)</a:t>
            </a:r>
          </a:p>
          <a:p>
            <a:r>
              <a:rPr lang="en-GB" dirty="0" err="1" smtClean="0"/>
              <a:t>Webconference</a:t>
            </a:r>
            <a:r>
              <a:rPr lang="en-GB" dirty="0" smtClean="0"/>
              <a:t> organized by Arts et </a:t>
            </a:r>
            <a:r>
              <a:rPr lang="en-GB" dirty="0" err="1" smtClean="0"/>
              <a:t>Métiers</a:t>
            </a:r>
            <a:r>
              <a:rPr lang="en-GB" dirty="0" smtClean="0"/>
              <a:t> Institute</a:t>
            </a:r>
          </a:p>
        </p:txBody>
      </p:sp>
      <p:pic>
        <p:nvPicPr>
          <p:cNvPr id="10" name="Image 9">
            <a:extLst>
              <a:ext uri="{FF2B5EF4-FFF2-40B4-BE49-F238E27FC236}">
                <a16:creationId xmlns:a16="http://schemas.microsoft.com/office/drawing/2014/main" id="{72D8BB0A-2E63-FB4A-B3CA-DF4CB46A192A}"/>
              </a:ext>
            </a:extLst>
          </p:cNvPr>
          <p:cNvPicPr>
            <a:picLocks noChangeAspect="1"/>
          </p:cNvPicPr>
          <p:nvPr/>
        </p:nvPicPr>
        <p:blipFill>
          <a:blip r:embed="rId5"/>
          <a:stretch>
            <a:fillRect/>
          </a:stretch>
        </p:blipFill>
        <p:spPr>
          <a:xfrm>
            <a:off x="10056440" y="92551"/>
            <a:ext cx="2080642" cy="855867"/>
          </a:xfrm>
          <a:prstGeom prst="rect">
            <a:avLst/>
          </a:prstGeom>
        </p:spPr>
      </p:pic>
      <p:pic>
        <p:nvPicPr>
          <p:cNvPr id="6" name="1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09793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969140"/>
          </a:xfrm>
        </p:spPr>
        <p:txBody>
          <a:bodyPr>
            <a:normAutofit/>
          </a:bodyPr>
          <a:lstStyle/>
          <a:p>
            <a:pPr algn="ctr"/>
            <a:r>
              <a:rPr lang="en-US" sz="2000" dirty="0" smtClean="0">
                <a:latin typeface="Verdana"/>
                <a:cs typeface="Verdana"/>
              </a:rPr>
              <a:t>Necessary conditions for collaborative design</a:t>
            </a:r>
            <a:endParaRPr lang="en-US" sz="2000" dirty="0">
              <a:latin typeface="Verdana"/>
              <a:cs typeface="Verdana"/>
            </a:endParaRPr>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pPr/>
              <a:t>15</a:t>
            </a:fld>
            <a:endParaRPr lang="en-GB" dirty="0"/>
          </a:p>
        </p:txBody>
      </p:sp>
      <p:sp>
        <p:nvSpPr>
          <p:cNvPr id="5" name="Espace réservé du pied de page 4"/>
          <p:cNvSpPr>
            <a:spLocks noGrp="1"/>
          </p:cNvSpPr>
          <p:nvPr>
            <p:ph type="ftr" sz="quarter" idx="13"/>
          </p:nvPr>
        </p:nvSpPr>
        <p:spPr/>
        <p:txBody>
          <a:bodyPr/>
          <a:lstStyle/>
          <a:p>
            <a:r>
              <a:rPr lang="en-GB" dirty="0" smtClean="0"/>
              <a:t>10</a:t>
            </a:r>
            <a:r>
              <a:rPr lang="en-GB" baseline="30000" dirty="0" smtClean="0"/>
              <a:t>th</a:t>
            </a:r>
            <a:r>
              <a:rPr lang="en-GB" dirty="0" smtClean="0"/>
              <a:t> International Joint Conference on Mechanics, Design Engineering and Advanced Manufacturing </a:t>
            </a:r>
          </a:p>
          <a:p>
            <a:r>
              <a:rPr lang="en-GB" dirty="0" smtClean="0"/>
              <a:t>2</a:t>
            </a:r>
            <a:r>
              <a:rPr lang="en-GB" baseline="30000" dirty="0" smtClean="0"/>
              <a:t>nd </a:t>
            </a:r>
            <a:r>
              <a:rPr lang="en-GB" dirty="0" smtClean="0"/>
              <a:t>-4</a:t>
            </a:r>
            <a:r>
              <a:rPr lang="en-GB" baseline="30000" dirty="0" smtClean="0"/>
              <a:t>th</a:t>
            </a:r>
            <a:r>
              <a:rPr lang="en-GB" dirty="0" smtClean="0"/>
              <a:t>  June 2020 at Aix </a:t>
            </a:r>
            <a:r>
              <a:rPr lang="en-GB" dirty="0" err="1" smtClean="0"/>
              <a:t>en</a:t>
            </a:r>
            <a:r>
              <a:rPr lang="en-GB" dirty="0" smtClean="0"/>
              <a:t> Provence (France)</a:t>
            </a:r>
          </a:p>
          <a:p>
            <a:r>
              <a:rPr lang="en-GB" dirty="0" err="1" smtClean="0"/>
              <a:t>Webconference</a:t>
            </a:r>
            <a:r>
              <a:rPr lang="en-GB" dirty="0" smtClean="0"/>
              <a:t> organized by Arts et </a:t>
            </a:r>
            <a:r>
              <a:rPr lang="en-GB" dirty="0" err="1" smtClean="0"/>
              <a:t>Métiers</a:t>
            </a:r>
            <a:r>
              <a:rPr lang="en-GB" dirty="0" smtClean="0"/>
              <a:t> Institute</a:t>
            </a:r>
          </a:p>
        </p:txBody>
      </p:sp>
      <p:sp>
        <p:nvSpPr>
          <p:cNvPr id="9" name="Espace réservé du contenu 2"/>
          <p:cNvSpPr>
            <a:spLocks noGrp="1"/>
          </p:cNvSpPr>
          <p:nvPr>
            <p:ph idx="1"/>
          </p:nvPr>
        </p:nvSpPr>
        <p:spPr>
          <a:xfrm>
            <a:off x="0" y="1054201"/>
            <a:ext cx="12000656" cy="4899702"/>
          </a:xfrm>
        </p:spPr>
        <p:txBody>
          <a:bodyPr>
            <a:normAutofit/>
          </a:bodyPr>
          <a:lstStyle/>
          <a:p>
            <a:pPr>
              <a:lnSpc>
                <a:spcPct val="150000"/>
              </a:lnSpc>
            </a:pPr>
            <a:r>
              <a:rPr lang="en-US" sz="1800" b="1" dirty="0" smtClean="0">
                <a:latin typeface="Verdana"/>
                <a:cs typeface="Verdana"/>
              </a:rPr>
              <a:t>Necessary (but not </a:t>
            </a:r>
            <a:r>
              <a:rPr lang="en-US" sz="1800" b="1" dirty="0">
                <a:latin typeface="Verdana"/>
                <a:cs typeface="Verdana"/>
              </a:rPr>
              <a:t>sufficient) conditions </a:t>
            </a:r>
            <a:r>
              <a:rPr lang="en-US" sz="1800" b="1" dirty="0" smtClean="0">
                <a:latin typeface="Verdana"/>
                <a:cs typeface="Verdana"/>
              </a:rPr>
              <a:t>for collaborative design </a:t>
            </a:r>
            <a:r>
              <a:rPr lang="mr-IN" sz="1800" dirty="0" smtClean="0">
                <a:solidFill>
                  <a:schemeClr val="accent5">
                    <a:lumMod val="75000"/>
                  </a:schemeClr>
                </a:solidFill>
                <a:latin typeface="Verdana"/>
                <a:cs typeface="Verdana"/>
              </a:rPr>
              <a:t>[</a:t>
            </a:r>
            <a:r>
              <a:rPr lang="fr-FR" sz="1800" dirty="0" smtClean="0">
                <a:solidFill>
                  <a:schemeClr val="accent5">
                    <a:lumMod val="75000"/>
                  </a:schemeClr>
                </a:solidFill>
                <a:latin typeface="Verdana"/>
                <a:cs typeface="Verdana"/>
              </a:rPr>
              <a:t>1,8</a:t>
            </a:r>
            <a:r>
              <a:rPr lang="mr-IN" sz="1800" dirty="0" smtClean="0">
                <a:solidFill>
                  <a:schemeClr val="accent5">
                    <a:lumMod val="75000"/>
                  </a:schemeClr>
                </a:solidFill>
                <a:latin typeface="Verdana"/>
                <a:cs typeface="Verdana"/>
              </a:rPr>
              <a:t>]</a:t>
            </a:r>
            <a:r>
              <a:rPr lang="fr-FR" sz="1800" dirty="0" smtClean="0">
                <a:solidFill>
                  <a:schemeClr val="accent5">
                    <a:lumMod val="75000"/>
                  </a:schemeClr>
                </a:solidFill>
                <a:latin typeface="Verdana"/>
                <a:cs typeface="Verdana"/>
              </a:rPr>
              <a:t>:</a:t>
            </a:r>
          </a:p>
          <a:p>
            <a:pPr marL="285750" indent="-285750">
              <a:lnSpc>
                <a:spcPct val="150000"/>
              </a:lnSpc>
              <a:buFont typeface="Symbol" panose="05050102010706020507" pitchFamily="18" charset="2"/>
              <a:buChar char="Þ"/>
            </a:pPr>
            <a:r>
              <a:rPr lang="en-US" sz="1600" dirty="0" smtClean="0">
                <a:latin typeface="Verdana"/>
                <a:cs typeface="Verdana"/>
              </a:rPr>
              <a:t>C1. Stakeholders </a:t>
            </a:r>
            <a:r>
              <a:rPr lang="en-US" sz="1600" dirty="0">
                <a:latin typeface="Verdana"/>
                <a:cs typeface="Verdana"/>
              </a:rPr>
              <a:t>must </a:t>
            </a:r>
            <a:r>
              <a:rPr lang="en-US" sz="1600" dirty="0" smtClean="0">
                <a:latin typeface="Verdana"/>
                <a:cs typeface="Verdana"/>
              </a:rPr>
              <a:t>share a common language and understanding of the design content and process</a:t>
            </a:r>
          </a:p>
        </p:txBody>
      </p:sp>
      <p:graphicFrame>
        <p:nvGraphicFramePr>
          <p:cNvPr id="20" name="Espace réservé du contenu 9"/>
          <p:cNvGraphicFramePr>
            <a:graphicFrameLocks/>
          </p:cNvGraphicFramePr>
          <p:nvPr>
            <p:extLst>
              <p:ext uri="{D42A27DB-BD31-4B8C-83A1-F6EECF244321}">
                <p14:modId xmlns:p14="http://schemas.microsoft.com/office/powerpoint/2010/main" val="3543315806"/>
              </p:ext>
            </p:extLst>
          </p:nvPr>
        </p:nvGraphicFramePr>
        <p:xfrm>
          <a:off x="47328" y="2088599"/>
          <a:ext cx="5543536" cy="39964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1" name="Diagramme 20"/>
          <p:cNvGraphicFramePr/>
          <p:nvPr>
            <p:extLst>
              <p:ext uri="{D42A27DB-BD31-4B8C-83A1-F6EECF244321}">
                <p14:modId xmlns:p14="http://schemas.microsoft.com/office/powerpoint/2010/main" val="2194391321"/>
              </p:ext>
            </p:extLst>
          </p:nvPr>
        </p:nvGraphicFramePr>
        <p:xfrm>
          <a:off x="6096000" y="1820875"/>
          <a:ext cx="6025210" cy="453190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2" name="Image 21">
            <a:extLst>
              <a:ext uri="{FF2B5EF4-FFF2-40B4-BE49-F238E27FC236}">
                <a16:creationId xmlns:a16="http://schemas.microsoft.com/office/drawing/2014/main" id="{72D8BB0A-2E63-FB4A-B3CA-DF4CB46A192A}"/>
              </a:ext>
            </a:extLst>
          </p:cNvPr>
          <p:cNvPicPr>
            <a:picLocks noChangeAspect="1"/>
          </p:cNvPicPr>
          <p:nvPr/>
        </p:nvPicPr>
        <p:blipFill>
          <a:blip r:embed="rId15"/>
          <a:stretch>
            <a:fillRect/>
          </a:stretch>
        </p:blipFill>
        <p:spPr>
          <a:xfrm>
            <a:off x="10056440" y="92551"/>
            <a:ext cx="2080642" cy="855867"/>
          </a:xfrm>
          <a:prstGeom prst="rect">
            <a:avLst/>
          </a:prstGeom>
        </p:spPr>
      </p:pic>
      <p:pic>
        <p:nvPicPr>
          <p:cNvPr id="3" name="1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04463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969140"/>
          </a:xfrm>
        </p:spPr>
        <p:txBody>
          <a:bodyPr>
            <a:normAutofit/>
          </a:bodyPr>
          <a:lstStyle/>
          <a:p>
            <a:pPr algn="ctr"/>
            <a:r>
              <a:rPr lang="en-US" sz="2000" dirty="0" smtClean="0">
                <a:latin typeface="Verdana"/>
                <a:cs typeface="Verdana"/>
              </a:rPr>
              <a:t>Necessary conditions for collaborative design</a:t>
            </a:r>
            <a:endParaRPr lang="en-US" sz="2000" dirty="0">
              <a:latin typeface="Verdana"/>
              <a:cs typeface="Verdana"/>
            </a:endParaRPr>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pPr/>
              <a:t>16</a:t>
            </a:fld>
            <a:endParaRPr lang="en-GB" dirty="0"/>
          </a:p>
        </p:txBody>
      </p:sp>
      <p:sp>
        <p:nvSpPr>
          <p:cNvPr id="5" name="Espace réservé du pied de page 4"/>
          <p:cNvSpPr>
            <a:spLocks noGrp="1"/>
          </p:cNvSpPr>
          <p:nvPr>
            <p:ph type="ftr" sz="quarter" idx="13"/>
          </p:nvPr>
        </p:nvSpPr>
        <p:spPr/>
        <p:txBody>
          <a:bodyPr/>
          <a:lstStyle/>
          <a:p>
            <a:r>
              <a:rPr lang="en-GB" dirty="0" smtClean="0"/>
              <a:t>10</a:t>
            </a:r>
            <a:r>
              <a:rPr lang="en-GB" baseline="30000" dirty="0" smtClean="0"/>
              <a:t>th</a:t>
            </a:r>
            <a:r>
              <a:rPr lang="en-GB" dirty="0" smtClean="0"/>
              <a:t> International Joint Conference on Mechanics, Design Engineering and Advanced Manufacturing </a:t>
            </a:r>
          </a:p>
          <a:p>
            <a:r>
              <a:rPr lang="en-GB" dirty="0" smtClean="0"/>
              <a:t>2</a:t>
            </a:r>
            <a:r>
              <a:rPr lang="en-GB" baseline="30000" dirty="0" smtClean="0"/>
              <a:t>nd </a:t>
            </a:r>
            <a:r>
              <a:rPr lang="en-GB" dirty="0" smtClean="0"/>
              <a:t>-4</a:t>
            </a:r>
            <a:r>
              <a:rPr lang="en-GB" baseline="30000" dirty="0" smtClean="0"/>
              <a:t>th</a:t>
            </a:r>
            <a:r>
              <a:rPr lang="en-GB" dirty="0" smtClean="0"/>
              <a:t>  June 2020 at Aix </a:t>
            </a:r>
            <a:r>
              <a:rPr lang="en-GB" dirty="0" err="1" smtClean="0"/>
              <a:t>en</a:t>
            </a:r>
            <a:r>
              <a:rPr lang="en-GB" dirty="0" smtClean="0"/>
              <a:t> Provence (France)</a:t>
            </a:r>
          </a:p>
          <a:p>
            <a:r>
              <a:rPr lang="en-GB" dirty="0" err="1" smtClean="0"/>
              <a:t>Webconference</a:t>
            </a:r>
            <a:r>
              <a:rPr lang="en-GB" dirty="0" smtClean="0"/>
              <a:t> organized by Arts et </a:t>
            </a:r>
            <a:r>
              <a:rPr lang="en-GB" dirty="0" err="1" smtClean="0"/>
              <a:t>Métiers</a:t>
            </a:r>
            <a:r>
              <a:rPr lang="en-GB" dirty="0" smtClean="0"/>
              <a:t> Institute</a:t>
            </a:r>
          </a:p>
        </p:txBody>
      </p:sp>
      <p:sp>
        <p:nvSpPr>
          <p:cNvPr id="9" name="Espace réservé du contenu 2"/>
          <p:cNvSpPr>
            <a:spLocks noGrp="1"/>
          </p:cNvSpPr>
          <p:nvPr>
            <p:ph idx="1"/>
          </p:nvPr>
        </p:nvSpPr>
        <p:spPr>
          <a:xfrm>
            <a:off x="0" y="1054201"/>
            <a:ext cx="12000656" cy="4899702"/>
          </a:xfrm>
        </p:spPr>
        <p:txBody>
          <a:bodyPr>
            <a:normAutofit/>
          </a:bodyPr>
          <a:lstStyle/>
          <a:p>
            <a:pPr>
              <a:lnSpc>
                <a:spcPct val="150000"/>
              </a:lnSpc>
            </a:pPr>
            <a:r>
              <a:rPr lang="en-US" sz="1800" b="1" dirty="0" smtClean="0">
                <a:latin typeface="Verdana"/>
                <a:cs typeface="Verdana"/>
              </a:rPr>
              <a:t>Necessary (but not </a:t>
            </a:r>
            <a:r>
              <a:rPr lang="en-US" sz="1800" b="1" dirty="0">
                <a:latin typeface="Verdana"/>
                <a:cs typeface="Verdana"/>
              </a:rPr>
              <a:t>sufficient) conditions </a:t>
            </a:r>
            <a:r>
              <a:rPr lang="en-US" sz="1800" b="1" dirty="0" smtClean="0">
                <a:latin typeface="Verdana"/>
                <a:cs typeface="Verdana"/>
              </a:rPr>
              <a:t>for collaborative design </a:t>
            </a:r>
            <a:r>
              <a:rPr lang="mr-IN" sz="1800" dirty="0" smtClean="0">
                <a:solidFill>
                  <a:schemeClr val="accent5">
                    <a:lumMod val="75000"/>
                  </a:schemeClr>
                </a:solidFill>
                <a:latin typeface="Verdana"/>
                <a:cs typeface="Verdana"/>
              </a:rPr>
              <a:t>[</a:t>
            </a:r>
            <a:r>
              <a:rPr lang="fr-FR" sz="1800" dirty="0" smtClean="0">
                <a:solidFill>
                  <a:schemeClr val="accent5">
                    <a:lumMod val="75000"/>
                  </a:schemeClr>
                </a:solidFill>
                <a:latin typeface="Verdana"/>
                <a:cs typeface="Verdana"/>
              </a:rPr>
              <a:t>1,8</a:t>
            </a:r>
            <a:r>
              <a:rPr lang="mr-IN" sz="1800" dirty="0" smtClean="0">
                <a:solidFill>
                  <a:schemeClr val="accent5">
                    <a:lumMod val="75000"/>
                  </a:schemeClr>
                </a:solidFill>
                <a:latin typeface="Verdana"/>
                <a:cs typeface="Verdana"/>
              </a:rPr>
              <a:t>]</a:t>
            </a:r>
            <a:r>
              <a:rPr lang="fr-FR" sz="1800" dirty="0" smtClean="0">
                <a:solidFill>
                  <a:schemeClr val="accent5">
                    <a:lumMod val="75000"/>
                  </a:schemeClr>
                </a:solidFill>
                <a:latin typeface="Verdana"/>
                <a:cs typeface="Verdana"/>
              </a:rPr>
              <a:t>:</a:t>
            </a:r>
          </a:p>
          <a:p>
            <a:pPr marL="285750" indent="-285750">
              <a:lnSpc>
                <a:spcPct val="150000"/>
              </a:lnSpc>
              <a:buFont typeface="Symbol" panose="05050102010706020507" pitchFamily="18" charset="2"/>
              <a:buChar char="Þ"/>
            </a:pPr>
            <a:r>
              <a:rPr lang="en-US" sz="1600" dirty="0" smtClean="0">
                <a:latin typeface="Verdana"/>
                <a:cs typeface="Verdana"/>
              </a:rPr>
              <a:t>C2. </a:t>
            </a:r>
            <a:r>
              <a:rPr lang="en-US" sz="1600" dirty="0">
                <a:latin typeface="Verdana"/>
                <a:cs typeface="Verdana"/>
              </a:rPr>
              <a:t>Stakeholders must share common goals</a:t>
            </a:r>
          </a:p>
        </p:txBody>
      </p:sp>
      <p:graphicFrame>
        <p:nvGraphicFramePr>
          <p:cNvPr id="10" name="Espace réservé du contenu 9"/>
          <p:cNvGraphicFramePr>
            <a:graphicFrameLocks/>
          </p:cNvGraphicFramePr>
          <p:nvPr>
            <p:extLst>
              <p:ext uri="{D42A27DB-BD31-4B8C-83A1-F6EECF244321}">
                <p14:modId xmlns:p14="http://schemas.microsoft.com/office/powerpoint/2010/main" val="4280906939"/>
              </p:ext>
            </p:extLst>
          </p:nvPr>
        </p:nvGraphicFramePr>
        <p:xfrm>
          <a:off x="47328" y="2088599"/>
          <a:ext cx="5543536" cy="39964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1" name="Diagramme 10"/>
          <p:cNvGraphicFramePr/>
          <p:nvPr>
            <p:extLst>
              <p:ext uri="{D42A27DB-BD31-4B8C-83A1-F6EECF244321}">
                <p14:modId xmlns:p14="http://schemas.microsoft.com/office/powerpoint/2010/main" val="2580789704"/>
              </p:ext>
            </p:extLst>
          </p:nvPr>
        </p:nvGraphicFramePr>
        <p:xfrm>
          <a:off x="6096000" y="1820875"/>
          <a:ext cx="6025210" cy="453190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2" name="Image 11">
            <a:extLst>
              <a:ext uri="{FF2B5EF4-FFF2-40B4-BE49-F238E27FC236}">
                <a16:creationId xmlns:a16="http://schemas.microsoft.com/office/drawing/2014/main" id="{72D8BB0A-2E63-FB4A-B3CA-DF4CB46A192A}"/>
              </a:ext>
            </a:extLst>
          </p:cNvPr>
          <p:cNvPicPr>
            <a:picLocks noChangeAspect="1"/>
          </p:cNvPicPr>
          <p:nvPr/>
        </p:nvPicPr>
        <p:blipFill>
          <a:blip r:embed="rId15"/>
          <a:stretch>
            <a:fillRect/>
          </a:stretch>
        </p:blipFill>
        <p:spPr>
          <a:xfrm>
            <a:off x="10056440" y="92551"/>
            <a:ext cx="2080642" cy="855867"/>
          </a:xfrm>
          <a:prstGeom prst="rect">
            <a:avLst/>
          </a:prstGeom>
        </p:spPr>
      </p:pic>
      <p:pic>
        <p:nvPicPr>
          <p:cNvPr id="6" name="1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67822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969140"/>
          </a:xfrm>
        </p:spPr>
        <p:txBody>
          <a:bodyPr>
            <a:normAutofit/>
          </a:bodyPr>
          <a:lstStyle/>
          <a:p>
            <a:pPr algn="ctr"/>
            <a:r>
              <a:rPr lang="en-US" sz="2000" dirty="0" smtClean="0">
                <a:latin typeface="Verdana"/>
                <a:cs typeface="Verdana"/>
              </a:rPr>
              <a:t>Necessary conditions for collaborative design</a:t>
            </a:r>
            <a:endParaRPr lang="en-US" sz="2000" dirty="0">
              <a:latin typeface="Verdana"/>
              <a:cs typeface="Verdana"/>
            </a:endParaRPr>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pPr/>
              <a:t>17</a:t>
            </a:fld>
            <a:endParaRPr lang="en-GB" dirty="0"/>
          </a:p>
        </p:txBody>
      </p:sp>
      <p:sp>
        <p:nvSpPr>
          <p:cNvPr id="5" name="Espace réservé du pied de page 4"/>
          <p:cNvSpPr>
            <a:spLocks noGrp="1"/>
          </p:cNvSpPr>
          <p:nvPr>
            <p:ph type="ftr" sz="quarter" idx="13"/>
          </p:nvPr>
        </p:nvSpPr>
        <p:spPr/>
        <p:txBody>
          <a:bodyPr/>
          <a:lstStyle/>
          <a:p>
            <a:r>
              <a:rPr lang="en-GB" dirty="0" smtClean="0"/>
              <a:t>10</a:t>
            </a:r>
            <a:r>
              <a:rPr lang="en-GB" baseline="30000" dirty="0" smtClean="0"/>
              <a:t>th</a:t>
            </a:r>
            <a:r>
              <a:rPr lang="en-GB" dirty="0" smtClean="0"/>
              <a:t> International Joint Conference on Mechanics, Design Engineering and Advanced Manufacturing </a:t>
            </a:r>
          </a:p>
          <a:p>
            <a:r>
              <a:rPr lang="en-GB" dirty="0" smtClean="0"/>
              <a:t>2</a:t>
            </a:r>
            <a:r>
              <a:rPr lang="en-GB" baseline="30000" dirty="0" smtClean="0"/>
              <a:t>nd </a:t>
            </a:r>
            <a:r>
              <a:rPr lang="en-GB" dirty="0" smtClean="0"/>
              <a:t>-4</a:t>
            </a:r>
            <a:r>
              <a:rPr lang="en-GB" baseline="30000" dirty="0" smtClean="0"/>
              <a:t>th</a:t>
            </a:r>
            <a:r>
              <a:rPr lang="en-GB" dirty="0" smtClean="0"/>
              <a:t>  June 2020 at Aix </a:t>
            </a:r>
            <a:r>
              <a:rPr lang="en-GB" dirty="0" err="1" smtClean="0"/>
              <a:t>en</a:t>
            </a:r>
            <a:r>
              <a:rPr lang="en-GB" dirty="0" smtClean="0"/>
              <a:t> Provence (France)</a:t>
            </a:r>
          </a:p>
          <a:p>
            <a:r>
              <a:rPr lang="en-GB" dirty="0" err="1" smtClean="0"/>
              <a:t>Webconference</a:t>
            </a:r>
            <a:r>
              <a:rPr lang="en-GB" dirty="0" smtClean="0"/>
              <a:t> organized by Arts et </a:t>
            </a:r>
            <a:r>
              <a:rPr lang="en-GB" dirty="0" err="1" smtClean="0"/>
              <a:t>Métiers</a:t>
            </a:r>
            <a:r>
              <a:rPr lang="en-GB" dirty="0" smtClean="0"/>
              <a:t> Institute</a:t>
            </a:r>
          </a:p>
        </p:txBody>
      </p:sp>
      <p:sp>
        <p:nvSpPr>
          <p:cNvPr id="9" name="Espace réservé du contenu 2"/>
          <p:cNvSpPr>
            <a:spLocks noGrp="1"/>
          </p:cNvSpPr>
          <p:nvPr>
            <p:ph idx="1"/>
          </p:nvPr>
        </p:nvSpPr>
        <p:spPr>
          <a:xfrm>
            <a:off x="0" y="1054201"/>
            <a:ext cx="12000656" cy="4899702"/>
          </a:xfrm>
        </p:spPr>
        <p:txBody>
          <a:bodyPr>
            <a:normAutofit/>
          </a:bodyPr>
          <a:lstStyle/>
          <a:p>
            <a:pPr>
              <a:lnSpc>
                <a:spcPct val="150000"/>
              </a:lnSpc>
            </a:pPr>
            <a:r>
              <a:rPr lang="en-US" sz="1800" b="1" dirty="0" smtClean="0">
                <a:latin typeface="Verdana"/>
                <a:cs typeface="Verdana"/>
              </a:rPr>
              <a:t>Necessary (but not </a:t>
            </a:r>
            <a:r>
              <a:rPr lang="en-US" sz="1800" b="1" dirty="0">
                <a:latin typeface="Verdana"/>
                <a:cs typeface="Verdana"/>
              </a:rPr>
              <a:t>sufficient) conditions </a:t>
            </a:r>
            <a:r>
              <a:rPr lang="en-US" sz="1800" b="1" dirty="0" smtClean="0">
                <a:latin typeface="Verdana"/>
                <a:cs typeface="Verdana"/>
              </a:rPr>
              <a:t>for collaborative design </a:t>
            </a:r>
            <a:r>
              <a:rPr lang="mr-IN" sz="1800" dirty="0" smtClean="0">
                <a:solidFill>
                  <a:schemeClr val="accent5">
                    <a:lumMod val="75000"/>
                  </a:schemeClr>
                </a:solidFill>
                <a:latin typeface="Verdana"/>
                <a:cs typeface="Verdana"/>
              </a:rPr>
              <a:t>[</a:t>
            </a:r>
            <a:r>
              <a:rPr lang="fr-FR" sz="1800" dirty="0" smtClean="0">
                <a:solidFill>
                  <a:schemeClr val="accent5">
                    <a:lumMod val="75000"/>
                  </a:schemeClr>
                </a:solidFill>
                <a:latin typeface="Verdana"/>
                <a:cs typeface="Verdana"/>
              </a:rPr>
              <a:t>1,8</a:t>
            </a:r>
            <a:r>
              <a:rPr lang="mr-IN" sz="1800" dirty="0" smtClean="0">
                <a:solidFill>
                  <a:schemeClr val="accent5">
                    <a:lumMod val="75000"/>
                  </a:schemeClr>
                </a:solidFill>
                <a:latin typeface="Verdana"/>
                <a:cs typeface="Verdana"/>
              </a:rPr>
              <a:t>]</a:t>
            </a:r>
            <a:r>
              <a:rPr lang="fr-FR" sz="1800" dirty="0" smtClean="0">
                <a:solidFill>
                  <a:schemeClr val="accent5">
                    <a:lumMod val="75000"/>
                  </a:schemeClr>
                </a:solidFill>
                <a:latin typeface="Verdana"/>
                <a:cs typeface="Verdana"/>
              </a:rPr>
              <a:t>:</a:t>
            </a:r>
          </a:p>
          <a:p>
            <a:pPr marL="285750" indent="-285750">
              <a:lnSpc>
                <a:spcPct val="150000"/>
              </a:lnSpc>
              <a:buFont typeface="Symbol" panose="05050102010706020507" pitchFamily="18" charset="2"/>
              <a:buChar char="Þ"/>
            </a:pPr>
            <a:r>
              <a:rPr lang="en-US" sz="1600" dirty="0" smtClean="0">
                <a:latin typeface="Verdana"/>
                <a:cs typeface="Verdana"/>
              </a:rPr>
              <a:t>C3. Stakeholders </a:t>
            </a:r>
            <a:r>
              <a:rPr lang="en-US" sz="1600" dirty="0">
                <a:latin typeface="Verdana"/>
                <a:cs typeface="Verdana"/>
              </a:rPr>
              <a:t>must </a:t>
            </a:r>
            <a:r>
              <a:rPr lang="en-US" sz="1600" dirty="0" smtClean="0">
                <a:latin typeface="Verdana"/>
                <a:cs typeface="Verdana"/>
              </a:rPr>
              <a:t>share common technologies</a:t>
            </a:r>
          </a:p>
        </p:txBody>
      </p:sp>
      <p:graphicFrame>
        <p:nvGraphicFramePr>
          <p:cNvPr id="10" name="Espace réservé du contenu 9"/>
          <p:cNvGraphicFramePr>
            <a:graphicFrameLocks/>
          </p:cNvGraphicFramePr>
          <p:nvPr>
            <p:extLst>
              <p:ext uri="{D42A27DB-BD31-4B8C-83A1-F6EECF244321}">
                <p14:modId xmlns:p14="http://schemas.microsoft.com/office/powerpoint/2010/main" val="139162740"/>
              </p:ext>
            </p:extLst>
          </p:nvPr>
        </p:nvGraphicFramePr>
        <p:xfrm>
          <a:off x="47328" y="2088599"/>
          <a:ext cx="5543536" cy="39964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1" name="Diagramme 10"/>
          <p:cNvGraphicFramePr/>
          <p:nvPr>
            <p:extLst>
              <p:ext uri="{D42A27DB-BD31-4B8C-83A1-F6EECF244321}">
                <p14:modId xmlns:p14="http://schemas.microsoft.com/office/powerpoint/2010/main" val="4208814379"/>
              </p:ext>
            </p:extLst>
          </p:nvPr>
        </p:nvGraphicFramePr>
        <p:xfrm>
          <a:off x="6096000" y="1820875"/>
          <a:ext cx="6025210" cy="453190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2" name="Image 11">
            <a:extLst>
              <a:ext uri="{FF2B5EF4-FFF2-40B4-BE49-F238E27FC236}">
                <a16:creationId xmlns:a16="http://schemas.microsoft.com/office/drawing/2014/main" id="{72D8BB0A-2E63-FB4A-B3CA-DF4CB46A192A}"/>
              </a:ext>
            </a:extLst>
          </p:cNvPr>
          <p:cNvPicPr>
            <a:picLocks noChangeAspect="1"/>
          </p:cNvPicPr>
          <p:nvPr/>
        </p:nvPicPr>
        <p:blipFill>
          <a:blip r:embed="rId15"/>
          <a:stretch>
            <a:fillRect/>
          </a:stretch>
        </p:blipFill>
        <p:spPr>
          <a:xfrm>
            <a:off x="10056440" y="92551"/>
            <a:ext cx="2080642" cy="855867"/>
          </a:xfrm>
          <a:prstGeom prst="rect">
            <a:avLst/>
          </a:prstGeom>
        </p:spPr>
      </p:pic>
      <p:pic>
        <p:nvPicPr>
          <p:cNvPr id="3" name="1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10781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5915"/>
            <a:ext cx="12192000" cy="969140"/>
          </a:xfrm>
        </p:spPr>
        <p:txBody>
          <a:bodyPr/>
          <a:lstStyle/>
          <a:p>
            <a:pPr algn="ctr"/>
            <a:r>
              <a:rPr lang="en-GB" sz="2000" dirty="0" smtClean="0"/>
              <a:t>Outlines</a:t>
            </a:r>
            <a:r>
              <a:rPr lang="en-GB" dirty="0" smtClean="0"/>
              <a:t> </a:t>
            </a:r>
            <a:endParaRPr lang="en-GB" dirty="0"/>
          </a:p>
        </p:txBody>
      </p:sp>
      <p:sp>
        <p:nvSpPr>
          <p:cNvPr id="3" name="Espace réservé du contenu 2"/>
          <p:cNvSpPr>
            <a:spLocks noGrp="1"/>
          </p:cNvSpPr>
          <p:nvPr>
            <p:ph idx="1"/>
          </p:nvPr>
        </p:nvSpPr>
        <p:spPr>
          <a:xfrm>
            <a:off x="335360" y="1268760"/>
            <a:ext cx="12097344" cy="4650314"/>
          </a:xfrm>
        </p:spPr>
        <p:txBody>
          <a:bodyPr>
            <a:normAutofit fontScale="92500"/>
          </a:bodyPr>
          <a:lstStyle/>
          <a:p>
            <a:pPr marL="457200" indent="-457200">
              <a:lnSpc>
                <a:spcPct val="200000"/>
              </a:lnSpc>
              <a:buFont typeface="+mj-lt"/>
              <a:buAutoNum type="arabicPeriod"/>
            </a:pPr>
            <a:r>
              <a:rPr lang="en-US" b="1" dirty="0" smtClean="0">
                <a:latin typeface="Verdana"/>
                <a:cs typeface="Verdana"/>
              </a:rPr>
              <a:t>Introduction to the Horizon 2020 </a:t>
            </a:r>
            <a:r>
              <a:rPr lang="en-US" b="1" dirty="0" err="1" smtClean="0">
                <a:latin typeface="Verdana"/>
                <a:cs typeface="Verdana"/>
              </a:rPr>
              <a:t>Open!Next</a:t>
            </a:r>
            <a:r>
              <a:rPr lang="en-US" b="1" dirty="0" smtClean="0">
                <a:latin typeface="Verdana"/>
                <a:cs typeface="Verdana"/>
              </a:rPr>
              <a:t> project</a:t>
            </a:r>
          </a:p>
          <a:p>
            <a:pPr marL="457200" indent="-457200">
              <a:lnSpc>
                <a:spcPct val="200000"/>
              </a:lnSpc>
              <a:buFont typeface="+mj-lt"/>
              <a:buAutoNum type="arabicPeriod"/>
            </a:pPr>
            <a:r>
              <a:rPr lang="en-US" b="1" dirty="0" smtClean="0">
                <a:latin typeface="Verdana"/>
                <a:cs typeface="Verdana"/>
              </a:rPr>
              <a:t>Review of design reuse practices</a:t>
            </a:r>
          </a:p>
          <a:p>
            <a:pPr marL="901700" lvl="1" indent="-360363">
              <a:lnSpc>
                <a:spcPct val="200000"/>
              </a:lnSpc>
              <a:buFont typeface="+mj-lt"/>
              <a:buAutoNum type="alphaUcPeriod"/>
            </a:pPr>
            <a:r>
              <a:rPr lang="en-US" sz="1600" b="1" i="1" dirty="0" smtClean="0">
                <a:latin typeface="Verdana"/>
                <a:cs typeface="Verdana"/>
              </a:rPr>
              <a:t>Review of design reuse practices in company</a:t>
            </a:r>
          </a:p>
          <a:p>
            <a:pPr marL="901700" lvl="1" indent="-360363">
              <a:lnSpc>
                <a:spcPct val="200000"/>
              </a:lnSpc>
              <a:buFont typeface="+mj-lt"/>
              <a:buAutoNum type="alphaUcPeriod"/>
            </a:pPr>
            <a:r>
              <a:rPr lang="en-US" sz="1600" b="1" i="1" dirty="0" smtClean="0">
                <a:latin typeface="Verdana"/>
                <a:cs typeface="Verdana"/>
              </a:rPr>
              <a:t>Review of design </a:t>
            </a:r>
            <a:r>
              <a:rPr lang="en-US" sz="1600" b="1" i="1" dirty="0">
                <a:latin typeface="Verdana"/>
                <a:cs typeface="Verdana"/>
              </a:rPr>
              <a:t>r</a:t>
            </a:r>
            <a:r>
              <a:rPr lang="en-US" sz="1600" b="1" i="1" dirty="0" smtClean="0">
                <a:latin typeface="Verdana"/>
                <a:cs typeface="Verdana"/>
              </a:rPr>
              <a:t>euse practices in community</a:t>
            </a:r>
          </a:p>
          <a:p>
            <a:pPr>
              <a:lnSpc>
                <a:spcPct val="200000"/>
              </a:lnSpc>
            </a:pPr>
            <a:r>
              <a:rPr lang="en-US" b="1" dirty="0" smtClean="0">
                <a:latin typeface="Verdana"/>
                <a:cs typeface="Verdana"/>
              </a:rPr>
              <a:t>3. </a:t>
            </a:r>
            <a:r>
              <a:rPr lang="en-US" b="1" dirty="0">
                <a:latin typeface="Verdana"/>
                <a:cs typeface="Verdana"/>
              </a:rPr>
              <a:t>Design reuse in </a:t>
            </a:r>
            <a:r>
              <a:rPr lang="en-US" b="1" dirty="0" smtClean="0">
                <a:latin typeface="Verdana"/>
                <a:cs typeface="Verdana"/>
              </a:rPr>
              <a:t>company-community collaboration</a:t>
            </a:r>
          </a:p>
          <a:p>
            <a:pPr marL="901700" lvl="1" indent="-360363">
              <a:lnSpc>
                <a:spcPct val="200000"/>
              </a:lnSpc>
              <a:buFont typeface="+mj-lt"/>
              <a:buAutoNum type="alphaUcPeriod"/>
              <a:tabLst>
                <a:tab pos="985838" algn="l"/>
              </a:tabLst>
            </a:pPr>
            <a:r>
              <a:rPr lang="en-US" sz="1600" b="1" i="1" dirty="0" smtClean="0">
                <a:latin typeface="Verdana"/>
                <a:cs typeface="Verdana"/>
              </a:rPr>
              <a:t>The necessary conditions for collaborative design</a:t>
            </a:r>
          </a:p>
          <a:p>
            <a:pPr marL="901700" lvl="1" indent="-360363">
              <a:lnSpc>
                <a:spcPct val="200000"/>
              </a:lnSpc>
              <a:buFont typeface="+mj-lt"/>
              <a:buAutoNum type="alphaUcPeriod"/>
              <a:tabLst>
                <a:tab pos="985838" algn="l"/>
              </a:tabLst>
            </a:pPr>
            <a:r>
              <a:rPr lang="en-US" sz="1600" b="1" i="1" dirty="0" smtClean="0">
                <a:solidFill>
                  <a:srgbClr val="000000"/>
                </a:solidFill>
                <a:latin typeface="Verdana"/>
                <a:cs typeface="Verdana"/>
              </a:rPr>
              <a:t>Do companies and communities meets the necessary conditions for collaborative design?</a:t>
            </a:r>
            <a:endParaRPr lang="en-US" sz="2800" b="1" i="1" dirty="0">
              <a:solidFill>
                <a:srgbClr val="000000"/>
              </a:solidFill>
              <a:latin typeface="Verdana"/>
              <a:cs typeface="Verdana"/>
            </a:endParaRPr>
          </a:p>
          <a:p>
            <a:pPr>
              <a:lnSpc>
                <a:spcPct val="200000"/>
              </a:lnSpc>
            </a:pPr>
            <a:r>
              <a:rPr lang="en-US" b="1" dirty="0">
                <a:solidFill>
                  <a:srgbClr val="C00000"/>
                </a:solidFill>
                <a:latin typeface="Verdana"/>
                <a:cs typeface="Verdana"/>
              </a:rPr>
              <a:t>4</a:t>
            </a:r>
            <a:r>
              <a:rPr lang="en-US" b="1" dirty="0" smtClean="0">
                <a:solidFill>
                  <a:srgbClr val="C00000"/>
                </a:solidFill>
                <a:latin typeface="Verdana"/>
                <a:cs typeface="Verdana"/>
              </a:rPr>
              <a:t>. </a:t>
            </a:r>
            <a:r>
              <a:rPr lang="en-US" b="1" dirty="0">
                <a:solidFill>
                  <a:srgbClr val="C00000"/>
                </a:solidFill>
                <a:latin typeface="Verdana"/>
                <a:cs typeface="Verdana"/>
              </a:rPr>
              <a:t>Conclusion and </a:t>
            </a:r>
            <a:r>
              <a:rPr lang="en-US" b="1" dirty="0" smtClean="0">
                <a:solidFill>
                  <a:srgbClr val="C00000"/>
                </a:solidFill>
                <a:latin typeface="Verdana"/>
                <a:cs typeface="Verdana"/>
              </a:rPr>
              <a:t>ongoing </a:t>
            </a:r>
            <a:r>
              <a:rPr lang="en-US" b="1" dirty="0">
                <a:solidFill>
                  <a:srgbClr val="C00000"/>
                </a:solidFill>
                <a:latin typeface="Verdana"/>
                <a:cs typeface="Verdana"/>
              </a:rPr>
              <a:t>works</a:t>
            </a:r>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pPr/>
              <a:t>18</a:t>
            </a:fld>
            <a:endParaRPr lang="en-GB" dirty="0"/>
          </a:p>
        </p:txBody>
      </p:sp>
      <p:sp>
        <p:nvSpPr>
          <p:cNvPr id="5" name="Espace réservé du pied de page 4"/>
          <p:cNvSpPr>
            <a:spLocks noGrp="1"/>
          </p:cNvSpPr>
          <p:nvPr>
            <p:ph type="ftr" sz="quarter" idx="13"/>
          </p:nvPr>
        </p:nvSpPr>
        <p:spPr/>
        <p:txBody>
          <a:bodyPr/>
          <a:lstStyle/>
          <a:p>
            <a:r>
              <a:rPr lang="en-GB" dirty="0" smtClean="0"/>
              <a:t>10</a:t>
            </a:r>
            <a:r>
              <a:rPr lang="en-GB" baseline="30000" dirty="0" smtClean="0"/>
              <a:t>th</a:t>
            </a:r>
            <a:r>
              <a:rPr lang="en-GB" dirty="0" smtClean="0"/>
              <a:t> International Joint Conference on Mechanics, Design Engineering and Advanced Manufacturing </a:t>
            </a:r>
          </a:p>
          <a:p>
            <a:r>
              <a:rPr lang="en-GB" dirty="0" smtClean="0"/>
              <a:t>2</a:t>
            </a:r>
            <a:r>
              <a:rPr lang="en-GB" baseline="30000" dirty="0" smtClean="0"/>
              <a:t>nd </a:t>
            </a:r>
            <a:r>
              <a:rPr lang="en-GB" dirty="0" smtClean="0"/>
              <a:t>-4</a:t>
            </a:r>
            <a:r>
              <a:rPr lang="en-GB" baseline="30000" dirty="0" smtClean="0"/>
              <a:t>th</a:t>
            </a:r>
            <a:r>
              <a:rPr lang="en-GB" dirty="0" smtClean="0"/>
              <a:t>  June 2020 at Aix-en-Provence (France)</a:t>
            </a:r>
          </a:p>
          <a:p>
            <a:r>
              <a:rPr lang="en-GB" dirty="0" err="1" smtClean="0"/>
              <a:t>Webconference</a:t>
            </a:r>
            <a:r>
              <a:rPr lang="en-GB" dirty="0" smtClean="0"/>
              <a:t> organized by Arts et </a:t>
            </a:r>
            <a:r>
              <a:rPr lang="en-GB" dirty="0" err="1" smtClean="0"/>
              <a:t>Métiers</a:t>
            </a:r>
            <a:r>
              <a:rPr lang="en-GB" dirty="0" smtClean="0"/>
              <a:t> Institute</a:t>
            </a:r>
          </a:p>
        </p:txBody>
      </p:sp>
      <p:pic>
        <p:nvPicPr>
          <p:cNvPr id="10" name="Image 9">
            <a:extLst>
              <a:ext uri="{FF2B5EF4-FFF2-40B4-BE49-F238E27FC236}">
                <a16:creationId xmlns:a16="http://schemas.microsoft.com/office/drawing/2014/main" id="{72D8BB0A-2E63-FB4A-B3CA-DF4CB46A192A}"/>
              </a:ext>
            </a:extLst>
          </p:cNvPr>
          <p:cNvPicPr>
            <a:picLocks noChangeAspect="1"/>
          </p:cNvPicPr>
          <p:nvPr/>
        </p:nvPicPr>
        <p:blipFill>
          <a:blip r:embed="rId3"/>
          <a:stretch>
            <a:fillRect/>
          </a:stretch>
        </p:blipFill>
        <p:spPr>
          <a:xfrm>
            <a:off x="10056440" y="92551"/>
            <a:ext cx="2080642" cy="855867"/>
          </a:xfrm>
          <a:prstGeom prst="rect">
            <a:avLst/>
          </a:prstGeom>
        </p:spPr>
      </p:pic>
    </p:spTree>
    <p:extLst>
      <p:ext uri="{BB962C8B-B14F-4D97-AF65-F5344CB8AC3E}">
        <p14:creationId xmlns:p14="http://schemas.microsoft.com/office/powerpoint/2010/main" val="34817135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5915"/>
            <a:ext cx="11499032" cy="969140"/>
          </a:xfrm>
        </p:spPr>
        <p:txBody>
          <a:bodyPr>
            <a:normAutofit/>
          </a:bodyPr>
          <a:lstStyle/>
          <a:p>
            <a:pPr algn="ctr"/>
            <a:r>
              <a:rPr lang="en-GB" sz="2000" dirty="0" smtClean="0"/>
              <a:t>Conclusion and ongoing work</a:t>
            </a:r>
            <a:endParaRPr lang="en-GB" sz="2000" dirty="0"/>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pPr/>
              <a:t>19</a:t>
            </a:fld>
            <a:endParaRPr lang="en-GB" dirty="0"/>
          </a:p>
        </p:txBody>
      </p:sp>
      <p:sp>
        <p:nvSpPr>
          <p:cNvPr id="5" name="Espace réservé du pied de page 4"/>
          <p:cNvSpPr>
            <a:spLocks noGrp="1"/>
          </p:cNvSpPr>
          <p:nvPr>
            <p:ph type="ftr" sz="quarter" idx="13"/>
          </p:nvPr>
        </p:nvSpPr>
        <p:spPr/>
        <p:txBody>
          <a:bodyPr/>
          <a:lstStyle/>
          <a:p>
            <a:r>
              <a:rPr lang="en-GB" dirty="0" smtClean="0"/>
              <a:t>10</a:t>
            </a:r>
            <a:r>
              <a:rPr lang="en-GB" baseline="30000" dirty="0" smtClean="0"/>
              <a:t>th</a:t>
            </a:r>
            <a:r>
              <a:rPr lang="en-GB" dirty="0" smtClean="0"/>
              <a:t> International Joint Conference on Mechanics, Design Engineering and Advanced Manufacturing </a:t>
            </a:r>
          </a:p>
          <a:p>
            <a:r>
              <a:rPr lang="en-GB" dirty="0" smtClean="0"/>
              <a:t>2</a:t>
            </a:r>
            <a:r>
              <a:rPr lang="en-GB" baseline="30000" dirty="0" smtClean="0"/>
              <a:t>nd </a:t>
            </a:r>
            <a:r>
              <a:rPr lang="en-GB" dirty="0" smtClean="0"/>
              <a:t>-4</a:t>
            </a:r>
            <a:r>
              <a:rPr lang="en-GB" baseline="30000" dirty="0" smtClean="0"/>
              <a:t>th</a:t>
            </a:r>
            <a:r>
              <a:rPr lang="en-GB" dirty="0" smtClean="0"/>
              <a:t>  June 2020 at Aix-en-Provence (France)</a:t>
            </a:r>
          </a:p>
          <a:p>
            <a:r>
              <a:rPr lang="en-GB" dirty="0" err="1" smtClean="0"/>
              <a:t>Webconference</a:t>
            </a:r>
            <a:r>
              <a:rPr lang="en-GB" dirty="0" smtClean="0"/>
              <a:t> organized by Arts et </a:t>
            </a:r>
            <a:r>
              <a:rPr lang="en-GB" dirty="0" err="1" smtClean="0"/>
              <a:t>Métiers</a:t>
            </a:r>
            <a:r>
              <a:rPr lang="en-GB" dirty="0" smtClean="0"/>
              <a:t> Institute</a:t>
            </a:r>
          </a:p>
        </p:txBody>
      </p:sp>
      <p:sp>
        <p:nvSpPr>
          <p:cNvPr id="8" name="Espace réservé du contenu 7"/>
          <p:cNvSpPr>
            <a:spLocks noGrp="1"/>
          </p:cNvSpPr>
          <p:nvPr>
            <p:ph idx="1"/>
          </p:nvPr>
        </p:nvSpPr>
        <p:spPr>
          <a:xfrm>
            <a:off x="47328" y="1268760"/>
            <a:ext cx="12089754" cy="4650314"/>
          </a:xfrm>
        </p:spPr>
        <p:txBody>
          <a:bodyPr>
            <a:normAutofit/>
          </a:bodyPr>
          <a:lstStyle/>
          <a:p>
            <a:pPr algn="ctr"/>
            <a:r>
              <a:rPr lang="en-US" b="1" dirty="0" smtClean="0">
                <a:latin typeface="Verdana"/>
                <a:cs typeface="Verdana"/>
              </a:rPr>
              <a:t>Conclusion </a:t>
            </a:r>
          </a:p>
          <a:p>
            <a:endParaRPr lang="en-US" sz="2000" dirty="0">
              <a:latin typeface="Verdana"/>
              <a:cs typeface="Verdana"/>
            </a:endParaRPr>
          </a:p>
          <a:p>
            <a:pPr>
              <a:lnSpc>
                <a:spcPct val="150000"/>
              </a:lnSpc>
            </a:pPr>
            <a:r>
              <a:rPr lang="en-US" sz="1800" dirty="0" smtClean="0">
                <a:latin typeface="Verdana"/>
                <a:cs typeface="Verdana"/>
              </a:rPr>
              <a:t>A company-community collaboration is mainly challenged by a </a:t>
            </a:r>
            <a:r>
              <a:rPr lang="en-US" sz="1800" b="1" dirty="0" smtClean="0">
                <a:solidFill>
                  <a:srgbClr val="C00000"/>
                </a:solidFill>
                <a:latin typeface="Verdana"/>
                <a:cs typeface="Verdana"/>
              </a:rPr>
              <a:t>lack of common methods and tools</a:t>
            </a:r>
            <a:r>
              <a:rPr lang="en-US" sz="1800" dirty="0" smtClean="0">
                <a:solidFill>
                  <a:srgbClr val="C00000"/>
                </a:solidFill>
                <a:latin typeface="Verdana"/>
                <a:cs typeface="Verdana"/>
              </a:rPr>
              <a:t> </a:t>
            </a:r>
            <a:r>
              <a:rPr lang="en-US" sz="1800" dirty="0" smtClean="0">
                <a:latin typeface="Verdana"/>
                <a:cs typeface="Verdana"/>
              </a:rPr>
              <a:t>for the collaborative design of open source hardware products. Even if actors share common engineering knowledge and goals, this technological misalignment makes the reuse of existing designs difficult from both sides. </a:t>
            </a:r>
            <a:endParaRPr lang="en-US" sz="1800" dirty="0">
              <a:latin typeface="Verdana"/>
              <a:cs typeface="Verdana"/>
            </a:endParaRPr>
          </a:p>
          <a:p>
            <a:endParaRPr lang="en-US" sz="2000" b="1" i="1" u="sng" dirty="0">
              <a:latin typeface="Verdana"/>
              <a:cs typeface="Verdana"/>
            </a:endParaRPr>
          </a:p>
          <a:p>
            <a:pPr algn="ctr"/>
            <a:r>
              <a:rPr lang="en-US" b="1" dirty="0">
                <a:latin typeface="Verdana"/>
                <a:cs typeface="Verdana"/>
              </a:rPr>
              <a:t>Ongoing </a:t>
            </a:r>
            <a:r>
              <a:rPr lang="en-US" b="1" dirty="0" smtClean="0">
                <a:latin typeface="Verdana"/>
                <a:cs typeface="Verdana"/>
              </a:rPr>
              <a:t>work</a:t>
            </a:r>
            <a:endParaRPr lang="en-US" b="1" dirty="0">
              <a:latin typeface="Verdana"/>
              <a:cs typeface="Verdana"/>
            </a:endParaRPr>
          </a:p>
          <a:p>
            <a:r>
              <a:rPr lang="en-US" b="1" dirty="0">
                <a:latin typeface="Verdana"/>
                <a:cs typeface="Verdana"/>
              </a:rPr>
              <a:t> </a:t>
            </a:r>
            <a:endParaRPr lang="en-US" b="1" i="1" u="sng" dirty="0">
              <a:latin typeface="Verdana"/>
              <a:cs typeface="Verdana"/>
            </a:endParaRPr>
          </a:p>
          <a:p>
            <a:pPr marL="342900" indent="-342900">
              <a:buFont typeface="Courier New"/>
              <a:buChar char="o"/>
            </a:pPr>
            <a:r>
              <a:rPr lang="en-US" sz="1800" dirty="0" smtClean="0">
                <a:latin typeface="Verdana"/>
                <a:cs typeface="Verdana"/>
              </a:rPr>
              <a:t>Analysis of 20 interviews for identifying the main problems and needs for </a:t>
            </a:r>
            <a:r>
              <a:rPr lang="en-US" sz="1800" dirty="0">
                <a:latin typeface="Verdana"/>
                <a:cs typeface="Verdana"/>
              </a:rPr>
              <a:t>OSH design reuse</a:t>
            </a:r>
            <a:endParaRPr lang="fr-FR" sz="1800" dirty="0"/>
          </a:p>
          <a:p>
            <a:pPr marL="342900" indent="-342900">
              <a:buFont typeface="Courier New"/>
              <a:buChar char="o"/>
            </a:pPr>
            <a:endParaRPr lang="en-US" sz="1800" dirty="0" smtClean="0">
              <a:latin typeface="Verdana"/>
              <a:cs typeface="Verdana"/>
            </a:endParaRPr>
          </a:p>
          <a:p>
            <a:pPr marL="342900" indent="-342900">
              <a:buFont typeface="Courier New"/>
              <a:buChar char="o"/>
            </a:pPr>
            <a:r>
              <a:rPr lang="en-US" sz="1800" dirty="0" smtClean="0">
                <a:latin typeface="Verdana"/>
                <a:cs typeface="Verdana"/>
              </a:rPr>
              <a:t>Derivation of needs into technical requirements for a new method and/or tool for OSH design reuse</a:t>
            </a:r>
          </a:p>
          <a:p>
            <a:pPr marL="342900" indent="-342900">
              <a:buFont typeface="Courier New"/>
              <a:buChar char="o"/>
            </a:pPr>
            <a:endParaRPr lang="en-US" sz="2000" dirty="0" smtClean="0">
              <a:latin typeface="Verdana"/>
              <a:cs typeface="Verdana"/>
            </a:endParaRPr>
          </a:p>
        </p:txBody>
      </p:sp>
      <p:pic>
        <p:nvPicPr>
          <p:cNvPr id="7" name="Image 6">
            <a:extLst>
              <a:ext uri="{FF2B5EF4-FFF2-40B4-BE49-F238E27FC236}">
                <a16:creationId xmlns:a16="http://schemas.microsoft.com/office/drawing/2014/main" id="{72D8BB0A-2E63-FB4A-B3CA-DF4CB46A192A}"/>
              </a:ext>
            </a:extLst>
          </p:cNvPr>
          <p:cNvPicPr>
            <a:picLocks noChangeAspect="1"/>
          </p:cNvPicPr>
          <p:nvPr/>
        </p:nvPicPr>
        <p:blipFill>
          <a:blip r:embed="rId5"/>
          <a:stretch>
            <a:fillRect/>
          </a:stretch>
        </p:blipFill>
        <p:spPr>
          <a:xfrm>
            <a:off x="10056440" y="92551"/>
            <a:ext cx="2080642" cy="855867"/>
          </a:xfrm>
          <a:prstGeom prst="rect">
            <a:avLst/>
          </a:prstGeom>
        </p:spPr>
      </p:pic>
      <p:pic>
        <p:nvPicPr>
          <p:cNvPr id="6" name="2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63531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5915"/>
            <a:ext cx="12192000" cy="969140"/>
          </a:xfrm>
        </p:spPr>
        <p:txBody>
          <a:bodyPr>
            <a:normAutofit/>
          </a:bodyPr>
          <a:lstStyle/>
          <a:p>
            <a:pPr algn="ctr"/>
            <a:r>
              <a:rPr lang="en-GB" sz="2000" dirty="0" smtClean="0"/>
              <a:t>Outlines </a:t>
            </a:r>
            <a:endParaRPr lang="en-GB" sz="2000" dirty="0"/>
          </a:p>
        </p:txBody>
      </p:sp>
      <p:sp>
        <p:nvSpPr>
          <p:cNvPr id="3" name="Espace réservé du contenu 2"/>
          <p:cNvSpPr>
            <a:spLocks noGrp="1"/>
          </p:cNvSpPr>
          <p:nvPr>
            <p:ph idx="1"/>
          </p:nvPr>
        </p:nvSpPr>
        <p:spPr>
          <a:xfrm>
            <a:off x="335360" y="1268760"/>
            <a:ext cx="12097344" cy="4650314"/>
          </a:xfrm>
        </p:spPr>
        <p:txBody>
          <a:bodyPr>
            <a:normAutofit fontScale="92500"/>
          </a:bodyPr>
          <a:lstStyle/>
          <a:p>
            <a:pPr marL="457200" indent="-457200">
              <a:lnSpc>
                <a:spcPct val="200000"/>
              </a:lnSpc>
              <a:buFont typeface="+mj-lt"/>
              <a:buAutoNum type="arabicPeriod"/>
            </a:pPr>
            <a:r>
              <a:rPr lang="en-US" b="1" dirty="0" smtClean="0">
                <a:solidFill>
                  <a:srgbClr val="C00000"/>
                </a:solidFill>
                <a:latin typeface="Verdana"/>
                <a:cs typeface="Verdana"/>
              </a:rPr>
              <a:t>Introduction to the Horizon 2020 </a:t>
            </a:r>
            <a:r>
              <a:rPr lang="en-US" b="1" dirty="0" err="1" smtClean="0">
                <a:solidFill>
                  <a:srgbClr val="C00000"/>
                </a:solidFill>
                <a:latin typeface="Verdana"/>
                <a:cs typeface="Verdana"/>
              </a:rPr>
              <a:t>Open!Next</a:t>
            </a:r>
            <a:r>
              <a:rPr lang="en-US" b="1" dirty="0" smtClean="0">
                <a:solidFill>
                  <a:srgbClr val="C00000"/>
                </a:solidFill>
                <a:latin typeface="Verdana"/>
                <a:cs typeface="Verdana"/>
              </a:rPr>
              <a:t> project</a:t>
            </a:r>
          </a:p>
          <a:p>
            <a:pPr marL="457200" indent="-457200">
              <a:lnSpc>
                <a:spcPct val="200000"/>
              </a:lnSpc>
              <a:buFont typeface="+mj-lt"/>
              <a:buAutoNum type="arabicPeriod"/>
            </a:pPr>
            <a:r>
              <a:rPr lang="en-US" b="1" dirty="0" smtClean="0">
                <a:latin typeface="Verdana"/>
                <a:cs typeface="Verdana"/>
              </a:rPr>
              <a:t>Review of design reuse practices</a:t>
            </a:r>
          </a:p>
          <a:p>
            <a:pPr marL="901700" lvl="1" indent="-360363">
              <a:lnSpc>
                <a:spcPct val="200000"/>
              </a:lnSpc>
              <a:buFont typeface="+mj-lt"/>
              <a:buAutoNum type="alphaUcPeriod"/>
            </a:pPr>
            <a:r>
              <a:rPr lang="en-US" sz="1600" b="1" i="1" dirty="0" smtClean="0">
                <a:latin typeface="Verdana"/>
                <a:cs typeface="Verdana"/>
              </a:rPr>
              <a:t>Review of design reuse practices in company</a:t>
            </a:r>
          </a:p>
          <a:p>
            <a:pPr marL="901700" lvl="1" indent="-360363">
              <a:lnSpc>
                <a:spcPct val="200000"/>
              </a:lnSpc>
              <a:buFont typeface="+mj-lt"/>
              <a:buAutoNum type="alphaUcPeriod"/>
            </a:pPr>
            <a:r>
              <a:rPr lang="en-US" sz="1600" b="1" i="1" dirty="0" smtClean="0">
                <a:latin typeface="Verdana"/>
                <a:cs typeface="Verdana"/>
              </a:rPr>
              <a:t>Review of design </a:t>
            </a:r>
            <a:r>
              <a:rPr lang="en-US" sz="1600" b="1" i="1" dirty="0">
                <a:latin typeface="Verdana"/>
                <a:cs typeface="Verdana"/>
              </a:rPr>
              <a:t>r</a:t>
            </a:r>
            <a:r>
              <a:rPr lang="en-US" sz="1600" b="1" i="1" dirty="0" smtClean="0">
                <a:latin typeface="Verdana"/>
                <a:cs typeface="Verdana"/>
              </a:rPr>
              <a:t>euse practices in community</a:t>
            </a:r>
          </a:p>
          <a:p>
            <a:pPr>
              <a:lnSpc>
                <a:spcPct val="200000"/>
              </a:lnSpc>
            </a:pPr>
            <a:r>
              <a:rPr lang="en-US" b="1" dirty="0" smtClean="0">
                <a:latin typeface="Verdana"/>
                <a:cs typeface="Verdana"/>
              </a:rPr>
              <a:t>3. </a:t>
            </a:r>
            <a:r>
              <a:rPr lang="en-US" b="1" dirty="0">
                <a:latin typeface="Verdana"/>
                <a:cs typeface="Verdana"/>
              </a:rPr>
              <a:t>Design reuse in </a:t>
            </a:r>
            <a:r>
              <a:rPr lang="en-US" b="1" dirty="0" smtClean="0">
                <a:latin typeface="Verdana"/>
                <a:cs typeface="Verdana"/>
              </a:rPr>
              <a:t>company-community collaboration</a:t>
            </a:r>
          </a:p>
          <a:p>
            <a:pPr marL="901700" lvl="1" indent="-360363">
              <a:lnSpc>
                <a:spcPct val="200000"/>
              </a:lnSpc>
              <a:buFont typeface="+mj-lt"/>
              <a:buAutoNum type="alphaUcPeriod"/>
              <a:tabLst>
                <a:tab pos="985838" algn="l"/>
              </a:tabLst>
            </a:pPr>
            <a:r>
              <a:rPr lang="en-US" sz="1600" b="1" i="1" dirty="0" smtClean="0">
                <a:latin typeface="Verdana"/>
                <a:cs typeface="Verdana"/>
              </a:rPr>
              <a:t>The necessary conditions for collaborative design</a:t>
            </a:r>
          </a:p>
          <a:p>
            <a:pPr marL="901700" lvl="1" indent="-360363">
              <a:lnSpc>
                <a:spcPct val="200000"/>
              </a:lnSpc>
              <a:buFont typeface="+mj-lt"/>
              <a:buAutoNum type="alphaUcPeriod"/>
              <a:tabLst>
                <a:tab pos="985838" algn="l"/>
              </a:tabLst>
            </a:pPr>
            <a:r>
              <a:rPr lang="en-US" sz="1600" b="1" i="1" dirty="0" smtClean="0">
                <a:solidFill>
                  <a:srgbClr val="000000"/>
                </a:solidFill>
                <a:latin typeface="Verdana"/>
                <a:cs typeface="Verdana"/>
              </a:rPr>
              <a:t>Do companies and communities meets the necessary conditions for collaborative design?</a:t>
            </a:r>
            <a:endParaRPr lang="en-US" sz="2800" b="1" i="1" dirty="0">
              <a:solidFill>
                <a:srgbClr val="000000"/>
              </a:solidFill>
              <a:latin typeface="Verdana"/>
              <a:cs typeface="Verdana"/>
            </a:endParaRPr>
          </a:p>
          <a:p>
            <a:pPr>
              <a:lnSpc>
                <a:spcPct val="200000"/>
              </a:lnSpc>
            </a:pPr>
            <a:r>
              <a:rPr lang="en-US" b="1" dirty="0">
                <a:latin typeface="Verdana"/>
                <a:cs typeface="Verdana"/>
              </a:rPr>
              <a:t>4</a:t>
            </a:r>
            <a:r>
              <a:rPr lang="en-US" b="1" dirty="0" smtClean="0">
                <a:latin typeface="Verdana"/>
                <a:cs typeface="Verdana"/>
              </a:rPr>
              <a:t>. </a:t>
            </a:r>
            <a:r>
              <a:rPr lang="en-US" b="1" dirty="0">
                <a:latin typeface="Verdana"/>
                <a:cs typeface="Verdana"/>
              </a:rPr>
              <a:t>Conclusion and </a:t>
            </a:r>
            <a:r>
              <a:rPr lang="en-US" b="1" dirty="0" smtClean="0">
                <a:latin typeface="Verdana"/>
                <a:cs typeface="Verdana"/>
              </a:rPr>
              <a:t>ongoing </a:t>
            </a:r>
            <a:r>
              <a:rPr lang="en-US" b="1" dirty="0">
                <a:latin typeface="Verdana"/>
                <a:cs typeface="Verdana"/>
              </a:rPr>
              <a:t>works</a:t>
            </a:r>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pPr/>
              <a:t>2</a:t>
            </a:fld>
            <a:endParaRPr lang="en-GB" dirty="0"/>
          </a:p>
        </p:txBody>
      </p:sp>
      <p:sp>
        <p:nvSpPr>
          <p:cNvPr id="5" name="Espace réservé du pied de page 4"/>
          <p:cNvSpPr>
            <a:spLocks noGrp="1"/>
          </p:cNvSpPr>
          <p:nvPr>
            <p:ph type="ftr" sz="quarter" idx="13"/>
          </p:nvPr>
        </p:nvSpPr>
        <p:spPr/>
        <p:txBody>
          <a:bodyPr/>
          <a:lstStyle/>
          <a:p>
            <a:r>
              <a:rPr lang="en-GB" dirty="0" smtClean="0"/>
              <a:t>10</a:t>
            </a:r>
            <a:r>
              <a:rPr lang="en-GB" baseline="30000" dirty="0" smtClean="0"/>
              <a:t>th</a:t>
            </a:r>
            <a:r>
              <a:rPr lang="en-GB" dirty="0" smtClean="0"/>
              <a:t> International Joint Conference on Mechanics, Design Engineering and Advanced Manufacturing </a:t>
            </a:r>
          </a:p>
          <a:p>
            <a:r>
              <a:rPr lang="en-GB" dirty="0" smtClean="0"/>
              <a:t>2</a:t>
            </a:r>
            <a:r>
              <a:rPr lang="en-GB" baseline="30000" dirty="0" smtClean="0"/>
              <a:t>nd </a:t>
            </a:r>
            <a:r>
              <a:rPr lang="en-GB" dirty="0" smtClean="0"/>
              <a:t>-4</a:t>
            </a:r>
            <a:r>
              <a:rPr lang="en-GB" baseline="30000" dirty="0" smtClean="0"/>
              <a:t>th</a:t>
            </a:r>
            <a:r>
              <a:rPr lang="en-GB" dirty="0" smtClean="0"/>
              <a:t>  June 2020 at Aix-en-Provence (France)</a:t>
            </a:r>
          </a:p>
          <a:p>
            <a:r>
              <a:rPr lang="en-GB" dirty="0" err="1" smtClean="0"/>
              <a:t>Webconference</a:t>
            </a:r>
            <a:r>
              <a:rPr lang="en-GB" dirty="0" smtClean="0"/>
              <a:t> organized by Arts et </a:t>
            </a:r>
            <a:r>
              <a:rPr lang="en-GB" dirty="0" err="1" smtClean="0"/>
              <a:t>Métiers</a:t>
            </a:r>
            <a:r>
              <a:rPr lang="en-GB" dirty="0" smtClean="0"/>
              <a:t> Institute</a:t>
            </a:r>
          </a:p>
        </p:txBody>
      </p:sp>
      <p:pic>
        <p:nvPicPr>
          <p:cNvPr id="10" name="Image 9">
            <a:extLst>
              <a:ext uri="{FF2B5EF4-FFF2-40B4-BE49-F238E27FC236}">
                <a16:creationId xmlns:a16="http://schemas.microsoft.com/office/drawing/2014/main" id="{72D8BB0A-2E63-FB4A-B3CA-DF4CB46A192A}"/>
              </a:ext>
            </a:extLst>
          </p:cNvPr>
          <p:cNvPicPr>
            <a:picLocks noChangeAspect="1"/>
          </p:cNvPicPr>
          <p:nvPr/>
        </p:nvPicPr>
        <p:blipFill>
          <a:blip r:embed="rId5"/>
          <a:stretch>
            <a:fillRect/>
          </a:stretch>
        </p:blipFill>
        <p:spPr>
          <a:xfrm>
            <a:off x="10056440" y="92551"/>
            <a:ext cx="2080642" cy="855867"/>
          </a:xfrm>
          <a:prstGeom prst="rect">
            <a:avLst/>
          </a:prstGeom>
        </p:spPr>
      </p:pic>
      <p:pic>
        <p:nvPicPr>
          <p:cNvPr id="6" name="3.m4a">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52988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51384" y="1052736"/>
            <a:ext cx="11449272" cy="1737147"/>
          </a:xfrm>
        </p:spPr>
        <p:txBody>
          <a:bodyPr>
            <a:normAutofit/>
          </a:bodyPr>
          <a:lstStyle/>
          <a:p>
            <a:r>
              <a:rPr lang="en-US" sz="3600" dirty="0" smtClean="0">
                <a:latin typeface="Verdana"/>
                <a:cs typeface="Verdana"/>
              </a:rPr>
              <a:t>Towards </a:t>
            </a:r>
            <a:r>
              <a:rPr lang="en-US" sz="3600" dirty="0">
                <a:latin typeface="Verdana"/>
                <a:cs typeface="Verdana"/>
              </a:rPr>
              <a:t>a Better Understanding of Open Source Hardware Design Reuse in </a:t>
            </a:r>
            <a:r>
              <a:rPr lang="en-US" sz="3600" dirty="0" smtClean="0">
                <a:latin typeface="Verdana"/>
                <a:cs typeface="Verdana"/>
              </a:rPr>
              <a:t>Company-Community </a:t>
            </a:r>
            <a:r>
              <a:rPr lang="en-US" sz="3600" dirty="0">
                <a:latin typeface="Verdana"/>
                <a:cs typeface="Verdana"/>
              </a:rPr>
              <a:t>Collaboration </a:t>
            </a:r>
            <a:endParaRPr lang="en-GB" sz="3600" dirty="0">
              <a:latin typeface="Verdana"/>
              <a:cs typeface="Verdana"/>
            </a:endParaRPr>
          </a:p>
        </p:txBody>
      </p:sp>
      <p:sp>
        <p:nvSpPr>
          <p:cNvPr id="3" name="Sous-titre 2"/>
          <p:cNvSpPr>
            <a:spLocks noGrp="1"/>
          </p:cNvSpPr>
          <p:nvPr>
            <p:ph type="subTitle" idx="1"/>
          </p:nvPr>
        </p:nvSpPr>
        <p:spPr>
          <a:xfrm>
            <a:off x="551384" y="3140968"/>
            <a:ext cx="11089232" cy="2533114"/>
          </a:xfrm>
        </p:spPr>
        <p:txBody>
          <a:bodyPr>
            <a:noAutofit/>
          </a:bodyPr>
          <a:lstStyle/>
          <a:p>
            <a:r>
              <a:rPr lang="en-US" sz="2000" b="1" dirty="0" err="1">
                <a:latin typeface="Verdana"/>
                <a:cs typeface="Verdana"/>
              </a:rPr>
              <a:t>Amer</a:t>
            </a:r>
            <a:r>
              <a:rPr lang="en-US" sz="2000" b="1" dirty="0">
                <a:latin typeface="Verdana"/>
                <a:cs typeface="Verdana"/>
              </a:rPr>
              <a:t> EZOJI, </a:t>
            </a:r>
            <a:r>
              <a:rPr lang="en-US" sz="2000" b="1" dirty="0" err="1">
                <a:latin typeface="Verdana"/>
                <a:cs typeface="Verdana"/>
              </a:rPr>
              <a:t>Romain</a:t>
            </a:r>
            <a:r>
              <a:rPr lang="en-US" sz="2000" b="1" dirty="0">
                <a:latin typeface="Verdana"/>
                <a:cs typeface="Verdana"/>
              </a:rPr>
              <a:t> PINQUIE, Jean François BOUJUT</a:t>
            </a:r>
            <a:endParaRPr lang="en-US" sz="2000" dirty="0">
              <a:latin typeface="Verdana"/>
              <a:cs typeface="Verdana"/>
            </a:endParaRPr>
          </a:p>
          <a:p>
            <a:r>
              <a:rPr lang="en-US" sz="2000" dirty="0">
                <a:latin typeface="Verdana"/>
                <a:cs typeface="Verdana"/>
              </a:rPr>
              <a:t>Univ. Grenoble </a:t>
            </a:r>
            <a:r>
              <a:rPr lang="en-US" sz="2000" dirty="0" err="1">
                <a:latin typeface="Verdana"/>
                <a:cs typeface="Verdana"/>
              </a:rPr>
              <a:t>Alpes</a:t>
            </a:r>
            <a:r>
              <a:rPr lang="en-US" sz="2000" dirty="0">
                <a:latin typeface="Verdana"/>
                <a:cs typeface="Verdana"/>
              </a:rPr>
              <a:t>, CNRS, Grenoble INP*, G-SCOP, 38000 Grenoble, France</a:t>
            </a:r>
          </a:p>
          <a:p>
            <a:r>
              <a:rPr lang="en-US" sz="1400" dirty="0">
                <a:latin typeface="Verdana"/>
                <a:cs typeface="Verdana"/>
              </a:rPr>
              <a:t>* Institute of Engineering Univ. Grenoble </a:t>
            </a:r>
            <a:r>
              <a:rPr lang="en-US" sz="1400" dirty="0" err="1">
                <a:latin typeface="Verdana"/>
                <a:cs typeface="Verdana"/>
              </a:rPr>
              <a:t>Alpes</a:t>
            </a:r>
            <a:endParaRPr lang="en-US" sz="1400" dirty="0">
              <a:latin typeface="Verdana"/>
              <a:cs typeface="Verdana"/>
            </a:endParaRPr>
          </a:p>
          <a:p>
            <a:endParaRPr lang="en-GB" sz="1800" dirty="0" smtClean="0"/>
          </a:p>
          <a:p>
            <a:r>
              <a:rPr lang="en-GB" sz="1600" dirty="0"/>
              <a:t>T</a:t>
            </a:r>
            <a:r>
              <a:rPr lang="en-GB" sz="1600" dirty="0" smtClean="0"/>
              <a:t>he </a:t>
            </a:r>
            <a:r>
              <a:rPr lang="en-GB" sz="1600" dirty="0"/>
              <a:t>10th International Joint Conference </a:t>
            </a:r>
            <a:r>
              <a:rPr lang="en-GB" sz="1600" dirty="0" smtClean="0"/>
              <a:t>on</a:t>
            </a:r>
          </a:p>
          <a:p>
            <a:r>
              <a:rPr lang="en-GB" sz="1600" dirty="0" smtClean="0"/>
              <a:t>Mechanics</a:t>
            </a:r>
            <a:r>
              <a:rPr lang="en-GB" sz="1600" dirty="0"/>
              <a:t>, Design Engineering and Advanced Manufacturing (JCM 2020) </a:t>
            </a:r>
            <a:endParaRPr lang="en-GB" sz="1600" dirty="0" smtClean="0"/>
          </a:p>
          <a:p>
            <a:endParaRPr lang="en-GB" sz="1050" dirty="0"/>
          </a:p>
          <a:p>
            <a:r>
              <a:rPr lang="en-GB" sz="1600" dirty="0" smtClean="0"/>
              <a:t>2-4 June 2020</a:t>
            </a:r>
          </a:p>
          <a:p>
            <a:r>
              <a:rPr lang="en-GB" sz="1600" dirty="0" smtClean="0"/>
              <a:t>Aix-en-Provence, France </a:t>
            </a:r>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t>20</a:t>
            </a:fld>
            <a:endParaRPr lang="en-GB" dirty="0"/>
          </a:p>
        </p:txBody>
      </p:sp>
      <p:sp>
        <p:nvSpPr>
          <p:cNvPr id="5" name="Espace réservé du pied de page 4"/>
          <p:cNvSpPr>
            <a:spLocks noGrp="1"/>
          </p:cNvSpPr>
          <p:nvPr>
            <p:ph type="ftr" sz="quarter" idx="13"/>
          </p:nvPr>
        </p:nvSpPr>
        <p:spPr/>
        <p:txBody>
          <a:bodyPr/>
          <a:lstStyle/>
          <a:p>
            <a:r>
              <a:rPr lang="en-GB" sz="900" dirty="0" smtClean="0"/>
              <a:t>10</a:t>
            </a:r>
            <a:r>
              <a:rPr lang="en-GB" sz="900" baseline="30000" dirty="0" smtClean="0"/>
              <a:t>th</a:t>
            </a:r>
            <a:r>
              <a:rPr lang="en-GB" sz="900" dirty="0" smtClean="0"/>
              <a:t> International Joint Conference on Mechanics, Design Engineering and Advanced Manufacturing </a:t>
            </a:r>
          </a:p>
          <a:p>
            <a:r>
              <a:rPr lang="en-GB" sz="900" dirty="0" smtClean="0"/>
              <a:t>2</a:t>
            </a:r>
            <a:r>
              <a:rPr lang="en-GB" sz="900" baseline="30000" dirty="0" smtClean="0"/>
              <a:t>nd</a:t>
            </a:r>
            <a:r>
              <a:rPr lang="en-GB" sz="900" dirty="0" smtClean="0"/>
              <a:t>-4</a:t>
            </a:r>
            <a:r>
              <a:rPr lang="en-GB" sz="900" baseline="30000" dirty="0" smtClean="0"/>
              <a:t>th</a:t>
            </a:r>
            <a:r>
              <a:rPr lang="en-GB" sz="900" dirty="0" smtClean="0"/>
              <a:t>  June 2020, Aix-en-Provence (France)</a:t>
            </a:r>
          </a:p>
          <a:p>
            <a:r>
              <a:rPr lang="en-GB" sz="900" dirty="0" err="1" smtClean="0"/>
              <a:t>Webconference</a:t>
            </a:r>
            <a:r>
              <a:rPr lang="en-GB" sz="900" dirty="0" smtClean="0"/>
              <a:t> organized by Arts et </a:t>
            </a:r>
            <a:r>
              <a:rPr lang="en-GB" sz="900" dirty="0" err="1" smtClean="0"/>
              <a:t>Métiers</a:t>
            </a:r>
            <a:r>
              <a:rPr lang="en-GB" sz="900" dirty="0" smtClean="0"/>
              <a:t> Institute</a:t>
            </a:r>
          </a:p>
        </p:txBody>
      </p:sp>
      <p:pic>
        <p:nvPicPr>
          <p:cNvPr id="6" name="Image 5">
            <a:extLst>
              <a:ext uri="{FF2B5EF4-FFF2-40B4-BE49-F238E27FC236}">
                <a16:creationId xmlns:a16="http://schemas.microsoft.com/office/drawing/2014/main" id="{72D8BB0A-2E63-FB4A-B3CA-DF4CB46A192A}"/>
              </a:ext>
            </a:extLst>
          </p:cNvPr>
          <p:cNvPicPr>
            <a:picLocks noChangeAspect="1"/>
          </p:cNvPicPr>
          <p:nvPr/>
        </p:nvPicPr>
        <p:blipFill>
          <a:blip r:embed="rId3"/>
          <a:stretch>
            <a:fillRect/>
          </a:stretch>
        </p:blipFill>
        <p:spPr>
          <a:xfrm>
            <a:off x="9972249" y="72378"/>
            <a:ext cx="2100415" cy="864000"/>
          </a:xfrm>
          <a:prstGeom prst="rect">
            <a:avLst/>
          </a:prstGeom>
        </p:spPr>
      </p:pic>
      <p:pic>
        <p:nvPicPr>
          <p:cNvPr id="7" name="Image 6">
            <a:extLst>
              <a:ext uri="{FF2B5EF4-FFF2-40B4-BE49-F238E27FC236}">
                <a16:creationId xmlns:a16="http://schemas.microsoft.com/office/drawing/2014/main" id="{6FE2B336-AA40-CD44-A95D-5D5EC75A4674}"/>
              </a:ext>
            </a:extLst>
          </p:cNvPr>
          <p:cNvPicPr>
            <a:picLocks noChangeAspect="1"/>
          </p:cNvPicPr>
          <p:nvPr/>
        </p:nvPicPr>
        <p:blipFill>
          <a:blip r:embed="rId4"/>
          <a:stretch>
            <a:fillRect/>
          </a:stretch>
        </p:blipFill>
        <p:spPr>
          <a:xfrm>
            <a:off x="5408940" y="72378"/>
            <a:ext cx="1536001" cy="864000"/>
          </a:xfrm>
          <a:prstGeom prst="rect">
            <a:avLst/>
          </a:prstGeom>
        </p:spPr>
      </p:pic>
      <p:sp>
        <p:nvSpPr>
          <p:cNvPr id="8" name="Rectangle 7"/>
          <p:cNvSpPr/>
          <p:nvPr/>
        </p:nvSpPr>
        <p:spPr>
          <a:xfrm>
            <a:off x="335252" y="5734417"/>
            <a:ext cx="11521388" cy="430887"/>
          </a:xfrm>
          <a:prstGeom prst="rect">
            <a:avLst/>
          </a:prstGeom>
        </p:spPr>
        <p:txBody>
          <a:bodyPr wrap="square">
            <a:spAutoFit/>
          </a:bodyPr>
          <a:lstStyle/>
          <a:p>
            <a:pPr algn="just"/>
            <a:r>
              <a:rPr lang="en-GB" sz="1100" b="1" i="1" dirty="0"/>
              <a:t>Acknowledgment</a:t>
            </a:r>
            <a:r>
              <a:rPr lang="en-GB" sz="1100" i="1" dirty="0"/>
              <a:t>: The work reported in this paper was completed as part of the OPEN!NEXT project, which has received funding from the European Union’s Horizon 2020 research and innovation programme under grant agreement No.869984. This paper reflects only the authors' views and the European Commission is not responsible for any use that may be made of the information it contains.</a:t>
            </a:r>
            <a:endParaRPr lang="fr-FR" sz="1100" i="1" dirty="0"/>
          </a:p>
        </p:txBody>
      </p:sp>
    </p:spTree>
    <p:extLst>
      <p:ext uri="{BB962C8B-B14F-4D97-AF65-F5344CB8AC3E}">
        <p14:creationId xmlns:p14="http://schemas.microsoft.com/office/powerpoint/2010/main" val="28219627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en-GB" dirty="0" smtClean="0"/>
              <a:t>References</a:t>
            </a:r>
            <a:endParaRPr lang="en-GB" dirty="0"/>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pPr/>
              <a:t>21</a:t>
            </a:fld>
            <a:endParaRPr lang="en-GB" dirty="0"/>
          </a:p>
        </p:txBody>
      </p:sp>
      <p:sp>
        <p:nvSpPr>
          <p:cNvPr id="5" name="Espace réservé du pied de page 4"/>
          <p:cNvSpPr>
            <a:spLocks noGrp="1"/>
          </p:cNvSpPr>
          <p:nvPr>
            <p:ph type="ftr" sz="quarter" idx="13"/>
          </p:nvPr>
        </p:nvSpPr>
        <p:spPr/>
        <p:txBody>
          <a:bodyPr/>
          <a:lstStyle/>
          <a:p>
            <a:r>
              <a:rPr lang="en-GB" dirty="0" smtClean="0"/>
              <a:t>10</a:t>
            </a:r>
            <a:r>
              <a:rPr lang="en-GB" baseline="30000" dirty="0" smtClean="0"/>
              <a:t>th</a:t>
            </a:r>
            <a:r>
              <a:rPr lang="en-GB" dirty="0" smtClean="0"/>
              <a:t> International Joint Conference on Mechanics, Design Engineering and Advanced Manufacturing </a:t>
            </a:r>
          </a:p>
          <a:p>
            <a:r>
              <a:rPr lang="en-GB" dirty="0" smtClean="0"/>
              <a:t>2</a:t>
            </a:r>
            <a:r>
              <a:rPr lang="en-GB" baseline="30000" dirty="0" smtClean="0"/>
              <a:t>nd </a:t>
            </a:r>
            <a:r>
              <a:rPr lang="en-GB" dirty="0" smtClean="0"/>
              <a:t>-4</a:t>
            </a:r>
            <a:r>
              <a:rPr lang="en-GB" baseline="30000" dirty="0" smtClean="0"/>
              <a:t>th</a:t>
            </a:r>
            <a:r>
              <a:rPr lang="en-GB" dirty="0" smtClean="0"/>
              <a:t>  June 2020 at Aix-en-Provence (France)</a:t>
            </a:r>
          </a:p>
          <a:p>
            <a:r>
              <a:rPr lang="en-GB" dirty="0" err="1" smtClean="0"/>
              <a:t>Webconference</a:t>
            </a:r>
            <a:r>
              <a:rPr lang="en-GB" dirty="0" smtClean="0"/>
              <a:t> organized by Arts et </a:t>
            </a:r>
            <a:r>
              <a:rPr lang="en-GB" dirty="0" err="1" smtClean="0"/>
              <a:t>Métiers</a:t>
            </a:r>
            <a:r>
              <a:rPr lang="en-GB" dirty="0" smtClean="0"/>
              <a:t> Institute</a:t>
            </a:r>
          </a:p>
        </p:txBody>
      </p:sp>
      <p:sp>
        <p:nvSpPr>
          <p:cNvPr id="10" name="Espace réservé du contenu 9"/>
          <p:cNvSpPr>
            <a:spLocks noGrp="1"/>
          </p:cNvSpPr>
          <p:nvPr>
            <p:ph idx="1"/>
          </p:nvPr>
        </p:nvSpPr>
        <p:spPr/>
        <p:txBody>
          <a:bodyPr>
            <a:normAutofit fontScale="62500" lnSpcReduction="20000"/>
          </a:bodyPr>
          <a:lstStyle/>
          <a:p>
            <a:pPr>
              <a:lnSpc>
                <a:spcPct val="120000"/>
              </a:lnSpc>
            </a:pPr>
            <a:r>
              <a:rPr lang="en-US" baseline="30000" dirty="0">
                <a:latin typeface="Verdana"/>
                <a:cs typeface="Verdana"/>
              </a:rPr>
              <a:t>1. </a:t>
            </a:r>
            <a:r>
              <a:rPr lang="en-US" baseline="30000" dirty="0" err="1">
                <a:latin typeface="Verdana"/>
                <a:cs typeface="Verdana"/>
              </a:rPr>
              <a:t>Achten</a:t>
            </a:r>
            <a:r>
              <a:rPr lang="en-US" baseline="30000" dirty="0">
                <a:latin typeface="Verdana"/>
                <a:cs typeface="Verdana"/>
              </a:rPr>
              <a:t>, H.H., 2002. Requirements for collaborative design in architecture.</a:t>
            </a:r>
          </a:p>
          <a:p>
            <a:pPr>
              <a:lnSpc>
                <a:spcPct val="120000"/>
              </a:lnSpc>
            </a:pPr>
            <a:r>
              <a:rPr lang="en-US" baseline="30000" dirty="0">
                <a:latin typeface="Verdana"/>
                <a:cs typeface="Verdana"/>
              </a:rPr>
              <a:t>2. </a:t>
            </a:r>
            <a:r>
              <a:rPr lang="en-US" baseline="30000" dirty="0" err="1">
                <a:latin typeface="Verdana"/>
                <a:cs typeface="Verdana"/>
              </a:rPr>
              <a:t>Aksulu</a:t>
            </a:r>
            <a:r>
              <a:rPr lang="en-US" baseline="30000" dirty="0">
                <a:latin typeface="Verdana"/>
                <a:cs typeface="Verdana"/>
              </a:rPr>
              <a:t>, A. and Wade, M.R., 2010. A comprehensive review and synthesis of open </a:t>
            </a:r>
            <a:r>
              <a:rPr lang="en-US" baseline="30000" dirty="0" err="1">
                <a:latin typeface="Verdana"/>
                <a:cs typeface="Verdana"/>
              </a:rPr>
              <a:t>sourcevresearch</a:t>
            </a:r>
            <a:r>
              <a:rPr lang="en-US" baseline="30000" dirty="0">
                <a:latin typeface="Verdana"/>
                <a:cs typeface="Verdana"/>
              </a:rPr>
              <a:t>. Journal of the Association for Information Systems, 11(11), p.6.</a:t>
            </a:r>
          </a:p>
          <a:p>
            <a:pPr>
              <a:lnSpc>
                <a:spcPct val="120000"/>
              </a:lnSpc>
            </a:pPr>
            <a:r>
              <a:rPr lang="en-US" baseline="30000" dirty="0">
                <a:latin typeface="Verdana"/>
                <a:cs typeface="Verdana"/>
              </a:rPr>
              <a:t>3. </a:t>
            </a:r>
            <a:r>
              <a:rPr lang="en-US" baseline="30000" dirty="0" err="1">
                <a:latin typeface="Verdana"/>
                <a:cs typeface="Verdana"/>
              </a:rPr>
              <a:t>Balka</a:t>
            </a:r>
            <a:r>
              <a:rPr lang="en-US" baseline="30000" dirty="0">
                <a:latin typeface="Verdana"/>
                <a:cs typeface="Verdana"/>
              </a:rPr>
              <a:t>, K., 2011. Open source product development: the meaning and relevance of openness.</a:t>
            </a:r>
            <a:r>
              <a:rPr lang="en-US" dirty="0">
                <a:latin typeface="Verdana"/>
                <a:cs typeface="Verdana"/>
              </a:rPr>
              <a:t> </a:t>
            </a:r>
            <a:r>
              <a:rPr lang="en-US" baseline="30000" dirty="0">
                <a:latin typeface="Verdana"/>
                <a:cs typeface="Verdana"/>
              </a:rPr>
              <a:t>Springer Science &amp; Business Media.</a:t>
            </a:r>
          </a:p>
          <a:p>
            <a:pPr>
              <a:lnSpc>
                <a:spcPct val="120000"/>
              </a:lnSpc>
            </a:pPr>
            <a:r>
              <a:rPr lang="en-US" baseline="30000" dirty="0">
                <a:latin typeface="Verdana"/>
                <a:cs typeface="Verdana"/>
              </a:rPr>
              <a:t>4. </a:t>
            </a:r>
            <a:r>
              <a:rPr lang="en-US" baseline="30000" dirty="0" err="1">
                <a:latin typeface="Verdana"/>
                <a:cs typeface="Verdana"/>
              </a:rPr>
              <a:t>Bonvoisin</a:t>
            </a:r>
            <a:r>
              <a:rPr lang="en-US" baseline="30000" dirty="0">
                <a:latin typeface="Verdana"/>
                <a:cs typeface="Verdana"/>
              </a:rPr>
              <a:t>, J. and </a:t>
            </a:r>
            <a:r>
              <a:rPr lang="en-US" baseline="30000" dirty="0" err="1">
                <a:latin typeface="Verdana"/>
                <a:cs typeface="Verdana"/>
              </a:rPr>
              <a:t>Boujut</a:t>
            </a:r>
            <a:r>
              <a:rPr lang="en-US" baseline="30000" dirty="0">
                <a:latin typeface="Verdana"/>
                <a:cs typeface="Verdana"/>
              </a:rPr>
              <a:t>, J.F., 2015. Open design platforms for open source product development: current state and requirements. In </a:t>
            </a:r>
            <a:r>
              <a:rPr lang="en-US" i="1" baseline="30000" dirty="0">
                <a:latin typeface="Verdana"/>
                <a:cs typeface="Verdana"/>
              </a:rPr>
              <a:t>DS 80-8 Proceedings of the 20th International Con- </a:t>
            </a:r>
            <a:r>
              <a:rPr lang="en-US" i="1" baseline="30000" dirty="0" err="1">
                <a:latin typeface="Verdana"/>
                <a:cs typeface="Verdana"/>
              </a:rPr>
              <a:t>ference</a:t>
            </a:r>
            <a:r>
              <a:rPr lang="en-US" i="1" baseline="30000" dirty="0">
                <a:latin typeface="Verdana"/>
                <a:cs typeface="Verdana"/>
              </a:rPr>
              <a:t> on Engineering Design (ICED 15) </a:t>
            </a:r>
            <a:r>
              <a:rPr lang="en-US" i="1" baseline="30000" dirty="0" err="1">
                <a:latin typeface="Verdana"/>
                <a:cs typeface="Verdana"/>
              </a:rPr>
              <a:t>Vol</a:t>
            </a:r>
            <a:r>
              <a:rPr lang="en-US" i="1" baseline="30000" dirty="0">
                <a:latin typeface="Verdana"/>
                <a:cs typeface="Verdana"/>
              </a:rPr>
              <a:t> 8: Innovation and Creativity, Milan, Italy, 27- 30.07. 15 </a:t>
            </a:r>
            <a:r>
              <a:rPr lang="en-US" baseline="30000" dirty="0">
                <a:latin typeface="Verdana"/>
                <a:cs typeface="Verdana"/>
              </a:rPr>
              <a:t>(pp. 011-020).</a:t>
            </a:r>
          </a:p>
          <a:p>
            <a:pPr>
              <a:lnSpc>
                <a:spcPct val="120000"/>
              </a:lnSpc>
            </a:pPr>
            <a:r>
              <a:rPr lang="en-US" baseline="30000" dirty="0">
                <a:latin typeface="Verdana"/>
                <a:cs typeface="Verdana"/>
              </a:rPr>
              <a:t>5. </a:t>
            </a:r>
            <a:r>
              <a:rPr lang="en-US" baseline="30000" dirty="0" err="1">
                <a:latin typeface="Verdana"/>
                <a:cs typeface="Verdana"/>
              </a:rPr>
              <a:t>Bonvoisin</a:t>
            </a:r>
            <a:r>
              <a:rPr lang="en-US" baseline="30000" dirty="0">
                <a:latin typeface="Verdana"/>
                <a:cs typeface="Verdana"/>
              </a:rPr>
              <a:t>, J., </a:t>
            </a:r>
            <a:r>
              <a:rPr lang="en-US" baseline="30000" dirty="0" err="1">
                <a:latin typeface="Verdana"/>
                <a:cs typeface="Verdana"/>
              </a:rPr>
              <a:t>Buchert</a:t>
            </a:r>
            <a:r>
              <a:rPr lang="en-US" baseline="30000" dirty="0">
                <a:latin typeface="Verdana"/>
                <a:cs typeface="Verdana"/>
              </a:rPr>
              <a:t>, T., </a:t>
            </a:r>
            <a:r>
              <a:rPr lang="en-US" baseline="30000" dirty="0" err="1">
                <a:latin typeface="Verdana"/>
                <a:cs typeface="Verdana"/>
              </a:rPr>
              <a:t>Preidel</a:t>
            </a:r>
            <a:r>
              <a:rPr lang="en-US" baseline="30000" dirty="0">
                <a:latin typeface="Verdana"/>
                <a:cs typeface="Verdana"/>
              </a:rPr>
              <a:t>, M. and Stark, R.G., 2018. How participative is open source hardware? Insights from online repository mining. </a:t>
            </a:r>
            <a:r>
              <a:rPr lang="en-US" i="1" baseline="30000" dirty="0">
                <a:latin typeface="Verdana"/>
                <a:cs typeface="Verdana"/>
              </a:rPr>
              <a:t>Design Science</a:t>
            </a:r>
            <a:r>
              <a:rPr lang="en-US" baseline="30000" dirty="0">
                <a:latin typeface="Verdana"/>
                <a:cs typeface="Verdana"/>
              </a:rPr>
              <a:t>, </a:t>
            </a:r>
            <a:r>
              <a:rPr lang="en-US" i="1" baseline="30000" dirty="0">
                <a:latin typeface="Verdana"/>
                <a:cs typeface="Verdana"/>
              </a:rPr>
              <a:t>4</a:t>
            </a:r>
            <a:r>
              <a:rPr lang="en-US" baseline="30000" dirty="0">
                <a:latin typeface="Verdana"/>
                <a:cs typeface="Verdana"/>
              </a:rPr>
              <a:t>.</a:t>
            </a:r>
          </a:p>
          <a:p>
            <a:pPr>
              <a:lnSpc>
                <a:spcPct val="120000"/>
              </a:lnSpc>
            </a:pPr>
            <a:r>
              <a:rPr lang="en-US" baseline="30000" dirty="0">
                <a:latin typeface="Verdana"/>
                <a:cs typeface="Verdana"/>
              </a:rPr>
              <a:t>6. </a:t>
            </a:r>
            <a:r>
              <a:rPr lang="en-US" baseline="30000" dirty="0" err="1">
                <a:latin typeface="Verdana"/>
                <a:cs typeface="Verdana"/>
              </a:rPr>
              <a:t>Brissaud</a:t>
            </a:r>
            <a:r>
              <a:rPr lang="en-US" baseline="30000" dirty="0">
                <a:latin typeface="Verdana"/>
                <a:cs typeface="Verdana"/>
              </a:rPr>
              <a:t>, D. and </a:t>
            </a:r>
            <a:r>
              <a:rPr lang="en-US" baseline="30000" dirty="0" err="1">
                <a:latin typeface="Verdana"/>
                <a:cs typeface="Verdana"/>
              </a:rPr>
              <a:t>Garro</a:t>
            </a:r>
            <a:r>
              <a:rPr lang="en-US" baseline="30000" dirty="0">
                <a:latin typeface="Verdana"/>
                <a:cs typeface="Verdana"/>
              </a:rPr>
              <a:t>, O. (1998) Conception </a:t>
            </a:r>
            <a:r>
              <a:rPr lang="en-US" baseline="30000" dirty="0" err="1">
                <a:latin typeface="Verdana"/>
                <a:cs typeface="Verdana"/>
              </a:rPr>
              <a:t>distribuée</a:t>
            </a:r>
            <a:r>
              <a:rPr lang="en-US" baseline="30000" dirty="0">
                <a:latin typeface="Verdana"/>
                <a:cs typeface="Verdana"/>
              </a:rPr>
              <a:t>, </a:t>
            </a:r>
            <a:r>
              <a:rPr lang="en-US" baseline="30000" dirty="0" err="1">
                <a:latin typeface="Verdana"/>
                <a:cs typeface="Verdana"/>
              </a:rPr>
              <a:t>émergence</a:t>
            </a:r>
            <a:r>
              <a:rPr lang="en-US" baseline="30000" dirty="0">
                <a:latin typeface="Verdana"/>
                <a:cs typeface="Verdana"/>
              </a:rPr>
              <a:t>. In: </a:t>
            </a:r>
            <a:r>
              <a:rPr lang="en-US" baseline="30000" dirty="0" err="1">
                <a:latin typeface="Verdana"/>
                <a:cs typeface="Verdana"/>
              </a:rPr>
              <a:t>Tollenaere</a:t>
            </a:r>
            <a:r>
              <a:rPr lang="en-US" baseline="30000" dirty="0">
                <a:latin typeface="Verdana"/>
                <a:cs typeface="Verdana"/>
              </a:rPr>
              <a:t>, M. (ed.), Conception de </a:t>
            </a:r>
            <a:r>
              <a:rPr lang="en-US" baseline="30000" dirty="0" err="1">
                <a:latin typeface="Verdana"/>
                <a:cs typeface="Verdana"/>
              </a:rPr>
              <a:t>Produits</a:t>
            </a:r>
            <a:r>
              <a:rPr lang="en-US" baseline="30000" dirty="0">
                <a:latin typeface="Verdana"/>
                <a:cs typeface="Verdana"/>
              </a:rPr>
              <a:t> </a:t>
            </a:r>
            <a:r>
              <a:rPr lang="en-US" baseline="30000" dirty="0" err="1">
                <a:latin typeface="Verdana"/>
                <a:cs typeface="Verdana"/>
              </a:rPr>
              <a:t>Mécaniques</a:t>
            </a:r>
            <a:r>
              <a:rPr lang="en-US" baseline="30000" dirty="0">
                <a:latin typeface="Verdana"/>
                <a:cs typeface="Verdana"/>
              </a:rPr>
              <a:t> : </a:t>
            </a:r>
            <a:r>
              <a:rPr lang="en-US" baseline="30000" dirty="0" err="1">
                <a:latin typeface="Verdana"/>
                <a:cs typeface="Verdana"/>
              </a:rPr>
              <a:t>Méthodes</a:t>
            </a:r>
            <a:r>
              <a:rPr lang="en-US" baseline="30000" dirty="0">
                <a:latin typeface="Verdana"/>
                <a:cs typeface="Verdana"/>
              </a:rPr>
              <a:t>, </a:t>
            </a:r>
            <a:r>
              <a:rPr lang="en-US" baseline="30000" dirty="0" err="1">
                <a:latin typeface="Verdana"/>
                <a:cs typeface="Verdana"/>
              </a:rPr>
              <a:t>Modèles</a:t>
            </a:r>
            <a:r>
              <a:rPr lang="en-US" baseline="30000" dirty="0">
                <a:latin typeface="Verdana"/>
                <a:cs typeface="Verdana"/>
              </a:rPr>
              <a:t> et </a:t>
            </a:r>
            <a:r>
              <a:rPr lang="en-US" baseline="30000" dirty="0" err="1">
                <a:latin typeface="Verdana"/>
                <a:cs typeface="Verdana"/>
              </a:rPr>
              <a:t>Outils</a:t>
            </a:r>
            <a:r>
              <a:rPr lang="en-US" baseline="30000" dirty="0">
                <a:latin typeface="Verdana"/>
                <a:cs typeface="Verdana"/>
              </a:rPr>
              <a:t>. </a:t>
            </a:r>
            <a:r>
              <a:rPr lang="en-US" baseline="30000" dirty="0" err="1">
                <a:latin typeface="Verdana"/>
                <a:cs typeface="Verdana"/>
              </a:rPr>
              <a:t>Hermès</a:t>
            </a:r>
            <a:r>
              <a:rPr lang="en-US" baseline="30000" dirty="0">
                <a:latin typeface="Verdana"/>
                <a:cs typeface="Verdana"/>
              </a:rPr>
              <a:t> Sciences, </a:t>
            </a:r>
            <a:r>
              <a:rPr lang="en-US" baseline="30000" dirty="0" err="1">
                <a:latin typeface="Verdana"/>
                <a:cs typeface="Verdana"/>
              </a:rPr>
              <a:t>pp</a:t>
            </a:r>
            <a:r>
              <a:rPr lang="en-US" baseline="30000" dirty="0">
                <a:latin typeface="Verdana"/>
                <a:cs typeface="Verdana"/>
              </a:rPr>
              <a:t> 105-114.</a:t>
            </a:r>
          </a:p>
          <a:p>
            <a:pPr>
              <a:lnSpc>
                <a:spcPct val="120000"/>
              </a:lnSpc>
            </a:pPr>
            <a:r>
              <a:rPr lang="en-US" baseline="30000" dirty="0">
                <a:latin typeface="Verdana"/>
                <a:cs typeface="Verdana"/>
              </a:rPr>
              <a:t>7. </a:t>
            </a:r>
            <a:r>
              <a:rPr lang="en-US" baseline="30000" dirty="0" err="1">
                <a:latin typeface="Verdana"/>
                <a:cs typeface="Verdana"/>
              </a:rPr>
              <a:t>Hisarciklilar</a:t>
            </a:r>
            <a:r>
              <a:rPr lang="en-US" baseline="30000" dirty="0">
                <a:latin typeface="Verdana"/>
                <a:cs typeface="Verdana"/>
              </a:rPr>
              <a:t>, O. and </a:t>
            </a:r>
            <a:r>
              <a:rPr lang="en-US" baseline="30000" dirty="0" err="1">
                <a:latin typeface="Verdana"/>
                <a:cs typeface="Verdana"/>
              </a:rPr>
              <a:t>Boujut</a:t>
            </a:r>
            <a:r>
              <a:rPr lang="en-US" baseline="30000" dirty="0">
                <a:latin typeface="Verdana"/>
                <a:cs typeface="Verdana"/>
              </a:rPr>
              <a:t>, J.F., 2009. A Speech Act Theory-based information model to support design communication through annotations. </a:t>
            </a:r>
            <a:r>
              <a:rPr lang="en-US" i="1" baseline="30000" dirty="0">
                <a:latin typeface="Verdana"/>
                <a:cs typeface="Verdana"/>
              </a:rPr>
              <a:t>Computers in Industry</a:t>
            </a:r>
            <a:r>
              <a:rPr lang="en-US" baseline="30000" dirty="0">
                <a:latin typeface="Verdana"/>
                <a:cs typeface="Verdana"/>
              </a:rPr>
              <a:t>, </a:t>
            </a:r>
            <a:r>
              <a:rPr lang="en-US" i="1" baseline="30000" dirty="0">
                <a:latin typeface="Verdana"/>
                <a:cs typeface="Verdana"/>
              </a:rPr>
              <a:t>60</a:t>
            </a:r>
            <a:r>
              <a:rPr lang="en-US" baseline="30000" dirty="0">
                <a:latin typeface="Verdana"/>
                <a:cs typeface="Verdana"/>
              </a:rPr>
              <a:t>(7), pp.510- 519.</a:t>
            </a:r>
          </a:p>
          <a:p>
            <a:pPr>
              <a:lnSpc>
                <a:spcPct val="120000"/>
              </a:lnSpc>
            </a:pPr>
            <a:r>
              <a:rPr lang="en-US" baseline="30000" dirty="0">
                <a:latin typeface="Verdana"/>
                <a:cs typeface="Verdana"/>
              </a:rPr>
              <a:t>8. </a:t>
            </a:r>
            <a:r>
              <a:rPr lang="en-US" baseline="30000" dirty="0" err="1">
                <a:latin typeface="Verdana"/>
                <a:cs typeface="Verdana"/>
              </a:rPr>
              <a:t>Kleinsmann</a:t>
            </a:r>
            <a:r>
              <a:rPr lang="en-US" baseline="30000" dirty="0">
                <a:latin typeface="Verdana"/>
                <a:cs typeface="Verdana"/>
              </a:rPr>
              <a:t>, M.S., 2006. Understanding collaborative design.</a:t>
            </a:r>
          </a:p>
          <a:p>
            <a:pPr>
              <a:lnSpc>
                <a:spcPct val="120000"/>
              </a:lnSpc>
            </a:pPr>
            <a:r>
              <a:rPr lang="en-US" baseline="30000" dirty="0">
                <a:latin typeface="Verdana"/>
                <a:cs typeface="Verdana"/>
              </a:rPr>
              <a:t>9. </a:t>
            </a:r>
            <a:r>
              <a:rPr lang="en-US" baseline="30000" dirty="0" err="1">
                <a:latin typeface="Verdana"/>
                <a:cs typeface="Verdana"/>
              </a:rPr>
              <a:t>Levandowski</a:t>
            </a:r>
            <a:r>
              <a:rPr lang="en-US" baseline="30000" dirty="0">
                <a:latin typeface="Verdana"/>
                <a:cs typeface="Verdana"/>
              </a:rPr>
              <a:t>, C., </a:t>
            </a:r>
            <a:r>
              <a:rPr lang="en-US" baseline="30000" dirty="0" err="1">
                <a:latin typeface="Verdana"/>
                <a:cs typeface="Verdana"/>
              </a:rPr>
              <a:t>Bokinge</a:t>
            </a:r>
            <a:r>
              <a:rPr lang="en-US" baseline="30000" dirty="0">
                <a:latin typeface="Verdana"/>
                <a:cs typeface="Verdana"/>
              </a:rPr>
              <a:t>, M., </a:t>
            </a:r>
            <a:r>
              <a:rPr lang="en-US" baseline="30000" dirty="0" err="1">
                <a:latin typeface="Verdana"/>
                <a:cs typeface="Verdana"/>
              </a:rPr>
              <a:t>Malmqvist</a:t>
            </a:r>
            <a:r>
              <a:rPr lang="en-US" baseline="30000" dirty="0">
                <a:latin typeface="Verdana"/>
                <a:cs typeface="Verdana"/>
              </a:rPr>
              <a:t>, J. and </a:t>
            </a:r>
            <a:r>
              <a:rPr lang="en-US" baseline="30000" dirty="0" err="1">
                <a:latin typeface="Verdana"/>
                <a:cs typeface="Verdana"/>
              </a:rPr>
              <a:t>Johannesson</a:t>
            </a:r>
            <a:r>
              <a:rPr lang="en-US" baseline="30000" dirty="0">
                <a:latin typeface="Verdana"/>
                <a:cs typeface="Verdana"/>
              </a:rPr>
              <a:t>, H., 2012, July. PLM as Support for Global Design Reuse–Long Term Benefits and Immediate Drawbacks. In </a:t>
            </a:r>
            <a:r>
              <a:rPr lang="en-US" i="1" baseline="30000" dirty="0">
                <a:latin typeface="Verdana"/>
                <a:cs typeface="Verdana"/>
              </a:rPr>
              <a:t>IFIP Inter- national Conference on Product Lifecycle Management </a:t>
            </a:r>
            <a:r>
              <a:rPr lang="en-US" baseline="30000" dirty="0">
                <a:latin typeface="Verdana"/>
                <a:cs typeface="Verdana"/>
              </a:rPr>
              <a:t>(pp. 488-500). Springer, Berlin, </a:t>
            </a:r>
            <a:r>
              <a:rPr lang="en-US" baseline="30000" dirty="0" err="1">
                <a:latin typeface="Verdana"/>
                <a:cs typeface="Verdana"/>
              </a:rPr>
              <a:t>Hei</a:t>
            </a:r>
            <a:r>
              <a:rPr lang="en-US" baseline="30000" dirty="0">
                <a:latin typeface="Verdana"/>
                <a:cs typeface="Verdana"/>
              </a:rPr>
              <a:t>- </a:t>
            </a:r>
            <a:r>
              <a:rPr lang="en-US" baseline="30000" dirty="0" err="1">
                <a:latin typeface="Verdana"/>
                <a:cs typeface="Verdana"/>
              </a:rPr>
              <a:t>delberg</a:t>
            </a:r>
            <a:r>
              <a:rPr lang="en-US" baseline="30000" dirty="0">
                <a:latin typeface="Verdana"/>
                <a:cs typeface="Verdana"/>
              </a:rPr>
              <a:t>.</a:t>
            </a:r>
          </a:p>
          <a:p>
            <a:pPr>
              <a:lnSpc>
                <a:spcPct val="120000"/>
              </a:lnSpc>
            </a:pPr>
            <a:r>
              <a:rPr lang="en-US" baseline="30000" dirty="0">
                <a:latin typeface="Verdana"/>
                <a:cs typeface="Verdana"/>
              </a:rPr>
              <a:t>10. Levine, S.S. and </a:t>
            </a:r>
            <a:r>
              <a:rPr lang="en-US" baseline="30000" dirty="0" err="1">
                <a:latin typeface="Verdana"/>
                <a:cs typeface="Verdana"/>
              </a:rPr>
              <a:t>Prietula</a:t>
            </a:r>
            <a:r>
              <a:rPr lang="en-US" baseline="30000" dirty="0">
                <a:latin typeface="Verdana"/>
                <a:cs typeface="Verdana"/>
              </a:rPr>
              <a:t>, M.J., 2014. Open collaboration for innovation: Principles and per- </a:t>
            </a:r>
            <a:r>
              <a:rPr lang="en-US" baseline="30000" dirty="0" err="1">
                <a:latin typeface="Verdana"/>
                <a:cs typeface="Verdana"/>
              </a:rPr>
              <a:t>formance</a:t>
            </a:r>
            <a:r>
              <a:rPr lang="en-US" baseline="30000" dirty="0">
                <a:latin typeface="Verdana"/>
                <a:cs typeface="Verdana"/>
              </a:rPr>
              <a:t>. </a:t>
            </a:r>
            <a:r>
              <a:rPr lang="en-US" i="1" baseline="30000" dirty="0">
                <a:latin typeface="Verdana"/>
                <a:cs typeface="Verdana"/>
              </a:rPr>
              <a:t>Organization Science</a:t>
            </a:r>
            <a:r>
              <a:rPr lang="en-US" baseline="30000" dirty="0">
                <a:latin typeface="Verdana"/>
                <a:cs typeface="Verdana"/>
              </a:rPr>
              <a:t>, </a:t>
            </a:r>
            <a:r>
              <a:rPr lang="en-US" i="1" baseline="30000" dirty="0">
                <a:latin typeface="Verdana"/>
                <a:cs typeface="Verdana"/>
              </a:rPr>
              <a:t>25</a:t>
            </a:r>
            <a:r>
              <a:rPr lang="en-US" baseline="30000" dirty="0">
                <a:latin typeface="Verdana"/>
                <a:cs typeface="Verdana"/>
              </a:rPr>
              <a:t>(5), pp.1414-1433.</a:t>
            </a:r>
          </a:p>
          <a:p>
            <a:pPr>
              <a:lnSpc>
                <a:spcPct val="120000"/>
              </a:lnSpc>
            </a:pPr>
            <a:r>
              <a:rPr lang="en-US" baseline="30000" dirty="0">
                <a:latin typeface="Verdana"/>
                <a:cs typeface="Verdana"/>
              </a:rPr>
              <a:t>11. </a:t>
            </a:r>
            <a:r>
              <a:rPr lang="en-US" baseline="30000" dirty="0" err="1">
                <a:latin typeface="Verdana"/>
                <a:cs typeface="Verdana"/>
              </a:rPr>
              <a:t>Matta</a:t>
            </a:r>
            <a:r>
              <a:rPr lang="en-US" baseline="30000" dirty="0">
                <a:latin typeface="Verdana"/>
                <a:cs typeface="Verdana"/>
              </a:rPr>
              <a:t>, N. and </a:t>
            </a:r>
            <a:r>
              <a:rPr lang="en-US" baseline="30000" dirty="0" err="1">
                <a:latin typeface="Verdana"/>
                <a:cs typeface="Verdana"/>
              </a:rPr>
              <a:t>Ducellier</a:t>
            </a:r>
            <a:r>
              <a:rPr lang="en-US" baseline="30000" dirty="0">
                <a:latin typeface="Verdana"/>
                <a:cs typeface="Verdana"/>
              </a:rPr>
              <a:t>, G., 2014. How to learn from design project knowledge. </a:t>
            </a:r>
            <a:r>
              <a:rPr lang="en-US" i="1" baseline="30000" dirty="0" err="1">
                <a:latin typeface="Verdana"/>
                <a:cs typeface="Verdana"/>
              </a:rPr>
              <a:t>Internation</a:t>
            </a:r>
            <a:r>
              <a:rPr lang="en-US" i="1" baseline="30000" dirty="0">
                <a:latin typeface="Verdana"/>
                <a:cs typeface="Verdana"/>
              </a:rPr>
              <a:t>- al Journal of Knowledge and Learning</a:t>
            </a:r>
            <a:r>
              <a:rPr lang="en-US" baseline="30000" dirty="0">
                <a:latin typeface="Verdana"/>
                <a:cs typeface="Verdana"/>
              </a:rPr>
              <a:t>, </a:t>
            </a:r>
            <a:r>
              <a:rPr lang="en-US" i="1" baseline="30000" dirty="0">
                <a:latin typeface="Verdana"/>
                <a:cs typeface="Verdana"/>
              </a:rPr>
              <a:t>9</a:t>
            </a:r>
            <a:r>
              <a:rPr lang="en-US" baseline="30000" dirty="0">
                <a:latin typeface="Verdana"/>
                <a:cs typeface="Verdana"/>
              </a:rPr>
              <a:t>(1-2), pp.164-177.</a:t>
            </a:r>
          </a:p>
          <a:p>
            <a:pPr>
              <a:lnSpc>
                <a:spcPct val="120000"/>
              </a:lnSpc>
            </a:pPr>
            <a:r>
              <a:rPr lang="en-US" baseline="30000" dirty="0">
                <a:latin typeface="Verdana"/>
                <a:cs typeface="Verdana"/>
              </a:rPr>
              <a:t>12. Meehan, J.S., Duffy, A.H. and Whitfield, R.I., 2007. </a:t>
            </a:r>
            <a:r>
              <a:rPr lang="en-US" baseline="30000" dirty="0" err="1">
                <a:latin typeface="Verdana"/>
                <a:cs typeface="Verdana"/>
              </a:rPr>
              <a:t>SupportingDesign</a:t>
            </a:r>
            <a:r>
              <a:rPr lang="en-US" baseline="30000" dirty="0">
                <a:latin typeface="Verdana"/>
                <a:cs typeface="Verdana"/>
              </a:rPr>
              <a:t> for Re-</a:t>
            </a:r>
            <a:r>
              <a:rPr lang="en-US" baseline="30000" dirty="0" err="1">
                <a:latin typeface="Verdana"/>
                <a:cs typeface="Verdana"/>
              </a:rPr>
              <a:t>use'with</a:t>
            </a:r>
            <a:r>
              <a:rPr lang="en-US" baseline="30000" dirty="0">
                <a:latin typeface="Verdana"/>
                <a:cs typeface="Verdana"/>
              </a:rPr>
              <a:t> </a:t>
            </a:r>
            <a:r>
              <a:rPr lang="en-US" baseline="30000" dirty="0" err="1">
                <a:latin typeface="Verdana"/>
                <a:cs typeface="Verdana"/>
              </a:rPr>
              <a:t>mo</a:t>
            </a:r>
            <a:r>
              <a:rPr lang="en-US" baseline="30000" dirty="0">
                <a:latin typeface="Verdana"/>
                <a:cs typeface="Verdana"/>
              </a:rPr>
              <a:t>- </a:t>
            </a:r>
            <a:r>
              <a:rPr lang="en-US" baseline="30000" dirty="0" err="1">
                <a:latin typeface="Verdana"/>
                <a:cs typeface="Verdana"/>
              </a:rPr>
              <a:t>dular</a:t>
            </a:r>
            <a:r>
              <a:rPr lang="en-US" baseline="30000" dirty="0">
                <a:latin typeface="Verdana"/>
                <a:cs typeface="Verdana"/>
              </a:rPr>
              <a:t> design. </a:t>
            </a:r>
            <a:r>
              <a:rPr lang="en-US" i="1" baseline="30000" dirty="0">
                <a:latin typeface="Verdana"/>
                <a:cs typeface="Verdana"/>
              </a:rPr>
              <a:t>Concurrent Engineering</a:t>
            </a:r>
            <a:r>
              <a:rPr lang="en-US" baseline="30000" dirty="0">
                <a:latin typeface="Verdana"/>
                <a:cs typeface="Verdana"/>
              </a:rPr>
              <a:t>, </a:t>
            </a:r>
            <a:r>
              <a:rPr lang="en-US" i="1" baseline="30000" dirty="0">
                <a:latin typeface="Verdana"/>
                <a:cs typeface="Verdana"/>
              </a:rPr>
              <a:t>15</a:t>
            </a:r>
            <a:r>
              <a:rPr lang="en-US" baseline="30000" dirty="0">
                <a:latin typeface="Verdana"/>
                <a:cs typeface="Verdana"/>
              </a:rPr>
              <a:t>(2), pp.141-155.</a:t>
            </a:r>
          </a:p>
          <a:p>
            <a:pPr>
              <a:lnSpc>
                <a:spcPct val="120000"/>
              </a:lnSpc>
            </a:pPr>
            <a:r>
              <a:rPr lang="en-US" baseline="30000" dirty="0">
                <a:latin typeface="Verdana"/>
                <a:cs typeface="Verdana"/>
              </a:rPr>
              <a:t>13. </a:t>
            </a:r>
            <a:r>
              <a:rPr lang="en-US" baseline="30000" dirty="0" err="1">
                <a:latin typeface="Verdana"/>
                <a:cs typeface="Verdana"/>
              </a:rPr>
              <a:t>Pakkanen</a:t>
            </a:r>
            <a:r>
              <a:rPr lang="en-US" baseline="30000" dirty="0">
                <a:latin typeface="Verdana"/>
                <a:cs typeface="Verdana"/>
              </a:rPr>
              <a:t>, J., </a:t>
            </a:r>
            <a:r>
              <a:rPr lang="en-US" baseline="30000" dirty="0" err="1">
                <a:latin typeface="Verdana"/>
                <a:cs typeface="Verdana"/>
              </a:rPr>
              <a:t>Huhtala</a:t>
            </a:r>
            <a:r>
              <a:rPr lang="en-US" baseline="30000" dirty="0">
                <a:latin typeface="Verdana"/>
                <a:cs typeface="Verdana"/>
              </a:rPr>
              <a:t>, P., </a:t>
            </a:r>
            <a:r>
              <a:rPr lang="en-US" baseline="30000" dirty="0" err="1">
                <a:latin typeface="Verdana"/>
                <a:cs typeface="Verdana"/>
              </a:rPr>
              <a:t>Juuti</a:t>
            </a:r>
            <a:r>
              <a:rPr lang="en-US" baseline="30000" dirty="0">
                <a:latin typeface="Verdana"/>
                <a:cs typeface="Verdana"/>
              </a:rPr>
              <a:t>, T. and </a:t>
            </a:r>
            <a:r>
              <a:rPr lang="en-US" baseline="30000" dirty="0" err="1">
                <a:latin typeface="Verdana"/>
                <a:cs typeface="Verdana"/>
              </a:rPr>
              <a:t>Lehtonen</a:t>
            </a:r>
            <a:r>
              <a:rPr lang="en-US" baseline="30000" dirty="0">
                <a:latin typeface="Verdana"/>
                <a:cs typeface="Verdana"/>
              </a:rPr>
              <a:t>, T., 2016. Achieving benefits with design reuse in manufacturing industry. </a:t>
            </a:r>
            <a:r>
              <a:rPr lang="en-US" i="1" baseline="30000" dirty="0" err="1">
                <a:latin typeface="Verdana"/>
                <a:cs typeface="Verdana"/>
              </a:rPr>
              <a:t>Procedia</a:t>
            </a:r>
            <a:r>
              <a:rPr lang="en-US" i="1" baseline="30000" dirty="0">
                <a:latin typeface="Verdana"/>
                <a:cs typeface="Verdana"/>
              </a:rPr>
              <a:t> CIRP</a:t>
            </a:r>
            <a:r>
              <a:rPr lang="en-US" baseline="30000" dirty="0">
                <a:latin typeface="Verdana"/>
                <a:cs typeface="Verdana"/>
              </a:rPr>
              <a:t>, </a:t>
            </a:r>
            <a:r>
              <a:rPr lang="en-US" i="1" baseline="30000" dirty="0">
                <a:latin typeface="Verdana"/>
                <a:cs typeface="Verdana"/>
              </a:rPr>
              <a:t>50</a:t>
            </a:r>
            <a:r>
              <a:rPr lang="en-US" baseline="30000" dirty="0">
                <a:latin typeface="Verdana"/>
                <a:cs typeface="Verdana"/>
              </a:rPr>
              <a:t>, pp.8-13.</a:t>
            </a:r>
          </a:p>
          <a:p>
            <a:pPr>
              <a:lnSpc>
                <a:spcPct val="120000"/>
              </a:lnSpc>
            </a:pPr>
            <a:r>
              <a:rPr lang="en-US" baseline="30000" dirty="0">
                <a:latin typeface="Verdana"/>
                <a:cs typeface="Verdana"/>
              </a:rPr>
              <a:t>14. </a:t>
            </a:r>
            <a:r>
              <a:rPr lang="en-US" baseline="30000" dirty="0" err="1">
                <a:latin typeface="Verdana"/>
                <a:cs typeface="Verdana"/>
              </a:rPr>
              <a:t>Rezgui</a:t>
            </a:r>
            <a:r>
              <a:rPr lang="en-US" baseline="30000" dirty="0">
                <a:latin typeface="Verdana"/>
                <a:cs typeface="Verdana"/>
              </a:rPr>
              <a:t>, Y., </a:t>
            </a:r>
            <a:r>
              <a:rPr lang="en-US" baseline="30000" dirty="0" err="1">
                <a:latin typeface="Verdana"/>
                <a:cs typeface="Verdana"/>
              </a:rPr>
              <a:t>Boddy</a:t>
            </a:r>
            <a:r>
              <a:rPr lang="en-US" baseline="30000" dirty="0">
                <a:latin typeface="Verdana"/>
                <a:cs typeface="Verdana"/>
              </a:rPr>
              <a:t>, S., Wetherill, M. and Cooper, G., 2011. Past, present and future of </a:t>
            </a:r>
            <a:r>
              <a:rPr lang="en-US" baseline="30000" dirty="0" err="1">
                <a:latin typeface="Verdana"/>
                <a:cs typeface="Verdana"/>
              </a:rPr>
              <a:t>infor</a:t>
            </a:r>
            <a:r>
              <a:rPr lang="en-US" baseline="30000" dirty="0">
                <a:latin typeface="Verdana"/>
                <a:cs typeface="Verdana"/>
              </a:rPr>
              <a:t>- </a:t>
            </a:r>
            <a:r>
              <a:rPr lang="en-US" baseline="30000" dirty="0" err="1">
                <a:latin typeface="Verdana"/>
                <a:cs typeface="Verdana"/>
              </a:rPr>
              <a:t>mation</a:t>
            </a:r>
            <a:r>
              <a:rPr lang="en-US" baseline="30000" dirty="0">
                <a:latin typeface="Verdana"/>
                <a:cs typeface="Verdana"/>
              </a:rPr>
              <a:t> and knowledge sharing in the construction industry: Towards semantic service-based e-construction?. </a:t>
            </a:r>
            <a:r>
              <a:rPr lang="en-US" i="1" baseline="30000" dirty="0">
                <a:latin typeface="Verdana"/>
                <a:cs typeface="Verdana"/>
              </a:rPr>
              <a:t>Computer-Aided Design</a:t>
            </a:r>
            <a:r>
              <a:rPr lang="en-US" baseline="30000" dirty="0">
                <a:latin typeface="Verdana"/>
                <a:cs typeface="Verdana"/>
              </a:rPr>
              <a:t>, </a:t>
            </a:r>
            <a:r>
              <a:rPr lang="en-US" i="1" baseline="30000" dirty="0">
                <a:latin typeface="Verdana"/>
                <a:cs typeface="Verdana"/>
              </a:rPr>
              <a:t>43</a:t>
            </a:r>
            <a:r>
              <a:rPr lang="en-US" baseline="30000" dirty="0">
                <a:latin typeface="Verdana"/>
                <a:cs typeface="Verdana"/>
              </a:rPr>
              <a:t>(5), pp.502-515.</a:t>
            </a:r>
          </a:p>
          <a:p>
            <a:pPr>
              <a:lnSpc>
                <a:spcPct val="120000"/>
              </a:lnSpc>
            </a:pPr>
            <a:r>
              <a:rPr lang="en-US" baseline="30000" dirty="0">
                <a:latin typeface="Verdana"/>
                <a:cs typeface="Verdana"/>
              </a:rPr>
              <a:t>15. </a:t>
            </a:r>
            <a:r>
              <a:rPr lang="en-US" baseline="30000" dirty="0" err="1">
                <a:latin typeface="Verdana"/>
                <a:cs typeface="Verdana"/>
              </a:rPr>
              <a:t>Sanghee</a:t>
            </a:r>
            <a:r>
              <a:rPr lang="en-US" baseline="30000" dirty="0">
                <a:latin typeface="Verdana"/>
                <a:cs typeface="Verdana"/>
              </a:rPr>
              <a:t>, K. and </a:t>
            </a:r>
            <a:r>
              <a:rPr lang="en-US" baseline="30000" dirty="0" err="1">
                <a:latin typeface="Verdana"/>
                <a:cs typeface="Verdana"/>
              </a:rPr>
              <a:t>Bracewell</a:t>
            </a:r>
            <a:r>
              <a:rPr lang="en-US" baseline="30000" dirty="0">
                <a:latin typeface="Verdana"/>
                <a:cs typeface="Verdana"/>
              </a:rPr>
              <a:t> Rob, H., 2007. Improving design reuse using context. </a:t>
            </a:r>
            <a:r>
              <a:rPr lang="en-US" i="1" baseline="30000" dirty="0">
                <a:latin typeface="Verdana"/>
                <a:cs typeface="Verdana"/>
              </a:rPr>
              <a:t>Guidelines for a Decision Support Method Adapted to NPD Processes</a:t>
            </a:r>
            <a:r>
              <a:rPr lang="en-US" baseline="30000" dirty="0">
                <a:latin typeface="Verdana"/>
                <a:cs typeface="Verdana"/>
              </a:rPr>
              <a:t>.</a:t>
            </a:r>
          </a:p>
          <a:p>
            <a:pPr>
              <a:lnSpc>
                <a:spcPct val="120000"/>
              </a:lnSpc>
            </a:pPr>
            <a:r>
              <a:rPr lang="en-US" baseline="30000" dirty="0">
                <a:latin typeface="Verdana"/>
                <a:cs typeface="Verdana"/>
              </a:rPr>
              <a:t>16. </a:t>
            </a:r>
            <a:r>
              <a:rPr lang="en-US" baseline="30000" dirty="0" err="1">
                <a:latin typeface="Verdana"/>
                <a:cs typeface="Verdana"/>
              </a:rPr>
              <a:t>Sivaloganathan</a:t>
            </a:r>
            <a:r>
              <a:rPr lang="en-US" baseline="30000" dirty="0">
                <a:latin typeface="Verdana"/>
                <a:cs typeface="Verdana"/>
              </a:rPr>
              <a:t>, S. and </a:t>
            </a:r>
            <a:r>
              <a:rPr lang="en-US" baseline="30000" dirty="0" err="1">
                <a:latin typeface="Verdana"/>
                <a:cs typeface="Verdana"/>
              </a:rPr>
              <a:t>Shahin</a:t>
            </a:r>
            <a:r>
              <a:rPr lang="en-US" baseline="30000" dirty="0">
                <a:latin typeface="Verdana"/>
                <a:cs typeface="Verdana"/>
              </a:rPr>
              <a:t>, T.M.M., 1999. Design reuse: an overview. </a:t>
            </a:r>
            <a:r>
              <a:rPr lang="en-US" i="1" baseline="30000" dirty="0">
                <a:latin typeface="Verdana"/>
                <a:cs typeface="Verdana"/>
              </a:rPr>
              <a:t>Proceedings of the Institution of Mechanical Engineers, Part B: Journal of Engineering Manufacture</a:t>
            </a:r>
            <a:r>
              <a:rPr lang="en-US" baseline="30000" dirty="0">
                <a:latin typeface="Verdana"/>
                <a:cs typeface="Verdana"/>
              </a:rPr>
              <a:t>, </a:t>
            </a:r>
            <a:r>
              <a:rPr lang="en-US" i="1" baseline="30000" dirty="0">
                <a:latin typeface="Verdana"/>
                <a:cs typeface="Verdana"/>
              </a:rPr>
              <a:t>213</a:t>
            </a:r>
            <a:r>
              <a:rPr lang="en-US" baseline="30000" dirty="0">
                <a:latin typeface="Verdana"/>
                <a:cs typeface="Verdana"/>
              </a:rPr>
              <a:t>(7), pp.641-654.</a:t>
            </a:r>
            <a:endParaRPr lang="en-US" dirty="0">
              <a:latin typeface="Verdana"/>
              <a:cs typeface="Verdana"/>
            </a:endParaRPr>
          </a:p>
        </p:txBody>
      </p:sp>
      <p:pic>
        <p:nvPicPr>
          <p:cNvPr id="8" name="Image 7">
            <a:extLst>
              <a:ext uri="{FF2B5EF4-FFF2-40B4-BE49-F238E27FC236}">
                <a16:creationId xmlns:a16="http://schemas.microsoft.com/office/drawing/2014/main" id="{72D8BB0A-2E63-FB4A-B3CA-DF4CB46A192A}"/>
              </a:ext>
            </a:extLst>
          </p:cNvPr>
          <p:cNvPicPr>
            <a:picLocks noChangeAspect="1"/>
          </p:cNvPicPr>
          <p:nvPr/>
        </p:nvPicPr>
        <p:blipFill>
          <a:blip r:embed="rId2"/>
          <a:stretch>
            <a:fillRect/>
          </a:stretch>
        </p:blipFill>
        <p:spPr>
          <a:xfrm>
            <a:off x="9972249" y="72378"/>
            <a:ext cx="2100415" cy="864000"/>
          </a:xfrm>
          <a:prstGeom prst="rect">
            <a:avLst/>
          </a:prstGeom>
        </p:spPr>
      </p:pic>
    </p:spTree>
    <p:extLst>
      <p:ext uri="{BB962C8B-B14F-4D97-AF65-F5344CB8AC3E}">
        <p14:creationId xmlns:p14="http://schemas.microsoft.com/office/powerpoint/2010/main" val="60301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au 20"/>
          <p:cNvGraphicFramePr>
            <a:graphicFrameLocks noGrp="1"/>
          </p:cNvGraphicFramePr>
          <p:nvPr>
            <p:extLst>
              <p:ext uri="{D42A27DB-BD31-4B8C-83A1-F6EECF244321}">
                <p14:modId xmlns:p14="http://schemas.microsoft.com/office/powerpoint/2010/main" val="4051080030"/>
              </p:ext>
            </p:extLst>
          </p:nvPr>
        </p:nvGraphicFramePr>
        <p:xfrm>
          <a:off x="7824906" y="1995657"/>
          <a:ext cx="4459826" cy="2834640"/>
        </p:xfrm>
        <a:graphic>
          <a:graphicData uri="http://schemas.openxmlformats.org/drawingml/2006/table">
            <a:tbl>
              <a:tblPr firstRow="1" bandRow="1">
                <a:tableStyleId>{5C22544A-7EE6-4342-B048-85BDC9FD1C3A}</a:tableStyleId>
              </a:tblPr>
              <a:tblGrid>
                <a:gridCol w="1103838">
                  <a:extLst>
                    <a:ext uri="{9D8B030D-6E8A-4147-A177-3AD203B41FA5}">
                      <a16:colId xmlns:a16="http://schemas.microsoft.com/office/drawing/2014/main" val="2358237163"/>
                    </a:ext>
                  </a:extLst>
                </a:gridCol>
                <a:gridCol w="3355988">
                  <a:extLst>
                    <a:ext uri="{9D8B030D-6E8A-4147-A177-3AD203B41FA5}">
                      <a16:colId xmlns:a16="http://schemas.microsoft.com/office/drawing/2014/main" val="739252261"/>
                    </a:ext>
                  </a:extLst>
                </a:gridCol>
              </a:tblGrid>
              <a:tr h="256811">
                <a:tc gridSpan="2">
                  <a:txBody>
                    <a:bodyPr/>
                    <a:lstStyle/>
                    <a:p>
                      <a:r>
                        <a:rPr lang="en-GB" b="1" u="sng" dirty="0" smtClean="0">
                          <a:solidFill>
                            <a:schemeClr val="tx1"/>
                          </a:solidFill>
                          <a:latin typeface="Bradley Hand ITC" panose="03070402050302030203" pitchFamily="66" charset="0"/>
                        </a:rPr>
                        <a:t>WP2 –</a:t>
                      </a:r>
                      <a:r>
                        <a:rPr lang="en-GB" b="1" u="sng" baseline="0" dirty="0" smtClean="0">
                          <a:solidFill>
                            <a:schemeClr val="tx1"/>
                          </a:solidFill>
                          <a:latin typeface="Bradley Hand ITC" panose="03070402050302030203" pitchFamily="66" charset="0"/>
                        </a:rPr>
                        <a:t> Company-Community Collaboration</a:t>
                      </a:r>
                      <a:endParaRPr lang="en-GB" b="1" u="sng" dirty="0">
                        <a:solidFill>
                          <a:schemeClr val="tx1"/>
                        </a:solidFill>
                        <a:latin typeface="Bradley Hand ITC" panose="03070402050302030203"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dirty="0"/>
                    </a:p>
                  </a:txBody>
                  <a:tcPr/>
                </a:tc>
                <a:extLst>
                  <a:ext uri="{0D108BD9-81ED-4DB2-BD59-A6C34878D82A}">
                    <a16:rowId xmlns:a16="http://schemas.microsoft.com/office/drawing/2014/main" val="1961810468"/>
                  </a:ext>
                </a:extLst>
              </a:tr>
              <a:tr h="569909">
                <a:tc>
                  <a:txBody>
                    <a:bodyPr/>
                    <a:lstStyle/>
                    <a:p>
                      <a:endParaRPr lang="en-GB" sz="1600" b="1" i="1" dirty="0" smtClean="0"/>
                    </a:p>
                    <a:p>
                      <a:endParaRPr lang="en-GB" sz="1600" b="1" i="1" dirty="0" smtClean="0"/>
                    </a:p>
                    <a:p>
                      <a:endParaRPr lang="en-GB" sz="1600" b="1"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b="1" i="0" dirty="0" smtClean="0"/>
                        <a:t>Task 1. </a:t>
                      </a:r>
                      <a:r>
                        <a:rPr lang="en-GB" sz="1600" b="0" i="0" dirty="0" smtClean="0"/>
                        <a:t>Develop a maturity model for company-community collaboration</a:t>
                      </a:r>
                      <a:endParaRPr lang="en-GB" sz="1600" b="0" i="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98266"/>
                  </a:ext>
                </a:extLst>
              </a:tr>
              <a:tr h="569909">
                <a:tc>
                  <a:txBody>
                    <a:bodyPr/>
                    <a:lstStyle/>
                    <a:p>
                      <a:endParaRPr lang="en-GB" sz="1600" i="1" dirty="0" smtClean="0"/>
                    </a:p>
                    <a:p>
                      <a:endParaRPr lang="en-GB" sz="1600" i="1" dirty="0" smtClean="0"/>
                    </a:p>
                    <a:p>
                      <a:endParaRPr lang="en-GB" sz="16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b="1" i="0" dirty="0" smtClean="0"/>
                        <a:t>Task 2</a:t>
                      </a:r>
                      <a:r>
                        <a:rPr lang="en-GB" sz="1600" i="0" dirty="0" smtClean="0"/>
                        <a:t>. Creating a design process facilitation dashboard</a:t>
                      </a:r>
                      <a:endParaRPr lang="en-GB" sz="1600" i="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8896484"/>
                  </a:ext>
                </a:extLst>
              </a:tr>
              <a:tr h="569909">
                <a:tc>
                  <a:txBody>
                    <a:bodyPr/>
                    <a:lstStyle/>
                    <a:p>
                      <a:endParaRPr lang="en-GB" sz="1600" i="1" dirty="0" smtClean="0"/>
                    </a:p>
                    <a:p>
                      <a:endParaRPr lang="en-GB" sz="1600" i="1" dirty="0" smtClean="0"/>
                    </a:p>
                    <a:p>
                      <a:endParaRPr lang="en-GB" sz="16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b="1" i="0" dirty="0" smtClean="0">
                          <a:solidFill>
                            <a:srgbClr val="C00000"/>
                          </a:solidFill>
                        </a:rPr>
                        <a:t>Task 3. </a:t>
                      </a:r>
                      <a:r>
                        <a:rPr lang="en-GB" sz="1600" i="0" dirty="0" smtClean="0">
                          <a:solidFill>
                            <a:srgbClr val="C00000"/>
                          </a:solidFill>
                        </a:rPr>
                        <a:t>Facilitating documentation for design reuse</a:t>
                      </a:r>
                      <a:endParaRPr lang="en-GB" sz="1600" i="0" dirty="0">
                        <a:solidFill>
                          <a:srgbClr val="C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5741712"/>
                  </a:ext>
                </a:extLst>
              </a:tr>
            </a:tbl>
          </a:graphicData>
        </a:graphic>
      </p:graphicFrame>
      <p:sp>
        <p:nvSpPr>
          <p:cNvPr id="32" name="Ellipse 31"/>
          <p:cNvSpPr>
            <a:spLocks noChangeAspect="1"/>
          </p:cNvSpPr>
          <p:nvPr/>
        </p:nvSpPr>
        <p:spPr>
          <a:xfrm>
            <a:off x="43372" y="1668944"/>
            <a:ext cx="7740265" cy="3767467"/>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b="1" dirty="0">
              <a:solidFill>
                <a:schemeClr val="tx1"/>
              </a:solidFill>
            </a:endParaRPr>
          </a:p>
        </p:txBody>
      </p:sp>
      <p:sp>
        <p:nvSpPr>
          <p:cNvPr id="27" name="Ellipse 26"/>
          <p:cNvSpPr>
            <a:spLocks noChangeAspect="1"/>
          </p:cNvSpPr>
          <p:nvPr/>
        </p:nvSpPr>
        <p:spPr>
          <a:xfrm>
            <a:off x="764778" y="2045225"/>
            <a:ext cx="6297452" cy="3065198"/>
          </a:xfrm>
          <a:prstGeom prst="ellips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b="1" dirty="0">
              <a:solidFill>
                <a:schemeClr val="tx1"/>
              </a:solidFill>
            </a:endParaRPr>
          </a:p>
        </p:txBody>
      </p:sp>
      <p:sp>
        <p:nvSpPr>
          <p:cNvPr id="11" name="Ellipse 10"/>
          <p:cNvSpPr/>
          <p:nvPr/>
        </p:nvSpPr>
        <p:spPr>
          <a:xfrm>
            <a:off x="1809841" y="2602269"/>
            <a:ext cx="4207327" cy="1959854"/>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800" b="1" dirty="0">
              <a:solidFill>
                <a:srgbClr val="CA1314"/>
              </a:solidFill>
              <a:latin typeface="Baskerville Old Face" panose="02020602080505020303" pitchFamily="18" charset="0"/>
            </a:endParaRPr>
          </a:p>
        </p:txBody>
      </p:sp>
      <p:sp>
        <p:nvSpPr>
          <p:cNvPr id="2" name="Titre 1"/>
          <p:cNvSpPr>
            <a:spLocks noGrp="1"/>
          </p:cNvSpPr>
          <p:nvPr>
            <p:ph type="title"/>
          </p:nvPr>
        </p:nvSpPr>
        <p:spPr>
          <a:xfrm>
            <a:off x="0" y="35915"/>
            <a:ext cx="12192000" cy="969140"/>
          </a:xfrm>
        </p:spPr>
        <p:txBody>
          <a:bodyPr>
            <a:normAutofit/>
          </a:bodyPr>
          <a:lstStyle/>
          <a:p>
            <a:pPr algn="ctr"/>
            <a:r>
              <a:rPr lang="en-GB" sz="2000" dirty="0" smtClean="0">
                <a:latin typeface="Verdana"/>
                <a:cs typeface="Verdana"/>
              </a:rPr>
              <a:t>Horizon 2020 </a:t>
            </a:r>
            <a:r>
              <a:rPr lang="en-GB" sz="2000" dirty="0" err="1" smtClean="0">
                <a:latin typeface="Verdana"/>
                <a:cs typeface="Verdana"/>
              </a:rPr>
              <a:t>Open!Next</a:t>
            </a:r>
            <a:r>
              <a:rPr lang="en-GB" sz="2000" dirty="0" smtClean="0">
                <a:latin typeface="Verdana"/>
                <a:cs typeface="Verdana"/>
              </a:rPr>
              <a:t> Project</a:t>
            </a:r>
            <a:endParaRPr lang="en-GB" sz="2000" dirty="0">
              <a:latin typeface="Verdana"/>
              <a:cs typeface="Verdana"/>
            </a:endParaRPr>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latin typeface="Verdana"/>
                <a:cs typeface="Verdana"/>
              </a:rPr>
              <a:pPr/>
              <a:t>3</a:t>
            </a:fld>
            <a:endParaRPr lang="en-GB" dirty="0">
              <a:latin typeface="Verdana"/>
              <a:cs typeface="Verdana"/>
            </a:endParaRPr>
          </a:p>
        </p:txBody>
      </p:sp>
      <p:sp>
        <p:nvSpPr>
          <p:cNvPr id="5" name="Espace réservé du pied de page 4"/>
          <p:cNvSpPr>
            <a:spLocks noGrp="1"/>
          </p:cNvSpPr>
          <p:nvPr>
            <p:ph type="ftr" sz="quarter" idx="13"/>
          </p:nvPr>
        </p:nvSpPr>
        <p:spPr/>
        <p:txBody>
          <a:bodyPr/>
          <a:lstStyle/>
          <a:p>
            <a:r>
              <a:rPr lang="en-GB" dirty="0" smtClean="0">
                <a:latin typeface="Verdana"/>
                <a:cs typeface="Verdana"/>
              </a:rPr>
              <a:t>10</a:t>
            </a:r>
            <a:r>
              <a:rPr lang="en-GB" baseline="30000" dirty="0" smtClean="0">
                <a:latin typeface="Verdana"/>
                <a:cs typeface="Verdana"/>
              </a:rPr>
              <a:t>th</a:t>
            </a:r>
            <a:r>
              <a:rPr lang="en-GB" dirty="0" smtClean="0">
                <a:latin typeface="Verdana"/>
                <a:cs typeface="Verdana"/>
              </a:rPr>
              <a:t> International Joint Conference on Mechanics, Design Engineering and Advanced Manufacturing </a:t>
            </a:r>
          </a:p>
          <a:p>
            <a:r>
              <a:rPr lang="en-GB" dirty="0" smtClean="0">
                <a:latin typeface="Verdana"/>
                <a:cs typeface="Verdana"/>
              </a:rPr>
              <a:t>2</a:t>
            </a:r>
            <a:r>
              <a:rPr lang="en-GB" baseline="30000" dirty="0" smtClean="0">
                <a:latin typeface="Verdana"/>
                <a:cs typeface="Verdana"/>
              </a:rPr>
              <a:t>nd </a:t>
            </a:r>
            <a:r>
              <a:rPr lang="en-GB" dirty="0" smtClean="0">
                <a:latin typeface="Verdana"/>
                <a:cs typeface="Verdana"/>
              </a:rPr>
              <a:t>-4</a:t>
            </a:r>
            <a:r>
              <a:rPr lang="en-GB" baseline="30000" dirty="0" smtClean="0">
                <a:latin typeface="Verdana"/>
                <a:cs typeface="Verdana"/>
              </a:rPr>
              <a:t>th</a:t>
            </a:r>
            <a:r>
              <a:rPr lang="en-GB" dirty="0" smtClean="0">
                <a:latin typeface="Verdana"/>
                <a:cs typeface="Verdana"/>
              </a:rPr>
              <a:t>  June 2020 at Aix-en-Provence (France)</a:t>
            </a:r>
          </a:p>
          <a:p>
            <a:r>
              <a:rPr lang="en-GB" dirty="0" err="1" smtClean="0">
                <a:latin typeface="Verdana"/>
                <a:cs typeface="Verdana"/>
              </a:rPr>
              <a:t>Webconference</a:t>
            </a:r>
            <a:r>
              <a:rPr lang="en-GB" dirty="0" smtClean="0">
                <a:latin typeface="Verdana"/>
                <a:cs typeface="Verdana"/>
              </a:rPr>
              <a:t> organized by Arts et </a:t>
            </a:r>
            <a:r>
              <a:rPr lang="en-GB" dirty="0" err="1" smtClean="0">
                <a:latin typeface="Verdana"/>
                <a:cs typeface="Verdana"/>
              </a:rPr>
              <a:t>Métiers</a:t>
            </a:r>
            <a:r>
              <a:rPr lang="en-GB" dirty="0" smtClean="0">
                <a:latin typeface="Verdana"/>
                <a:cs typeface="Verdana"/>
              </a:rPr>
              <a:t> Institute</a:t>
            </a:r>
          </a:p>
        </p:txBody>
      </p:sp>
      <p:pic>
        <p:nvPicPr>
          <p:cNvPr id="1026" name="Picture 2" descr="https://opennext.eu/wp-content/uploads/Grenoble_INP-1024x68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230" y="3158159"/>
            <a:ext cx="1218456" cy="815081"/>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opennext.eu/wp-content/uploads/University-of-Bath_-1024x36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680" y="3204227"/>
            <a:ext cx="1298975" cy="456671"/>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s://opennext.eu/wp-content/uploads/Fraunhofer-IPK-1024x29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10932" y="4003087"/>
            <a:ext cx="1482408" cy="421270"/>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s://opennext.eu/wp-content/uploads/wikifactor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5567" y="2694769"/>
            <a:ext cx="550819" cy="550819"/>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s://opennext.eu/wp-content/uploads/waag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8276" y="3540385"/>
            <a:ext cx="828245" cy="1028713"/>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https://opennext.eu/wp-content/uploads/Make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23592" y="4581128"/>
            <a:ext cx="1479477" cy="324612"/>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https://opennext.eu/wp-content/uploads/FabLab_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58274" y="4262856"/>
            <a:ext cx="717820" cy="717820"/>
          </a:xfrm>
          <a:prstGeom prst="rect">
            <a:avLst/>
          </a:prstGeom>
          <a:noFill/>
          <a:extLst>
            <a:ext uri="{909E8E84-426E-40dd-AFC4-6F175D3DCCD1}">
              <a14:hiddenFill xmlns:a14="http://schemas.microsoft.com/office/drawing/2010/main" xmlns="">
                <a:solidFill>
                  <a:srgbClr val="FFFFFF"/>
                </a:solidFill>
              </a14:hiddenFill>
            </a:ext>
          </a:extLst>
        </p:spPr>
      </p:pic>
      <p:pic>
        <p:nvPicPr>
          <p:cNvPr id="1040" name="Picture 16" descr="https://opennext.eu/wp-content/uploads/Technischen_Universita%CC%88t_Berlin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84638" y="3195402"/>
            <a:ext cx="875508" cy="642039"/>
          </a:xfrm>
          <a:prstGeom prst="rect">
            <a:avLst/>
          </a:prstGeom>
          <a:noFill/>
          <a:extLst>
            <a:ext uri="{909E8E84-426E-40dd-AFC4-6F175D3DCCD1}">
              <a14:hiddenFill xmlns:a14="http://schemas.microsoft.com/office/drawing/2010/main" xmlns="">
                <a:solidFill>
                  <a:srgbClr val="FFFFFF"/>
                </a:solidFill>
              </a14:hiddenFill>
            </a:ext>
          </a:extLst>
        </p:spPr>
      </p:pic>
      <p:pic>
        <p:nvPicPr>
          <p:cNvPr id="1042" name="Picture 18" descr="https://opennext.eu/wp-content/uploads/Alexander-von-Humbold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59161" y="3794296"/>
            <a:ext cx="515037" cy="782788"/>
          </a:xfrm>
          <a:prstGeom prst="rect">
            <a:avLst/>
          </a:prstGeom>
          <a:noFill/>
          <a:extLst>
            <a:ext uri="{909E8E84-426E-40dd-AFC4-6F175D3DCCD1}">
              <a14:hiddenFill xmlns:a14="http://schemas.microsoft.com/office/drawing/2010/main" xmlns="">
                <a:solidFill>
                  <a:srgbClr val="FFFFFF"/>
                </a:solidFill>
              </a14:hiddenFill>
            </a:ext>
          </a:extLst>
        </p:spPr>
      </p:pic>
      <p:pic>
        <p:nvPicPr>
          <p:cNvPr id="1044" name="Picture 20" descr="https://opennext.eu/wp-content/uploads/The-Zentrum-fu%CC%88r-Soziale-Innovation-1024x966.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89708" y="3716076"/>
            <a:ext cx="539432" cy="508879"/>
          </a:xfrm>
          <a:prstGeom prst="rect">
            <a:avLst/>
          </a:prstGeom>
          <a:noFill/>
          <a:extLst>
            <a:ext uri="{909E8E84-426E-40dd-AFC4-6F175D3DCCD1}">
              <a14:hiddenFill xmlns:a14="http://schemas.microsoft.com/office/drawing/2010/main" xmlns="">
                <a:solidFill>
                  <a:srgbClr val="FFFFFF"/>
                </a:solidFill>
              </a14:hiddenFill>
            </a:ext>
          </a:extLst>
        </p:spPr>
      </p:pic>
      <p:pic>
        <p:nvPicPr>
          <p:cNvPr id="1046" name="Picture 22" descr="https://opennext.eu/wp-content/uploads/Happylab.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15049" y="2680619"/>
            <a:ext cx="1059474" cy="579120"/>
          </a:xfrm>
          <a:prstGeom prst="rect">
            <a:avLst/>
          </a:prstGeom>
          <a:noFill/>
          <a:extLst>
            <a:ext uri="{909E8E84-426E-40dd-AFC4-6F175D3DCCD1}">
              <a14:hiddenFill xmlns:a14="http://schemas.microsoft.com/office/drawing/2010/main" xmlns="">
                <a:solidFill>
                  <a:srgbClr val="FFFFFF"/>
                </a:solidFill>
              </a14:hiddenFill>
            </a:ext>
          </a:extLst>
        </p:spPr>
      </p:pic>
      <p:pic>
        <p:nvPicPr>
          <p:cNvPr id="1048" name="Picture 24" descr="https://opennext.eu/wp-content/uploads/Wikimedia_Deutschland-1024x747.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89535" y="3517677"/>
            <a:ext cx="915725" cy="668013"/>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2622125" y="2095710"/>
            <a:ext cx="2582759" cy="523220"/>
          </a:xfrm>
          <a:prstGeom prst="rect">
            <a:avLst/>
          </a:prstGeom>
        </p:spPr>
        <p:txBody>
          <a:bodyPr wrap="none">
            <a:spAutoFit/>
          </a:bodyPr>
          <a:lstStyle/>
          <a:p>
            <a:pPr algn="ctr"/>
            <a:r>
              <a:rPr lang="en-GB" sz="2800" b="1" dirty="0" smtClean="0">
                <a:solidFill>
                  <a:srgbClr val="C00000"/>
                </a:solidFill>
                <a:latin typeface="Baskerville Old Face" panose="02020602080505020303" pitchFamily="18" charset="0"/>
              </a:rPr>
              <a:t>Practice Partners</a:t>
            </a:r>
            <a:endParaRPr lang="en-GB" sz="2800" b="1" dirty="0">
              <a:solidFill>
                <a:srgbClr val="C00000"/>
              </a:solidFill>
              <a:latin typeface="Baskerville Old Face" panose="02020602080505020303" pitchFamily="18" charset="0"/>
            </a:endParaRPr>
          </a:p>
        </p:txBody>
      </p:sp>
      <p:sp>
        <p:nvSpPr>
          <p:cNvPr id="33" name="Rectangle 32"/>
          <p:cNvSpPr/>
          <p:nvPr/>
        </p:nvSpPr>
        <p:spPr>
          <a:xfrm>
            <a:off x="3349888" y="1595475"/>
            <a:ext cx="1127232" cy="523220"/>
          </a:xfrm>
          <a:prstGeom prst="rect">
            <a:avLst/>
          </a:prstGeom>
        </p:spPr>
        <p:txBody>
          <a:bodyPr wrap="none">
            <a:spAutoFit/>
          </a:bodyPr>
          <a:lstStyle/>
          <a:p>
            <a:pPr algn="ctr"/>
            <a:r>
              <a:rPr lang="en-GB" sz="2800" b="1" dirty="0" smtClean="0">
                <a:solidFill>
                  <a:srgbClr val="C00000"/>
                </a:solidFill>
                <a:latin typeface="Baskerville Old Face" panose="02020602080505020303" pitchFamily="18" charset="0"/>
              </a:rPr>
              <a:t>SME’s</a:t>
            </a:r>
            <a:endParaRPr lang="en-GB" sz="2800" b="1" dirty="0">
              <a:solidFill>
                <a:srgbClr val="C00000"/>
              </a:solidFill>
              <a:latin typeface="Baskerville Old Face" panose="02020602080505020303" pitchFamily="18" charset="0"/>
            </a:endParaRPr>
          </a:p>
        </p:txBody>
      </p:sp>
      <p:sp>
        <p:nvSpPr>
          <p:cNvPr id="13" name="Rectangle 12"/>
          <p:cNvSpPr/>
          <p:nvPr/>
        </p:nvSpPr>
        <p:spPr>
          <a:xfrm>
            <a:off x="2485869" y="2708920"/>
            <a:ext cx="2855270" cy="523220"/>
          </a:xfrm>
          <a:prstGeom prst="rect">
            <a:avLst/>
          </a:prstGeom>
        </p:spPr>
        <p:txBody>
          <a:bodyPr wrap="none">
            <a:spAutoFit/>
          </a:bodyPr>
          <a:lstStyle/>
          <a:p>
            <a:pPr algn="ctr"/>
            <a:r>
              <a:rPr lang="en-GB" sz="2800" b="1" dirty="0">
                <a:solidFill>
                  <a:srgbClr val="CA1314"/>
                </a:solidFill>
                <a:latin typeface="Baskerville Old Face" panose="02020602080505020303" pitchFamily="18" charset="0"/>
              </a:rPr>
              <a:t>Research Institutes</a:t>
            </a:r>
          </a:p>
        </p:txBody>
      </p:sp>
      <p:sp>
        <p:nvSpPr>
          <p:cNvPr id="15" name="Rectangle 14"/>
          <p:cNvSpPr/>
          <p:nvPr/>
        </p:nvSpPr>
        <p:spPr>
          <a:xfrm>
            <a:off x="9972249" y="5742410"/>
            <a:ext cx="2179956" cy="369332"/>
          </a:xfrm>
          <a:prstGeom prst="rect">
            <a:avLst/>
          </a:prstGeom>
        </p:spPr>
        <p:txBody>
          <a:bodyPr wrap="none">
            <a:spAutoFit/>
          </a:bodyPr>
          <a:lstStyle/>
          <a:p>
            <a:r>
              <a:rPr lang="en-GB" dirty="0">
                <a:hlinkClick r:id="rId17"/>
              </a:rPr>
              <a:t>https://opennext.eu/</a:t>
            </a:r>
            <a:endParaRPr lang="en-GB" dirty="0"/>
          </a:p>
        </p:txBody>
      </p:sp>
      <p:pic>
        <p:nvPicPr>
          <p:cNvPr id="1050" name="Picture 26" descr="https://opennext.eu/wp-content/uploads/sono_motors-1024x31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0801832">
            <a:off x="4936013" y="4868176"/>
            <a:ext cx="1403921" cy="426386"/>
          </a:xfrm>
          <a:prstGeom prst="rect">
            <a:avLst/>
          </a:prstGeom>
          <a:noFill/>
          <a:extLst>
            <a:ext uri="{909E8E84-426E-40dd-AFC4-6F175D3DCCD1}">
              <a14:hiddenFill xmlns:a14="http://schemas.microsoft.com/office/drawing/2010/main" xmlns="">
                <a:solidFill>
                  <a:srgbClr val="FFFFFF"/>
                </a:solidFill>
              </a14:hiddenFill>
            </a:ext>
          </a:extLst>
        </p:spPr>
      </p:pic>
      <p:pic>
        <p:nvPicPr>
          <p:cNvPr id="1052" name="Picture 28" descr="https://opennext.eu/wp-content/uploads/opentech2.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995" t="20708" r="13548" b="20965"/>
          <a:stretch/>
        </p:blipFill>
        <p:spPr bwMode="auto">
          <a:xfrm>
            <a:off x="6816080" y="4200025"/>
            <a:ext cx="426365" cy="309095"/>
          </a:xfrm>
          <a:prstGeom prst="rect">
            <a:avLst/>
          </a:prstGeom>
          <a:noFill/>
          <a:extLst>
            <a:ext uri="{909E8E84-426E-40dd-AFC4-6F175D3DCCD1}">
              <a14:hiddenFill xmlns:a14="http://schemas.microsoft.com/office/drawing/2010/main" xmlns="">
                <a:solidFill>
                  <a:srgbClr val="FFFFFF"/>
                </a:solidFill>
              </a14:hiddenFill>
            </a:ext>
          </a:extLst>
        </p:spPr>
      </p:pic>
      <p:pic>
        <p:nvPicPr>
          <p:cNvPr id="1054" name="Picture 30" descr="https://opennext.eu/wp-content/uploads/stykka.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641427">
            <a:off x="739185" y="4494406"/>
            <a:ext cx="1063304" cy="333878"/>
          </a:xfrm>
          <a:prstGeom prst="rect">
            <a:avLst/>
          </a:prstGeom>
          <a:noFill/>
          <a:extLst>
            <a:ext uri="{909E8E84-426E-40dd-AFC4-6F175D3DCCD1}">
              <a14:hiddenFill xmlns:a14="http://schemas.microsoft.com/office/drawing/2010/main" xmlns="">
                <a:solidFill>
                  <a:srgbClr val="FFFFFF"/>
                </a:solidFill>
              </a14:hiddenFill>
            </a:ext>
          </a:extLst>
        </p:spPr>
      </p:pic>
      <p:pic>
        <p:nvPicPr>
          <p:cNvPr id="1056" name="Picture 32" descr="https://opennext.eu/wp-content/uploads/cargo.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68696" y="3107755"/>
            <a:ext cx="1153440" cy="707336"/>
          </a:xfrm>
          <a:prstGeom prst="rect">
            <a:avLst/>
          </a:prstGeom>
          <a:noFill/>
          <a:extLst>
            <a:ext uri="{909E8E84-426E-40dd-AFC4-6F175D3DCCD1}">
              <a14:hiddenFill xmlns:a14="http://schemas.microsoft.com/office/drawing/2010/main" xmlns="">
                <a:solidFill>
                  <a:srgbClr val="FFFFFF"/>
                </a:solidFill>
              </a14:hiddenFill>
            </a:ext>
          </a:extLst>
        </p:spPr>
      </p:pic>
      <p:pic>
        <p:nvPicPr>
          <p:cNvPr id="1058" name="Picture 34" descr="https://opennext.eu/wp-content/uploads/Fiction-Factory.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066071" y="3372568"/>
            <a:ext cx="610150" cy="597948"/>
          </a:xfrm>
          <a:prstGeom prst="rect">
            <a:avLst/>
          </a:prstGeom>
          <a:noFill/>
          <a:extLst>
            <a:ext uri="{909E8E84-426E-40dd-AFC4-6F175D3DCCD1}">
              <a14:hiddenFill xmlns:a14="http://schemas.microsoft.com/office/drawing/2010/main" xmlns="">
                <a:solidFill>
                  <a:srgbClr val="FFFFFF"/>
                </a:solidFill>
              </a14:hiddenFill>
            </a:ext>
          </a:extLst>
        </p:spPr>
      </p:pic>
      <p:pic>
        <p:nvPicPr>
          <p:cNvPr id="1060" name="Picture 36" descr="https://opennext.eu/wp-content/uploads/sodaq.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307507">
            <a:off x="3119939" y="5170816"/>
            <a:ext cx="761898" cy="157141"/>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16" descr="https://opennext.eu/wp-content/uploads/Technischen_Universita%CC%88t_Berlin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824192" y="2636912"/>
            <a:ext cx="1008000" cy="739200"/>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2" descr="https://opennext.eu/wp-content/uploads/Grenoble_INP-1024x685.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864933" y="4077072"/>
            <a:ext cx="1008000" cy="674298"/>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4" descr="https://opennext.eu/wp-content/uploads/University-of-Bath_-1024x360.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853462" y="3439920"/>
            <a:ext cx="1008000" cy="354376"/>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Image 46">
            <a:extLst>
              <a:ext uri="{FF2B5EF4-FFF2-40B4-BE49-F238E27FC236}">
                <a16:creationId xmlns:a16="http://schemas.microsoft.com/office/drawing/2014/main" id="{72D8BB0A-2E63-FB4A-B3CA-DF4CB46A192A}"/>
              </a:ext>
            </a:extLst>
          </p:cNvPr>
          <p:cNvPicPr>
            <a:picLocks noChangeAspect="1"/>
          </p:cNvPicPr>
          <p:nvPr/>
        </p:nvPicPr>
        <p:blipFill>
          <a:blip r:embed="rId27"/>
          <a:stretch>
            <a:fillRect/>
          </a:stretch>
        </p:blipFill>
        <p:spPr>
          <a:xfrm>
            <a:off x="10056440" y="92551"/>
            <a:ext cx="2080642" cy="855867"/>
          </a:xfrm>
          <a:prstGeom prst="rect">
            <a:avLst/>
          </a:prstGeom>
        </p:spPr>
      </p:pic>
      <p:pic>
        <p:nvPicPr>
          <p:cNvPr id="6" name="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14153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7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09"/>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5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3" fill="hold" display="0">
                  <p:stCondLst>
                    <p:cond delay="indefinite"/>
                  </p:stCondLst>
                  <p:endCondLst>
                    <p:cond evt="onStopAudio" delay="0">
                      <p:tgtEl>
                        <p:sldTgt/>
                      </p:tgtEl>
                    </p:cond>
                  </p:endCondLst>
                </p:cTn>
                <p:tgtEl>
                  <p:spTgt spid="6"/>
                </p:tgtEl>
              </p:cMediaNode>
            </p:audio>
          </p:childTnLst>
        </p:cTn>
      </p:par>
    </p:tnLst>
    <p:bldLst>
      <p:bldP spid="32" grpId="0" animBg="1"/>
      <p:bldP spid="27" grpId="0" animBg="1"/>
      <p:bldP spid="1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5915"/>
            <a:ext cx="12192000" cy="969140"/>
          </a:xfrm>
        </p:spPr>
        <p:txBody>
          <a:bodyPr>
            <a:normAutofit/>
          </a:bodyPr>
          <a:lstStyle/>
          <a:p>
            <a:pPr algn="ctr"/>
            <a:r>
              <a:rPr lang="en-GB" sz="2000" dirty="0" smtClean="0">
                <a:latin typeface="Verdana"/>
                <a:cs typeface="Verdana"/>
              </a:rPr>
              <a:t>Design Reuse for Company-Community Collaboration</a:t>
            </a:r>
            <a:endParaRPr lang="en-GB" sz="2000" dirty="0">
              <a:latin typeface="Verdana"/>
              <a:cs typeface="Verdana"/>
            </a:endParaRPr>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latin typeface="Verdana"/>
                <a:cs typeface="Verdana"/>
              </a:rPr>
              <a:pPr/>
              <a:t>4</a:t>
            </a:fld>
            <a:endParaRPr lang="en-GB" dirty="0">
              <a:latin typeface="Verdana"/>
              <a:cs typeface="Verdana"/>
            </a:endParaRPr>
          </a:p>
        </p:txBody>
      </p:sp>
      <p:sp>
        <p:nvSpPr>
          <p:cNvPr id="5" name="Espace réservé du pied de page 4"/>
          <p:cNvSpPr>
            <a:spLocks noGrp="1"/>
          </p:cNvSpPr>
          <p:nvPr>
            <p:ph type="ftr" sz="quarter" idx="13"/>
          </p:nvPr>
        </p:nvSpPr>
        <p:spPr/>
        <p:txBody>
          <a:bodyPr/>
          <a:lstStyle/>
          <a:p>
            <a:r>
              <a:rPr lang="en-GB" dirty="0" smtClean="0">
                <a:latin typeface="Verdana"/>
                <a:cs typeface="Verdana"/>
              </a:rPr>
              <a:t>10</a:t>
            </a:r>
            <a:r>
              <a:rPr lang="en-GB" baseline="30000" dirty="0" smtClean="0">
                <a:latin typeface="Verdana"/>
                <a:cs typeface="Verdana"/>
              </a:rPr>
              <a:t>th</a:t>
            </a:r>
            <a:r>
              <a:rPr lang="en-GB" dirty="0" smtClean="0">
                <a:latin typeface="Verdana"/>
                <a:cs typeface="Verdana"/>
              </a:rPr>
              <a:t> International Joint Conference on Mechanics, Design Engineering and Advanced Manufacturing </a:t>
            </a:r>
          </a:p>
          <a:p>
            <a:r>
              <a:rPr lang="en-GB" dirty="0" smtClean="0">
                <a:latin typeface="Verdana"/>
                <a:cs typeface="Verdana"/>
              </a:rPr>
              <a:t>2</a:t>
            </a:r>
            <a:r>
              <a:rPr lang="en-GB" baseline="30000" dirty="0" smtClean="0">
                <a:latin typeface="Verdana"/>
                <a:cs typeface="Verdana"/>
              </a:rPr>
              <a:t>nd </a:t>
            </a:r>
            <a:r>
              <a:rPr lang="en-GB" dirty="0" smtClean="0">
                <a:latin typeface="Verdana"/>
                <a:cs typeface="Verdana"/>
              </a:rPr>
              <a:t>-4</a:t>
            </a:r>
            <a:r>
              <a:rPr lang="en-GB" baseline="30000" dirty="0" smtClean="0">
                <a:latin typeface="Verdana"/>
                <a:cs typeface="Verdana"/>
              </a:rPr>
              <a:t>th</a:t>
            </a:r>
            <a:r>
              <a:rPr lang="en-GB" dirty="0" smtClean="0">
                <a:latin typeface="Verdana"/>
                <a:cs typeface="Verdana"/>
              </a:rPr>
              <a:t>  June 2020 at Aix-en-Provence (France)</a:t>
            </a:r>
          </a:p>
          <a:p>
            <a:r>
              <a:rPr lang="en-GB" dirty="0" err="1" smtClean="0">
                <a:latin typeface="Verdana"/>
                <a:cs typeface="Verdana"/>
              </a:rPr>
              <a:t>Webconference</a:t>
            </a:r>
            <a:r>
              <a:rPr lang="en-GB" dirty="0" smtClean="0">
                <a:latin typeface="Verdana"/>
                <a:cs typeface="Verdana"/>
              </a:rPr>
              <a:t> organized by Arts et </a:t>
            </a:r>
            <a:r>
              <a:rPr lang="en-GB" dirty="0" err="1" smtClean="0">
                <a:latin typeface="Verdana"/>
                <a:cs typeface="Verdana"/>
              </a:rPr>
              <a:t>Métiers</a:t>
            </a:r>
            <a:r>
              <a:rPr lang="en-GB" dirty="0" smtClean="0">
                <a:latin typeface="Verdana"/>
                <a:cs typeface="Verdana"/>
              </a:rPr>
              <a:t> Institute</a:t>
            </a:r>
          </a:p>
        </p:txBody>
      </p:sp>
      <p:pic>
        <p:nvPicPr>
          <p:cNvPr id="11" name="Image 10" descr="comapny .jpg"/>
          <p:cNvPicPr>
            <a:picLocks noChangeAspect="1"/>
          </p:cNvPicPr>
          <p:nvPr/>
        </p:nvPicPr>
        <p:blipFill rotWithShape="1">
          <a:blip r:embed="rId5">
            <a:extLst>
              <a:ext uri="{28A0092B-C50C-407E-A947-70E740481C1C}">
                <a14:useLocalDpi xmlns:a14="http://schemas.microsoft.com/office/drawing/2010/main" val="0"/>
              </a:ext>
            </a:extLst>
          </a:blip>
          <a:srcRect l="2696" r="5269"/>
          <a:stretch/>
        </p:blipFill>
        <p:spPr>
          <a:xfrm>
            <a:off x="7654905" y="1346064"/>
            <a:ext cx="3816424" cy="2160000"/>
          </a:xfrm>
          <a:prstGeom prst="rect">
            <a:avLst/>
          </a:prstGeom>
          <a:ln>
            <a:noFill/>
          </a:ln>
          <a:effectLst>
            <a:softEdge rad="112500"/>
          </a:effectLst>
        </p:spPr>
      </p:pic>
      <p:pic>
        <p:nvPicPr>
          <p:cNvPr id="16" name="Image 15">
            <a:extLst>
              <a:ext uri="{FF2B5EF4-FFF2-40B4-BE49-F238E27FC236}">
                <a16:creationId xmlns:a16="http://schemas.microsoft.com/office/drawing/2014/main" id="{72D8BB0A-2E63-FB4A-B3CA-DF4CB46A192A}"/>
              </a:ext>
            </a:extLst>
          </p:cNvPr>
          <p:cNvPicPr>
            <a:picLocks noChangeAspect="1"/>
          </p:cNvPicPr>
          <p:nvPr/>
        </p:nvPicPr>
        <p:blipFill>
          <a:blip r:embed="rId6"/>
          <a:stretch>
            <a:fillRect/>
          </a:stretch>
        </p:blipFill>
        <p:spPr>
          <a:xfrm>
            <a:off x="10056440" y="92551"/>
            <a:ext cx="2080642" cy="855867"/>
          </a:xfrm>
          <a:prstGeom prst="rect">
            <a:avLst/>
          </a:prstGeom>
        </p:spPr>
      </p:pic>
      <p:pic>
        <p:nvPicPr>
          <p:cNvPr id="7" name="Image 6"/>
          <p:cNvPicPr>
            <a:picLocks noChangeAspect="1"/>
          </p:cNvPicPr>
          <p:nvPr/>
        </p:nvPicPr>
        <p:blipFill rotWithShape="1">
          <a:blip r:embed="rId7"/>
          <a:srcRect l="16811" r="9329"/>
          <a:stretch/>
        </p:blipFill>
        <p:spPr>
          <a:xfrm>
            <a:off x="4612248" y="1488658"/>
            <a:ext cx="1224000" cy="1619068"/>
          </a:xfrm>
          <a:prstGeom prst="rect">
            <a:avLst/>
          </a:prstGeom>
        </p:spPr>
      </p:pic>
      <p:pic>
        <p:nvPicPr>
          <p:cNvPr id="12" name="Image 11" descr="open-source-community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6733" y="1346064"/>
            <a:ext cx="3667779" cy="2160000"/>
          </a:xfrm>
          <a:prstGeom prst="rect">
            <a:avLst/>
          </a:prstGeom>
          <a:ln>
            <a:noFill/>
          </a:ln>
          <a:effectLst>
            <a:softEdge rad="112500"/>
          </a:effectLst>
        </p:spPr>
      </p:pic>
      <p:pic>
        <p:nvPicPr>
          <p:cNvPr id="25" name="Image 24"/>
          <p:cNvPicPr>
            <a:picLocks noChangeAspect="1"/>
          </p:cNvPicPr>
          <p:nvPr/>
        </p:nvPicPr>
        <p:blipFill rotWithShape="1">
          <a:blip r:embed="rId7"/>
          <a:srcRect l="16811" r="9329"/>
          <a:stretch/>
        </p:blipFill>
        <p:spPr>
          <a:xfrm flipH="1">
            <a:off x="6430905" y="1550104"/>
            <a:ext cx="1224000" cy="1557622"/>
          </a:xfrm>
          <a:prstGeom prst="rect">
            <a:avLst/>
          </a:prstGeom>
        </p:spPr>
      </p:pic>
      <p:sp>
        <p:nvSpPr>
          <p:cNvPr id="8" name="ZoneTexte 7"/>
          <p:cNvSpPr txBox="1"/>
          <p:nvPr/>
        </p:nvSpPr>
        <p:spPr>
          <a:xfrm>
            <a:off x="994792" y="1005054"/>
            <a:ext cx="3584325" cy="461665"/>
          </a:xfrm>
          <a:prstGeom prst="rect">
            <a:avLst/>
          </a:prstGeom>
          <a:noFill/>
        </p:spPr>
        <p:txBody>
          <a:bodyPr wrap="square" rtlCol="0">
            <a:spAutoFit/>
          </a:bodyPr>
          <a:lstStyle/>
          <a:p>
            <a:pPr algn="ctr"/>
            <a:r>
              <a:rPr lang="en-GB" sz="2400" b="1" dirty="0" smtClean="0"/>
              <a:t>Community</a:t>
            </a:r>
            <a:endParaRPr lang="en-GB" sz="2400" b="1" dirty="0"/>
          </a:p>
        </p:txBody>
      </p:sp>
      <p:sp>
        <p:nvSpPr>
          <p:cNvPr id="27" name="ZoneTexte 26"/>
          <p:cNvSpPr txBox="1"/>
          <p:nvPr/>
        </p:nvSpPr>
        <p:spPr>
          <a:xfrm>
            <a:off x="7665270" y="1005054"/>
            <a:ext cx="3816423" cy="461665"/>
          </a:xfrm>
          <a:prstGeom prst="rect">
            <a:avLst/>
          </a:prstGeom>
          <a:noFill/>
        </p:spPr>
        <p:txBody>
          <a:bodyPr wrap="square" rtlCol="0">
            <a:spAutoFit/>
          </a:bodyPr>
          <a:lstStyle/>
          <a:p>
            <a:pPr algn="ctr"/>
            <a:r>
              <a:rPr lang="en-GB" sz="2400" b="1" dirty="0" smtClean="0"/>
              <a:t>Company</a:t>
            </a:r>
            <a:endParaRPr lang="en-GB" sz="2400" b="1" dirty="0"/>
          </a:p>
        </p:txBody>
      </p:sp>
      <p:sp>
        <p:nvSpPr>
          <p:cNvPr id="30" name="Flèche courbée vers la gauche 29"/>
          <p:cNvSpPr/>
          <p:nvPr/>
        </p:nvSpPr>
        <p:spPr>
          <a:xfrm rot="16200000">
            <a:off x="5833899" y="1582722"/>
            <a:ext cx="936105" cy="5204722"/>
          </a:xfrm>
          <a:prstGeom prst="curvedLeftArrow">
            <a:avLst/>
          </a:prstGeom>
          <a:solidFill>
            <a:srgbClr val="CA131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076" name="Picture 4" descr="Développement de marque et design graphique avec Eureka - Riad Mehdi"/>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995" t="20143" r="7995" b="23414"/>
          <a:stretch/>
        </p:blipFill>
        <p:spPr bwMode="auto">
          <a:xfrm rot="18547879">
            <a:off x="5081586" y="2116037"/>
            <a:ext cx="1937391" cy="55354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ZoneTexte 8"/>
          <p:cNvSpPr txBox="1"/>
          <p:nvPr/>
        </p:nvSpPr>
        <p:spPr>
          <a:xfrm>
            <a:off x="4076075" y="4051113"/>
            <a:ext cx="4392488" cy="1569660"/>
          </a:xfrm>
          <a:prstGeom prst="rect">
            <a:avLst/>
          </a:prstGeom>
          <a:noFill/>
        </p:spPr>
        <p:txBody>
          <a:bodyPr wrap="square" rtlCol="0">
            <a:spAutoFit/>
          </a:bodyPr>
          <a:lstStyle/>
          <a:p>
            <a:pPr algn="ctr"/>
            <a:r>
              <a:rPr lang="en-GB" sz="2400" dirty="0" smtClean="0">
                <a:solidFill>
                  <a:srgbClr val="C00000"/>
                </a:solidFill>
                <a:latin typeface="Comic Sans MS" panose="030F0702030302020204" pitchFamily="66" charset="0"/>
              </a:rPr>
              <a:t>Why a Company-Community Collaboration is Challenged by Existing Methods &amp; Tools of Design Reuse ?</a:t>
            </a:r>
            <a:endParaRPr lang="en-GB" sz="2400" dirty="0">
              <a:solidFill>
                <a:srgbClr val="C00000"/>
              </a:solidFill>
              <a:latin typeface="Comic Sans MS" panose="030F0702030302020204" pitchFamily="66" charset="0"/>
            </a:endParaRPr>
          </a:p>
        </p:txBody>
      </p:sp>
      <p:sp>
        <p:nvSpPr>
          <p:cNvPr id="3072" name="Rectangle 3071"/>
          <p:cNvSpPr/>
          <p:nvPr/>
        </p:nvSpPr>
        <p:spPr>
          <a:xfrm>
            <a:off x="1743029" y="5677310"/>
            <a:ext cx="1956561" cy="369332"/>
          </a:xfrm>
          <a:prstGeom prst="rect">
            <a:avLst/>
          </a:prstGeom>
        </p:spPr>
        <p:txBody>
          <a:bodyPr wrap="none">
            <a:spAutoFit/>
          </a:bodyPr>
          <a:lstStyle/>
          <a:p>
            <a:r>
              <a:rPr lang="en-GB" dirty="0">
                <a:hlinkClick r:id="rId10"/>
              </a:rPr>
              <a:t>https://makair.life/</a:t>
            </a:r>
            <a:endParaRPr lang="en-GB" dirty="0"/>
          </a:p>
        </p:txBody>
      </p:sp>
      <p:pic>
        <p:nvPicPr>
          <p:cNvPr id="3078" name="Picture 6" descr="MakAi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20622" y="3731718"/>
            <a:ext cx="1980000" cy="198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080" name="Picture 8" descr="https://www.industrie-techno.com/mediatheque/1/5/0/000047051_600x400_c.jpg"/>
          <p:cNvPicPr>
            <a:picLocks noChangeAspect="1" noChangeArrowheads="1"/>
          </p:cNvPicPr>
          <p:nvPr/>
        </p:nvPicPr>
        <p:blipFill rotWithShape="1">
          <a:blip r:embed="rId12">
            <a:extLst>
              <a:ext uri="{28A0092B-C50C-407E-A947-70E740481C1C}">
                <a14:useLocalDpi xmlns:a14="http://schemas.microsoft.com/office/drawing/2010/main" val="0"/>
              </a:ext>
            </a:extLst>
          </a:blip>
          <a:srcRect l="45576"/>
          <a:stretch/>
        </p:blipFill>
        <p:spPr bwMode="auto">
          <a:xfrm>
            <a:off x="8754925" y="3731719"/>
            <a:ext cx="1616385" cy="198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7" name="Flèche courbée vers la gauche 36"/>
          <p:cNvSpPr/>
          <p:nvPr/>
        </p:nvSpPr>
        <p:spPr>
          <a:xfrm rot="5400000">
            <a:off x="5721742" y="2734852"/>
            <a:ext cx="936105" cy="5204722"/>
          </a:xfrm>
          <a:prstGeom prst="curvedLeftArrow">
            <a:avLst/>
          </a:prstGeom>
          <a:solidFill>
            <a:srgbClr val="CA131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 name="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9935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53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7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8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8" grpId="0"/>
      <p:bldP spid="27" grpId="0"/>
      <p:bldP spid="30" grpId="0" animBg="1"/>
      <p:bldP spid="9" grpId="0"/>
      <p:bldP spid="3072" grpId="0"/>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5915"/>
            <a:ext cx="12192000" cy="969140"/>
          </a:xfrm>
        </p:spPr>
        <p:txBody>
          <a:bodyPr>
            <a:normAutofit/>
          </a:bodyPr>
          <a:lstStyle/>
          <a:p>
            <a:pPr algn="ctr"/>
            <a:r>
              <a:rPr lang="en-GB" sz="2000" dirty="0" smtClean="0"/>
              <a:t>Outlines </a:t>
            </a:r>
            <a:endParaRPr lang="en-GB" sz="2000" dirty="0"/>
          </a:p>
        </p:txBody>
      </p:sp>
      <p:sp>
        <p:nvSpPr>
          <p:cNvPr id="3" name="Espace réservé du contenu 2"/>
          <p:cNvSpPr>
            <a:spLocks noGrp="1"/>
          </p:cNvSpPr>
          <p:nvPr>
            <p:ph idx="1"/>
          </p:nvPr>
        </p:nvSpPr>
        <p:spPr>
          <a:xfrm>
            <a:off x="335360" y="1268760"/>
            <a:ext cx="12097344" cy="4650314"/>
          </a:xfrm>
        </p:spPr>
        <p:txBody>
          <a:bodyPr>
            <a:normAutofit fontScale="92500"/>
          </a:bodyPr>
          <a:lstStyle/>
          <a:p>
            <a:pPr marL="457200" indent="-457200">
              <a:lnSpc>
                <a:spcPct val="200000"/>
              </a:lnSpc>
              <a:buFont typeface="+mj-lt"/>
              <a:buAutoNum type="arabicPeriod"/>
            </a:pPr>
            <a:r>
              <a:rPr lang="en-US" b="1" dirty="0" smtClean="0">
                <a:latin typeface="Verdana"/>
                <a:cs typeface="Verdana"/>
              </a:rPr>
              <a:t>Introduction to the Horizon 2020 </a:t>
            </a:r>
            <a:r>
              <a:rPr lang="en-US" b="1" dirty="0" err="1" smtClean="0">
                <a:latin typeface="Verdana"/>
                <a:cs typeface="Verdana"/>
              </a:rPr>
              <a:t>Open!Next</a:t>
            </a:r>
            <a:r>
              <a:rPr lang="en-US" b="1" dirty="0" smtClean="0">
                <a:latin typeface="Verdana"/>
                <a:cs typeface="Verdana"/>
              </a:rPr>
              <a:t> project</a:t>
            </a:r>
          </a:p>
          <a:p>
            <a:pPr marL="457200" indent="-457200">
              <a:lnSpc>
                <a:spcPct val="200000"/>
              </a:lnSpc>
              <a:buFont typeface="+mj-lt"/>
              <a:buAutoNum type="arabicPeriod"/>
            </a:pPr>
            <a:r>
              <a:rPr lang="en-US" b="1" dirty="0" smtClean="0">
                <a:solidFill>
                  <a:srgbClr val="C00000"/>
                </a:solidFill>
                <a:latin typeface="Verdana"/>
                <a:cs typeface="Verdana"/>
              </a:rPr>
              <a:t>Review of design reuse practices</a:t>
            </a:r>
          </a:p>
          <a:p>
            <a:pPr marL="901700" lvl="1" indent="-360363">
              <a:lnSpc>
                <a:spcPct val="200000"/>
              </a:lnSpc>
              <a:buFont typeface="+mj-lt"/>
              <a:buAutoNum type="alphaUcPeriod"/>
            </a:pPr>
            <a:r>
              <a:rPr lang="en-US" sz="1600" b="1" i="1" dirty="0" smtClean="0">
                <a:latin typeface="Verdana"/>
                <a:cs typeface="Verdana"/>
              </a:rPr>
              <a:t>Review of design reuse practices in company</a:t>
            </a:r>
          </a:p>
          <a:p>
            <a:pPr marL="901700" lvl="1" indent="-360363">
              <a:lnSpc>
                <a:spcPct val="200000"/>
              </a:lnSpc>
              <a:buFont typeface="+mj-lt"/>
              <a:buAutoNum type="alphaUcPeriod"/>
            </a:pPr>
            <a:r>
              <a:rPr lang="en-US" sz="1600" b="1" i="1" dirty="0" smtClean="0">
                <a:latin typeface="Verdana"/>
                <a:cs typeface="Verdana"/>
              </a:rPr>
              <a:t>Review of design </a:t>
            </a:r>
            <a:r>
              <a:rPr lang="en-US" sz="1600" b="1" i="1" dirty="0">
                <a:latin typeface="Verdana"/>
                <a:cs typeface="Verdana"/>
              </a:rPr>
              <a:t>r</a:t>
            </a:r>
            <a:r>
              <a:rPr lang="en-US" sz="1600" b="1" i="1" dirty="0" smtClean="0">
                <a:latin typeface="Verdana"/>
                <a:cs typeface="Verdana"/>
              </a:rPr>
              <a:t>euse practices in community</a:t>
            </a:r>
          </a:p>
          <a:p>
            <a:pPr>
              <a:lnSpc>
                <a:spcPct val="200000"/>
              </a:lnSpc>
            </a:pPr>
            <a:r>
              <a:rPr lang="en-US" b="1" dirty="0" smtClean="0">
                <a:latin typeface="Verdana"/>
                <a:cs typeface="Verdana"/>
              </a:rPr>
              <a:t>3. </a:t>
            </a:r>
            <a:r>
              <a:rPr lang="en-US" b="1" dirty="0">
                <a:latin typeface="Verdana"/>
                <a:cs typeface="Verdana"/>
              </a:rPr>
              <a:t>Design reuse in </a:t>
            </a:r>
            <a:r>
              <a:rPr lang="en-US" b="1" dirty="0" smtClean="0">
                <a:latin typeface="Verdana"/>
                <a:cs typeface="Verdana"/>
              </a:rPr>
              <a:t>company-community collaboration</a:t>
            </a:r>
          </a:p>
          <a:p>
            <a:pPr marL="901700" lvl="1" indent="-360363">
              <a:lnSpc>
                <a:spcPct val="200000"/>
              </a:lnSpc>
              <a:buFont typeface="+mj-lt"/>
              <a:buAutoNum type="alphaUcPeriod"/>
              <a:tabLst>
                <a:tab pos="985838" algn="l"/>
              </a:tabLst>
            </a:pPr>
            <a:r>
              <a:rPr lang="en-US" sz="1600" b="1" i="1" dirty="0" smtClean="0">
                <a:latin typeface="Verdana"/>
                <a:cs typeface="Verdana"/>
              </a:rPr>
              <a:t>The necessary conditions for collaborative design</a:t>
            </a:r>
          </a:p>
          <a:p>
            <a:pPr marL="901700" lvl="1" indent="-360363">
              <a:lnSpc>
                <a:spcPct val="200000"/>
              </a:lnSpc>
              <a:buFont typeface="+mj-lt"/>
              <a:buAutoNum type="alphaUcPeriod"/>
              <a:tabLst>
                <a:tab pos="985838" algn="l"/>
              </a:tabLst>
            </a:pPr>
            <a:r>
              <a:rPr lang="en-US" sz="1600" b="1" i="1" dirty="0" smtClean="0">
                <a:solidFill>
                  <a:srgbClr val="000000"/>
                </a:solidFill>
                <a:latin typeface="Verdana"/>
                <a:cs typeface="Verdana"/>
              </a:rPr>
              <a:t>Do companies and communities meets the necessary conditions for collaborative design?</a:t>
            </a:r>
            <a:endParaRPr lang="en-US" sz="2800" b="1" i="1" dirty="0">
              <a:solidFill>
                <a:srgbClr val="000000"/>
              </a:solidFill>
              <a:latin typeface="Verdana"/>
              <a:cs typeface="Verdana"/>
            </a:endParaRPr>
          </a:p>
          <a:p>
            <a:pPr>
              <a:lnSpc>
                <a:spcPct val="200000"/>
              </a:lnSpc>
            </a:pPr>
            <a:r>
              <a:rPr lang="en-US" b="1" dirty="0">
                <a:latin typeface="Verdana"/>
                <a:cs typeface="Verdana"/>
              </a:rPr>
              <a:t>4</a:t>
            </a:r>
            <a:r>
              <a:rPr lang="en-US" b="1" dirty="0" smtClean="0">
                <a:latin typeface="Verdana"/>
                <a:cs typeface="Verdana"/>
              </a:rPr>
              <a:t>. </a:t>
            </a:r>
            <a:r>
              <a:rPr lang="en-US" b="1" dirty="0">
                <a:latin typeface="Verdana"/>
                <a:cs typeface="Verdana"/>
              </a:rPr>
              <a:t>Conclusion and </a:t>
            </a:r>
            <a:r>
              <a:rPr lang="en-US" b="1" dirty="0" smtClean="0">
                <a:latin typeface="Verdana"/>
                <a:cs typeface="Verdana"/>
              </a:rPr>
              <a:t>ongoing </a:t>
            </a:r>
            <a:r>
              <a:rPr lang="en-US" b="1" dirty="0">
                <a:latin typeface="Verdana"/>
                <a:cs typeface="Verdana"/>
              </a:rPr>
              <a:t>works</a:t>
            </a:r>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pPr/>
              <a:t>5</a:t>
            </a:fld>
            <a:endParaRPr lang="en-GB" dirty="0"/>
          </a:p>
        </p:txBody>
      </p:sp>
      <p:sp>
        <p:nvSpPr>
          <p:cNvPr id="5" name="Espace réservé du pied de page 4"/>
          <p:cNvSpPr>
            <a:spLocks noGrp="1"/>
          </p:cNvSpPr>
          <p:nvPr>
            <p:ph type="ftr" sz="quarter" idx="13"/>
          </p:nvPr>
        </p:nvSpPr>
        <p:spPr/>
        <p:txBody>
          <a:bodyPr/>
          <a:lstStyle/>
          <a:p>
            <a:r>
              <a:rPr lang="en-GB" dirty="0" smtClean="0"/>
              <a:t>10</a:t>
            </a:r>
            <a:r>
              <a:rPr lang="en-GB" baseline="30000" dirty="0" smtClean="0"/>
              <a:t>th</a:t>
            </a:r>
            <a:r>
              <a:rPr lang="en-GB" dirty="0" smtClean="0"/>
              <a:t> International Joint Conference on Mechanics, Design Engineering and Advanced Manufacturing </a:t>
            </a:r>
          </a:p>
          <a:p>
            <a:r>
              <a:rPr lang="en-GB" dirty="0" smtClean="0"/>
              <a:t>2</a:t>
            </a:r>
            <a:r>
              <a:rPr lang="en-GB" baseline="30000" dirty="0" smtClean="0"/>
              <a:t>nd </a:t>
            </a:r>
            <a:r>
              <a:rPr lang="en-GB" dirty="0" smtClean="0"/>
              <a:t>-4</a:t>
            </a:r>
            <a:r>
              <a:rPr lang="en-GB" baseline="30000" dirty="0" smtClean="0"/>
              <a:t>th</a:t>
            </a:r>
            <a:r>
              <a:rPr lang="en-GB" dirty="0" smtClean="0"/>
              <a:t>  June 2020 at Aix-en-Provence (France)</a:t>
            </a:r>
          </a:p>
          <a:p>
            <a:r>
              <a:rPr lang="en-GB" dirty="0" err="1" smtClean="0"/>
              <a:t>Webconference</a:t>
            </a:r>
            <a:r>
              <a:rPr lang="en-GB" dirty="0" smtClean="0"/>
              <a:t> organized by Arts et </a:t>
            </a:r>
            <a:r>
              <a:rPr lang="en-GB" dirty="0" err="1" smtClean="0"/>
              <a:t>Métiers</a:t>
            </a:r>
            <a:r>
              <a:rPr lang="en-GB" dirty="0" smtClean="0"/>
              <a:t> Institute</a:t>
            </a:r>
          </a:p>
        </p:txBody>
      </p:sp>
      <p:pic>
        <p:nvPicPr>
          <p:cNvPr id="10" name="Image 9">
            <a:extLst>
              <a:ext uri="{FF2B5EF4-FFF2-40B4-BE49-F238E27FC236}">
                <a16:creationId xmlns:a16="http://schemas.microsoft.com/office/drawing/2014/main" id="{72D8BB0A-2E63-FB4A-B3CA-DF4CB46A192A}"/>
              </a:ext>
            </a:extLst>
          </p:cNvPr>
          <p:cNvPicPr>
            <a:picLocks noChangeAspect="1"/>
          </p:cNvPicPr>
          <p:nvPr/>
        </p:nvPicPr>
        <p:blipFill>
          <a:blip r:embed="rId5"/>
          <a:stretch>
            <a:fillRect/>
          </a:stretch>
        </p:blipFill>
        <p:spPr>
          <a:xfrm>
            <a:off x="10056440" y="92551"/>
            <a:ext cx="2080642" cy="855867"/>
          </a:xfrm>
          <a:prstGeom prst="rect">
            <a:avLst/>
          </a:prstGeom>
        </p:spPr>
      </p:pic>
      <p:pic>
        <p:nvPicPr>
          <p:cNvPr id="6" name="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4999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145"/>
            <a:ext cx="12192232" cy="969140"/>
          </a:xfrm>
        </p:spPr>
        <p:txBody>
          <a:bodyPr>
            <a:normAutofit/>
          </a:bodyPr>
          <a:lstStyle/>
          <a:p>
            <a:pPr algn="ctr"/>
            <a:r>
              <a:rPr lang="en-US" sz="2000" dirty="0" smtClean="0">
                <a:latin typeface="Verdana"/>
                <a:cs typeface="Verdana"/>
              </a:rPr>
              <a:t>Design Reuse </a:t>
            </a:r>
            <a:r>
              <a:rPr lang="en-US" sz="2000" dirty="0">
                <a:latin typeface="Verdana"/>
                <a:cs typeface="Verdana"/>
              </a:rPr>
              <a:t>in C</a:t>
            </a:r>
            <a:r>
              <a:rPr lang="en-US" sz="2000" dirty="0" smtClean="0">
                <a:latin typeface="Verdana"/>
                <a:cs typeface="Verdana"/>
              </a:rPr>
              <a:t>ompany</a:t>
            </a:r>
            <a:endParaRPr lang="en-GB" sz="2000" dirty="0">
              <a:latin typeface="Verdana"/>
              <a:cs typeface="Verdana"/>
            </a:endParaRPr>
          </a:p>
        </p:txBody>
      </p:sp>
      <p:sp>
        <p:nvSpPr>
          <p:cNvPr id="4" name="Espace réservé du numéro de diapositive 3"/>
          <p:cNvSpPr>
            <a:spLocks noGrp="1"/>
          </p:cNvSpPr>
          <p:nvPr>
            <p:ph type="sldNum" sz="quarter" idx="12"/>
          </p:nvPr>
        </p:nvSpPr>
        <p:spPr>
          <a:xfrm>
            <a:off x="11496600" y="6309320"/>
            <a:ext cx="573632" cy="365125"/>
          </a:xfrm>
        </p:spPr>
        <p:txBody>
          <a:bodyPr/>
          <a:lstStyle/>
          <a:p>
            <a:fld id="{E3FA261E-3765-4606-8C85-3DDFCCDE7948}" type="slidenum">
              <a:rPr lang="en-GB" sz="1100" smtClean="0">
                <a:latin typeface="Verdana"/>
                <a:cs typeface="Verdana"/>
              </a:rPr>
              <a:pPr/>
              <a:t>6</a:t>
            </a:fld>
            <a:endParaRPr lang="en-GB" sz="1100" dirty="0">
              <a:latin typeface="Verdana"/>
              <a:cs typeface="Verdana"/>
            </a:endParaRPr>
          </a:p>
        </p:txBody>
      </p:sp>
      <p:sp>
        <p:nvSpPr>
          <p:cNvPr id="5" name="Espace réservé du pied de page 4"/>
          <p:cNvSpPr>
            <a:spLocks noGrp="1"/>
          </p:cNvSpPr>
          <p:nvPr>
            <p:ph type="ftr" sz="quarter" idx="13"/>
          </p:nvPr>
        </p:nvSpPr>
        <p:spPr>
          <a:xfrm>
            <a:off x="2999656" y="6246035"/>
            <a:ext cx="6302594" cy="611965"/>
          </a:xfrm>
        </p:spPr>
        <p:txBody>
          <a:bodyPr/>
          <a:lstStyle/>
          <a:p>
            <a:r>
              <a:rPr lang="en-GB" sz="800" dirty="0" smtClean="0">
                <a:latin typeface="Verdana"/>
                <a:cs typeface="Verdana"/>
              </a:rPr>
              <a:t>10</a:t>
            </a:r>
            <a:r>
              <a:rPr lang="en-GB" sz="800" baseline="30000" dirty="0" smtClean="0">
                <a:latin typeface="Verdana"/>
                <a:cs typeface="Verdana"/>
              </a:rPr>
              <a:t>th</a:t>
            </a:r>
            <a:r>
              <a:rPr lang="en-GB" sz="800" dirty="0" smtClean="0">
                <a:latin typeface="Verdana"/>
                <a:cs typeface="Verdana"/>
              </a:rPr>
              <a:t> International Joint Conference on Mechanics, Design Engineering and Advanced Manufacturing </a:t>
            </a:r>
          </a:p>
          <a:p>
            <a:r>
              <a:rPr lang="en-GB" sz="800" dirty="0" smtClean="0">
                <a:latin typeface="Verdana"/>
                <a:cs typeface="Verdana"/>
              </a:rPr>
              <a:t>2</a:t>
            </a:r>
            <a:r>
              <a:rPr lang="en-GB" sz="800" baseline="30000" dirty="0" smtClean="0">
                <a:latin typeface="Verdana"/>
                <a:cs typeface="Verdana"/>
              </a:rPr>
              <a:t>nd </a:t>
            </a:r>
            <a:r>
              <a:rPr lang="en-GB" sz="800" dirty="0" smtClean="0">
                <a:latin typeface="Verdana"/>
                <a:cs typeface="Verdana"/>
              </a:rPr>
              <a:t>-4</a:t>
            </a:r>
            <a:r>
              <a:rPr lang="en-GB" sz="800" baseline="30000" dirty="0" smtClean="0">
                <a:latin typeface="Verdana"/>
                <a:cs typeface="Verdana"/>
              </a:rPr>
              <a:t>th</a:t>
            </a:r>
            <a:r>
              <a:rPr lang="en-GB" sz="800" dirty="0" smtClean="0">
                <a:latin typeface="Verdana"/>
                <a:cs typeface="Verdana"/>
              </a:rPr>
              <a:t>  June 2020 at Aix-en-Provence (France)</a:t>
            </a:r>
          </a:p>
          <a:p>
            <a:r>
              <a:rPr lang="en-GB" sz="800" dirty="0" err="1" smtClean="0">
                <a:latin typeface="Verdana"/>
                <a:cs typeface="Verdana"/>
              </a:rPr>
              <a:t>Webconference</a:t>
            </a:r>
            <a:r>
              <a:rPr lang="en-GB" sz="800" dirty="0" smtClean="0">
                <a:latin typeface="Verdana"/>
                <a:cs typeface="Verdana"/>
              </a:rPr>
              <a:t> organized by Arts et </a:t>
            </a:r>
            <a:r>
              <a:rPr lang="en-GB" sz="800" dirty="0" err="1" smtClean="0">
                <a:latin typeface="Verdana"/>
                <a:cs typeface="Verdana"/>
              </a:rPr>
              <a:t>Métiers</a:t>
            </a:r>
            <a:r>
              <a:rPr lang="en-GB" sz="800" dirty="0" smtClean="0">
                <a:latin typeface="Verdana"/>
                <a:cs typeface="Verdana"/>
              </a:rPr>
              <a:t> Institute</a:t>
            </a:r>
          </a:p>
        </p:txBody>
      </p:sp>
      <p:pic>
        <p:nvPicPr>
          <p:cNvPr id="13" name="Image 12" descr="design rational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491" y="2454872"/>
            <a:ext cx="1605695" cy="1155208"/>
          </a:xfrm>
          <a:prstGeom prst="rect">
            <a:avLst/>
          </a:prstGeom>
        </p:spPr>
      </p:pic>
      <p:sp>
        <p:nvSpPr>
          <p:cNvPr id="14" name="Pensées 13"/>
          <p:cNvSpPr/>
          <p:nvPr/>
        </p:nvSpPr>
        <p:spPr>
          <a:xfrm>
            <a:off x="5858429" y="1606753"/>
            <a:ext cx="2390266" cy="725324"/>
          </a:xfrm>
          <a:prstGeom prst="cloudCallout">
            <a:avLst>
              <a:gd name="adj1" fmla="val 14927"/>
              <a:gd name="adj2" fmla="val 85730"/>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200" dirty="0">
              <a:latin typeface="Verdana"/>
              <a:cs typeface="Verdana"/>
            </a:endParaRPr>
          </a:p>
        </p:txBody>
      </p:sp>
      <p:pic>
        <p:nvPicPr>
          <p:cNvPr id="15" name="Image 14" descr="Ontology-1-720x367.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2402" y="2585267"/>
            <a:ext cx="1541529" cy="785751"/>
          </a:xfrm>
          <a:prstGeom prst="rect">
            <a:avLst/>
          </a:prstGeom>
        </p:spPr>
      </p:pic>
      <p:sp>
        <p:nvSpPr>
          <p:cNvPr id="16" name="Pensées 15"/>
          <p:cNvSpPr/>
          <p:nvPr/>
        </p:nvSpPr>
        <p:spPr>
          <a:xfrm>
            <a:off x="8522026" y="1566731"/>
            <a:ext cx="3229611" cy="804794"/>
          </a:xfrm>
          <a:prstGeom prst="cloudCallout">
            <a:avLst>
              <a:gd name="adj1" fmla="val -20833"/>
              <a:gd name="adj2" fmla="val 82989"/>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200" dirty="0">
              <a:latin typeface="Verdana"/>
              <a:cs typeface="Verdana"/>
            </a:endParaRPr>
          </a:p>
        </p:txBody>
      </p:sp>
      <p:pic>
        <p:nvPicPr>
          <p:cNvPr id="17" name="Image 16" descr="data-mining-mba-esg.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68148" y="3317940"/>
            <a:ext cx="1299191" cy="891245"/>
          </a:xfrm>
          <a:prstGeom prst="rect">
            <a:avLst/>
          </a:prstGeom>
        </p:spPr>
      </p:pic>
      <p:sp>
        <p:nvSpPr>
          <p:cNvPr id="18" name="Pensées 17"/>
          <p:cNvSpPr/>
          <p:nvPr/>
        </p:nvSpPr>
        <p:spPr>
          <a:xfrm>
            <a:off x="9425896" y="4022652"/>
            <a:ext cx="2592173" cy="725324"/>
          </a:xfrm>
          <a:prstGeom prst="cloudCallout">
            <a:avLst>
              <a:gd name="adj1" fmla="val -53079"/>
              <a:gd name="adj2" fmla="val -56757"/>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200" dirty="0">
              <a:latin typeface="Verdana"/>
              <a:cs typeface="Verdana"/>
            </a:endParaRPr>
          </a:p>
        </p:txBody>
      </p:sp>
      <p:pic>
        <p:nvPicPr>
          <p:cNvPr id="19" name="Image 18" descr="STP-Viewer_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5111" y="4635867"/>
            <a:ext cx="1624227" cy="970354"/>
          </a:xfrm>
          <a:prstGeom prst="rect">
            <a:avLst/>
          </a:prstGeom>
        </p:spPr>
      </p:pic>
      <p:sp>
        <p:nvSpPr>
          <p:cNvPr id="24" name="Pensées 23"/>
          <p:cNvSpPr/>
          <p:nvPr/>
        </p:nvSpPr>
        <p:spPr>
          <a:xfrm>
            <a:off x="9029971" y="5021044"/>
            <a:ext cx="2267910" cy="725324"/>
          </a:xfrm>
          <a:prstGeom prst="cloudCallout">
            <a:avLst>
              <a:gd name="adj1" fmla="val -57870"/>
              <a:gd name="adj2" fmla="val -25752"/>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200" dirty="0">
              <a:latin typeface="Verdana"/>
              <a:cs typeface="Verdana"/>
            </a:endParaRPr>
          </a:p>
        </p:txBody>
      </p:sp>
      <p:pic>
        <p:nvPicPr>
          <p:cNvPr id="26" name="Image 25" descr="Modular-product-architecture.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88864" y="3687681"/>
            <a:ext cx="1624028" cy="850226"/>
          </a:xfrm>
          <a:prstGeom prst="rect">
            <a:avLst/>
          </a:prstGeom>
        </p:spPr>
      </p:pic>
      <p:sp>
        <p:nvSpPr>
          <p:cNvPr id="28" name="Pensées 27"/>
          <p:cNvSpPr/>
          <p:nvPr/>
        </p:nvSpPr>
        <p:spPr>
          <a:xfrm>
            <a:off x="4903759" y="3420437"/>
            <a:ext cx="1873082" cy="648072"/>
          </a:xfrm>
          <a:prstGeom prst="cloudCallout">
            <a:avLst>
              <a:gd name="adj1" fmla="val 60134"/>
              <a:gd name="adj2" fmla="val 37281"/>
            </a:avLst>
          </a:prstGeom>
          <a:solidFill>
            <a:srgbClr val="00B05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200" dirty="0">
              <a:latin typeface="Verdana"/>
              <a:cs typeface="Verdana"/>
            </a:endParaRPr>
          </a:p>
        </p:txBody>
      </p:sp>
      <p:pic>
        <p:nvPicPr>
          <p:cNvPr id="29" name="Image 28" descr="design engineer.jpg"/>
          <p:cNvPicPr>
            <a:picLocks noChangeAspect="1"/>
          </p:cNvPicPr>
          <p:nvPr/>
        </p:nvPicPr>
        <p:blipFill rotWithShape="1">
          <a:blip r:embed="rId10">
            <a:extLst>
              <a:ext uri="{28A0092B-C50C-407E-A947-70E740481C1C}">
                <a14:useLocalDpi xmlns:a14="http://schemas.microsoft.com/office/drawing/2010/main" val="0"/>
              </a:ext>
            </a:extLst>
          </a:blip>
          <a:srcRect l="7007" r="15230"/>
          <a:stretch/>
        </p:blipFill>
        <p:spPr>
          <a:xfrm>
            <a:off x="2845489" y="1867223"/>
            <a:ext cx="2088232" cy="1503795"/>
          </a:xfrm>
          <a:prstGeom prst="rect">
            <a:avLst/>
          </a:prstGeom>
          <a:ln>
            <a:noFill/>
          </a:ln>
          <a:effectLst>
            <a:softEdge rad="112500"/>
          </a:effectLst>
        </p:spPr>
      </p:pic>
      <p:sp>
        <p:nvSpPr>
          <p:cNvPr id="31" name="Pensées 30"/>
          <p:cNvSpPr/>
          <p:nvPr/>
        </p:nvSpPr>
        <p:spPr>
          <a:xfrm>
            <a:off x="655243" y="3433183"/>
            <a:ext cx="2022286" cy="725324"/>
          </a:xfrm>
          <a:prstGeom prst="cloudCallout">
            <a:avLst>
              <a:gd name="adj1" fmla="val 44829"/>
              <a:gd name="adj2" fmla="val 69834"/>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200" dirty="0">
              <a:latin typeface="Verdana"/>
              <a:cs typeface="Verdana"/>
            </a:endParaRPr>
          </a:p>
        </p:txBody>
      </p:sp>
      <p:sp>
        <p:nvSpPr>
          <p:cNvPr id="32" name="Pensées 31"/>
          <p:cNvSpPr/>
          <p:nvPr/>
        </p:nvSpPr>
        <p:spPr>
          <a:xfrm>
            <a:off x="3450962" y="4959161"/>
            <a:ext cx="2272310" cy="725324"/>
          </a:xfrm>
          <a:prstGeom prst="cloudCallout">
            <a:avLst>
              <a:gd name="adj1" fmla="val -68542"/>
              <a:gd name="adj2" fmla="val -34989"/>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200" dirty="0">
              <a:latin typeface="Verdana"/>
              <a:cs typeface="Verdana"/>
            </a:endParaRPr>
          </a:p>
        </p:txBody>
      </p:sp>
      <p:sp>
        <p:nvSpPr>
          <p:cNvPr id="33" name="Pensées 32"/>
          <p:cNvSpPr/>
          <p:nvPr/>
        </p:nvSpPr>
        <p:spPr>
          <a:xfrm>
            <a:off x="98261" y="5141319"/>
            <a:ext cx="1708989" cy="725324"/>
          </a:xfrm>
          <a:prstGeom prst="cloudCallout">
            <a:avLst>
              <a:gd name="adj1" fmla="val 61846"/>
              <a:gd name="adj2" fmla="val -79074"/>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200" dirty="0">
              <a:latin typeface="Verdana"/>
              <a:cs typeface="Verdana"/>
            </a:endParaRPr>
          </a:p>
        </p:txBody>
      </p:sp>
      <p:sp>
        <p:nvSpPr>
          <p:cNvPr id="35" name="Pensées 34"/>
          <p:cNvSpPr/>
          <p:nvPr/>
        </p:nvSpPr>
        <p:spPr>
          <a:xfrm>
            <a:off x="2306529" y="1236466"/>
            <a:ext cx="2061646" cy="574158"/>
          </a:xfrm>
          <a:prstGeom prst="cloudCallout">
            <a:avLst>
              <a:gd name="adj1" fmla="val 41541"/>
              <a:gd name="adj2" fmla="val 95467"/>
            </a:avLst>
          </a:prstGeom>
          <a:solidFill>
            <a:srgbClr val="FF66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mr-IN" sz="1200" dirty="0" smtClean="0">
                <a:solidFill>
                  <a:schemeClr val="bg1"/>
                </a:solidFill>
                <a:latin typeface="Verdana"/>
                <a:cs typeface="Verdana"/>
              </a:rPr>
              <a:t> </a:t>
            </a:r>
            <a:endParaRPr lang="en-US" sz="1200" dirty="0">
              <a:solidFill>
                <a:schemeClr val="bg1"/>
              </a:solidFill>
              <a:latin typeface="Verdana"/>
              <a:cs typeface="Verdana"/>
            </a:endParaRPr>
          </a:p>
        </p:txBody>
      </p:sp>
      <p:sp>
        <p:nvSpPr>
          <p:cNvPr id="36" name="ZoneTexte 35"/>
          <p:cNvSpPr txBox="1"/>
          <p:nvPr/>
        </p:nvSpPr>
        <p:spPr>
          <a:xfrm>
            <a:off x="2420067" y="1315175"/>
            <a:ext cx="1999556" cy="276999"/>
          </a:xfrm>
          <a:prstGeom prst="rect">
            <a:avLst/>
          </a:prstGeom>
          <a:noFill/>
        </p:spPr>
        <p:txBody>
          <a:bodyPr wrap="square" rtlCol="0">
            <a:spAutoFit/>
          </a:bodyPr>
          <a:lstStyle/>
          <a:p>
            <a:r>
              <a:rPr lang="en-US" sz="1200" dirty="0">
                <a:solidFill>
                  <a:schemeClr val="bg1"/>
                </a:solidFill>
                <a:latin typeface="Verdana"/>
                <a:cs typeface="Verdana"/>
              </a:rPr>
              <a:t>Design engineers </a:t>
            </a:r>
            <a:r>
              <a:rPr lang="mr-IN" sz="1200" dirty="0">
                <a:solidFill>
                  <a:schemeClr val="bg1"/>
                </a:solidFill>
                <a:latin typeface="Verdana"/>
                <a:cs typeface="Verdana"/>
              </a:rPr>
              <a:t>[</a:t>
            </a:r>
            <a:r>
              <a:rPr lang="fr-FR" sz="1200" dirty="0">
                <a:solidFill>
                  <a:schemeClr val="bg1"/>
                </a:solidFill>
                <a:latin typeface="Verdana"/>
                <a:cs typeface="Verdana"/>
              </a:rPr>
              <a:t>16</a:t>
            </a:r>
            <a:r>
              <a:rPr lang="mr-IN" sz="1200" dirty="0">
                <a:solidFill>
                  <a:schemeClr val="bg1"/>
                </a:solidFill>
                <a:latin typeface="Verdana"/>
                <a:cs typeface="Verdana"/>
              </a:rPr>
              <a:t>]</a:t>
            </a:r>
            <a:endParaRPr lang="fr-FR" sz="1200" dirty="0">
              <a:latin typeface="Verdana"/>
              <a:cs typeface="Verdana"/>
            </a:endParaRPr>
          </a:p>
        </p:txBody>
      </p:sp>
      <p:sp>
        <p:nvSpPr>
          <p:cNvPr id="37" name="ZoneTexte 36"/>
          <p:cNvSpPr txBox="1"/>
          <p:nvPr/>
        </p:nvSpPr>
        <p:spPr>
          <a:xfrm>
            <a:off x="6156418" y="1715549"/>
            <a:ext cx="2039233" cy="461665"/>
          </a:xfrm>
          <a:prstGeom prst="rect">
            <a:avLst/>
          </a:prstGeom>
          <a:noFill/>
        </p:spPr>
        <p:txBody>
          <a:bodyPr wrap="square" rtlCol="0">
            <a:spAutoFit/>
          </a:bodyPr>
          <a:lstStyle/>
          <a:p>
            <a:r>
              <a:rPr lang="en-US" sz="1200" dirty="0">
                <a:solidFill>
                  <a:srgbClr val="FFFFFF"/>
                </a:solidFill>
                <a:latin typeface="Verdana"/>
                <a:cs typeface="Verdana"/>
              </a:rPr>
              <a:t>Design rationale </a:t>
            </a:r>
            <a:r>
              <a:rPr lang="en-US" sz="1200" dirty="0" smtClean="0">
                <a:solidFill>
                  <a:srgbClr val="FFFFFF"/>
                </a:solidFill>
                <a:latin typeface="Verdana"/>
                <a:cs typeface="Verdana"/>
              </a:rPr>
              <a:t>(text </a:t>
            </a:r>
            <a:r>
              <a:rPr lang="en-US" sz="1200" dirty="0">
                <a:solidFill>
                  <a:srgbClr val="FFFFFF"/>
                </a:solidFill>
                <a:latin typeface="Verdana"/>
                <a:cs typeface="Verdana"/>
              </a:rPr>
              <a:t>annotations, …) </a:t>
            </a:r>
            <a:r>
              <a:rPr lang="mr-IN" sz="1200" dirty="0">
                <a:solidFill>
                  <a:srgbClr val="FFFFFF"/>
                </a:solidFill>
                <a:latin typeface="Verdana"/>
                <a:cs typeface="Verdana"/>
              </a:rPr>
              <a:t>[</a:t>
            </a:r>
            <a:r>
              <a:rPr lang="fr-FR" sz="1200" dirty="0">
                <a:solidFill>
                  <a:srgbClr val="FFFFFF"/>
                </a:solidFill>
                <a:latin typeface="Verdana"/>
                <a:cs typeface="Verdana"/>
              </a:rPr>
              <a:t>7,11</a:t>
            </a:r>
            <a:r>
              <a:rPr lang="mr-IN" sz="1200" dirty="0">
                <a:solidFill>
                  <a:srgbClr val="FFFFFF"/>
                </a:solidFill>
                <a:latin typeface="Verdana"/>
                <a:cs typeface="Verdana"/>
              </a:rPr>
              <a:t>] </a:t>
            </a:r>
            <a:endParaRPr lang="en-US" sz="1200" dirty="0">
              <a:solidFill>
                <a:srgbClr val="FFFFFF"/>
              </a:solidFill>
              <a:latin typeface="Verdana"/>
              <a:cs typeface="Verdana"/>
            </a:endParaRPr>
          </a:p>
        </p:txBody>
      </p:sp>
      <p:sp>
        <p:nvSpPr>
          <p:cNvPr id="38" name="ZoneTexte 37"/>
          <p:cNvSpPr txBox="1"/>
          <p:nvPr/>
        </p:nvSpPr>
        <p:spPr>
          <a:xfrm>
            <a:off x="8804097" y="1625835"/>
            <a:ext cx="2947540" cy="523220"/>
          </a:xfrm>
          <a:prstGeom prst="rect">
            <a:avLst/>
          </a:prstGeom>
          <a:noFill/>
        </p:spPr>
        <p:txBody>
          <a:bodyPr wrap="square" rtlCol="0">
            <a:spAutoFit/>
          </a:bodyPr>
          <a:lstStyle/>
          <a:p>
            <a:r>
              <a:rPr lang="en-US" sz="1200" dirty="0">
                <a:solidFill>
                  <a:srgbClr val="FFFFFF"/>
                </a:solidFill>
                <a:latin typeface="Verdana"/>
                <a:cs typeface="Verdana"/>
              </a:rPr>
              <a:t>Organize design data (ontology, database, PLM/PDM, library) </a:t>
            </a:r>
            <a:r>
              <a:rPr lang="mr-IN" sz="1200" dirty="0">
                <a:solidFill>
                  <a:srgbClr val="FFFFFF"/>
                </a:solidFill>
                <a:latin typeface="Verdana"/>
                <a:cs typeface="Verdana"/>
              </a:rPr>
              <a:t>[</a:t>
            </a:r>
            <a:r>
              <a:rPr lang="fr-FR" sz="1200" dirty="0">
                <a:solidFill>
                  <a:srgbClr val="FFFFFF"/>
                </a:solidFill>
                <a:latin typeface="Verdana"/>
                <a:cs typeface="Verdana"/>
              </a:rPr>
              <a:t>9,14</a:t>
            </a:r>
            <a:r>
              <a:rPr lang="mr-IN" sz="1600" dirty="0">
                <a:solidFill>
                  <a:schemeClr val="bg1"/>
                </a:solidFill>
                <a:latin typeface="Verdana"/>
                <a:cs typeface="Verdana"/>
              </a:rPr>
              <a:t>] </a:t>
            </a:r>
            <a:r>
              <a:rPr lang="en-US" sz="1600" dirty="0">
                <a:latin typeface="Verdana"/>
                <a:cs typeface="Verdana"/>
              </a:rPr>
              <a:t> </a:t>
            </a:r>
          </a:p>
        </p:txBody>
      </p:sp>
      <p:sp>
        <p:nvSpPr>
          <p:cNvPr id="39" name="ZoneTexte 38"/>
          <p:cNvSpPr txBox="1"/>
          <p:nvPr/>
        </p:nvSpPr>
        <p:spPr>
          <a:xfrm>
            <a:off x="9595980" y="4121274"/>
            <a:ext cx="2412955" cy="461665"/>
          </a:xfrm>
          <a:prstGeom prst="rect">
            <a:avLst/>
          </a:prstGeom>
          <a:noFill/>
        </p:spPr>
        <p:txBody>
          <a:bodyPr wrap="square" rtlCol="0">
            <a:spAutoFit/>
          </a:bodyPr>
          <a:lstStyle/>
          <a:p>
            <a:r>
              <a:rPr lang="en-US" sz="1200" dirty="0">
                <a:solidFill>
                  <a:srgbClr val="FFFFFF"/>
                </a:solidFill>
                <a:latin typeface="Verdana"/>
                <a:cs typeface="Verdana"/>
              </a:rPr>
              <a:t>Information retrieval (search engine, data mining)</a:t>
            </a:r>
            <a:r>
              <a:rPr lang="mr-IN" sz="1200" dirty="0">
                <a:solidFill>
                  <a:srgbClr val="FFFFFF"/>
                </a:solidFill>
                <a:latin typeface="Verdana"/>
                <a:cs typeface="Verdana"/>
              </a:rPr>
              <a:t> [</a:t>
            </a:r>
            <a:r>
              <a:rPr lang="fr-FR" sz="1200" dirty="0">
                <a:solidFill>
                  <a:srgbClr val="FFFFFF"/>
                </a:solidFill>
                <a:latin typeface="Verdana"/>
                <a:cs typeface="Verdana"/>
              </a:rPr>
              <a:t>12</a:t>
            </a:r>
            <a:r>
              <a:rPr lang="mr-IN" sz="1200" dirty="0">
                <a:solidFill>
                  <a:srgbClr val="FFFFFF"/>
                </a:solidFill>
                <a:latin typeface="Verdana"/>
                <a:cs typeface="Verdana"/>
              </a:rPr>
              <a:t>] </a:t>
            </a:r>
            <a:endParaRPr lang="en-US" sz="1200" dirty="0">
              <a:solidFill>
                <a:srgbClr val="FFFFFF"/>
              </a:solidFill>
              <a:latin typeface="Verdana"/>
              <a:cs typeface="Verdana"/>
            </a:endParaRPr>
          </a:p>
        </p:txBody>
      </p:sp>
      <p:sp>
        <p:nvSpPr>
          <p:cNvPr id="40" name="ZoneTexte 39"/>
          <p:cNvSpPr txBox="1"/>
          <p:nvPr/>
        </p:nvSpPr>
        <p:spPr>
          <a:xfrm>
            <a:off x="9251430" y="5105687"/>
            <a:ext cx="2018631" cy="461665"/>
          </a:xfrm>
          <a:prstGeom prst="rect">
            <a:avLst/>
          </a:prstGeom>
          <a:noFill/>
        </p:spPr>
        <p:txBody>
          <a:bodyPr wrap="square" rtlCol="0">
            <a:spAutoFit/>
          </a:bodyPr>
          <a:lstStyle/>
          <a:p>
            <a:r>
              <a:rPr lang="en-US" sz="1200" dirty="0">
                <a:solidFill>
                  <a:srgbClr val="FFFFFF"/>
                </a:solidFill>
                <a:latin typeface="Verdana"/>
                <a:cs typeface="Verdana"/>
              </a:rPr>
              <a:t>Data exchange format (step, </a:t>
            </a:r>
            <a:r>
              <a:rPr lang="en-US" sz="1200" dirty="0" err="1">
                <a:solidFill>
                  <a:srgbClr val="FFFFFF"/>
                </a:solidFill>
                <a:latin typeface="Verdana"/>
                <a:cs typeface="Verdana"/>
              </a:rPr>
              <a:t>fmi</a:t>
            </a:r>
            <a:r>
              <a:rPr lang="en-US" sz="1200" dirty="0">
                <a:solidFill>
                  <a:srgbClr val="FFFFFF"/>
                </a:solidFill>
                <a:latin typeface="Verdana"/>
                <a:cs typeface="Verdana"/>
              </a:rPr>
              <a:t>, </a:t>
            </a:r>
            <a:r>
              <a:rPr lang="mr-IN" sz="1200" dirty="0">
                <a:solidFill>
                  <a:srgbClr val="FFFFFF"/>
                </a:solidFill>
                <a:latin typeface="Verdana"/>
                <a:cs typeface="Verdana"/>
              </a:rPr>
              <a:t>…</a:t>
            </a:r>
            <a:r>
              <a:rPr lang="fr-FR" sz="1200" dirty="0">
                <a:solidFill>
                  <a:srgbClr val="FFFFFF"/>
                </a:solidFill>
                <a:latin typeface="Verdana"/>
                <a:cs typeface="Verdana"/>
              </a:rPr>
              <a:t>) </a:t>
            </a:r>
            <a:r>
              <a:rPr lang="mr-IN" sz="1200" dirty="0">
                <a:solidFill>
                  <a:srgbClr val="FFFFFF"/>
                </a:solidFill>
                <a:latin typeface="Verdana"/>
                <a:cs typeface="Verdana"/>
              </a:rPr>
              <a:t>[</a:t>
            </a:r>
            <a:r>
              <a:rPr lang="fr-FR" sz="1200" dirty="0">
                <a:solidFill>
                  <a:srgbClr val="FFFFFF"/>
                </a:solidFill>
                <a:latin typeface="Verdana"/>
                <a:cs typeface="Verdana"/>
              </a:rPr>
              <a:t>12</a:t>
            </a:r>
            <a:r>
              <a:rPr lang="mr-IN" sz="1200" dirty="0">
                <a:solidFill>
                  <a:srgbClr val="FFFFFF"/>
                </a:solidFill>
                <a:latin typeface="Verdana"/>
                <a:cs typeface="Verdana"/>
              </a:rPr>
              <a:t>] </a:t>
            </a:r>
            <a:endParaRPr lang="en-US" sz="1200" dirty="0">
              <a:solidFill>
                <a:srgbClr val="FFFFFF"/>
              </a:solidFill>
              <a:latin typeface="Verdana"/>
              <a:cs typeface="Verdana"/>
            </a:endParaRPr>
          </a:p>
        </p:txBody>
      </p:sp>
      <p:sp>
        <p:nvSpPr>
          <p:cNvPr id="41" name="ZoneTexte 40"/>
          <p:cNvSpPr txBox="1"/>
          <p:nvPr/>
        </p:nvSpPr>
        <p:spPr>
          <a:xfrm>
            <a:off x="5115434" y="3483135"/>
            <a:ext cx="2280470" cy="461665"/>
          </a:xfrm>
          <a:prstGeom prst="rect">
            <a:avLst/>
          </a:prstGeom>
          <a:noFill/>
        </p:spPr>
        <p:txBody>
          <a:bodyPr wrap="square" rtlCol="0">
            <a:spAutoFit/>
          </a:bodyPr>
          <a:lstStyle/>
          <a:p>
            <a:r>
              <a:rPr lang="en-US" sz="1200" dirty="0">
                <a:solidFill>
                  <a:srgbClr val="FFFFFF"/>
                </a:solidFill>
                <a:latin typeface="Verdana"/>
                <a:cs typeface="Verdana"/>
              </a:rPr>
              <a:t>Modular product architecture </a:t>
            </a:r>
            <a:r>
              <a:rPr lang="mr-IN" sz="1200" dirty="0">
                <a:solidFill>
                  <a:srgbClr val="FFFFFF"/>
                </a:solidFill>
                <a:latin typeface="Verdana"/>
                <a:cs typeface="Verdana"/>
              </a:rPr>
              <a:t>[</a:t>
            </a:r>
            <a:r>
              <a:rPr lang="fr-FR" sz="1200" dirty="0">
                <a:solidFill>
                  <a:srgbClr val="FFFFFF"/>
                </a:solidFill>
                <a:latin typeface="Verdana"/>
                <a:cs typeface="Verdana"/>
              </a:rPr>
              <a:t>12</a:t>
            </a:r>
            <a:r>
              <a:rPr lang="mr-IN" sz="1200" dirty="0">
                <a:solidFill>
                  <a:srgbClr val="FFFFFF"/>
                </a:solidFill>
                <a:latin typeface="Verdana"/>
                <a:cs typeface="Verdana"/>
              </a:rPr>
              <a:t>] </a:t>
            </a:r>
            <a:endParaRPr lang="en-US" sz="1200" dirty="0">
              <a:solidFill>
                <a:srgbClr val="FFFFFF"/>
              </a:solidFill>
              <a:latin typeface="Verdana"/>
              <a:cs typeface="Verdana"/>
            </a:endParaRPr>
          </a:p>
        </p:txBody>
      </p:sp>
      <p:pic>
        <p:nvPicPr>
          <p:cNvPr id="43" name="Image 42">
            <a:extLst>
              <a:ext uri="{FF2B5EF4-FFF2-40B4-BE49-F238E27FC236}">
                <a16:creationId xmlns:a16="http://schemas.microsoft.com/office/drawing/2014/main" id="{72D8BB0A-2E63-FB4A-B3CA-DF4CB46A192A}"/>
              </a:ext>
            </a:extLst>
          </p:cNvPr>
          <p:cNvPicPr>
            <a:picLocks noChangeAspect="1"/>
          </p:cNvPicPr>
          <p:nvPr/>
        </p:nvPicPr>
        <p:blipFill>
          <a:blip r:embed="rId11"/>
          <a:stretch>
            <a:fillRect/>
          </a:stretch>
        </p:blipFill>
        <p:spPr>
          <a:xfrm>
            <a:off x="10056440" y="92551"/>
            <a:ext cx="2080642" cy="855867"/>
          </a:xfrm>
          <a:prstGeom prst="rect">
            <a:avLst/>
          </a:prstGeom>
        </p:spPr>
      </p:pic>
      <p:graphicFrame>
        <p:nvGraphicFramePr>
          <p:cNvPr id="45" name="Espace réservé du contenu 6"/>
          <p:cNvGraphicFramePr>
            <a:graphicFrameLocks/>
          </p:cNvGraphicFramePr>
          <p:nvPr>
            <p:extLst>
              <p:ext uri="{D42A27DB-BD31-4B8C-83A1-F6EECF244321}">
                <p14:modId xmlns:p14="http://schemas.microsoft.com/office/powerpoint/2010/main" val="2615357055"/>
              </p:ext>
            </p:extLst>
          </p:nvPr>
        </p:nvGraphicFramePr>
        <p:xfrm>
          <a:off x="47328" y="1072278"/>
          <a:ext cx="2344722" cy="145936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 name="Rectangle 2"/>
          <p:cNvSpPr/>
          <p:nvPr/>
        </p:nvSpPr>
        <p:spPr>
          <a:xfrm>
            <a:off x="814089" y="3505605"/>
            <a:ext cx="1732901" cy="461665"/>
          </a:xfrm>
          <a:prstGeom prst="rect">
            <a:avLst/>
          </a:prstGeom>
        </p:spPr>
        <p:txBody>
          <a:bodyPr wrap="square">
            <a:spAutoFit/>
          </a:bodyPr>
          <a:lstStyle/>
          <a:p>
            <a:r>
              <a:rPr lang="en-US" sz="1200" dirty="0">
                <a:solidFill>
                  <a:schemeClr val="bg1"/>
                </a:solidFill>
                <a:latin typeface="Verdana"/>
                <a:cs typeface="Verdana"/>
              </a:rPr>
              <a:t>Reducing costs and time to market </a:t>
            </a:r>
            <a:r>
              <a:rPr lang="mr-IN" sz="1200" dirty="0">
                <a:solidFill>
                  <a:schemeClr val="bg1"/>
                </a:solidFill>
                <a:latin typeface="Verdana"/>
                <a:cs typeface="Verdana"/>
              </a:rPr>
              <a:t>[</a:t>
            </a:r>
            <a:r>
              <a:rPr lang="fr-FR" sz="1200" dirty="0">
                <a:solidFill>
                  <a:schemeClr val="bg1"/>
                </a:solidFill>
                <a:latin typeface="Verdana"/>
                <a:cs typeface="Verdana"/>
              </a:rPr>
              <a:t>16</a:t>
            </a:r>
            <a:r>
              <a:rPr lang="mr-IN" sz="1200" dirty="0">
                <a:solidFill>
                  <a:schemeClr val="bg1"/>
                </a:solidFill>
                <a:latin typeface="Verdana"/>
                <a:cs typeface="Verdana"/>
              </a:rPr>
              <a:t>] </a:t>
            </a:r>
            <a:endParaRPr lang="en-US" sz="1200" dirty="0">
              <a:solidFill>
                <a:schemeClr val="bg1"/>
              </a:solidFill>
              <a:latin typeface="Verdana"/>
              <a:cs typeface="Verdana"/>
            </a:endParaRPr>
          </a:p>
        </p:txBody>
      </p:sp>
      <p:sp>
        <p:nvSpPr>
          <p:cNvPr id="6" name="Rectangle 5"/>
          <p:cNvSpPr/>
          <p:nvPr/>
        </p:nvSpPr>
        <p:spPr>
          <a:xfrm>
            <a:off x="247173" y="5236691"/>
            <a:ext cx="1471780" cy="461665"/>
          </a:xfrm>
          <a:prstGeom prst="rect">
            <a:avLst/>
          </a:prstGeom>
        </p:spPr>
        <p:txBody>
          <a:bodyPr wrap="square">
            <a:spAutoFit/>
          </a:bodyPr>
          <a:lstStyle/>
          <a:p>
            <a:r>
              <a:rPr lang="en-US" sz="1200" dirty="0">
                <a:solidFill>
                  <a:schemeClr val="bg1"/>
                </a:solidFill>
                <a:latin typeface="Verdana"/>
                <a:cs typeface="Verdana"/>
              </a:rPr>
              <a:t>Improving quality </a:t>
            </a:r>
            <a:r>
              <a:rPr lang="mr-IN" sz="1200" dirty="0">
                <a:solidFill>
                  <a:schemeClr val="bg1"/>
                </a:solidFill>
                <a:latin typeface="Verdana"/>
                <a:cs typeface="Verdana"/>
              </a:rPr>
              <a:t>[</a:t>
            </a:r>
            <a:r>
              <a:rPr lang="fr-FR" sz="1200" dirty="0">
                <a:solidFill>
                  <a:schemeClr val="bg1"/>
                </a:solidFill>
                <a:latin typeface="Verdana"/>
                <a:cs typeface="Verdana"/>
              </a:rPr>
              <a:t>13, 15</a:t>
            </a:r>
            <a:r>
              <a:rPr lang="mr-IN" sz="1200" dirty="0">
                <a:solidFill>
                  <a:schemeClr val="bg1"/>
                </a:solidFill>
                <a:latin typeface="Verdana"/>
                <a:cs typeface="Verdana"/>
              </a:rPr>
              <a:t>] </a:t>
            </a:r>
            <a:endParaRPr lang="en-US" sz="1200" dirty="0">
              <a:solidFill>
                <a:schemeClr val="bg1"/>
              </a:solidFill>
              <a:latin typeface="Verdana"/>
              <a:cs typeface="Verdana"/>
            </a:endParaRPr>
          </a:p>
        </p:txBody>
      </p:sp>
      <p:sp>
        <p:nvSpPr>
          <p:cNvPr id="7" name="Rectangle 6"/>
          <p:cNvSpPr/>
          <p:nvPr/>
        </p:nvSpPr>
        <p:spPr>
          <a:xfrm>
            <a:off x="3736694" y="4977294"/>
            <a:ext cx="1762192" cy="646331"/>
          </a:xfrm>
          <a:prstGeom prst="rect">
            <a:avLst/>
          </a:prstGeom>
        </p:spPr>
        <p:txBody>
          <a:bodyPr wrap="square">
            <a:spAutoFit/>
          </a:bodyPr>
          <a:lstStyle/>
          <a:p>
            <a:pPr algn="ctr"/>
            <a:r>
              <a:rPr lang="en-US" sz="1200" dirty="0">
                <a:solidFill>
                  <a:schemeClr val="bg1"/>
                </a:solidFill>
                <a:latin typeface="Verdana"/>
                <a:cs typeface="Verdana"/>
              </a:rPr>
              <a:t>Maximizing customer satisfaction </a:t>
            </a:r>
            <a:r>
              <a:rPr lang="mr-IN" sz="1200" dirty="0">
                <a:solidFill>
                  <a:schemeClr val="bg1"/>
                </a:solidFill>
                <a:latin typeface="Verdana"/>
                <a:cs typeface="Verdana"/>
              </a:rPr>
              <a:t>[</a:t>
            </a:r>
            <a:r>
              <a:rPr lang="fr-FR" sz="1200" dirty="0">
                <a:solidFill>
                  <a:schemeClr val="bg1"/>
                </a:solidFill>
                <a:latin typeface="Verdana"/>
                <a:cs typeface="Verdana"/>
              </a:rPr>
              <a:t>13, 15</a:t>
            </a:r>
            <a:r>
              <a:rPr lang="mr-IN" sz="1200" dirty="0">
                <a:solidFill>
                  <a:schemeClr val="bg1"/>
                </a:solidFill>
                <a:latin typeface="Verdana"/>
                <a:cs typeface="Verdana"/>
              </a:rPr>
              <a:t>] </a:t>
            </a:r>
            <a:endParaRPr lang="en-US" sz="1200" dirty="0">
              <a:solidFill>
                <a:schemeClr val="bg1"/>
              </a:solidFill>
              <a:latin typeface="Verdana"/>
              <a:cs typeface="Verdana"/>
            </a:endParaRPr>
          </a:p>
        </p:txBody>
      </p:sp>
      <p:pic>
        <p:nvPicPr>
          <p:cNvPr id="8" name="Imag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22681" y="4243923"/>
            <a:ext cx="1441382" cy="1383651"/>
          </a:xfrm>
          <a:prstGeom prst="rect">
            <a:avLst/>
          </a:prstGeom>
        </p:spPr>
      </p:pic>
      <p:pic>
        <p:nvPicPr>
          <p:cNvPr id="10" name="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79204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607"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3" fill="hold" display="0">
                  <p:stCondLst>
                    <p:cond delay="indefinite"/>
                  </p:stCondLst>
                  <p:endCondLst>
                    <p:cond evt="onStopAudio" delay="0">
                      <p:tgtEl>
                        <p:sldTgt/>
                      </p:tgtEl>
                    </p:cond>
                  </p:endCondLst>
                </p:cTn>
                <p:tgtEl>
                  <p:spTgt spid="10"/>
                </p:tgtEl>
              </p:cMediaNode>
            </p:audio>
          </p:childTnLst>
        </p:cTn>
      </p:par>
    </p:tnLst>
    <p:bldLst>
      <p:bldP spid="14" grpId="0" animBg="1"/>
      <p:bldP spid="16" grpId="0" animBg="1"/>
      <p:bldP spid="18" grpId="0" animBg="1"/>
      <p:bldP spid="24" grpId="0" animBg="1"/>
      <p:bldP spid="28" grpId="0" animBg="1"/>
      <p:bldP spid="31" grpId="0" animBg="1"/>
      <p:bldP spid="32" grpId="0" animBg="1"/>
      <p:bldP spid="33" grpId="0" animBg="1"/>
      <p:bldP spid="35" grpId="0" animBg="1"/>
      <p:bldP spid="36" grpId="0"/>
      <p:bldP spid="37" grpId="0"/>
      <p:bldP spid="38" grpId="0"/>
      <p:bldP spid="39" grpId="0"/>
      <p:bldP spid="40" grpId="0"/>
      <p:bldP spid="41" grpId="0"/>
      <p:bldP spid="3"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Espace réservé du contenu 6"/>
          <p:cNvGraphicFramePr>
            <a:graphicFrameLocks/>
          </p:cNvGraphicFramePr>
          <p:nvPr>
            <p:extLst>
              <p:ext uri="{D42A27DB-BD31-4B8C-83A1-F6EECF244321}">
                <p14:modId xmlns:p14="http://schemas.microsoft.com/office/powerpoint/2010/main" val="1271272381"/>
              </p:ext>
            </p:extLst>
          </p:nvPr>
        </p:nvGraphicFramePr>
        <p:xfrm>
          <a:off x="47328" y="1071241"/>
          <a:ext cx="2344722" cy="14593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8" name="Espace réservé du contenu 6"/>
          <p:cNvGraphicFramePr>
            <a:graphicFrameLocks/>
          </p:cNvGraphicFramePr>
          <p:nvPr>
            <p:extLst>
              <p:ext uri="{D42A27DB-BD31-4B8C-83A1-F6EECF244321}">
                <p14:modId xmlns:p14="http://schemas.microsoft.com/office/powerpoint/2010/main" val="3225859608"/>
              </p:ext>
            </p:extLst>
          </p:nvPr>
        </p:nvGraphicFramePr>
        <p:xfrm>
          <a:off x="47328" y="1072278"/>
          <a:ext cx="2344722" cy="145936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3823859028"/>
              </p:ext>
            </p:extLst>
          </p:nvPr>
        </p:nvGraphicFramePr>
        <p:xfrm>
          <a:off x="695398" y="2204864"/>
          <a:ext cx="11377266" cy="518160"/>
        </p:xfrm>
        <a:graphic>
          <a:graphicData uri="http://schemas.openxmlformats.org/drawingml/2006/table">
            <a:tbl>
              <a:tblPr firstRow="1" bandRow="1">
                <a:tableStyleId>{5C22544A-7EE6-4342-B048-85BDC9FD1C3A}</a:tableStyleId>
              </a:tblPr>
              <a:tblGrid>
                <a:gridCol w="1896211">
                  <a:extLst>
                    <a:ext uri="{9D8B030D-6E8A-4147-A177-3AD203B41FA5}">
                      <a16:colId xmlns:a16="http://schemas.microsoft.com/office/drawing/2014/main" val="2329171288"/>
                    </a:ext>
                  </a:extLst>
                </a:gridCol>
                <a:gridCol w="1896211">
                  <a:extLst>
                    <a:ext uri="{9D8B030D-6E8A-4147-A177-3AD203B41FA5}">
                      <a16:colId xmlns:a16="http://schemas.microsoft.com/office/drawing/2014/main" val="525142188"/>
                    </a:ext>
                  </a:extLst>
                </a:gridCol>
                <a:gridCol w="1896211">
                  <a:extLst>
                    <a:ext uri="{9D8B030D-6E8A-4147-A177-3AD203B41FA5}">
                      <a16:colId xmlns:a16="http://schemas.microsoft.com/office/drawing/2014/main" val="2088875371"/>
                    </a:ext>
                  </a:extLst>
                </a:gridCol>
                <a:gridCol w="1896211">
                  <a:extLst>
                    <a:ext uri="{9D8B030D-6E8A-4147-A177-3AD203B41FA5}">
                      <a16:colId xmlns:a16="http://schemas.microsoft.com/office/drawing/2014/main" val="122899320"/>
                    </a:ext>
                  </a:extLst>
                </a:gridCol>
                <a:gridCol w="1896211">
                  <a:extLst>
                    <a:ext uri="{9D8B030D-6E8A-4147-A177-3AD203B41FA5}">
                      <a16:colId xmlns:a16="http://schemas.microsoft.com/office/drawing/2014/main" val="2929688905"/>
                    </a:ext>
                  </a:extLst>
                </a:gridCol>
                <a:gridCol w="1896211">
                  <a:extLst>
                    <a:ext uri="{9D8B030D-6E8A-4147-A177-3AD203B41FA5}">
                      <a16:colId xmlns:a16="http://schemas.microsoft.com/office/drawing/2014/main" val="3154688753"/>
                    </a:ext>
                  </a:extLst>
                </a:gridCol>
              </a:tblGrid>
              <a:tr h="370840">
                <a:tc>
                  <a:txBody>
                    <a:bodyPr/>
                    <a:lstStyle/>
                    <a:p>
                      <a:pPr algn="ctr"/>
                      <a:endParaRPr lang="en-US" sz="1400" b="1" dirty="0">
                        <a:latin typeface="+mn-lt"/>
                        <a:cs typeface="Verdana"/>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smtClean="0">
                          <a:solidFill>
                            <a:srgbClr val="C00000"/>
                          </a:solidFill>
                          <a:latin typeface="+mn-lt"/>
                          <a:cs typeface="Verdana"/>
                        </a:rPr>
                        <a:t>Participant in OSD projects</a:t>
                      </a:r>
                      <a:endParaRPr lang="en-US" sz="1400" b="1" dirty="0">
                        <a:solidFill>
                          <a:srgbClr val="C00000"/>
                        </a:solidFill>
                        <a:latin typeface="+mn-lt"/>
                        <a:cs typeface="Verdan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smtClean="0">
                          <a:solidFill>
                            <a:srgbClr val="C00000"/>
                          </a:solidFill>
                          <a:latin typeface="+mn-lt"/>
                          <a:cs typeface="Verdana"/>
                        </a:rPr>
                        <a:t>Inventive creator</a:t>
                      </a:r>
                      <a:endParaRPr lang="en-US" sz="1400" b="1" dirty="0">
                        <a:solidFill>
                          <a:srgbClr val="C00000"/>
                        </a:solidFill>
                        <a:latin typeface="+mn-lt"/>
                        <a:cs typeface="Verdan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smtClean="0">
                          <a:solidFill>
                            <a:srgbClr val="C00000"/>
                          </a:solidFill>
                          <a:latin typeface="+mn-lt"/>
                          <a:cs typeface="Verdana"/>
                        </a:rPr>
                        <a:t>Entrepreneur and OSP </a:t>
                      </a:r>
                    </a:p>
                    <a:p>
                      <a:pPr algn="ctr"/>
                      <a:r>
                        <a:rPr lang="en-US" sz="1400" b="1" dirty="0" smtClean="0">
                          <a:solidFill>
                            <a:srgbClr val="C00000"/>
                          </a:solidFill>
                          <a:latin typeface="+mn-lt"/>
                          <a:cs typeface="Verdana"/>
                        </a:rPr>
                        <a:t>project founder</a:t>
                      </a:r>
                      <a:endParaRPr lang="en-US" sz="1400" b="1" dirty="0">
                        <a:solidFill>
                          <a:srgbClr val="C00000"/>
                        </a:solidFill>
                        <a:latin typeface="+mn-lt"/>
                        <a:cs typeface="Verdan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smtClean="0">
                          <a:solidFill>
                            <a:srgbClr val="C00000"/>
                          </a:solidFill>
                          <a:latin typeface="+mn-lt"/>
                          <a:cs typeface="Verdana"/>
                        </a:rPr>
                        <a:t>Community manager &amp; </a:t>
                      </a:r>
                    </a:p>
                    <a:p>
                      <a:pPr algn="ctr"/>
                      <a:r>
                        <a:rPr lang="en-US" sz="1400" b="1" dirty="0" smtClean="0">
                          <a:solidFill>
                            <a:srgbClr val="C00000"/>
                          </a:solidFill>
                          <a:latin typeface="+mn-lt"/>
                          <a:cs typeface="Verdana"/>
                        </a:rPr>
                        <a:t>visionary</a:t>
                      </a:r>
                      <a:endParaRPr lang="en-US" sz="1400" b="1" dirty="0">
                        <a:solidFill>
                          <a:srgbClr val="C00000"/>
                        </a:solidFill>
                        <a:latin typeface="+mn-lt"/>
                        <a:cs typeface="Verdan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smtClean="0">
                          <a:solidFill>
                            <a:srgbClr val="C00000"/>
                          </a:solidFill>
                          <a:latin typeface="+mn-lt"/>
                          <a:cs typeface="Verdana"/>
                        </a:rPr>
                        <a:t>Maker &amp; Geek</a:t>
                      </a:r>
                      <a:endParaRPr lang="en-US" sz="1400" b="1" dirty="0">
                        <a:solidFill>
                          <a:srgbClr val="C00000"/>
                        </a:solidFill>
                        <a:latin typeface="+mn-lt"/>
                        <a:cs typeface="Verdana"/>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8858929"/>
                  </a:ext>
                </a:extLst>
              </a:tr>
            </a:tbl>
          </a:graphicData>
        </a:graphic>
      </p:graphicFrame>
      <p:sp>
        <p:nvSpPr>
          <p:cNvPr id="2" name="Titre 1"/>
          <p:cNvSpPr>
            <a:spLocks noGrp="1"/>
          </p:cNvSpPr>
          <p:nvPr>
            <p:ph type="title"/>
          </p:nvPr>
        </p:nvSpPr>
        <p:spPr>
          <a:xfrm>
            <a:off x="0" y="35915"/>
            <a:ext cx="12192000" cy="969140"/>
          </a:xfrm>
        </p:spPr>
        <p:txBody>
          <a:bodyPr>
            <a:normAutofit/>
          </a:bodyPr>
          <a:lstStyle/>
          <a:p>
            <a:pPr algn="ctr"/>
            <a:r>
              <a:rPr lang="en-US" sz="2000" dirty="0">
                <a:latin typeface="Verdana"/>
                <a:cs typeface="Verdana"/>
              </a:rPr>
              <a:t>Design </a:t>
            </a:r>
            <a:r>
              <a:rPr lang="en-US" sz="2000" dirty="0" smtClean="0">
                <a:latin typeface="Verdana"/>
                <a:cs typeface="Verdana"/>
              </a:rPr>
              <a:t>Reuse </a:t>
            </a:r>
            <a:r>
              <a:rPr lang="en-US" sz="2000" dirty="0">
                <a:latin typeface="Verdana"/>
                <a:cs typeface="Verdana"/>
              </a:rPr>
              <a:t>in </a:t>
            </a:r>
            <a:r>
              <a:rPr lang="en-US" sz="2000" dirty="0" smtClean="0">
                <a:latin typeface="Verdana"/>
                <a:cs typeface="Verdana"/>
              </a:rPr>
              <a:t>Community</a:t>
            </a:r>
            <a:endParaRPr lang="en-US" sz="2000" dirty="0">
              <a:latin typeface="Verdana"/>
              <a:cs typeface="Verdana"/>
            </a:endParaRPr>
          </a:p>
        </p:txBody>
      </p:sp>
      <p:sp>
        <p:nvSpPr>
          <p:cNvPr id="4" name="Espace réservé du numéro de diapositive 3"/>
          <p:cNvSpPr>
            <a:spLocks noGrp="1"/>
          </p:cNvSpPr>
          <p:nvPr>
            <p:ph type="sldNum" sz="quarter" idx="12"/>
          </p:nvPr>
        </p:nvSpPr>
        <p:spPr/>
        <p:txBody>
          <a:bodyPr/>
          <a:lstStyle/>
          <a:p>
            <a:fld id="{E3FA261E-3765-4606-8C85-3DDFCCDE7948}" type="slidenum">
              <a:rPr lang="en-GB" sz="1100" smtClean="0">
                <a:latin typeface="Verdana"/>
                <a:cs typeface="Verdana"/>
              </a:rPr>
              <a:pPr/>
              <a:t>7</a:t>
            </a:fld>
            <a:endParaRPr lang="en-GB" sz="1100" dirty="0">
              <a:latin typeface="Verdana"/>
              <a:cs typeface="Verdana"/>
            </a:endParaRPr>
          </a:p>
        </p:txBody>
      </p:sp>
      <p:sp>
        <p:nvSpPr>
          <p:cNvPr id="5" name="Espace réservé du pied de page 4"/>
          <p:cNvSpPr>
            <a:spLocks noGrp="1"/>
          </p:cNvSpPr>
          <p:nvPr>
            <p:ph type="ftr" sz="quarter" idx="13"/>
          </p:nvPr>
        </p:nvSpPr>
        <p:spPr/>
        <p:txBody>
          <a:bodyPr/>
          <a:lstStyle/>
          <a:p>
            <a:r>
              <a:rPr lang="en-GB" sz="800" dirty="0" smtClean="0">
                <a:latin typeface="Verdana"/>
                <a:cs typeface="Verdana"/>
              </a:rPr>
              <a:t>10</a:t>
            </a:r>
            <a:r>
              <a:rPr lang="en-GB" sz="800" baseline="30000" dirty="0" smtClean="0">
                <a:latin typeface="Verdana"/>
                <a:cs typeface="Verdana"/>
              </a:rPr>
              <a:t>th</a:t>
            </a:r>
            <a:r>
              <a:rPr lang="en-GB" sz="800" dirty="0" smtClean="0">
                <a:latin typeface="Verdana"/>
                <a:cs typeface="Verdana"/>
              </a:rPr>
              <a:t> International Joint Conference on Mechanics, Design Engineering and Advanced Manufacturing </a:t>
            </a:r>
          </a:p>
          <a:p>
            <a:r>
              <a:rPr lang="en-GB" sz="800" dirty="0" smtClean="0">
                <a:latin typeface="Verdana"/>
                <a:cs typeface="Verdana"/>
              </a:rPr>
              <a:t>2</a:t>
            </a:r>
            <a:r>
              <a:rPr lang="en-GB" sz="800" baseline="30000" dirty="0" smtClean="0">
                <a:latin typeface="Verdana"/>
                <a:cs typeface="Verdana"/>
              </a:rPr>
              <a:t>nd </a:t>
            </a:r>
            <a:r>
              <a:rPr lang="en-GB" sz="800" dirty="0" smtClean="0">
                <a:latin typeface="Verdana"/>
                <a:cs typeface="Verdana"/>
              </a:rPr>
              <a:t>-4</a:t>
            </a:r>
            <a:r>
              <a:rPr lang="en-GB" sz="800" baseline="30000" dirty="0" smtClean="0">
                <a:latin typeface="Verdana"/>
                <a:cs typeface="Verdana"/>
              </a:rPr>
              <a:t>th</a:t>
            </a:r>
            <a:r>
              <a:rPr lang="en-GB" sz="800" dirty="0" smtClean="0">
                <a:latin typeface="Verdana"/>
                <a:cs typeface="Verdana"/>
              </a:rPr>
              <a:t>  June 2020 at Aix-en-Provence (France)</a:t>
            </a:r>
          </a:p>
          <a:p>
            <a:r>
              <a:rPr lang="en-GB" sz="800" dirty="0" err="1" smtClean="0">
                <a:latin typeface="Verdana"/>
                <a:cs typeface="Verdana"/>
              </a:rPr>
              <a:t>Webconference</a:t>
            </a:r>
            <a:r>
              <a:rPr lang="en-GB" sz="800" dirty="0" smtClean="0">
                <a:latin typeface="Verdana"/>
                <a:cs typeface="Verdana"/>
              </a:rPr>
              <a:t> organized by Arts et </a:t>
            </a:r>
            <a:r>
              <a:rPr lang="en-GB" sz="800" dirty="0" err="1" smtClean="0">
                <a:latin typeface="Verdana"/>
                <a:cs typeface="Verdana"/>
              </a:rPr>
              <a:t>Métiers</a:t>
            </a:r>
            <a:r>
              <a:rPr lang="en-GB" sz="800" dirty="0" smtClean="0">
                <a:latin typeface="Verdana"/>
                <a:cs typeface="Verdana"/>
              </a:rPr>
              <a:t> Institute</a:t>
            </a:r>
          </a:p>
        </p:txBody>
      </p:sp>
      <p:sp>
        <p:nvSpPr>
          <p:cNvPr id="11" name="Rectangle 10"/>
          <p:cNvSpPr/>
          <p:nvPr/>
        </p:nvSpPr>
        <p:spPr>
          <a:xfrm>
            <a:off x="2567608" y="1019071"/>
            <a:ext cx="9505056" cy="307777"/>
          </a:xfrm>
          <a:prstGeom prst="rect">
            <a:avLst/>
          </a:prstGeom>
        </p:spPr>
        <p:txBody>
          <a:bodyPr wrap="square">
            <a:spAutoFit/>
          </a:bodyPr>
          <a:lstStyle/>
          <a:p>
            <a:pPr algn="ctr"/>
            <a:r>
              <a:rPr lang="en-US" sz="1400" b="1" dirty="0" smtClean="0">
                <a:latin typeface="Verdana"/>
                <a:cs typeface="Verdana"/>
              </a:rPr>
              <a:t>5 personas </a:t>
            </a:r>
            <a:r>
              <a:rPr lang="en-US" sz="1400" b="1" dirty="0">
                <a:latin typeface="Verdana"/>
                <a:cs typeface="Verdana"/>
              </a:rPr>
              <a:t>according to 23 </a:t>
            </a:r>
            <a:r>
              <a:rPr lang="en-US" sz="1400" b="1" dirty="0" smtClean="0">
                <a:latin typeface="Verdana"/>
                <a:cs typeface="Verdana"/>
              </a:rPr>
              <a:t>interviews in </a:t>
            </a:r>
            <a:r>
              <a:rPr lang="en-US" sz="1400" b="1" dirty="0">
                <a:latin typeface="Verdana"/>
                <a:cs typeface="Verdana"/>
              </a:rPr>
              <a:t>the previous project </a:t>
            </a:r>
            <a:r>
              <a:rPr lang="en-US" sz="1400" b="1" dirty="0" smtClean="0">
                <a:latin typeface="Verdana"/>
                <a:cs typeface="Verdana"/>
              </a:rPr>
              <a:t>“OPEN”: </a:t>
            </a:r>
            <a:endParaRPr lang="en-US" sz="1400" b="1" dirty="0">
              <a:latin typeface="Verdana"/>
              <a:cs typeface="Verdana"/>
            </a:endParaRPr>
          </a:p>
        </p:txBody>
      </p:sp>
      <p:pic>
        <p:nvPicPr>
          <p:cNvPr id="23" name="Image 22">
            <a:extLst>
              <a:ext uri="{FF2B5EF4-FFF2-40B4-BE49-F238E27FC236}">
                <a16:creationId xmlns:a16="http://schemas.microsoft.com/office/drawing/2014/main" id="{72D8BB0A-2E63-FB4A-B3CA-DF4CB46A192A}"/>
              </a:ext>
            </a:extLst>
          </p:cNvPr>
          <p:cNvPicPr>
            <a:picLocks noChangeAspect="1"/>
          </p:cNvPicPr>
          <p:nvPr/>
        </p:nvPicPr>
        <p:blipFill>
          <a:blip r:embed="rId15"/>
          <a:stretch>
            <a:fillRect/>
          </a:stretch>
        </p:blipFill>
        <p:spPr>
          <a:xfrm>
            <a:off x="10056440" y="92551"/>
            <a:ext cx="2080642" cy="855867"/>
          </a:xfrm>
          <a:prstGeom prst="rect">
            <a:avLst/>
          </a:prstGeom>
        </p:spPr>
      </p:pic>
      <p:pic>
        <p:nvPicPr>
          <p:cNvPr id="44" name="Grafik 10" descr="E:\LocalP\TUB\OPEN!\WP 3\Task 3.2 Practice Analysis\Personas\Xobile - portrait.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97421" y="1340864"/>
            <a:ext cx="1065763" cy="864000"/>
          </a:xfrm>
          <a:prstGeom prst="rect">
            <a:avLst/>
          </a:prstGeom>
          <a:noFill/>
          <a:ln>
            <a:noFill/>
          </a:ln>
        </p:spPr>
      </p:pic>
      <p:pic>
        <p:nvPicPr>
          <p:cNvPr id="45" name="Grafik 8" descr="E:\LocalP\TUB\OPEN!\WP 3\Task 3.2 Practice Analysis\Personas\Thomas - portrait.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558757" y="1340864"/>
            <a:ext cx="1115224" cy="864000"/>
          </a:xfrm>
          <a:prstGeom prst="rect">
            <a:avLst/>
          </a:prstGeom>
          <a:noFill/>
          <a:ln>
            <a:noFill/>
          </a:ln>
        </p:spPr>
      </p:pic>
      <p:pic>
        <p:nvPicPr>
          <p:cNvPr id="46" name="Grafik 5" descr="E:\LocalP\TUB\OPEN!\WP 3\Task 3.2 Practice Analysis\Personas\Paul - portrait.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585387" y="1340864"/>
            <a:ext cx="1151165" cy="864000"/>
          </a:xfrm>
          <a:prstGeom prst="rect">
            <a:avLst/>
          </a:prstGeom>
          <a:noFill/>
          <a:ln>
            <a:noFill/>
          </a:ln>
        </p:spPr>
      </p:pic>
      <p:pic>
        <p:nvPicPr>
          <p:cNvPr id="47" name="Grafik 1" descr="E:\LocalP\TUB\OPEN!\WP 3\Task 3.2 Practice Analysis\Personas\Mira - portrait.png"/>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890817" y="1340864"/>
            <a:ext cx="984401" cy="864000"/>
          </a:xfrm>
          <a:prstGeom prst="rect">
            <a:avLst/>
          </a:prstGeom>
          <a:noFill/>
          <a:ln>
            <a:noFill/>
          </a:ln>
        </p:spPr>
      </p:pic>
      <p:pic>
        <p:nvPicPr>
          <p:cNvPr id="2051" name="Picture 3" descr="Martine - portrait"/>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126067" y="1340864"/>
            <a:ext cx="942547" cy="86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Tableau 7"/>
          <p:cNvGraphicFramePr>
            <a:graphicFrameLocks noGrp="1"/>
          </p:cNvGraphicFramePr>
          <p:nvPr>
            <p:extLst>
              <p:ext uri="{D42A27DB-BD31-4B8C-83A1-F6EECF244321}">
                <p14:modId xmlns:p14="http://schemas.microsoft.com/office/powerpoint/2010/main" val="957794302"/>
              </p:ext>
            </p:extLst>
          </p:nvPr>
        </p:nvGraphicFramePr>
        <p:xfrm>
          <a:off x="695398" y="2686711"/>
          <a:ext cx="11377266" cy="3396488"/>
        </p:xfrm>
        <a:graphic>
          <a:graphicData uri="http://schemas.openxmlformats.org/drawingml/2006/table">
            <a:tbl>
              <a:tblPr firstRow="1" bandRow="1">
                <a:tableStyleId>{5C22544A-7EE6-4342-B048-85BDC9FD1C3A}</a:tableStyleId>
              </a:tblPr>
              <a:tblGrid>
                <a:gridCol w="1896211">
                  <a:extLst>
                    <a:ext uri="{9D8B030D-6E8A-4147-A177-3AD203B41FA5}">
                      <a16:colId xmlns:a16="http://schemas.microsoft.com/office/drawing/2014/main" val="2676659766"/>
                    </a:ext>
                  </a:extLst>
                </a:gridCol>
                <a:gridCol w="1896211">
                  <a:extLst>
                    <a:ext uri="{9D8B030D-6E8A-4147-A177-3AD203B41FA5}">
                      <a16:colId xmlns:a16="http://schemas.microsoft.com/office/drawing/2014/main" val="897282030"/>
                    </a:ext>
                  </a:extLst>
                </a:gridCol>
                <a:gridCol w="1896211">
                  <a:extLst>
                    <a:ext uri="{9D8B030D-6E8A-4147-A177-3AD203B41FA5}">
                      <a16:colId xmlns:a16="http://schemas.microsoft.com/office/drawing/2014/main" val="2825098760"/>
                    </a:ext>
                  </a:extLst>
                </a:gridCol>
                <a:gridCol w="1896211">
                  <a:extLst>
                    <a:ext uri="{9D8B030D-6E8A-4147-A177-3AD203B41FA5}">
                      <a16:colId xmlns:a16="http://schemas.microsoft.com/office/drawing/2014/main" val="1168678467"/>
                    </a:ext>
                  </a:extLst>
                </a:gridCol>
                <a:gridCol w="1896211">
                  <a:extLst>
                    <a:ext uri="{9D8B030D-6E8A-4147-A177-3AD203B41FA5}">
                      <a16:colId xmlns:a16="http://schemas.microsoft.com/office/drawing/2014/main" val="3044405579"/>
                    </a:ext>
                  </a:extLst>
                </a:gridCol>
                <a:gridCol w="1896211">
                  <a:extLst>
                    <a:ext uri="{9D8B030D-6E8A-4147-A177-3AD203B41FA5}">
                      <a16:colId xmlns:a16="http://schemas.microsoft.com/office/drawing/2014/main" val="3294566614"/>
                    </a:ext>
                  </a:extLst>
                </a:gridCol>
              </a:tblGrid>
              <a:tr h="370840">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noProof="0" dirty="0" smtClean="0">
                          <a:solidFill>
                            <a:schemeClr val="tx1"/>
                          </a:solidFill>
                          <a:latin typeface="+mn-lt"/>
                        </a:rPr>
                        <a:t>Motivation to create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noProof="0" dirty="0" smtClean="0">
                          <a:solidFill>
                            <a:schemeClr val="tx1"/>
                          </a:solidFill>
                          <a:latin typeface="+mn-lt"/>
                        </a:rPr>
                        <a:t>Fun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Create own product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Ideological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Collective challenge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spcAft>
                          <a:spcPts val="0"/>
                        </a:spcAft>
                      </a:pPr>
                      <a:r>
                        <a:rPr lang="en-GB" sz="1100" b="0">
                          <a:solidFill>
                            <a:schemeClr val="tx1"/>
                          </a:solidFill>
                          <a:effectLst/>
                          <a:latin typeface="+mn-lt"/>
                          <a:ea typeface="Calibri" panose="020F0502020204030204" pitchFamily="34" charset="0"/>
                          <a:cs typeface="Times New Roman" panose="02020603050405020304" pitchFamily="18" charset="0"/>
                        </a:rPr>
                        <a:t>Teaching and learning </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12008478"/>
                  </a:ext>
                </a:extLst>
              </a:tr>
              <a:tr h="370840">
                <a:tc vMerge="1">
                  <a:txBody>
                    <a:bodyPr/>
                    <a:lstStyle/>
                    <a:p>
                      <a:pPr algn="ctr"/>
                      <a:endParaRPr lang="en-US" sz="1400" b="0"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100" b="0" noProof="0" dirty="0" smtClean="0">
                          <a:solidFill>
                            <a:schemeClr val="tx1"/>
                          </a:solidFill>
                          <a:latin typeface="+mn-lt"/>
                        </a:rPr>
                        <a:t>Teaching</a:t>
                      </a:r>
                      <a:r>
                        <a:rPr lang="en-US" sz="1100" b="0" baseline="0" noProof="0" dirty="0" smtClean="0">
                          <a:solidFill>
                            <a:schemeClr val="tx1"/>
                          </a:solidFill>
                          <a:latin typeface="+mn-lt"/>
                        </a:rPr>
                        <a:t> and learning</a:t>
                      </a:r>
                      <a:endParaRPr lang="en-US" sz="1100" b="0"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Problem solving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Teaching and learning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Ideological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Fun </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17725619"/>
                  </a:ext>
                </a:extLst>
              </a:tr>
              <a:tr h="370840">
                <a:tc vMerge="1">
                  <a:txBody>
                    <a:bodyPr/>
                    <a:lstStyle/>
                    <a:p>
                      <a:pPr algn="ctr"/>
                      <a:endParaRPr lang="en-US" sz="1400" b="0" noProof="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100" b="0" noProof="0" dirty="0" smtClean="0">
                          <a:solidFill>
                            <a:schemeClr val="tx1"/>
                          </a:solidFill>
                          <a:latin typeface="+mn-lt"/>
                        </a:rPr>
                        <a:t>Collective challenge</a:t>
                      </a:r>
                      <a:endParaRPr lang="en-US" sz="1100" b="0"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Collective challenge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Empowerment through technology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Empowerment through technology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Collective challenge </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939894503"/>
                  </a:ext>
                </a:extLst>
              </a:tr>
              <a:tr h="370840">
                <a:tc rowSpan="3">
                  <a:txBody>
                    <a:bodyPr/>
                    <a:lstStyle/>
                    <a:p>
                      <a:pPr algn="ctr"/>
                      <a:r>
                        <a:rPr lang="en-US" sz="1400" b="0" noProof="0" dirty="0" smtClean="0">
                          <a:latin typeface="+mn-lt"/>
                        </a:rPr>
                        <a:t>Vision</a:t>
                      </a:r>
                      <a:endParaRPr lang="en-US" sz="1400" b="0" noProof="0" dirty="0">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noProof="0" dirty="0" smtClean="0">
                          <a:solidFill>
                            <a:schemeClr val="tx1"/>
                          </a:solidFill>
                          <a:latin typeface="+mn-lt"/>
                        </a:rPr>
                        <a:t>Create own product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Have an impact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Have an impact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Create an alternative system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Create </a:t>
                      </a:r>
                      <a:r>
                        <a:rPr lang="en-GB" sz="1100" b="0" dirty="0" smtClean="0">
                          <a:solidFill>
                            <a:schemeClr val="tx1"/>
                          </a:solidFill>
                          <a:effectLst/>
                          <a:latin typeface="+mn-lt"/>
                          <a:ea typeface="Calibri" panose="020F0502020204030204" pitchFamily="34" charset="0"/>
                          <a:cs typeface="Times New Roman" panose="02020603050405020304" pitchFamily="18" charset="0"/>
                        </a:rPr>
                        <a:t>own </a:t>
                      </a:r>
                      <a:r>
                        <a:rPr lang="en-GB" sz="1100" b="0" dirty="0">
                          <a:solidFill>
                            <a:schemeClr val="tx1"/>
                          </a:solidFill>
                          <a:effectLst/>
                          <a:latin typeface="+mn-lt"/>
                          <a:ea typeface="Calibri" panose="020F0502020204030204" pitchFamily="34" charset="0"/>
                          <a:cs typeface="Times New Roman" panose="02020603050405020304" pitchFamily="18" charset="0"/>
                        </a:rPr>
                        <a:t>product </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593839392"/>
                  </a:ext>
                </a:extLst>
              </a:tr>
              <a:tr h="370840">
                <a:tc vMerge="1">
                  <a:txBody>
                    <a:bodyPr/>
                    <a:lstStyle/>
                    <a:p>
                      <a:pPr algn="ctr"/>
                      <a:endParaRPr lang="en-US" sz="1400" b="0" noProof="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noProof="0" dirty="0" smtClean="0">
                          <a:solidFill>
                            <a:schemeClr val="tx1"/>
                          </a:solidFill>
                          <a:latin typeface="+mn-lt"/>
                        </a:rPr>
                        <a:t>Educate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Create </a:t>
                      </a:r>
                      <a:r>
                        <a:rPr lang="en-GB" sz="1100" b="0" dirty="0" smtClean="0">
                          <a:solidFill>
                            <a:schemeClr val="tx1"/>
                          </a:solidFill>
                          <a:effectLst/>
                          <a:latin typeface="+mn-lt"/>
                          <a:ea typeface="Calibri" panose="020F0502020204030204" pitchFamily="34" charset="0"/>
                          <a:cs typeface="Times New Roman" panose="02020603050405020304" pitchFamily="18" charset="0"/>
                        </a:rPr>
                        <a:t>own </a:t>
                      </a:r>
                      <a:r>
                        <a:rPr lang="en-GB" sz="1100" b="0" dirty="0">
                          <a:solidFill>
                            <a:schemeClr val="tx1"/>
                          </a:solidFill>
                          <a:effectLst/>
                          <a:latin typeface="+mn-lt"/>
                          <a:ea typeface="Calibri" panose="020F0502020204030204" pitchFamily="34" charset="0"/>
                          <a:cs typeface="Times New Roman" panose="02020603050405020304" pitchFamily="18" charset="0"/>
                        </a:rPr>
                        <a:t>product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Create an alternative system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Have an impact (by making a difference)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Educate </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165623873"/>
                  </a:ext>
                </a:extLst>
              </a:tr>
              <a:tr h="370840">
                <a:tc vMerge="1">
                  <a:txBody>
                    <a:bodyPr/>
                    <a:lstStyle/>
                    <a:p>
                      <a:pPr algn="ctr"/>
                      <a:endParaRPr lang="en-US" sz="1400" b="0" noProof="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noProof="0" dirty="0" smtClean="0">
                          <a:solidFill>
                            <a:schemeClr val="tx1"/>
                          </a:solidFill>
                          <a:latin typeface="+mn-lt"/>
                        </a:rPr>
                        <a:t>Fun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15000"/>
                        </a:lnSpc>
                        <a:spcAft>
                          <a:spcPts val="0"/>
                        </a:spcAft>
                      </a:pPr>
                      <a:r>
                        <a:rPr lang="en-GB" sz="1100" b="0" dirty="0" smtClean="0">
                          <a:solidFill>
                            <a:schemeClr val="tx1"/>
                          </a:solidFill>
                          <a:effectLst/>
                          <a:latin typeface="+mn-lt"/>
                          <a:ea typeface="Calibri" panose="020F0502020204030204" pitchFamily="34" charset="0"/>
                          <a:cs typeface="Times New Roman" panose="02020603050405020304" pitchFamily="18" charset="0"/>
                        </a:rPr>
                        <a:t>Fun</a:t>
                      </a:r>
                      <a:endParaRPr lang="en-GB" sz="1100" b="0" dirty="0">
                        <a:solidFill>
                          <a:schemeClr val="tx1"/>
                        </a:solidFill>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Educate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Create </a:t>
                      </a:r>
                      <a:r>
                        <a:rPr lang="en-GB" sz="1100" b="0" dirty="0" smtClean="0">
                          <a:solidFill>
                            <a:schemeClr val="tx1"/>
                          </a:solidFill>
                          <a:effectLst/>
                          <a:latin typeface="+mn-lt"/>
                          <a:ea typeface="Calibri" panose="020F0502020204030204" pitchFamily="34" charset="0"/>
                          <a:cs typeface="Times New Roman" panose="02020603050405020304" pitchFamily="18" charset="0"/>
                        </a:rPr>
                        <a:t>own </a:t>
                      </a:r>
                      <a:r>
                        <a:rPr lang="en-GB" sz="1100" b="0" dirty="0">
                          <a:solidFill>
                            <a:schemeClr val="tx1"/>
                          </a:solidFill>
                          <a:effectLst/>
                          <a:latin typeface="+mn-lt"/>
                          <a:ea typeface="Calibri" panose="020F0502020204030204" pitchFamily="34" charset="0"/>
                          <a:cs typeface="Times New Roman" panose="02020603050405020304" pitchFamily="18" charset="0"/>
                        </a:rPr>
                        <a:t>product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Fun </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58894074"/>
                  </a:ext>
                </a:extLst>
              </a:tr>
              <a:tr h="370840">
                <a:tc rowSpan="3">
                  <a:txBody>
                    <a:bodyPr/>
                    <a:lstStyle/>
                    <a:p>
                      <a:pPr algn="ctr"/>
                      <a:r>
                        <a:rPr lang="en-US" sz="1400" b="0" noProof="0" dirty="0" smtClean="0">
                          <a:latin typeface="+mn-lt"/>
                        </a:rPr>
                        <a:t>Motivation for openness</a:t>
                      </a:r>
                      <a:endParaRPr lang="en-US" sz="1400" b="0" noProof="0" dirty="0">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noProof="0" dirty="0" smtClean="0">
                          <a:solidFill>
                            <a:schemeClr val="tx1"/>
                          </a:solidFill>
                          <a:latin typeface="+mn-lt"/>
                        </a:rPr>
                        <a:t>Sharing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lnSpc>
                          <a:spcPct val="115000"/>
                        </a:lnSpc>
                        <a:spcAft>
                          <a:spcPts val="0"/>
                        </a:spcAft>
                      </a:pPr>
                      <a:r>
                        <a:rPr lang="fr-FR" sz="1100" b="0">
                          <a:solidFill>
                            <a:schemeClr val="tx1"/>
                          </a:solidFill>
                          <a:effectLst/>
                          <a:latin typeface="+mn-lt"/>
                          <a:ea typeface="Calibri" panose="020F0502020204030204" pitchFamily="34" charset="0"/>
                          <a:cs typeface="Times New Roman" panose="02020603050405020304" pitchFamily="18" charset="0"/>
                        </a:rPr>
                        <a:t>Innovation PD</a:t>
                      </a:r>
                      <a:endParaRPr lang="en-GB" sz="1100" b="0">
                        <a:solidFill>
                          <a:schemeClr val="tx1"/>
                        </a:solidFill>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noProof="0" dirty="0" smtClean="0">
                          <a:solidFill>
                            <a:schemeClr val="tx1"/>
                          </a:solidFill>
                          <a:latin typeface="+mn-lt"/>
                        </a:rPr>
                        <a:t>Access to expertise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100" b="0" noProof="0" dirty="0" smtClean="0">
                          <a:solidFill>
                            <a:schemeClr val="tx1"/>
                          </a:solidFill>
                          <a:latin typeface="+mn-lt"/>
                        </a:rPr>
                        <a:t>Social impact</a:t>
                      </a:r>
                      <a:endParaRPr lang="en-US" sz="1100" b="0" noProof="0" dirty="0">
                        <a:solidFill>
                          <a:schemeClr val="tx1"/>
                        </a:solidFill>
                        <a:latin typeface="+mn-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Sharing </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251711866"/>
                  </a:ext>
                </a:extLst>
              </a:tr>
              <a:tr h="370840">
                <a:tc vMerge="1">
                  <a:txBody>
                    <a:bodyPr/>
                    <a:lstStyle/>
                    <a:p>
                      <a:pPr algn="ctr"/>
                      <a:endParaRPr lang="en-US" sz="1400" b="0" noProof="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noProof="0" dirty="0" smtClean="0">
                          <a:solidFill>
                            <a:schemeClr val="tx1"/>
                          </a:solidFill>
                          <a:latin typeface="+mn-lt"/>
                        </a:rPr>
                        <a:t>Access to expertise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noProof="0" dirty="0" smtClean="0">
                          <a:solidFill>
                            <a:schemeClr val="tx1"/>
                          </a:solidFill>
                          <a:latin typeface="+mn-lt"/>
                        </a:rPr>
                        <a:t>Access to expertise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Innovation / product development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Innovation / product development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noProof="0" dirty="0" smtClean="0">
                          <a:solidFill>
                            <a:schemeClr val="tx1"/>
                          </a:solidFill>
                          <a:latin typeface="+mn-lt"/>
                        </a:rPr>
                        <a:t>Access to expertise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53765123"/>
                  </a:ext>
                </a:extLst>
              </a:tr>
              <a:tr h="370840">
                <a:tc vMerge="1">
                  <a:txBody>
                    <a:bodyPr/>
                    <a:lstStyle/>
                    <a:p>
                      <a:pPr algn="ctr"/>
                      <a:endParaRPr lang="en-US" sz="1400" b="0" noProof="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0" noProof="0" dirty="0" smtClean="0">
                          <a:solidFill>
                            <a:schemeClr val="tx1"/>
                          </a:solidFill>
                          <a:latin typeface="+mn-lt"/>
                        </a:rPr>
                        <a:t>Social impact</a:t>
                      </a:r>
                      <a:endParaRPr lang="en-US" sz="1100" b="0"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100" b="0" noProof="0" dirty="0" smtClean="0">
                          <a:solidFill>
                            <a:schemeClr val="tx1"/>
                          </a:solidFill>
                          <a:latin typeface="+mn-lt"/>
                        </a:rPr>
                        <a:t>Social impact</a:t>
                      </a:r>
                      <a:endParaRPr lang="en-US" sz="1100" b="0" noProof="0" dirty="0">
                        <a:solidFill>
                          <a:schemeClr val="tx1"/>
                        </a:solidFill>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100" b="0" noProof="0" dirty="0" smtClean="0">
                          <a:solidFill>
                            <a:schemeClr val="tx1"/>
                          </a:solidFill>
                          <a:latin typeface="+mn-lt"/>
                        </a:rPr>
                        <a:t>Social impact</a:t>
                      </a:r>
                      <a:endParaRPr lang="en-US" sz="1100" b="0" noProof="0" dirty="0">
                        <a:solidFill>
                          <a:schemeClr val="tx1"/>
                        </a:solidFill>
                        <a:latin typeface="+mn-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Sharing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lnSpc>
                          <a:spcPct val="115000"/>
                        </a:lnSpc>
                        <a:spcAft>
                          <a:spcPts val="0"/>
                        </a:spcAft>
                      </a:pPr>
                      <a:r>
                        <a:rPr lang="en-GB" sz="1100" b="0" dirty="0">
                          <a:solidFill>
                            <a:schemeClr val="tx1"/>
                          </a:solidFill>
                          <a:effectLst/>
                          <a:latin typeface="+mn-lt"/>
                          <a:ea typeface="Calibri" panose="020F0502020204030204" pitchFamily="34" charset="0"/>
                          <a:cs typeface="Times New Roman" panose="02020603050405020304" pitchFamily="18" charset="0"/>
                        </a:rPr>
                        <a:t>Innovation/product development </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138748376"/>
                  </a:ext>
                </a:extLst>
              </a:tr>
            </a:tbl>
          </a:graphicData>
        </a:graphic>
      </p:graphicFrame>
      <p:pic>
        <p:nvPicPr>
          <p:cNvPr id="7" name="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79204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6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Graphic spid="41" grpId="0">
        <p:bldAsOne/>
      </p:bldGraphic>
      <p:bldGraphic spid="48" grpId="0">
        <p:bldAsOne/>
      </p:bldGraphic>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5915"/>
            <a:ext cx="12192000" cy="969140"/>
          </a:xfrm>
        </p:spPr>
        <p:txBody>
          <a:bodyPr>
            <a:normAutofit/>
          </a:bodyPr>
          <a:lstStyle/>
          <a:p>
            <a:pPr algn="ctr"/>
            <a:r>
              <a:rPr lang="en-US" sz="2000" dirty="0">
                <a:latin typeface="Verdana"/>
                <a:cs typeface="Verdana"/>
              </a:rPr>
              <a:t>Design </a:t>
            </a:r>
            <a:r>
              <a:rPr lang="en-US" sz="2000" dirty="0" smtClean="0">
                <a:latin typeface="Verdana"/>
                <a:cs typeface="Verdana"/>
              </a:rPr>
              <a:t>Reuse </a:t>
            </a:r>
            <a:r>
              <a:rPr lang="en-US" sz="2000" dirty="0">
                <a:latin typeface="Verdana"/>
                <a:cs typeface="Verdana"/>
              </a:rPr>
              <a:t>in </a:t>
            </a:r>
            <a:r>
              <a:rPr lang="en-US" sz="2000" dirty="0" smtClean="0">
                <a:latin typeface="Verdana"/>
                <a:cs typeface="Verdana"/>
              </a:rPr>
              <a:t>Community</a:t>
            </a:r>
            <a:endParaRPr lang="en-US" sz="2000" dirty="0">
              <a:latin typeface="Verdana"/>
              <a:cs typeface="Verdana"/>
            </a:endParaRPr>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pPr/>
              <a:t>8</a:t>
            </a:fld>
            <a:endParaRPr lang="en-GB" dirty="0"/>
          </a:p>
        </p:txBody>
      </p:sp>
      <p:sp>
        <p:nvSpPr>
          <p:cNvPr id="5" name="Espace réservé du pied de page 4"/>
          <p:cNvSpPr>
            <a:spLocks noGrp="1"/>
          </p:cNvSpPr>
          <p:nvPr>
            <p:ph type="ftr" sz="quarter" idx="13"/>
          </p:nvPr>
        </p:nvSpPr>
        <p:spPr/>
        <p:txBody>
          <a:bodyPr/>
          <a:lstStyle/>
          <a:p>
            <a:r>
              <a:rPr lang="en-GB" dirty="0" smtClean="0"/>
              <a:t>10</a:t>
            </a:r>
            <a:r>
              <a:rPr lang="en-GB" baseline="30000" dirty="0" smtClean="0"/>
              <a:t>th</a:t>
            </a:r>
            <a:r>
              <a:rPr lang="en-GB" dirty="0" smtClean="0"/>
              <a:t> International Joint Conference on Mechanics, Design Engineering and Advanced Manufacturing </a:t>
            </a:r>
          </a:p>
          <a:p>
            <a:r>
              <a:rPr lang="en-GB" dirty="0" smtClean="0"/>
              <a:t>2</a:t>
            </a:r>
            <a:r>
              <a:rPr lang="en-GB" baseline="30000" dirty="0" smtClean="0"/>
              <a:t>nd </a:t>
            </a:r>
            <a:r>
              <a:rPr lang="en-GB" dirty="0" smtClean="0"/>
              <a:t>-4</a:t>
            </a:r>
            <a:r>
              <a:rPr lang="en-GB" baseline="30000" dirty="0" smtClean="0"/>
              <a:t>th</a:t>
            </a:r>
            <a:r>
              <a:rPr lang="en-GB" dirty="0" smtClean="0"/>
              <a:t>  June 2020 at Aix-en-Provence (France)</a:t>
            </a:r>
          </a:p>
          <a:p>
            <a:r>
              <a:rPr lang="en-GB" dirty="0" err="1" smtClean="0"/>
              <a:t>Webconference</a:t>
            </a:r>
            <a:r>
              <a:rPr lang="en-GB" dirty="0" smtClean="0"/>
              <a:t> organized by Arts et </a:t>
            </a:r>
            <a:r>
              <a:rPr lang="en-GB" dirty="0" err="1" smtClean="0"/>
              <a:t>Métiers</a:t>
            </a:r>
            <a:r>
              <a:rPr lang="en-GB" dirty="0" smtClean="0"/>
              <a:t> Institute</a:t>
            </a:r>
          </a:p>
        </p:txBody>
      </p:sp>
      <p:graphicFrame>
        <p:nvGraphicFramePr>
          <p:cNvPr id="13" name="Diagramme 12"/>
          <p:cNvGraphicFramePr/>
          <p:nvPr>
            <p:extLst>
              <p:ext uri="{D42A27DB-BD31-4B8C-83A1-F6EECF244321}">
                <p14:modId xmlns:p14="http://schemas.microsoft.com/office/powerpoint/2010/main" val="3420429961"/>
              </p:ext>
            </p:extLst>
          </p:nvPr>
        </p:nvGraphicFramePr>
        <p:xfrm>
          <a:off x="2711624" y="1268760"/>
          <a:ext cx="6939839" cy="45727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Image 9">
            <a:extLst>
              <a:ext uri="{FF2B5EF4-FFF2-40B4-BE49-F238E27FC236}">
                <a16:creationId xmlns:a16="http://schemas.microsoft.com/office/drawing/2014/main" id="{72D8BB0A-2E63-FB4A-B3CA-DF4CB46A192A}"/>
              </a:ext>
            </a:extLst>
          </p:cNvPr>
          <p:cNvPicPr>
            <a:picLocks noChangeAspect="1"/>
          </p:cNvPicPr>
          <p:nvPr/>
        </p:nvPicPr>
        <p:blipFill>
          <a:blip r:embed="rId10"/>
          <a:stretch>
            <a:fillRect/>
          </a:stretch>
        </p:blipFill>
        <p:spPr>
          <a:xfrm>
            <a:off x="10056440" y="92551"/>
            <a:ext cx="2080642" cy="855867"/>
          </a:xfrm>
          <a:prstGeom prst="rect">
            <a:avLst/>
          </a:prstGeom>
        </p:spPr>
      </p:pic>
      <p:graphicFrame>
        <p:nvGraphicFramePr>
          <p:cNvPr id="11" name="Espace réservé du contenu 6"/>
          <p:cNvGraphicFramePr>
            <a:graphicFrameLocks/>
          </p:cNvGraphicFramePr>
          <p:nvPr>
            <p:extLst>
              <p:ext uri="{D42A27DB-BD31-4B8C-83A1-F6EECF244321}">
                <p14:modId xmlns:p14="http://schemas.microsoft.com/office/powerpoint/2010/main" val="3003815258"/>
              </p:ext>
            </p:extLst>
          </p:nvPr>
        </p:nvGraphicFramePr>
        <p:xfrm>
          <a:off x="47328" y="1071241"/>
          <a:ext cx="2344722" cy="145936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6" name="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79204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5915"/>
            <a:ext cx="12192000" cy="969140"/>
          </a:xfrm>
        </p:spPr>
        <p:txBody>
          <a:bodyPr>
            <a:normAutofit/>
          </a:bodyPr>
          <a:lstStyle/>
          <a:p>
            <a:pPr algn="ctr"/>
            <a:r>
              <a:rPr lang="en-US" sz="2000" dirty="0">
                <a:latin typeface="Verdana"/>
                <a:cs typeface="Verdana"/>
              </a:rPr>
              <a:t>Design </a:t>
            </a:r>
            <a:r>
              <a:rPr lang="en-US" sz="2000" dirty="0" smtClean="0">
                <a:latin typeface="Verdana"/>
                <a:cs typeface="Verdana"/>
              </a:rPr>
              <a:t>Reuse </a:t>
            </a:r>
            <a:r>
              <a:rPr lang="en-US" sz="2000" dirty="0">
                <a:latin typeface="Verdana"/>
                <a:cs typeface="Verdana"/>
              </a:rPr>
              <a:t>in </a:t>
            </a:r>
            <a:r>
              <a:rPr lang="en-US" sz="2000" dirty="0" smtClean="0">
                <a:latin typeface="Verdana"/>
                <a:cs typeface="Verdana"/>
              </a:rPr>
              <a:t>Community</a:t>
            </a:r>
            <a:endParaRPr lang="en-US" sz="2000" dirty="0">
              <a:latin typeface="Verdana"/>
              <a:cs typeface="Verdana"/>
            </a:endParaRPr>
          </a:p>
        </p:txBody>
      </p:sp>
      <p:sp>
        <p:nvSpPr>
          <p:cNvPr id="4" name="Espace réservé du numéro de diapositive 3"/>
          <p:cNvSpPr>
            <a:spLocks noGrp="1"/>
          </p:cNvSpPr>
          <p:nvPr>
            <p:ph type="sldNum" sz="quarter" idx="12"/>
          </p:nvPr>
        </p:nvSpPr>
        <p:spPr/>
        <p:txBody>
          <a:bodyPr/>
          <a:lstStyle/>
          <a:p>
            <a:fld id="{E3FA261E-3765-4606-8C85-3DDFCCDE7948}" type="slidenum">
              <a:rPr lang="en-GB" smtClean="0"/>
              <a:pPr/>
              <a:t>9</a:t>
            </a:fld>
            <a:endParaRPr lang="en-GB" dirty="0"/>
          </a:p>
        </p:txBody>
      </p:sp>
      <p:sp>
        <p:nvSpPr>
          <p:cNvPr id="5" name="Espace réservé du pied de page 4"/>
          <p:cNvSpPr>
            <a:spLocks noGrp="1"/>
          </p:cNvSpPr>
          <p:nvPr>
            <p:ph type="ftr" sz="quarter" idx="13"/>
          </p:nvPr>
        </p:nvSpPr>
        <p:spPr/>
        <p:txBody>
          <a:bodyPr/>
          <a:lstStyle/>
          <a:p>
            <a:r>
              <a:rPr lang="en-GB" dirty="0" smtClean="0"/>
              <a:t>10</a:t>
            </a:r>
            <a:r>
              <a:rPr lang="en-GB" baseline="30000" dirty="0" smtClean="0"/>
              <a:t>th</a:t>
            </a:r>
            <a:r>
              <a:rPr lang="en-GB" dirty="0" smtClean="0"/>
              <a:t> International Joint Conference on Mechanics, Design Engineering and Advanced Manufacturing </a:t>
            </a:r>
          </a:p>
          <a:p>
            <a:r>
              <a:rPr lang="en-GB" dirty="0" smtClean="0"/>
              <a:t>2</a:t>
            </a:r>
            <a:r>
              <a:rPr lang="en-GB" baseline="30000" dirty="0" smtClean="0"/>
              <a:t>nd </a:t>
            </a:r>
            <a:r>
              <a:rPr lang="en-GB" dirty="0" smtClean="0"/>
              <a:t>-4</a:t>
            </a:r>
            <a:r>
              <a:rPr lang="en-GB" baseline="30000" dirty="0" smtClean="0"/>
              <a:t>th</a:t>
            </a:r>
            <a:r>
              <a:rPr lang="en-GB" dirty="0" smtClean="0"/>
              <a:t>  June 2020 at Aix-en-Provence (France)</a:t>
            </a:r>
          </a:p>
          <a:p>
            <a:r>
              <a:rPr lang="en-GB" dirty="0" err="1" smtClean="0"/>
              <a:t>Webconference</a:t>
            </a:r>
            <a:r>
              <a:rPr lang="en-GB" dirty="0" smtClean="0"/>
              <a:t> organized by Arts et </a:t>
            </a:r>
            <a:r>
              <a:rPr lang="en-GB" dirty="0" err="1" smtClean="0"/>
              <a:t>Métiers</a:t>
            </a:r>
            <a:r>
              <a:rPr lang="en-GB" dirty="0" smtClean="0"/>
              <a:t> Institute</a:t>
            </a:r>
          </a:p>
        </p:txBody>
      </p:sp>
      <p:graphicFrame>
        <p:nvGraphicFramePr>
          <p:cNvPr id="13" name="Diagramme 12"/>
          <p:cNvGraphicFramePr/>
          <p:nvPr>
            <p:extLst>
              <p:ext uri="{D42A27DB-BD31-4B8C-83A1-F6EECF244321}">
                <p14:modId xmlns:p14="http://schemas.microsoft.com/office/powerpoint/2010/main" val="1664834633"/>
              </p:ext>
            </p:extLst>
          </p:nvPr>
        </p:nvGraphicFramePr>
        <p:xfrm>
          <a:off x="-240704" y="3083569"/>
          <a:ext cx="4413393" cy="2756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Image 14"/>
          <p:cNvPicPr>
            <a:picLocks noChangeAspect="1"/>
          </p:cNvPicPr>
          <p:nvPr/>
        </p:nvPicPr>
        <p:blipFill>
          <a:blip r:embed="rId10"/>
          <a:stretch>
            <a:fillRect/>
          </a:stretch>
        </p:blipFill>
        <p:spPr>
          <a:xfrm>
            <a:off x="2892808" y="1078901"/>
            <a:ext cx="3291463" cy="2432115"/>
          </a:xfrm>
          <a:prstGeom prst="rect">
            <a:avLst/>
          </a:prstGeom>
        </p:spPr>
      </p:pic>
      <p:pic>
        <p:nvPicPr>
          <p:cNvPr id="8" name="Image 7"/>
          <p:cNvPicPr>
            <a:picLocks noChangeAspect="1"/>
          </p:cNvPicPr>
          <p:nvPr/>
        </p:nvPicPr>
        <p:blipFill rotWithShape="1">
          <a:blip r:embed="rId11">
            <a:extLst>
              <a:ext uri="{BEBA8EAE-BF5A-486C-A8C5-ECC9F3942E4B}">
                <a14:imgProps xmlns:a14="http://schemas.microsoft.com/office/drawing/2010/main">
                  <a14:imgLayer r:embed="rId12">
                    <a14:imgEffect>
                      <a14:sharpenSoften amount="25000"/>
                    </a14:imgEffect>
                  </a14:imgLayer>
                </a14:imgProps>
              </a:ext>
            </a:extLst>
          </a:blip>
          <a:srcRect l="1111" t="13141" r="7609"/>
          <a:stretch/>
        </p:blipFill>
        <p:spPr>
          <a:xfrm>
            <a:off x="6248097" y="2530602"/>
            <a:ext cx="5868463" cy="3058639"/>
          </a:xfrm>
          <a:prstGeom prst="rect">
            <a:avLst/>
          </a:prstGeom>
        </p:spPr>
      </p:pic>
      <p:pic>
        <p:nvPicPr>
          <p:cNvPr id="10" name="Image 9">
            <a:extLst>
              <a:ext uri="{FF2B5EF4-FFF2-40B4-BE49-F238E27FC236}">
                <a16:creationId xmlns:a16="http://schemas.microsoft.com/office/drawing/2014/main" id="{72D8BB0A-2E63-FB4A-B3CA-DF4CB46A192A}"/>
              </a:ext>
            </a:extLst>
          </p:cNvPr>
          <p:cNvPicPr>
            <a:picLocks noChangeAspect="1"/>
          </p:cNvPicPr>
          <p:nvPr/>
        </p:nvPicPr>
        <p:blipFill>
          <a:blip r:embed="rId13"/>
          <a:stretch>
            <a:fillRect/>
          </a:stretch>
        </p:blipFill>
        <p:spPr>
          <a:xfrm>
            <a:off x="10056440" y="92551"/>
            <a:ext cx="2080642" cy="855867"/>
          </a:xfrm>
          <a:prstGeom prst="rect">
            <a:avLst/>
          </a:prstGeom>
        </p:spPr>
      </p:pic>
      <p:graphicFrame>
        <p:nvGraphicFramePr>
          <p:cNvPr id="11" name="Espace réservé du contenu 6"/>
          <p:cNvGraphicFramePr>
            <a:graphicFrameLocks/>
          </p:cNvGraphicFramePr>
          <p:nvPr>
            <p:extLst>
              <p:ext uri="{D42A27DB-BD31-4B8C-83A1-F6EECF244321}">
                <p14:modId xmlns:p14="http://schemas.microsoft.com/office/powerpoint/2010/main" val="317850942"/>
              </p:ext>
            </p:extLst>
          </p:nvPr>
        </p:nvGraphicFramePr>
        <p:xfrm>
          <a:off x="47328" y="1071241"/>
          <a:ext cx="2344722" cy="145936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 name="Rectangle 2"/>
          <p:cNvSpPr/>
          <p:nvPr/>
        </p:nvSpPr>
        <p:spPr>
          <a:xfrm>
            <a:off x="10773407" y="5741879"/>
            <a:ext cx="1418593" cy="307777"/>
          </a:xfrm>
          <a:prstGeom prst="rect">
            <a:avLst/>
          </a:prstGeom>
        </p:spPr>
        <p:txBody>
          <a:bodyPr wrap="none">
            <a:spAutoFit/>
          </a:bodyPr>
          <a:lstStyle/>
          <a:p>
            <a:r>
              <a:rPr lang="en-GB" sz="1400" i="1" dirty="0">
                <a:hlinkClick r:id="rId19"/>
              </a:rPr>
              <a:t>https://oho.wiki/</a:t>
            </a:r>
            <a:endParaRPr lang="en-GB" sz="1400" i="1" dirty="0"/>
          </a:p>
        </p:txBody>
      </p:sp>
      <p:pic>
        <p:nvPicPr>
          <p:cNvPr id="7" name="1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94856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2594</TotalTime>
  <Words>4432</Words>
  <Application>Microsoft Office PowerPoint</Application>
  <PresentationFormat>Grand écran</PresentationFormat>
  <Paragraphs>498</Paragraphs>
  <Slides>21</Slides>
  <Notes>20</Notes>
  <HiddenSlides>0</HiddenSlides>
  <MMClips>18</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21</vt:i4>
      </vt:variant>
    </vt:vector>
  </HeadingPairs>
  <TitlesOfParts>
    <vt:vector size="31" baseType="lpstr">
      <vt:lpstr>Arial</vt:lpstr>
      <vt:lpstr>Baskerville Old Face</vt:lpstr>
      <vt:lpstr>Bradley Hand ITC</vt:lpstr>
      <vt:lpstr>Calibri</vt:lpstr>
      <vt:lpstr>Comic Sans MS</vt:lpstr>
      <vt:lpstr>Courier New</vt:lpstr>
      <vt:lpstr>Symbol</vt:lpstr>
      <vt:lpstr>Times New Roman</vt:lpstr>
      <vt:lpstr>Verdana</vt:lpstr>
      <vt:lpstr>Thème Office</vt:lpstr>
      <vt:lpstr>Towards a Better Understanding of Open Source Hardware Design Reuse in Company-Community Collaboration </vt:lpstr>
      <vt:lpstr>Outlines </vt:lpstr>
      <vt:lpstr>Horizon 2020 Open!Next Project</vt:lpstr>
      <vt:lpstr>Design Reuse for Company-Community Collaboration</vt:lpstr>
      <vt:lpstr>Outlines </vt:lpstr>
      <vt:lpstr>Design Reuse in Company</vt:lpstr>
      <vt:lpstr>Design Reuse in Community</vt:lpstr>
      <vt:lpstr>Design Reuse in Community</vt:lpstr>
      <vt:lpstr>Design Reuse in Community</vt:lpstr>
      <vt:lpstr>Design Reuse in Community</vt:lpstr>
      <vt:lpstr>Design Reuse in Community</vt:lpstr>
      <vt:lpstr>Design Reuse in Community</vt:lpstr>
      <vt:lpstr>Design Reuse in Community</vt:lpstr>
      <vt:lpstr>Outlines </vt:lpstr>
      <vt:lpstr>Necessary conditions for collaborative design</vt:lpstr>
      <vt:lpstr>Necessary conditions for collaborative design</vt:lpstr>
      <vt:lpstr>Necessary conditions for collaborative design</vt:lpstr>
      <vt:lpstr>Outlines </vt:lpstr>
      <vt:lpstr>Conclusion and ongoing work</vt:lpstr>
      <vt:lpstr>Towards a Better Understanding of Open Source Hardware Design Reuse in Company-Community Collaboration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Settings</dc:title>
  <dc:creator>ROUCOULES Lionel</dc:creator>
  <cp:lastModifiedBy>PINQUIE Romain (pinquier)</cp:lastModifiedBy>
  <cp:revision>442</cp:revision>
  <dcterms:created xsi:type="dcterms:W3CDTF">2020-05-11T05:58:11Z</dcterms:created>
  <dcterms:modified xsi:type="dcterms:W3CDTF">2020-05-27T08:01:42Z</dcterms:modified>
</cp:coreProperties>
</file>