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4" autoAdjust="0"/>
    <p:restoredTop sz="94660"/>
  </p:normalViewPr>
  <p:slideViewPr>
    <p:cSldViewPr snapToGrid="0">
      <p:cViewPr varScale="1">
        <p:scale>
          <a:sx n="93" d="100"/>
          <a:sy n="93" d="100"/>
        </p:scale>
        <p:origin x="78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0881889763779345E-2"/>
          <c:y val="0"/>
          <c:w val="0.8972432195975506"/>
          <c:h val="0.9059148856392951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number!$D$1</c:f>
              <c:strCache>
                <c:ptCount val="1"/>
                <c:pt idx="0">
                  <c:v>Record 167: AJ143 non filtré 3</c:v>
                </c:pt>
              </c:strCache>
            </c:strRef>
          </c:tx>
          <c:spPr>
            <a:ln>
              <a:noFill/>
            </a:ln>
          </c:spPr>
          <c:xVal>
            <c:numRef>
              <c:f>number!$A$2:$A$71</c:f>
              <c:numCache>
                <c:formatCode>General</c:formatCode>
                <c:ptCount val="70"/>
                <c:pt idx="0">
                  <c:v>0.4</c:v>
                </c:pt>
                <c:pt idx="1">
                  <c:v>0.46300000000000002</c:v>
                </c:pt>
                <c:pt idx="2">
                  <c:v>0.53600000000000003</c:v>
                </c:pt>
                <c:pt idx="3">
                  <c:v>0.62100000000000355</c:v>
                </c:pt>
                <c:pt idx="4">
                  <c:v>0.71900000000000064</c:v>
                </c:pt>
                <c:pt idx="5">
                  <c:v>0.83300000000000063</c:v>
                </c:pt>
                <c:pt idx="6">
                  <c:v>0.96500000000000064</c:v>
                </c:pt>
                <c:pt idx="7">
                  <c:v>1.117</c:v>
                </c:pt>
                <c:pt idx="8">
                  <c:v>1.294</c:v>
                </c:pt>
                <c:pt idx="9">
                  <c:v>1.4989999999999923</c:v>
                </c:pt>
                <c:pt idx="10">
                  <c:v>1.7360000000000007</c:v>
                </c:pt>
                <c:pt idx="11">
                  <c:v>2.0099999999999998</c:v>
                </c:pt>
                <c:pt idx="12">
                  <c:v>2.3279999999999998</c:v>
                </c:pt>
                <c:pt idx="13">
                  <c:v>2.6959999999999997</c:v>
                </c:pt>
                <c:pt idx="14">
                  <c:v>3.1219999999999999</c:v>
                </c:pt>
                <c:pt idx="15">
                  <c:v>3.6149999999999998</c:v>
                </c:pt>
                <c:pt idx="16">
                  <c:v>4.1869999999999985</c:v>
                </c:pt>
                <c:pt idx="17">
                  <c:v>4.8490000000000002</c:v>
                </c:pt>
                <c:pt idx="18">
                  <c:v>5.6149999999999745</c:v>
                </c:pt>
                <c:pt idx="19">
                  <c:v>6.5030000000000001</c:v>
                </c:pt>
                <c:pt idx="20">
                  <c:v>7.5309999999999997</c:v>
                </c:pt>
                <c:pt idx="21">
                  <c:v>8.7210000000000001</c:v>
                </c:pt>
                <c:pt idx="22">
                  <c:v>10.1</c:v>
                </c:pt>
                <c:pt idx="23">
                  <c:v>11.696</c:v>
                </c:pt>
                <c:pt idx="24">
                  <c:v>13.545</c:v>
                </c:pt>
                <c:pt idx="25">
                  <c:v>15.686</c:v>
                </c:pt>
                <c:pt idx="26">
                  <c:v>18.166</c:v>
                </c:pt>
                <c:pt idx="27">
                  <c:v>21.036999999999999</c:v>
                </c:pt>
                <c:pt idx="28">
                  <c:v>24.363</c:v>
                </c:pt>
                <c:pt idx="29">
                  <c:v>28.213999999999999</c:v>
                </c:pt>
                <c:pt idx="30">
                  <c:v>32.674000000000007</c:v>
                </c:pt>
                <c:pt idx="31">
                  <c:v>37.840000000000003</c:v>
                </c:pt>
                <c:pt idx="32">
                  <c:v>43.821000000000005</c:v>
                </c:pt>
                <c:pt idx="33">
                  <c:v>50.749000000000002</c:v>
                </c:pt>
                <c:pt idx="34">
                  <c:v>58.771000000000001</c:v>
                </c:pt>
                <c:pt idx="35">
                  <c:v>68.061000000000007</c:v>
                </c:pt>
                <c:pt idx="36">
                  <c:v>78.819999999999993</c:v>
                </c:pt>
                <c:pt idx="37">
                  <c:v>91.28</c:v>
                </c:pt>
                <c:pt idx="38">
                  <c:v>105.71000000000002</c:v>
                </c:pt>
                <c:pt idx="39">
                  <c:v>122.42</c:v>
                </c:pt>
                <c:pt idx="40">
                  <c:v>141.77199999999999</c:v>
                </c:pt>
                <c:pt idx="41">
                  <c:v>164.184</c:v>
                </c:pt>
                <c:pt idx="42">
                  <c:v>190.13800000000001</c:v>
                </c:pt>
                <c:pt idx="43">
                  <c:v>220.19499999999999</c:v>
                </c:pt>
                <c:pt idx="44">
                  <c:v>255.00299999999999</c:v>
                </c:pt>
                <c:pt idx="45">
                  <c:v>295.31400000000002</c:v>
                </c:pt>
                <c:pt idx="46">
                  <c:v>341.99599999999765</c:v>
                </c:pt>
                <c:pt idx="47">
                  <c:v>396.05900000000008</c:v>
                </c:pt>
                <c:pt idx="48">
                  <c:v>458.66800000000001</c:v>
                </c:pt>
                <c:pt idx="49">
                  <c:v>531.17400000000055</c:v>
                </c:pt>
                <c:pt idx="50">
                  <c:v>615.14099999999996</c:v>
                </c:pt>
                <c:pt idx="51">
                  <c:v>712.38199999999949</c:v>
                </c:pt>
                <c:pt idx="52">
                  <c:v>824.995</c:v>
                </c:pt>
                <c:pt idx="53">
                  <c:v>955.41</c:v>
                </c:pt>
                <c:pt idx="54">
                  <c:v>1106.44</c:v>
                </c:pt>
                <c:pt idx="55">
                  <c:v>1281.346</c:v>
                </c:pt>
                <c:pt idx="56">
                  <c:v>1483.9</c:v>
                </c:pt>
                <c:pt idx="57">
                  <c:v>1718.4739999999999</c:v>
                </c:pt>
                <c:pt idx="58">
                  <c:v>1990.1289999999999</c:v>
                </c:pt>
                <c:pt idx="59">
                  <c:v>2304.7269999999826</c:v>
                </c:pt>
                <c:pt idx="60">
                  <c:v>2669.0569999999998</c:v>
                </c:pt>
                <c:pt idx="61">
                  <c:v>3090.9789999999998</c:v>
                </c:pt>
                <c:pt idx="62">
                  <c:v>3579.5990000000002</c:v>
                </c:pt>
                <c:pt idx="63">
                  <c:v>4145.4589999999998</c:v>
                </c:pt>
                <c:pt idx="64">
                  <c:v>4800.7709999999997</c:v>
                </c:pt>
                <c:pt idx="65">
                  <c:v>5559.6730000000016</c:v>
                </c:pt>
                <c:pt idx="66">
                  <c:v>6438.5420000000004</c:v>
                </c:pt>
                <c:pt idx="67">
                  <c:v>7456.3430000000017</c:v>
                </c:pt>
                <c:pt idx="68">
                  <c:v>8635.0360000000001</c:v>
                </c:pt>
                <c:pt idx="69">
                  <c:v>10000.057000000001</c:v>
                </c:pt>
              </c:numCache>
            </c:numRef>
          </c:xVal>
          <c:yVal>
            <c:numRef>
              <c:f>number!$D$2:$D$71</c:f>
              <c:numCache>
                <c:formatCode>General</c:formatCode>
                <c:ptCount val="7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0.79300000000000004</c:v>
                </c:pt>
                <c:pt idx="26">
                  <c:v>4.9139999999999997</c:v>
                </c:pt>
                <c:pt idx="27">
                  <c:v>12.329000000000002</c:v>
                </c:pt>
                <c:pt idx="28">
                  <c:v>17.913</c:v>
                </c:pt>
                <c:pt idx="29">
                  <c:v>18.431000000000001</c:v>
                </c:pt>
                <c:pt idx="30">
                  <c:v>15.409000000000002</c:v>
                </c:pt>
                <c:pt idx="31">
                  <c:v>11.283000000000001</c:v>
                </c:pt>
                <c:pt idx="32">
                  <c:v>7.5389999999999997</c:v>
                </c:pt>
                <c:pt idx="33">
                  <c:v>4.7190000000000003</c:v>
                </c:pt>
                <c:pt idx="34">
                  <c:v>2.8169999999999846</c:v>
                </c:pt>
                <c:pt idx="35">
                  <c:v>1.627</c:v>
                </c:pt>
                <c:pt idx="36">
                  <c:v>0.91900000000000004</c:v>
                </c:pt>
                <c:pt idx="37">
                  <c:v>0.51400000000000001</c:v>
                </c:pt>
                <c:pt idx="38">
                  <c:v>0.28900000000000031</c:v>
                </c:pt>
                <c:pt idx="39">
                  <c:v>0.16500000000000009</c:v>
                </c:pt>
                <c:pt idx="40">
                  <c:v>9.8000000000000226E-2</c:v>
                </c:pt>
                <c:pt idx="41">
                  <c:v>6.2000000000000104E-2</c:v>
                </c:pt>
                <c:pt idx="42">
                  <c:v>4.3000000000000003E-2</c:v>
                </c:pt>
                <c:pt idx="43">
                  <c:v>3.2000000000000042E-2</c:v>
                </c:pt>
                <c:pt idx="44">
                  <c:v>2.4000000000000014E-2</c:v>
                </c:pt>
                <c:pt idx="45">
                  <c:v>1.9000000000000117E-2</c:v>
                </c:pt>
                <c:pt idx="46">
                  <c:v>1.4999999999999998E-2</c:v>
                </c:pt>
                <c:pt idx="47">
                  <c:v>1.2000000000000007E-2</c:v>
                </c:pt>
                <c:pt idx="48">
                  <c:v>9.0000000000000097E-3</c:v>
                </c:pt>
                <c:pt idx="49">
                  <c:v>7.0000000000000114E-3</c:v>
                </c:pt>
                <c:pt idx="50">
                  <c:v>5.0000000000000114E-3</c:v>
                </c:pt>
                <c:pt idx="51">
                  <c:v>4.0000000000000114E-3</c:v>
                </c:pt>
                <c:pt idx="52">
                  <c:v>3.0000000000000092E-3</c:v>
                </c:pt>
                <c:pt idx="53">
                  <c:v>2.0000000000000052E-3</c:v>
                </c:pt>
                <c:pt idx="54">
                  <c:v>1.0000000000000041E-3</c:v>
                </c:pt>
                <c:pt idx="55">
                  <c:v>1.0000000000000041E-3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000451792"/>
        <c:axId val="-1000457232"/>
      </c:scatterChart>
      <c:valAx>
        <c:axId val="-1000451792"/>
        <c:scaling>
          <c:logBase val="10"/>
          <c:orientation val="minMax"/>
          <c:max val="120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r-FR" dirty="0" smtClean="0"/>
                  <a:t>D</a:t>
                </a:r>
                <a:r>
                  <a:rPr lang="fr-FR" baseline="-25000" dirty="0" smtClean="0"/>
                  <a:t>z</a:t>
                </a:r>
                <a:r>
                  <a:rPr lang="fr-FR" dirty="0" smtClean="0"/>
                  <a:t> </a:t>
                </a:r>
                <a:r>
                  <a:rPr lang="fr-FR" dirty="0"/>
                  <a:t>(nm)</a:t>
                </a:r>
              </a:p>
            </c:rich>
          </c:tx>
          <c:layout>
            <c:manualLayout>
              <c:xMode val="edge"/>
              <c:yMode val="edge"/>
              <c:x val="0.44780659084281127"/>
              <c:y val="0.9043333333333333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-1000457232"/>
        <c:crosses val="autoZero"/>
        <c:crossBetween val="midCat"/>
      </c:valAx>
      <c:valAx>
        <c:axId val="-1000457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1000451792"/>
        <c:crossesAt val="0.1"/>
        <c:crossBetween val="midCat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/>
      </a:pPr>
      <a:endParaRPr lang="fr-F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0881889763779345E-2"/>
          <c:y val="0"/>
          <c:w val="0.8972432195975506"/>
          <c:h val="0.90591488563929512"/>
        </c:manualLayout>
      </c:layout>
      <c:scatterChart>
        <c:scatterStyle val="smoothMarker"/>
        <c:varyColors val="0"/>
        <c:ser>
          <c:idx val="1"/>
          <c:order val="0"/>
          <c:tx>
            <c:strRef>
              <c:f>number!$N$1</c:f>
              <c:strCache>
                <c:ptCount val="1"/>
                <c:pt idx="0">
                  <c:v>Record 206: AJ143THF non filtré  3</c:v>
                </c:pt>
              </c:strCache>
            </c:strRef>
          </c:tx>
          <c:spPr>
            <a:ln>
              <a:noFill/>
            </a:ln>
          </c:spPr>
          <c:xVal>
            <c:numRef>
              <c:f>number!$A$2:$A$71</c:f>
              <c:numCache>
                <c:formatCode>General</c:formatCode>
                <c:ptCount val="70"/>
                <c:pt idx="0">
                  <c:v>0.4</c:v>
                </c:pt>
                <c:pt idx="1">
                  <c:v>0.46300000000000002</c:v>
                </c:pt>
                <c:pt idx="2">
                  <c:v>0.53600000000000003</c:v>
                </c:pt>
                <c:pt idx="3">
                  <c:v>0.62100000000000355</c:v>
                </c:pt>
                <c:pt idx="4">
                  <c:v>0.71900000000000064</c:v>
                </c:pt>
                <c:pt idx="5">
                  <c:v>0.83300000000000063</c:v>
                </c:pt>
                <c:pt idx="6">
                  <c:v>0.96500000000000064</c:v>
                </c:pt>
                <c:pt idx="7">
                  <c:v>1.117</c:v>
                </c:pt>
                <c:pt idx="8">
                  <c:v>1.294</c:v>
                </c:pt>
                <c:pt idx="9">
                  <c:v>1.4989999999999923</c:v>
                </c:pt>
                <c:pt idx="10">
                  <c:v>1.7360000000000007</c:v>
                </c:pt>
                <c:pt idx="11">
                  <c:v>2.0099999999999998</c:v>
                </c:pt>
                <c:pt idx="12">
                  <c:v>2.3279999999999998</c:v>
                </c:pt>
                <c:pt idx="13">
                  <c:v>2.6959999999999997</c:v>
                </c:pt>
                <c:pt idx="14">
                  <c:v>3.1219999999999999</c:v>
                </c:pt>
                <c:pt idx="15">
                  <c:v>3.6149999999999998</c:v>
                </c:pt>
                <c:pt idx="16">
                  <c:v>4.1869999999999985</c:v>
                </c:pt>
                <c:pt idx="17">
                  <c:v>4.8490000000000002</c:v>
                </c:pt>
                <c:pt idx="18">
                  <c:v>5.6149999999999745</c:v>
                </c:pt>
                <c:pt idx="19">
                  <c:v>6.5030000000000001</c:v>
                </c:pt>
                <c:pt idx="20">
                  <c:v>7.5309999999999997</c:v>
                </c:pt>
                <c:pt idx="21">
                  <c:v>8.7210000000000001</c:v>
                </c:pt>
                <c:pt idx="22">
                  <c:v>10.1</c:v>
                </c:pt>
                <c:pt idx="23">
                  <c:v>11.696</c:v>
                </c:pt>
                <c:pt idx="24">
                  <c:v>13.545</c:v>
                </c:pt>
                <c:pt idx="25">
                  <c:v>15.686</c:v>
                </c:pt>
                <c:pt idx="26">
                  <c:v>18.166</c:v>
                </c:pt>
                <c:pt idx="27">
                  <c:v>21.036999999999999</c:v>
                </c:pt>
                <c:pt idx="28">
                  <c:v>24.363</c:v>
                </c:pt>
                <c:pt idx="29">
                  <c:v>28.213999999999999</c:v>
                </c:pt>
                <c:pt idx="30">
                  <c:v>32.674000000000007</c:v>
                </c:pt>
                <c:pt idx="31">
                  <c:v>37.840000000000003</c:v>
                </c:pt>
                <c:pt idx="32">
                  <c:v>43.821000000000005</c:v>
                </c:pt>
                <c:pt idx="33">
                  <c:v>50.749000000000002</c:v>
                </c:pt>
                <c:pt idx="34">
                  <c:v>58.771000000000001</c:v>
                </c:pt>
                <c:pt idx="35">
                  <c:v>68.061000000000007</c:v>
                </c:pt>
                <c:pt idx="36">
                  <c:v>78.819999999999993</c:v>
                </c:pt>
                <c:pt idx="37">
                  <c:v>91.28</c:v>
                </c:pt>
                <c:pt idx="38">
                  <c:v>105.71000000000002</c:v>
                </c:pt>
                <c:pt idx="39">
                  <c:v>122.42</c:v>
                </c:pt>
                <c:pt idx="40">
                  <c:v>141.77199999999999</c:v>
                </c:pt>
                <c:pt idx="41">
                  <c:v>164.184</c:v>
                </c:pt>
                <c:pt idx="42">
                  <c:v>190.13800000000001</c:v>
                </c:pt>
                <c:pt idx="43">
                  <c:v>220.19499999999999</c:v>
                </c:pt>
                <c:pt idx="44">
                  <c:v>255.00299999999999</c:v>
                </c:pt>
                <c:pt idx="45">
                  <c:v>295.31400000000002</c:v>
                </c:pt>
                <c:pt idx="46">
                  <c:v>341.99599999999765</c:v>
                </c:pt>
                <c:pt idx="47">
                  <c:v>396.05900000000008</c:v>
                </c:pt>
                <c:pt idx="48">
                  <c:v>458.66800000000001</c:v>
                </c:pt>
                <c:pt idx="49">
                  <c:v>531.17400000000055</c:v>
                </c:pt>
                <c:pt idx="50">
                  <c:v>615.14099999999996</c:v>
                </c:pt>
                <c:pt idx="51">
                  <c:v>712.38199999999949</c:v>
                </c:pt>
                <c:pt idx="52">
                  <c:v>824.995</c:v>
                </c:pt>
                <c:pt idx="53">
                  <c:v>955.41</c:v>
                </c:pt>
                <c:pt idx="54">
                  <c:v>1106.44</c:v>
                </c:pt>
                <c:pt idx="55">
                  <c:v>1281.346</c:v>
                </c:pt>
                <c:pt idx="56">
                  <c:v>1483.9</c:v>
                </c:pt>
                <c:pt idx="57">
                  <c:v>1718.4739999999999</c:v>
                </c:pt>
                <c:pt idx="58">
                  <c:v>1990.1289999999999</c:v>
                </c:pt>
                <c:pt idx="59">
                  <c:v>2304.7269999999826</c:v>
                </c:pt>
                <c:pt idx="60">
                  <c:v>2669.0569999999998</c:v>
                </c:pt>
                <c:pt idx="61">
                  <c:v>3090.9789999999998</c:v>
                </c:pt>
                <c:pt idx="62">
                  <c:v>3579.5990000000002</c:v>
                </c:pt>
                <c:pt idx="63">
                  <c:v>4145.4589999999998</c:v>
                </c:pt>
                <c:pt idx="64">
                  <c:v>4800.7709999999997</c:v>
                </c:pt>
                <c:pt idx="65">
                  <c:v>5559.6730000000016</c:v>
                </c:pt>
                <c:pt idx="66">
                  <c:v>6438.5420000000004</c:v>
                </c:pt>
                <c:pt idx="67">
                  <c:v>7456.3430000000017</c:v>
                </c:pt>
                <c:pt idx="68">
                  <c:v>8635.0360000000001</c:v>
                </c:pt>
                <c:pt idx="69">
                  <c:v>10000.057000000001</c:v>
                </c:pt>
              </c:numCache>
            </c:numRef>
          </c:xVal>
          <c:yVal>
            <c:numRef>
              <c:f>number!$N$2:$N$71</c:f>
              <c:numCache>
                <c:formatCode>General</c:formatCode>
                <c:ptCount val="7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4.2639999999999985</c:v>
                </c:pt>
                <c:pt idx="34">
                  <c:v>15.422000000000002</c:v>
                </c:pt>
                <c:pt idx="35">
                  <c:v>24.231000000000005</c:v>
                </c:pt>
                <c:pt idx="36">
                  <c:v>23.323</c:v>
                </c:pt>
                <c:pt idx="37">
                  <c:v>16.439999999999987</c:v>
                </c:pt>
                <c:pt idx="38">
                  <c:v>9.2270000000000003</c:v>
                </c:pt>
                <c:pt idx="39">
                  <c:v>4.2619999999999996</c:v>
                </c:pt>
                <c:pt idx="40">
                  <c:v>1.6060000000000001</c:v>
                </c:pt>
                <c:pt idx="41">
                  <c:v>0.45</c:v>
                </c:pt>
                <c:pt idx="42">
                  <c:v>7.3000000000000093E-2</c:v>
                </c:pt>
                <c:pt idx="43">
                  <c:v>3.0000000000000092E-3</c:v>
                </c:pt>
                <c:pt idx="44">
                  <c:v>0</c:v>
                </c:pt>
                <c:pt idx="45">
                  <c:v>0</c:v>
                </c:pt>
                <c:pt idx="46">
                  <c:v>6.0000000000000114E-3</c:v>
                </c:pt>
                <c:pt idx="47">
                  <c:v>3.4000000000000002E-2</c:v>
                </c:pt>
                <c:pt idx="48">
                  <c:v>8.3000000000000226E-2</c:v>
                </c:pt>
                <c:pt idx="49">
                  <c:v>0.13</c:v>
                </c:pt>
                <c:pt idx="50">
                  <c:v>0.15300000000000041</c:v>
                </c:pt>
                <c:pt idx="51">
                  <c:v>0.14000000000000001</c:v>
                </c:pt>
                <c:pt idx="52">
                  <c:v>9.7000000000000045E-2</c:v>
                </c:pt>
                <c:pt idx="53">
                  <c:v>4.4000000000000032E-2</c:v>
                </c:pt>
                <c:pt idx="54">
                  <c:v>1.0999999999999998E-2</c:v>
                </c:pt>
                <c:pt idx="55">
                  <c:v>1.0000000000000041E-3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822857248"/>
        <c:axId val="-822863232"/>
      </c:scatterChart>
      <c:valAx>
        <c:axId val="-822857248"/>
        <c:scaling>
          <c:logBase val="10"/>
          <c:orientation val="minMax"/>
          <c:max val="1200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fr-FR" dirty="0" smtClean="0"/>
                  <a:t>D</a:t>
                </a:r>
                <a:r>
                  <a:rPr lang="fr-FR" baseline="-25000" dirty="0" smtClean="0"/>
                  <a:t>z</a:t>
                </a:r>
                <a:r>
                  <a:rPr lang="fr-FR" dirty="0" smtClean="0"/>
                  <a:t> </a:t>
                </a:r>
                <a:r>
                  <a:rPr lang="fr-FR" dirty="0"/>
                  <a:t>(nm)</a:t>
                </a:r>
              </a:p>
            </c:rich>
          </c:tx>
          <c:layout>
            <c:manualLayout>
              <c:xMode val="edge"/>
              <c:yMode val="edge"/>
              <c:x val="0.44780659084281127"/>
              <c:y val="0.9043333333333333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crossAx val="-822863232"/>
        <c:crosses val="autoZero"/>
        <c:crossBetween val="midCat"/>
      </c:valAx>
      <c:valAx>
        <c:axId val="-822863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-822857248"/>
        <c:crossesAt val="0.1"/>
        <c:crossBetween val="midCat"/>
      </c:valAx>
      <c:spPr>
        <a:noFill/>
        <a:ln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/>
      </a:pPr>
      <a:endParaRPr lang="fr-FR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29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932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385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344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53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995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72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818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19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216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539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49E95-E5C3-4242-9C72-3666C856EC29}" type="datetimeFigureOut">
              <a:rPr lang="en-GB" smtClean="0"/>
              <a:t>16/06/2020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14E46-5895-443B-9D73-6EA722A92204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64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3472582411"/>
              </p:ext>
            </p:extLst>
          </p:nvPr>
        </p:nvGraphicFramePr>
        <p:xfrm>
          <a:off x="356074" y="178059"/>
          <a:ext cx="10914676" cy="6530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0168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/>
          <p:nvPr>
            <p:extLst>
              <p:ext uri="{D42A27DB-BD31-4B8C-83A1-F6EECF244321}">
                <p14:modId xmlns:p14="http://schemas.microsoft.com/office/powerpoint/2010/main" val="3816320889"/>
              </p:ext>
            </p:extLst>
          </p:nvPr>
        </p:nvGraphicFramePr>
        <p:xfrm>
          <a:off x="356074" y="178059"/>
          <a:ext cx="10914676" cy="6530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12438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Office PowerPoint</Application>
  <PresentationFormat>Grand écran</PresentationFormat>
  <Paragraphs>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Rinaldo POLI</dc:creator>
  <cp:lastModifiedBy>Rinaldo POLI</cp:lastModifiedBy>
  <cp:revision>3</cp:revision>
  <dcterms:created xsi:type="dcterms:W3CDTF">2020-06-16T16:20:45Z</dcterms:created>
  <dcterms:modified xsi:type="dcterms:W3CDTF">2020-06-16T16:22:08Z</dcterms:modified>
</cp:coreProperties>
</file>