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6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57" r:id="rId11"/>
    <p:sldId id="265" r:id="rId12"/>
    <p:sldId id="266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F15BB-EC7F-4585-BA39-BF4D90FB8DD2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A75BB-58A8-48BC-9395-808C47A6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3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84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54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14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9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59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76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2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88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34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82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A662-37A6-4F9D-AD54-02CB51CF405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6CD84D4-5A48-4E39-A78A-E3C19E8F853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896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badebate.cu/noticias/2016/04/18/continuan-labores-de-rescate-en-ecuador-tras-fuerte-sismo-fotos-y-video/#.XZ27YShLiU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pp.pe/mundo/desastres-naturales/ecuador-extiende-30-dias-mas-el-estado-de-excepcion-por-terremoto-noticia-971952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9.jpeg"/><Relationship Id="rId4" Type="http://schemas.openxmlformats.org/officeDocument/2006/relationships/hyperlink" Target="https://www.unisdr.org/we/inform/disaster-statisti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openedition.org/cybergeo/27150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973"/>
            <a:ext cx="12192000" cy="68689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18473"/>
            <a:ext cx="2410691" cy="1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735" y="912492"/>
            <a:ext cx="6452901" cy="60407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</a:t>
            </a:r>
            <a:r>
              <a:rPr lang="en-001" dirty="0" smtClean="0"/>
              <a:t>hree pillars </a:t>
            </a:r>
            <a:br>
              <a:rPr lang="en-001" dirty="0" smtClean="0"/>
            </a:br>
            <a:r>
              <a:rPr lang="en-001" dirty="0" smtClean="0"/>
              <a:t>to protect populations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50" y="1721674"/>
            <a:ext cx="4510272" cy="426256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021" cy="8200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1" y="0"/>
            <a:ext cx="1890065" cy="8425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9237"/>
            <a:ext cx="2410691" cy="1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</a:t>
            </a:r>
            <a:r>
              <a:rPr lang="en-001" dirty="0" smtClean="0"/>
              <a:t>ocial cognition and integrative studies - HYPOTHESES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843" y="1853754"/>
            <a:ext cx="5916686" cy="394785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ZoneTexte 4"/>
          <p:cNvSpPr txBox="1"/>
          <p:nvPr/>
        </p:nvSpPr>
        <p:spPr>
          <a:xfrm>
            <a:off x="3138843" y="5801612"/>
            <a:ext cx="591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01" sz="800" dirty="0" smtClean="0"/>
              <a:t>Source: </a:t>
            </a:r>
            <a:r>
              <a:rPr lang="fr-FR" sz="800" dirty="0">
                <a:hlinkClick r:id="rId3"/>
              </a:rPr>
              <a:t>http://www.cubadebate.cu/noticias/2016/04/18/continuan-labores-de-rescate-en-ecuador-tras-fuerte-sismo-fotos-y-video/#.XZ27YShLiUk</a:t>
            </a:r>
            <a:endParaRPr lang="fr-FR" sz="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5" y="-9237"/>
            <a:ext cx="2170545" cy="12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</a:t>
            </a:r>
            <a:r>
              <a:rPr lang="en-001" dirty="0" smtClean="0"/>
              <a:t>hank you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1234" y="1853754"/>
            <a:ext cx="2791904" cy="39212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ZoneTexte 4"/>
          <p:cNvSpPr txBox="1"/>
          <p:nvPr/>
        </p:nvSpPr>
        <p:spPr>
          <a:xfrm>
            <a:off x="0" y="6390304"/>
            <a:ext cx="599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01" sz="600" dirty="0" smtClean="0"/>
              <a:t>Source: </a:t>
            </a:r>
            <a:r>
              <a:rPr lang="fr-FR" sz="600" dirty="0"/>
              <a:t>https://</a:t>
            </a:r>
            <a:r>
              <a:rPr lang="fr-FR" sz="600" dirty="0" smtClean="0"/>
              <a:t>www.bing.com/images/search?view=detailV2&amp;ccid=rhJB%2fwbj&amp;id=615859821DAAB14C1891CE59C0F225432615BEC8&amp;thid=OIP.rhJB_wbjvhl5cPotdS10pAHaKZ&amp;mediaurl=http%3a%2f%2fpre12.deviantart.net%2fbf76%2fth%2fpre%2fi%2f2011%2f161%2fe%2f6%2fsolidarity_by_benheine-du3bog.jpg&amp;exph=1059&amp;expw=754&amp;q=solidarity&amp;simid=608016498980686326&amp;selectedIndex=47&amp;ajaxhist=0</a:t>
            </a:r>
            <a:r>
              <a:rPr lang="en-001" sz="600" dirty="0" smtClean="0"/>
              <a:t> </a:t>
            </a:r>
            <a:endParaRPr lang="fr-FR" sz="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9237"/>
            <a:ext cx="2410691" cy="1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lang="en-001" dirty="0" smtClean="0"/>
              <a:t>uthors - TEAM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403660"/>
            <a:ext cx="4376566" cy="2657868"/>
          </a:xfrm>
        </p:spPr>
        <p:txBody>
          <a:bodyPr/>
          <a:lstStyle/>
          <a:p>
            <a:r>
              <a:rPr lang="en-001" dirty="0" smtClean="0"/>
              <a:t>ORTIZ HARO, David  </a:t>
            </a:r>
          </a:p>
          <a:p>
            <a:r>
              <a:rPr lang="en-001" dirty="0" smtClean="0"/>
              <a:t>LACLEMENCE, Patrick  </a:t>
            </a:r>
          </a:p>
          <a:p>
            <a:r>
              <a:rPr lang="en-001" dirty="0" smtClean="0"/>
              <a:t>MOREL SENATORE, Audrey  </a:t>
            </a:r>
          </a:p>
          <a:p>
            <a:r>
              <a:rPr lang="en-001" dirty="0" smtClean="0"/>
              <a:t>DELATOUR, Guillaume </a:t>
            </a:r>
          </a:p>
          <a:p>
            <a:r>
              <a:rPr lang="en-001" dirty="0" smtClean="0"/>
              <a:t>BABIN, Michael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54" y="4429111"/>
            <a:ext cx="2215877" cy="8366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60237"/>
            <a:ext cx="2410691" cy="13582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6908" y="2266976"/>
            <a:ext cx="4054763" cy="21890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65" y="2552569"/>
            <a:ext cx="3838047" cy="1617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42785" y="4464405"/>
            <a:ext cx="1838886" cy="8013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08" y="4489909"/>
            <a:ext cx="1521286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733399"/>
            <a:ext cx="9291215" cy="1049235"/>
          </a:xfrm>
        </p:spPr>
        <p:txBody>
          <a:bodyPr/>
          <a:lstStyle/>
          <a:p>
            <a:pPr algn="ctr"/>
            <a:r>
              <a:rPr lang="en-00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Collective Behaviors in crisis situations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335" y="1782634"/>
            <a:ext cx="6029466" cy="33940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ZoneTexte 4"/>
          <p:cNvSpPr txBox="1"/>
          <p:nvPr/>
        </p:nvSpPr>
        <p:spPr>
          <a:xfrm>
            <a:off x="1542893" y="6268750"/>
            <a:ext cx="9554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 smtClean="0"/>
              <a:t>Image Source: </a:t>
            </a:r>
            <a:r>
              <a:rPr lang="fr-FR" sz="1100" dirty="0">
                <a:hlinkClick r:id="rId3"/>
              </a:rPr>
              <a:t>https://rpp.pe/mundo/desastres-naturales/ecuador-extiende-30-dias-mas-el-estado-de-excepcion-por-terremoto-noticia-971952</a:t>
            </a:r>
            <a:endParaRPr lang="fr-FR" sz="1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4"/>
            <a:ext cx="820021" cy="8200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1" y="63213"/>
            <a:ext cx="1890065" cy="8425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363" y="5257986"/>
            <a:ext cx="9383431" cy="7879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9237"/>
            <a:ext cx="2410691" cy="1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8901461" cy="3450613"/>
          </a:xfrm>
        </p:spPr>
        <p:txBody>
          <a:bodyPr>
            <a:noAutofit/>
          </a:bodyPr>
          <a:lstStyle/>
          <a:p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known</a:t>
            </a:r>
            <a:r>
              <a:rPr lang="fr-FR" sz="2400" dirty="0"/>
              <a:t> </a:t>
            </a:r>
            <a:r>
              <a:rPr lang="en-001" sz="2400" dirty="0" smtClean="0"/>
              <a:t>about citizens behaviors during crisis situations?</a:t>
            </a:r>
          </a:p>
          <a:p>
            <a:r>
              <a:rPr lang="fr-FR" sz="2400" dirty="0"/>
              <a:t>Are the </a:t>
            </a:r>
            <a:r>
              <a:rPr lang="fr-FR" sz="2400" dirty="0" err="1"/>
              <a:t>old</a:t>
            </a:r>
            <a:r>
              <a:rPr lang="fr-FR" sz="2400" dirty="0"/>
              <a:t> </a:t>
            </a:r>
            <a:r>
              <a:rPr lang="fr-FR" sz="2400" dirty="0" err="1" smtClean="0"/>
              <a:t>parad</a:t>
            </a:r>
            <a:r>
              <a:rPr lang="en-001" sz="2400" dirty="0" err="1"/>
              <a:t>i</a:t>
            </a:r>
            <a:r>
              <a:rPr lang="fr-FR" sz="2400" dirty="0" err="1" smtClean="0"/>
              <a:t>gms</a:t>
            </a:r>
            <a:r>
              <a:rPr lang="fr-FR" sz="2400" dirty="0" smtClean="0"/>
              <a:t> </a:t>
            </a:r>
            <a:r>
              <a:rPr lang="fr-FR" sz="2400" dirty="0"/>
              <a:t>in the area </a:t>
            </a:r>
            <a:r>
              <a:rPr lang="fr-FR" sz="2400" dirty="0" err="1"/>
              <a:t>still</a:t>
            </a:r>
            <a:r>
              <a:rPr lang="fr-FR" sz="2400" dirty="0"/>
              <a:t> applicable </a:t>
            </a:r>
            <a:r>
              <a:rPr lang="fr-FR" sz="2400" dirty="0" err="1"/>
              <a:t>nowadays</a:t>
            </a:r>
            <a:r>
              <a:rPr lang="fr-FR" sz="2400" dirty="0"/>
              <a:t>? </a:t>
            </a:r>
            <a:endParaRPr lang="en-001" sz="2400" dirty="0" smtClean="0"/>
          </a:p>
          <a:p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/>
              <a:t>elements</a:t>
            </a:r>
            <a:r>
              <a:rPr lang="fr-FR" sz="2400" dirty="0"/>
              <a:t> </a:t>
            </a:r>
            <a:r>
              <a:rPr lang="fr-FR" sz="2400" dirty="0" err="1"/>
              <a:t>allow</a:t>
            </a:r>
            <a:r>
              <a:rPr lang="fr-FR" sz="2400" dirty="0"/>
              <a:t> </a:t>
            </a:r>
            <a:r>
              <a:rPr lang="fr-FR" sz="2400" dirty="0" err="1"/>
              <a:t>behavior</a:t>
            </a:r>
            <a:r>
              <a:rPr lang="fr-FR" sz="2400" dirty="0"/>
              <a:t> to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performed</a:t>
            </a:r>
            <a:r>
              <a:rPr lang="fr-FR" sz="2400" dirty="0"/>
              <a:t> in a more constructive </a:t>
            </a:r>
            <a:r>
              <a:rPr lang="fr-FR" sz="2400" dirty="0" err="1"/>
              <a:t>way</a:t>
            </a:r>
            <a:r>
              <a:rPr lang="fr-FR" sz="2400" dirty="0"/>
              <a:t> for </a:t>
            </a:r>
            <a:r>
              <a:rPr lang="fr-FR" sz="2400" dirty="0" err="1"/>
              <a:t>facing</a:t>
            </a:r>
            <a:r>
              <a:rPr lang="fr-FR" sz="2400" dirty="0"/>
              <a:t> </a:t>
            </a:r>
            <a:r>
              <a:rPr lang="fr-FR" sz="2400" dirty="0" err="1"/>
              <a:t>crisis</a:t>
            </a:r>
            <a:r>
              <a:rPr lang="fr-FR" sz="2400" dirty="0" smtClean="0"/>
              <a:t>?</a:t>
            </a:r>
            <a:endParaRPr lang="en-001" sz="2400" dirty="0" smtClean="0"/>
          </a:p>
          <a:p>
            <a:pPr algn="just"/>
            <a:r>
              <a:rPr lang="fr-FR" sz="2400" dirty="0" smtClean="0"/>
              <a:t> </a:t>
            </a:r>
            <a:r>
              <a:rPr lang="fr-FR" sz="2400" dirty="0" err="1"/>
              <a:t>Which</a:t>
            </a:r>
            <a:r>
              <a:rPr lang="fr-FR" sz="2400" dirty="0"/>
              <a:t> of </a:t>
            </a:r>
            <a:r>
              <a:rPr lang="fr-FR" sz="2400" dirty="0" err="1"/>
              <a:t>those</a:t>
            </a:r>
            <a:r>
              <a:rPr lang="fr-FR" sz="2400" dirty="0"/>
              <a:t> aspects </a:t>
            </a:r>
            <a:r>
              <a:rPr lang="fr-FR" sz="2400" dirty="0" err="1"/>
              <a:t>allow</a:t>
            </a:r>
            <a:r>
              <a:rPr lang="fr-FR" sz="2400" dirty="0"/>
              <a:t> </a:t>
            </a:r>
            <a:r>
              <a:rPr lang="fr-FR" sz="2400" dirty="0" err="1"/>
              <a:t>communities</a:t>
            </a:r>
            <a:r>
              <a:rPr lang="fr-FR" sz="2400" dirty="0"/>
              <a:t> </a:t>
            </a:r>
            <a:r>
              <a:rPr lang="fr-FR" sz="2400" dirty="0" err="1" smtClean="0"/>
              <a:t>develop</a:t>
            </a:r>
            <a:r>
              <a:rPr lang="fr-FR" sz="2400" dirty="0" smtClean="0"/>
              <a:t> </a:t>
            </a:r>
            <a:r>
              <a:rPr lang="fr-FR" sz="2400" dirty="0" err="1"/>
              <a:t>their</a:t>
            </a:r>
            <a:r>
              <a:rPr lang="fr-FR" sz="2400" dirty="0"/>
              <a:t> actions in an </a:t>
            </a:r>
            <a:r>
              <a:rPr lang="fr-FR" sz="2400" dirty="0" err="1"/>
              <a:t>altruistic</a:t>
            </a:r>
            <a:r>
              <a:rPr lang="fr-FR" sz="2400" dirty="0"/>
              <a:t> </a:t>
            </a:r>
            <a:r>
              <a:rPr lang="fr-FR" sz="2400" dirty="0" err="1"/>
              <a:t>way</a:t>
            </a:r>
            <a:r>
              <a:rPr lang="fr-FR" sz="2400" dirty="0"/>
              <a:t>?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1"/>
            <a:ext cx="820021" cy="8200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1" y="0"/>
            <a:ext cx="1890065" cy="8425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9237"/>
            <a:ext cx="2410691" cy="1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</a:t>
            </a:r>
            <a:r>
              <a:rPr lang="en-001" dirty="0" smtClean="0"/>
              <a:t>ontext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917" y="1853754"/>
            <a:ext cx="5568085" cy="35095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1" y="23072"/>
            <a:ext cx="1890065" cy="8425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37378" y="5654266"/>
            <a:ext cx="4919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200" dirty="0" smtClean="0"/>
              <a:t>Image Source: </a:t>
            </a:r>
            <a:r>
              <a:rPr lang="fr-FR" sz="1200" dirty="0">
                <a:hlinkClick r:id="rId4"/>
              </a:rPr>
              <a:t>https://www.unisdr.org/we/inform/disaster-statistics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021" cy="8200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9237"/>
            <a:ext cx="2410691" cy="1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</a:t>
            </a:r>
            <a:r>
              <a:rPr lang="en-001" dirty="0" smtClean="0"/>
              <a:t>he crowds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1443719"/>
            <a:ext cx="4515802" cy="4691997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021" cy="8200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1" y="0"/>
            <a:ext cx="1890065" cy="8425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9237"/>
            <a:ext cx="2410691" cy="1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</a:t>
            </a:r>
            <a:r>
              <a:rPr lang="en-001" dirty="0" smtClean="0"/>
              <a:t>uman behaviors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021" cy="8200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1" y="0"/>
            <a:ext cx="1890065" cy="8425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277" y="1660644"/>
            <a:ext cx="4844286" cy="44152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9237"/>
            <a:ext cx="2410691" cy="13582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010" y="620922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001" sz="800" dirty="0"/>
              <a:t>Graphique qui contient une adaptation de la typologie de comportements de Provitolo et Dubos-Paillard (2015) appliqué à l’objet d’étude de cette thèse. </a:t>
            </a:r>
          </a:p>
          <a:p>
            <a:pPr algn="just"/>
            <a:r>
              <a:rPr lang="en-001" sz="800" dirty="0"/>
              <a:t>L’article peut être consulté sur le site internet: </a:t>
            </a:r>
            <a:r>
              <a:rPr lang="fr-FR" sz="800" dirty="0">
                <a:hlinkClick r:id="rId6"/>
              </a:rPr>
              <a:t>https://journals.openedition.org/cybergeo/27150</a:t>
            </a:r>
            <a:r>
              <a:rPr lang="en-001" sz="800" dirty="0"/>
              <a:t> </a:t>
            </a:r>
            <a:endParaRPr lang="en-001" sz="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85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</a:t>
            </a:r>
            <a:r>
              <a:rPr lang="en-001" dirty="0" smtClean="0"/>
              <a:t>uman behaviors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021" cy="8200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1" y="0"/>
            <a:ext cx="1890065" cy="8425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79" y="1525228"/>
            <a:ext cx="8977741" cy="4656364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 rot="1639969">
            <a:off x="4736957" y="2491490"/>
            <a:ext cx="5623774" cy="3882892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256146" y="2418128"/>
            <a:ext cx="3701101" cy="3695321"/>
          </a:xfrm>
          <a:prstGeom prst="rect">
            <a:avLst/>
          </a:prstGeom>
          <a:blipFill dpi="0" rotWithShape="1">
            <a:blip r:embed="rId5">
              <a:alphaModFix amt="41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9237"/>
            <a:ext cx="2410691" cy="1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</a:t>
            </a:r>
            <a:r>
              <a:rPr lang="en-001" dirty="0" smtClean="0"/>
              <a:t>actors that influence our behavior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021" cy="8200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1" y="0"/>
            <a:ext cx="1890065" cy="8425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546" y="1725564"/>
            <a:ext cx="4493894" cy="4258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ZoneTexte 7"/>
          <p:cNvSpPr txBox="1"/>
          <p:nvPr/>
        </p:nvSpPr>
        <p:spPr>
          <a:xfrm>
            <a:off x="1236346" y="2509520"/>
            <a:ext cx="2743200" cy="25951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001" sz="4000" b="1" i="1" dirty="0" smtClean="0"/>
              <a:t>SOCIAL LINKS</a:t>
            </a:r>
          </a:p>
          <a:p>
            <a:pPr algn="ctr"/>
            <a:r>
              <a:rPr lang="en-001" sz="4000" b="1" i="1" dirty="0" smtClean="0"/>
              <a:t>&amp;</a:t>
            </a:r>
          </a:p>
          <a:p>
            <a:pPr algn="ctr"/>
            <a:r>
              <a:rPr lang="en-001" sz="4000" b="1" i="1" dirty="0" smtClean="0"/>
              <a:t> VALUES</a:t>
            </a:r>
            <a:endParaRPr lang="fr-FR" sz="40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473440" y="2509520"/>
            <a:ext cx="2692400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001" sz="3200" b="1" i="1" dirty="0" smtClean="0"/>
              <a:t> EMPATHY</a:t>
            </a:r>
          </a:p>
          <a:p>
            <a:pPr algn="ctr"/>
            <a:r>
              <a:rPr lang="en-001" sz="3200" b="1" i="1" dirty="0" smtClean="0"/>
              <a:t>SOLIDARITY</a:t>
            </a:r>
          </a:p>
          <a:p>
            <a:pPr algn="ctr"/>
            <a:r>
              <a:rPr lang="en-001" sz="3200" b="1" i="1" dirty="0" smtClean="0"/>
              <a:t>ALTRUISM</a:t>
            </a:r>
          </a:p>
          <a:p>
            <a:pPr algn="ctr"/>
            <a:r>
              <a:rPr lang="en-001" sz="3200" b="1" i="1" dirty="0" smtClean="0"/>
              <a:t>=</a:t>
            </a:r>
          </a:p>
          <a:p>
            <a:pPr algn="ctr"/>
            <a:r>
              <a:rPr lang="en-001" sz="3200" b="1" i="1" dirty="0" smtClean="0"/>
              <a:t>DIGNITY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-9237"/>
            <a:ext cx="2410691" cy="1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1865</TotalTime>
  <Words>184</Words>
  <Application>Microsoft Office PowerPoint</Application>
  <PresentationFormat>Grand écran</PresentationFormat>
  <Paragraphs>34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Rockwell</vt:lpstr>
      <vt:lpstr>Times New Roman</vt:lpstr>
      <vt:lpstr>Gallery</vt:lpstr>
      <vt:lpstr>Présentation PowerPoint</vt:lpstr>
      <vt:lpstr>Authors - TEAM</vt:lpstr>
      <vt:lpstr>Collective Behaviors in crisis situations</vt:lpstr>
      <vt:lpstr>questions</vt:lpstr>
      <vt:lpstr>Context</vt:lpstr>
      <vt:lpstr>The crowds</vt:lpstr>
      <vt:lpstr>Human behaviors</vt:lpstr>
      <vt:lpstr>Human behaviors</vt:lpstr>
      <vt:lpstr>Factors that influence our behavior</vt:lpstr>
      <vt:lpstr>Three pillars  to protect populations</vt:lpstr>
      <vt:lpstr>Social cognition and integrative studies - HYPOTHESES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install</dc:creator>
  <cp:lastModifiedBy>install</cp:lastModifiedBy>
  <cp:revision>20</cp:revision>
  <cp:lastPrinted>2019-10-09T12:02:14Z</cp:lastPrinted>
  <dcterms:created xsi:type="dcterms:W3CDTF">2019-10-09T09:33:38Z</dcterms:created>
  <dcterms:modified xsi:type="dcterms:W3CDTF">2019-12-04T13:51:23Z</dcterms:modified>
</cp:coreProperties>
</file>