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63" r:id="rId2"/>
    <p:sldId id="279" r:id="rId3"/>
    <p:sldId id="300" r:id="rId4"/>
    <p:sldId id="267" r:id="rId5"/>
    <p:sldId id="273" r:id="rId6"/>
    <p:sldId id="270" r:id="rId7"/>
    <p:sldId id="277" r:id="rId8"/>
    <p:sldId id="280" r:id="rId9"/>
    <p:sldId id="283" r:id="rId10"/>
    <p:sldId id="288" r:id="rId11"/>
    <p:sldId id="289" r:id="rId12"/>
    <p:sldId id="278" r:id="rId13"/>
    <p:sldId id="284" r:id="rId14"/>
    <p:sldId id="294" r:id="rId15"/>
    <p:sldId id="295" r:id="rId16"/>
    <p:sldId id="297" r:id="rId17"/>
    <p:sldId id="296" r:id="rId18"/>
    <p:sldId id="298" r:id="rId19"/>
    <p:sldId id="282" r:id="rId20"/>
    <p:sldId id="285" r:id="rId21"/>
    <p:sldId id="291" r:id="rId22"/>
    <p:sldId id="292" r:id="rId23"/>
    <p:sldId id="286" r:id="rId24"/>
    <p:sldId id="287" r:id="rId25"/>
    <p:sldId id="30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F3F"/>
    <a:srgbClr val="FF0D00"/>
    <a:srgbClr val="00B0F0"/>
    <a:srgbClr val="EEA624"/>
    <a:srgbClr val="FF9400"/>
    <a:srgbClr val="FFF700"/>
    <a:srgbClr val="72FF00"/>
    <a:srgbClr val="6EFF00"/>
    <a:srgbClr val="FFE600"/>
    <a:srgbClr val="FF8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9070" autoAdjust="0"/>
  </p:normalViewPr>
  <p:slideViewPr>
    <p:cSldViewPr snapToGrid="0">
      <p:cViewPr>
        <p:scale>
          <a:sx n="125" d="100"/>
          <a:sy n="125" d="100"/>
        </p:scale>
        <p:origin x="-946" y="-811"/>
      </p:cViewPr>
      <p:guideLst>
        <p:guide orient="horz" pos="2160"/>
        <p:guide pos="3840"/>
      </p:guideLst>
    </p:cSldViewPr>
  </p:slideViewPr>
  <p:outlineViewPr>
    <p:cViewPr>
      <p:scale>
        <a:sx n="33" d="100"/>
        <a:sy n="33" d="100"/>
      </p:scale>
      <p:origin x="0" y="-23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039645-B27F-4BEF-AFB0-8448F3BF754F}" type="datetimeFigureOut">
              <a:rPr lang="en-US" smtClean="0"/>
              <a:t>4/19/2018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3DEC7-7620-4300-A5C5-1A2C40A908EB}" type="slidenum">
              <a:rPr lang="en-US" smtClean="0"/>
              <a:t>‹N°›</a:t>
            </a:fld>
            <a:endParaRPr lang="en-US"/>
          </a:p>
        </p:txBody>
      </p:sp>
    </p:spTree>
    <p:extLst>
      <p:ext uri="{BB962C8B-B14F-4D97-AF65-F5344CB8AC3E}">
        <p14:creationId xmlns:p14="http://schemas.microsoft.com/office/powerpoint/2010/main" val="2400582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Hello everyone, and thanks for being here with me.</a:t>
            </a:r>
            <a:br>
              <a:rPr lang="en-US" noProof="0" dirty="0"/>
            </a:br>
            <a:r>
              <a:rPr lang="en-US" noProof="0" dirty="0"/>
              <a:t>My name is Antoine Webanck, I am a </a:t>
            </a:r>
            <a:r>
              <a:rPr lang="en-US" noProof="0"/>
              <a:t>PhD student </a:t>
            </a:r>
            <a:r>
              <a:rPr lang="en-US" noProof="0" dirty="0"/>
              <a:t>from the University of Lyon, in France.</a:t>
            </a:r>
            <a:br>
              <a:rPr lang="en-US" noProof="0" dirty="0"/>
            </a:br>
            <a:r>
              <a:rPr lang="en-US" noProof="0" dirty="0"/>
              <a:t>During this presentation, I will talk about my work on procedural cloudscapes.</a:t>
            </a:r>
          </a:p>
        </p:txBody>
      </p:sp>
      <p:sp>
        <p:nvSpPr>
          <p:cNvPr id="4" name="Espace réservé du numéro de diapositive 3"/>
          <p:cNvSpPr>
            <a:spLocks noGrp="1"/>
          </p:cNvSpPr>
          <p:nvPr>
            <p:ph type="sldNum" sz="quarter" idx="10"/>
          </p:nvPr>
        </p:nvSpPr>
        <p:spPr/>
        <p:txBody>
          <a:bodyPr/>
          <a:lstStyle/>
          <a:p>
            <a:fld id="{9003DEC7-7620-4300-A5C5-1A2C40A908EB}" type="slidenum">
              <a:rPr lang="en-US" smtClean="0"/>
              <a:t>1</a:t>
            </a:fld>
            <a:endParaRPr lang="en-US"/>
          </a:p>
        </p:txBody>
      </p:sp>
    </p:spTree>
    <p:extLst>
      <p:ext uri="{BB962C8B-B14F-4D97-AF65-F5344CB8AC3E}">
        <p14:creationId xmlns:p14="http://schemas.microsoft.com/office/powerpoint/2010/main" val="3048854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r>
                  <a:rPr lang="en-US" noProof="0" dirty="0"/>
                  <a:t>For simplicity, we now consider a single layer.</a:t>
                </a:r>
              </a:p>
              <a:p>
                <a:r>
                  <a:rPr lang="en-US" noProof="0" dirty="0"/>
                  <a:t>The goal of the control function is to control the presence or absence of clouds at a high level</a:t>
                </a:r>
                <a:r>
                  <a:rPr lang="en-US" baseline="0" noProof="0" dirty="0"/>
                  <a:t> for this layer.</a:t>
                </a:r>
                <a:endParaRPr lang="en-US" noProof="0" dirty="0"/>
              </a:p>
              <a:p>
                <a:r>
                  <a:rPr lang="en-US" noProof="0" dirty="0"/>
                  <a:t>It can be seen as a cloud density function without details.</a:t>
                </a:r>
              </a:p>
              <a:p>
                <a:endParaRPr lang="en-US" noProof="0" dirty="0"/>
              </a:p>
              <a:p>
                <a:r>
                  <a:rPr lang="en-US" noProof="0" dirty="0"/>
                  <a:t>A control function can be defined manually for special effects such as carving specific shapes or holes in the clouds.</a:t>
                </a:r>
              </a:p>
              <a:p>
                <a:r>
                  <a:rPr lang="en-US" noProof="0" dirty="0"/>
                  <a:t>[Here </a:t>
                </a:r>
                <a:r>
                  <a:rPr lang="en-US" b="1" noProof="0" dirty="0"/>
                  <a:t>CLICK</a:t>
                </a:r>
                <a:r>
                  <a:rPr lang="en-US" noProof="0" dirty="0"/>
                  <a:t>, you can see some examples of such special effects.]</a:t>
                </a:r>
              </a:p>
              <a:p>
                <a:endParaRPr lang="en-US" noProof="0" dirty="0"/>
              </a:p>
              <a:p>
                <a:r>
                  <a:rPr lang="en-US" noProof="0" dirty="0"/>
                  <a:t>In order to apply a morphing method to the control function, we define it as a sum of spherical control primitives </a:t>
                </a:r>
                <a:r>
                  <a:rPr lang="en-US" b="1" noProof="0" dirty="0"/>
                  <a:t>CLICK</a:t>
                </a:r>
                <a:r>
                  <a:rPr lang="en-US" noProof="0" dirty="0"/>
                  <a:t>.</a:t>
                </a:r>
              </a:p>
              <a:p>
                <a:r>
                  <a:rPr lang="en-US" noProof="0" dirty="0"/>
                  <a:t>Each primitive has some parameters </a:t>
                </a:r>
                <a:r>
                  <a:rPr lang="en-US" b="1" noProof="0" dirty="0"/>
                  <a:t>CLICK</a:t>
                </a:r>
                <a:r>
                  <a:rPr lang="en-US" noProof="0"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maximum density reached only at its center, decreasing with a smooth falloff function </a:t>
                </a:r>
                <a14:m>
                  <m:oMath xmlns:m="http://schemas.openxmlformats.org/officeDocument/2006/math">
                    <m:r>
                      <a:rPr lang="fr-FR" b="0" i="1" smtClean="0">
                        <a:latin typeface="Cambria Math" panose="02040503050406030204" pitchFamily="18" charset="0"/>
                      </a:rPr>
                      <m:t>𝑠</m:t>
                    </m:r>
                    <m:d>
                      <m:dPr>
                        <m:ctrlPr>
                          <a:rPr lang="fr-FR" b="0" i="1" smtClean="0">
                            <a:latin typeface="Cambria Math" panose="02040503050406030204" pitchFamily="18" charset="0"/>
                          </a:rPr>
                        </m:ctrlPr>
                      </m:dPr>
                      <m:e>
                        <m:r>
                          <a:rPr lang="fr-FR" b="0" i="1" smtClean="0">
                            <a:latin typeface="Cambria Math" panose="02040503050406030204" pitchFamily="18" charset="0"/>
                          </a:rPr>
                          <m:t>𝑥</m:t>
                        </m:r>
                      </m:e>
                    </m:d>
                  </m:oMath>
                </a14:m>
                <a:endParaRPr lang="en-US" noProof="0" dirty="0"/>
              </a:p>
              <a:p>
                <a:pPr marL="171450" indent="-171450">
                  <a:buFontTx/>
                  <a:buChar char="-"/>
                </a:pPr>
                <a:r>
                  <a:rPr lang="en-US" noProof="0" dirty="0"/>
                  <a:t>center position</a:t>
                </a:r>
              </a:p>
              <a:p>
                <a:pPr marL="171450" indent="-171450">
                  <a:buFontTx/>
                  <a:buChar char="-"/>
                </a:pPr>
                <a:r>
                  <a:rPr lang="en-US" noProof="0" dirty="0"/>
                  <a:t>radius</a:t>
                </a:r>
              </a:p>
              <a:p>
                <a:pPr marL="171450" indent="-171450">
                  <a:buFontTx/>
                  <a:buChar char="-"/>
                </a:pPr>
                <a:endParaRPr lang="en-US" noProof="0" dirty="0"/>
              </a:p>
              <a:p>
                <a:pPr marL="0" indent="0">
                  <a:buFontTx/>
                  <a:buNone/>
                </a:pPr>
                <a:r>
                  <a:rPr lang="en-US" noProof="0" dirty="0"/>
                  <a:t>Now you know how the smooth control function is defined, but it is not enough to obtain clouds with a detailed shape.</a:t>
                </a:r>
              </a:p>
              <a:p>
                <a:pPr marL="0" indent="0">
                  <a:buFontTx/>
                  <a:buNone/>
                </a:pPr>
                <a:r>
                  <a:rPr lang="en-US" noProof="0" dirty="0"/>
                  <a:t>[Sure, with a lot of primitives, you could achieve some details but it would be very memory consuming.]</a:t>
                </a:r>
              </a:p>
              <a:p>
                <a:pPr marL="0" indent="0">
                  <a:buFontTx/>
                  <a:buNone/>
                </a:pPr>
                <a:r>
                  <a:rPr lang="en-US" noProof="0" dirty="0"/>
                  <a:t>Even worse, it would become tedious to define lots of primitives which is the opposite of a high level control tool.</a:t>
                </a:r>
              </a:p>
            </p:txBody>
          </p:sp>
        </mc:Choice>
        <mc:Fallback xmlns="">
          <p:sp>
            <p:nvSpPr>
              <p:cNvPr id="3" name="Espace réservé des notes 2"/>
              <p:cNvSpPr>
                <a:spLocks noGrp="1"/>
              </p:cNvSpPr>
              <p:nvPr>
                <p:ph type="body" idx="1"/>
              </p:nvPr>
            </p:nvSpPr>
            <p:spPr/>
            <p:txBody>
              <a:bodyPr/>
              <a:lstStyle/>
              <a:p>
                <a:r>
                  <a:rPr lang="en-US" noProof="0" dirty="0"/>
                  <a:t>The control function goal is to control the presence or absence of clouds in at high level.</a:t>
                </a:r>
              </a:p>
              <a:p>
                <a:r>
                  <a:rPr lang="en-US" noProof="0" dirty="0"/>
                  <a:t>It can be seen as a cloud density function without details.</a:t>
                </a:r>
              </a:p>
              <a:p>
                <a:endParaRPr lang="en-US" noProof="0" dirty="0"/>
              </a:p>
              <a:p>
                <a:r>
                  <a:rPr lang="en-US" noProof="0" dirty="0"/>
                  <a:t>A control function can be defined manually for special effects such as carving specific shapes or holes in the clouds.</a:t>
                </a:r>
              </a:p>
              <a:p>
                <a:r>
                  <a:rPr lang="en-US" noProof="0" dirty="0"/>
                  <a:t>Here </a:t>
                </a:r>
                <a:r>
                  <a:rPr lang="en-US" b="1" noProof="0" dirty="0"/>
                  <a:t>CLICK</a:t>
                </a:r>
                <a:r>
                  <a:rPr lang="en-US" noProof="0" dirty="0"/>
                  <a:t>, you can see some examples of such special effects.</a:t>
                </a:r>
              </a:p>
              <a:p>
                <a:endParaRPr lang="en-US" noProof="0" dirty="0"/>
              </a:p>
              <a:p>
                <a:r>
                  <a:rPr lang="en-US" noProof="0" dirty="0"/>
                  <a:t>In order to apply a morphing method to the control function, we define it as a sum of spherical control primitives.</a:t>
                </a:r>
              </a:p>
              <a:p>
                <a:r>
                  <a:rPr lang="en-US" noProof="0" dirty="0"/>
                  <a:t>Each primitive has parameters of:</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dirty="0"/>
                  <a:t>maximum density reached only at its center, decreasing with a smooth falloff function </a:t>
                </a:r>
                <a:r>
                  <a:rPr lang="fr-FR" b="0" i="0">
                    <a:latin typeface="Cambria Math" panose="02040503050406030204" pitchFamily="18" charset="0"/>
                  </a:rPr>
                  <a:t>𝑠(𝑥)</a:t>
                </a:r>
                <a:endParaRPr lang="en-US" noProof="0" dirty="0"/>
              </a:p>
              <a:p>
                <a:pPr marL="171450" indent="-171450">
                  <a:buFontTx/>
                  <a:buChar char="-"/>
                </a:pPr>
                <a:r>
                  <a:rPr lang="en-US" noProof="0" dirty="0"/>
                  <a:t>center position</a:t>
                </a:r>
              </a:p>
              <a:p>
                <a:pPr marL="171450" indent="-171450">
                  <a:buFontTx/>
                  <a:buChar char="-"/>
                </a:pPr>
                <a:r>
                  <a:rPr lang="en-US" noProof="0" dirty="0"/>
                  <a:t>Radius</a:t>
                </a:r>
              </a:p>
              <a:p>
                <a:pPr marL="171450" indent="-171450">
                  <a:buFontTx/>
                  <a:buChar char="-"/>
                </a:pPr>
                <a:endParaRPr lang="en-US" noProof="0" dirty="0"/>
              </a:p>
              <a:p>
                <a:pPr marL="0" indent="0">
                  <a:buFontTx/>
                  <a:buNone/>
                </a:pPr>
                <a:r>
                  <a:rPr lang="en-US" noProof="0" dirty="0"/>
                  <a:t>Now you know how the smooth control function is defined, but it is not enough to obtain clouds with a detailed shape.</a:t>
                </a:r>
              </a:p>
              <a:p>
                <a:pPr marL="0" indent="0">
                  <a:buFontTx/>
                  <a:buNone/>
                </a:pPr>
                <a:r>
                  <a:rPr lang="en-US" noProof="0" dirty="0"/>
                  <a:t>Sure, with a lot of primitives, you could achieve some details but it would be very memory consuming.</a:t>
                </a:r>
              </a:p>
              <a:p>
                <a:pPr marL="0" indent="0">
                  <a:buFontTx/>
                  <a:buNone/>
                </a:pPr>
                <a:r>
                  <a:rPr lang="en-US" noProof="0" dirty="0"/>
                  <a:t>Even worse, it would become tedious to define lots of primitives which is the opposite of a high level control tool.</a:t>
                </a:r>
              </a:p>
            </p:txBody>
          </p:sp>
        </mc:Fallback>
      </mc:AlternateContent>
      <p:sp>
        <p:nvSpPr>
          <p:cNvPr id="4" name="Espace réservé du numéro de diapositive 3"/>
          <p:cNvSpPr>
            <a:spLocks noGrp="1"/>
          </p:cNvSpPr>
          <p:nvPr>
            <p:ph type="sldNum" sz="quarter" idx="10"/>
          </p:nvPr>
        </p:nvSpPr>
        <p:spPr/>
        <p:txBody>
          <a:bodyPr/>
          <a:lstStyle/>
          <a:p>
            <a:fld id="{9003DEC7-7620-4300-A5C5-1A2C40A908EB}" type="slidenum">
              <a:rPr lang="en-US" smtClean="0"/>
              <a:t>10</a:t>
            </a:fld>
            <a:endParaRPr lang="en-US"/>
          </a:p>
        </p:txBody>
      </p:sp>
    </p:spTree>
    <p:extLst>
      <p:ext uri="{BB962C8B-B14F-4D97-AF65-F5344CB8AC3E}">
        <p14:creationId xmlns:p14="http://schemas.microsoft.com/office/powerpoint/2010/main" val="1679597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r>
                  <a:rPr lang="en-US" noProof="0" dirty="0"/>
                  <a:t>The high level control function is smooth, it lacks the detailed features that characterize a cloud type </a:t>
                </a:r>
                <a:r>
                  <a:rPr lang="en-US" b="1" noProof="0" dirty="0"/>
                  <a:t>CLICK</a:t>
                </a:r>
                <a:r>
                  <a:rPr lang="en-US" noProof="0" dirty="0"/>
                  <a:t>.</a:t>
                </a:r>
              </a:p>
              <a:p>
                <a:r>
                  <a:rPr lang="en-US" noProof="0" dirty="0"/>
                  <a:t>To solve this problem, we enrich the control function with procedural noise.</a:t>
                </a:r>
              </a:p>
              <a:p>
                <a:endParaRPr lang="en-US" noProof="0" dirty="0"/>
              </a:p>
              <a:p>
                <a:r>
                  <a:rPr lang="en-US" noProof="0" dirty="0"/>
                  <a:t>The large-scale shapes are defined by</a:t>
                </a:r>
                <a:r>
                  <a:rPr lang="fr-FR" dirty="0"/>
                  <a:t> </a:t>
                </a:r>
                <a14:m>
                  <m:oMath xmlns:m="http://schemas.openxmlformats.org/officeDocument/2006/math">
                    <m:r>
                      <a:rPr lang="fr-FR" b="0" i="1" smtClean="0">
                        <a:latin typeface="Cambria Math" panose="02040503050406030204" pitchFamily="18" charset="0"/>
                      </a:rPr>
                      <m:t>𝜙</m:t>
                    </m:r>
                    <m:d>
                      <m:dPr>
                        <m:ctrlPr>
                          <a:rPr lang="fr-FR" b="0" i="1" smtClean="0">
                            <a:latin typeface="Cambria Math" panose="02040503050406030204" pitchFamily="18" charset="0"/>
                          </a:rPr>
                        </m:ctrlPr>
                      </m:dPr>
                      <m:e>
                        <m:r>
                          <a:rPr lang="fr-FR" b="1" i="0" smtClean="0">
                            <a:latin typeface="Cambria Math" panose="02040503050406030204" pitchFamily="18" charset="0"/>
                          </a:rPr>
                          <m:t>𝐩</m:t>
                        </m:r>
                        <m:r>
                          <a:rPr lang="fr-FR" b="0" i="1" smtClean="0">
                            <a:latin typeface="Cambria Math" panose="02040503050406030204" pitchFamily="18" charset="0"/>
                          </a:rPr>
                          <m:t>,</m:t>
                        </m:r>
                        <m:r>
                          <a:rPr lang="fr-FR" b="0" i="1" smtClean="0">
                            <a:latin typeface="Cambria Math" panose="02040503050406030204" pitchFamily="18" charset="0"/>
                          </a:rPr>
                          <m:t>𝑡</m:t>
                        </m:r>
                      </m:e>
                    </m:d>
                  </m:oMath>
                </a14:m>
                <a:r>
                  <a:rPr lang="en-US" noProof="0" dirty="0"/>
                  <a:t> composed</a:t>
                </a:r>
                <a:r>
                  <a:rPr lang="en-US" baseline="0" noProof="0" dirty="0"/>
                  <a:t> of several octaves of noise of low frequency </a:t>
                </a:r>
                <a:r>
                  <a:rPr lang="en-US" b="1" baseline="0" noProof="0" dirty="0"/>
                  <a:t>CLICK</a:t>
                </a:r>
                <a:r>
                  <a:rPr lang="en-US" baseline="0" noProof="0" dirty="0"/>
                  <a:t>. </a:t>
                </a:r>
              </a:p>
              <a:p>
                <a:r>
                  <a:rPr lang="en-US" noProof="0" dirty="0"/>
                  <a:t>The</a:t>
                </a:r>
                <a:r>
                  <a:rPr lang="en-US" baseline="0" noProof="0" dirty="0"/>
                  <a:t> </a:t>
                </a:r>
                <a:r>
                  <a:rPr lang="en-US" noProof="0" dirty="0"/>
                  <a:t>smaller details are encased in </a:t>
                </a:r>
                <a14:m>
                  <m:oMath xmlns:m="http://schemas.openxmlformats.org/officeDocument/2006/math">
                    <m:r>
                      <a:rPr lang="fr-FR" b="0" i="1" smtClean="0">
                        <a:latin typeface="Cambria Math" panose="02040503050406030204" pitchFamily="18" charset="0"/>
                      </a:rPr>
                      <m:t>𝛿</m:t>
                    </m:r>
                    <m:d>
                      <m:dPr>
                        <m:ctrlPr>
                          <a:rPr lang="fr-FR" i="1">
                            <a:latin typeface="Cambria Math" panose="02040503050406030204" pitchFamily="18" charset="0"/>
                          </a:rPr>
                        </m:ctrlPr>
                      </m:dPr>
                      <m:e>
                        <m:r>
                          <a:rPr lang="fr-FR" b="1">
                            <a:latin typeface="Cambria Math" panose="02040503050406030204" pitchFamily="18" charset="0"/>
                          </a:rPr>
                          <m:t>𝐩</m:t>
                        </m:r>
                        <m:r>
                          <a:rPr lang="fr-FR" i="1">
                            <a:latin typeface="Cambria Math" panose="02040503050406030204" pitchFamily="18" charset="0"/>
                          </a:rPr>
                          <m:t>,</m:t>
                        </m:r>
                        <m:r>
                          <a:rPr lang="fr-FR" i="1">
                            <a:latin typeface="Cambria Math" panose="02040503050406030204" pitchFamily="18" charset="0"/>
                          </a:rPr>
                          <m:t>𝑡</m:t>
                        </m:r>
                      </m:e>
                    </m:d>
                  </m:oMath>
                </a14:m>
                <a:r>
                  <a:rPr lang="en-US" noProof="0" dirty="0"/>
                  <a:t> with higher frequencies </a:t>
                </a:r>
                <a:r>
                  <a:rPr lang="en-US" b="1" noProof="0" dirty="0"/>
                  <a:t>CLICK</a:t>
                </a:r>
                <a:r>
                  <a:rPr lang="en-US" noProof="0" dirty="0"/>
                  <a:t>.</a:t>
                </a:r>
              </a:p>
              <a:p>
                <a:endParaRPr lang="en-US" noProof="0" dirty="0"/>
              </a:p>
              <a:p>
                <a:r>
                  <a:rPr lang="en-US" noProof="0" dirty="0"/>
                  <a:t>Please see the full paper for detailed examples of the procedural noises combined to model some specific types of clouds.</a:t>
                </a:r>
              </a:p>
            </p:txBody>
          </p:sp>
        </mc:Choice>
        <mc:Fallback xmlns="">
          <p:sp>
            <p:nvSpPr>
              <p:cNvPr id="3" name="Espace réservé des notes 2"/>
              <p:cNvSpPr>
                <a:spLocks noGrp="1"/>
              </p:cNvSpPr>
              <p:nvPr>
                <p:ph type="body" idx="1"/>
              </p:nvPr>
            </p:nvSpPr>
            <p:spPr/>
            <p:txBody>
              <a:bodyPr/>
              <a:lstStyle/>
              <a:p>
                <a:r>
                  <a:rPr lang="en-US" noProof="0" dirty="0"/>
                  <a:t>The high level control function is smooth, it lacks the detailed features that characterize a cloud type.</a:t>
                </a:r>
              </a:p>
              <a:p>
                <a:endParaRPr lang="en-US" noProof="0" dirty="0"/>
              </a:p>
              <a:p>
                <a:r>
                  <a:rPr lang="en-US" noProof="0" dirty="0"/>
                  <a:t>To solve this problem, we enrich the control function with procedural noise.</a:t>
                </a:r>
              </a:p>
              <a:p>
                <a:endParaRPr lang="en-US" noProof="0" dirty="0"/>
              </a:p>
              <a:p>
                <a:r>
                  <a:rPr lang="en-US" noProof="0" dirty="0"/>
                  <a:t>The large-scale shapes are defined by</a:t>
                </a:r>
                <a:r>
                  <a:rPr lang="fr-FR" dirty="0"/>
                  <a:t> </a:t>
                </a:r>
                <a:r>
                  <a:rPr lang="fr-FR" b="0" i="0">
                    <a:latin typeface="Cambria Math" panose="02040503050406030204" pitchFamily="18" charset="0"/>
                  </a:rPr>
                  <a:t>𝜙(</a:t>
                </a:r>
                <a:r>
                  <a:rPr lang="fr-FR" b="1" i="0">
                    <a:latin typeface="Cambria Math" panose="02040503050406030204" pitchFamily="18" charset="0"/>
                  </a:rPr>
                  <a:t>𝐩</a:t>
                </a:r>
                <a:r>
                  <a:rPr lang="fr-FR" b="0" i="0">
                    <a:latin typeface="Cambria Math" panose="02040503050406030204" pitchFamily="18" charset="0"/>
                  </a:rPr>
                  <a:t>,𝑡)</a:t>
                </a:r>
                <a:r>
                  <a:rPr lang="en-US" noProof="0" dirty="0"/>
                  <a:t> composed</a:t>
                </a:r>
                <a:r>
                  <a:rPr lang="en-US" baseline="0" noProof="0" dirty="0"/>
                  <a:t> of several octaves of large frequency </a:t>
                </a:r>
                <a:r>
                  <a:rPr lang="en-US" noProof="0" dirty="0"/>
                  <a:t>while the smaller details are encased in </a:t>
                </a:r>
                <a:r>
                  <a:rPr lang="fr-FR" b="0" i="0">
                    <a:latin typeface="Cambria Math" panose="02040503050406030204" pitchFamily="18" charset="0"/>
                  </a:rPr>
                  <a:t>𝛿</a:t>
                </a:r>
                <a:r>
                  <a:rPr lang="fr-FR" i="0">
                    <a:latin typeface="Cambria Math" panose="02040503050406030204" pitchFamily="18" charset="0"/>
                  </a:rPr>
                  <a:t>(</a:t>
                </a:r>
                <a:r>
                  <a:rPr lang="fr-FR" b="1" i="0">
                    <a:latin typeface="Cambria Math" panose="02040503050406030204" pitchFamily="18" charset="0"/>
                  </a:rPr>
                  <a:t>𝐩</a:t>
                </a:r>
                <a:r>
                  <a:rPr lang="fr-FR" i="0">
                    <a:latin typeface="Cambria Math" panose="02040503050406030204" pitchFamily="18" charset="0"/>
                  </a:rPr>
                  <a:t>,𝑡)</a:t>
                </a:r>
                <a:r>
                  <a:rPr lang="en-US" noProof="0" dirty="0"/>
                  <a:t> with higher frequencies.</a:t>
                </a:r>
              </a:p>
              <a:p>
                <a:endParaRPr lang="en-US" noProof="0" dirty="0"/>
              </a:p>
              <a:p>
                <a:r>
                  <a:rPr lang="en-US" noProof="0" dirty="0"/>
                  <a:t>Please see the full paper for detailed examples of the procedural noises combined to model some specific types of clouds.</a:t>
                </a:r>
              </a:p>
            </p:txBody>
          </p:sp>
        </mc:Fallback>
      </mc:AlternateContent>
      <p:sp>
        <p:nvSpPr>
          <p:cNvPr id="4" name="Espace réservé du numéro de diapositive 3"/>
          <p:cNvSpPr>
            <a:spLocks noGrp="1"/>
          </p:cNvSpPr>
          <p:nvPr>
            <p:ph type="sldNum" sz="quarter" idx="10"/>
          </p:nvPr>
        </p:nvSpPr>
        <p:spPr/>
        <p:txBody>
          <a:bodyPr/>
          <a:lstStyle/>
          <a:p>
            <a:fld id="{9003DEC7-7620-4300-A5C5-1A2C40A908EB}" type="slidenum">
              <a:rPr lang="en-US" smtClean="0"/>
              <a:t>11</a:t>
            </a:fld>
            <a:endParaRPr lang="en-US"/>
          </a:p>
        </p:txBody>
      </p:sp>
    </p:spTree>
    <p:extLst>
      <p:ext uri="{BB962C8B-B14F-4D97-AF65-F5344CB8AC3E}">
        <p14:creationId xmlns:p14="http://schemas.microsoft.com/office/powerpoint/2010/main" val="1763511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I will now explain how our morphing algorithm works.</a:t>
            </a:r>
          </a:p>
        </p:txBody>
      </p:sp>
      <p:sp>
        <p:nvSpPr>
          <p:cNvPr id="4" name="Espace réservé du numéro de diapositive 3"/>
          <p:cNvSpPr>
            <a:spLocks noGrp="1"/>
          </p:cNvSpPr>
          <p:nvPr>
            <p:ph type="sldNum" sz="quarter" idx="10"/>
          </p:nvPr>
        </p:nvSpPr>
        <p:spPr/>
        <p:txBody>
          <a:bodyPr/>
          <a:lstStyle/>
          <a:p>
            <a:fld id="{9003DEC7-7620-4300-A5C5-1A2C40A908EB}" type="slidenum">
              <a:rPr lang="en-US" smtClean="0"/>
              <a:t>12</a:t>
            </a:fld>
            <a:endParaRPr lang="en-US"/>
          </a:p>
        </p:txBody>
      </p:sp>
    </p:spTree>
    <p:extLst>
      <p:ext uri="{BB962C8B-B14F-4D97-AF65-F5344CB8AC3E}">
        <p14:creationId xmlns:p14="http://schemas.microsoft.com/office/powerpoint/2010/main" val="3295494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dirty="0"/>
              <a:t>In the definition of the cloudscape model, we used a time varying control function composed of animated control primitives.</a:t>
            </a:r>
          </a:p>
          <a:p>
            <a:r>
              <a:rPr lang="en-US" sz="1200" dirty="0"/>
              <a:t>I will now detail how our morphing method creates such a control function from given keyframes.</a:t>
            </a:r>
          </a:p>
          <a:p>
            <a:endParaRPr lang="en-US" sz="1200" dirty="0"/>
          </a:p>
          <a:p>
            <a:r>
              <a:rPr lang="en-US" sz="1200" dirty="0"/>
              <a:t>The </a:t>
            </a:r>
            <a:r>
              <a:rPr lang="fr-FR" sz="1200" dirty="0"/>
              <a:t>morphing </a:t>
            </a:r>
            <a:r>
              <a:rPr lang="en-US" sz="1200" noProof="0" dirty="0"/>
              <a:t>algorithm consists</a:t>
            </a:r>
            <a:r>
              <a:rPr lang="en-US" sz="1200" dirty="0"/>
              <a:t> in four main steps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noProof="0" dirty="0"/>
              <a:t>1) </a:t>
            </a:r>
            <a:r>
              <a:rPr lang="en-US" sz="1200" b="1" noProof="0" dirty="0"/>
              <a:t>CLICK</a:t>
            </a:r>
            <a:r>
              <a:rPr lang="en-US" sz="1200" noProof="0" dirty="0"/>
              <a:t> The computation of trajectories and costs between each pair of initial and final primitives.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noProof="0" dirty="0"/>
              <a:t>2) </a:t>
            </a:r>
            <a:r>
              <a:rPr lang="en-US" sz="1200" b="1" noProof="0" dirty="0"/>
              <a:t>CLICK</a:t>
            </a:r>
            <a:r>
              <a:rPr lang="en-US" sz="1200" noProof="0" dirty="0"/>
              <a:t> The selection of a subset of trajectories to link initial and final primitives.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noProof="0" dirty="0"/>
              <a:t>3) </a:t>
            </a:r>
            <a:r>
              <a:rPr lang="en-US" sz="1200" b="1" noProof="0" dirty="0"/>
              <a:t>CLICK</a:t>
            </a:r>
            <a:r>
              <a:rPr lang="en-US" sz="1200" noProof="0" dirty="0"/>
              <a:t> The creation of ghost primitives to</a:t>
            </a:r>
            <a:r>
              <a:rPr lang="en-US" sz="1200" baseline="0" noProof="0" dirty="0"/>
              <a:t> replace</a:t>
            </a:r>
            <a:r>
              <a:rPr lang="en-US" sz="1200" noProof="0" dirty="0"/>
              <a:t> expensive trajectories.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noProof="0" dirty="0"/>
              <a:t>4) </a:t>
            </a:r>
            <a:r>
              <a:rPr lang="en-US" sz="1200" b="1" noProof="0" dirty="0"/>
              <a:t>CLICK</a:t>
            </a:r>
            <a:r>
              <a:rPr lang="en-US" sz="1200" noProof="0" dirty="0"/>
              <a:t> The interpolation of primitives.</a:t>
            </a:r>
          </a:p>
        </p:txBody>
      </p:sp>
      <p:sp>
        <p:nvSpPr>
          <p:cNvPr id="4" name="Espace réservé du numéro de diapositive 3"/>
          <p:cNvSpPr>
            <a:spLocks noGrp="1"/>
          </p:cNvSpPr>
          <p:nvPr>
            <p:ph type="sldNum" sz="quarter" idx="10"/>
          </p:nvPr>
        </p:nvSpPr>
        <p:spPr/>
        <p:txBody>
          <a:bodyPr/>
          <a:lstStyle/>
          <a:p>
            <a:fld id="{9003DEC7-7620-4300-A5C5-1A2C40A908EB}" type="slidenum">
              <a:rPr lang="en-US" smtClean="0"/>
              <a:t>13</a:t>
            </a:fld>
            <a:endParaRPr lang="en-US"/>
          </a:p>
        </p:txBody>
      </p:sp>
    </p:spTree>
    <p:extLst>
      <p:ext uri="{BB962C8B-B14F-4D97-AF65-F5344CB8AC3E}">
        <p14:creationId xmlns:p14="http://schemas.microsoft.com/office/powerpoint/2010/main" val="2338071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r>
                  <a:rPr lang="en-US" noProof="0" dirty="0"/>
                  <a:t>The first step of the morphing is to compute the trajectories that will be used for interpolating control primitives.</a:t>
                </a:r>
              </a:p>
              <a:p>
                <a:endParaRPr lang="en-US" noProof="0" dirty="0"/>
              </a:p>
              <a:p>
                <a:r>
                  <a:rPr lang="en-US" noProof="0" dirty="0"/>
                  <a:t>Given two subsequent keyframes A and B composed</a:t>
                </a:r>
                <a:r>
                  <a:rPr lang="en-US" baseline="0" noProof="0" dirty="0"/>
                  <a:t> of </a:t>
                </a:r>
                <a:r>
                  <a:rPr lang="en-US" noProof="0" dirty="0"/>
                  <a:t>initial and final primitives </a:t>
                </a:r>
                <a:r>
                  <a:rPr lang="en-US" b="1" noProof="0" dirty="0"/>
                  <a:t>CLICK</a:t>
                </a:r>
                <a:r>
                  <a:rPr lang="en-US" noProof="0" dirty="0"/>
                  <a:t>, a terrain </a:t>
                </a:r>
                <a:r>
                  <a:rPr lang="en-US" b="1" noProof="0" dirty="0"/>
                  <a:t>CLICK</a:t>
                </a:r>
                <a:r>
                  <a:rPr lang="en-US" noProof="0" dirty="0"/>
                  <a:t>, and wind conditions </a:t>
                </a:r>
                <a:r>
                  <a:rPr lang="en-US" b="1" noProof="0" dirty="0"/>
                  <a:t>CLICK</a:t>
                </a:r>
                <a:r>
                  <a:rPr lang="en-US" noProof="0" dirty="0"/>
                  <a:t>, we compute all the anisotropic shortest paths </a:t>
                </a:r>
                <a:r>
                  <a:rPr lang="en-US" b="1" noProof="0" dirty="0"/>
                  <a:t>CLICK </a:t>
                </a:r>
                <a:r>
                  <a:rPr lang="en-US" noProof="0" dirty="0"/>
                  <a:t>between initial and final primitives.</a:t>
                </a:r>
              </a:p>
              <a:p>
                <a:endParaRPr lang="en-US" noProof="0" dirty="0"/>
              </a:p>
              <a:p>
                <a:r>
                  <a:rPr lang="en-US" noProof="0" dirty="0"/>
                  <a:t>To do so,</a:t>
                </a:r>
              </a:p>
              <a:p>
                <a:pPr marL="171450" indent="-171450">
                  <a:buFontTx/>
                  <a:buChar char="-"/>
                </a:pPr>
                <a:r>
                  <a:rPr lang="en-US" noProof="0" dirty="0"/>
                  <a:t>1) We sample the XY domain over the terrain </a:t>
                </a:r>
                <a:r>
                  <a:rPr lang="en-US" b="1" noProof="0" dirty="0"/>
                  <a:t>CLICK</a:t>
                </a:r>
                <a:r>
                  <a:rPr lang="en-US" noProof="0" dirty="0"/>
                  <a:t>.</a:t>
                </a:r>
              </a:p>
              <a:p>
                <a:pPr marL="171450" indent="-171450">
                  <a:buFontTx/>
                  <a:buChar char="-"/>
                </a:pPr>
                <a:r>
                  <a:rPr lang="en-US" noProof="0" dirty="0"/>
                  <a:t>2) We then discretize the time between the two subsequent keyframes in </a:t>
                </a:r>
                <a14:m>
                  <m:oMath xmlns:m="http://schemas.openxmlformats.org/officeDocument/2006/math">
                    <m:r>
                      <a:rPr lang="en-US" i="1" noProof="0" dirty="0" smtClean="0">
                        <a:latin typeface="Cambria Math" panose="02040503050406030204" pitchFamily="18" charset="0"/>
                      </a:rPr>
                      <m:t>𝑛</m:t>
                    </m:r>
                  </m:oMath>
                </a14:m>
                <a:r>
                  <a:rPr lang="en-US" noProof="0" dirty="0"/>
                  <a:t> time steps </a:t>
                </a:r>
                <a:r>
                  <a:rPr lang="en-US" b="1" noProof="0" dirty="0"/>
                  <a:t>CLICK</a:t>
                </a:r>
                <a:r>
                  <a:rPr lang="en-US" noProof="0" dirty="0"/>
                  <a:t>.</a:t>
                </a:r>
              </a:p>
              <a:p>
                <a:pPr marL="171450" indent="-171450">
                  <a:buFontTx/>
                  <a:buChar char="-"/>
                </a:pPr>
                <a:r>
                  <a:rPr lang="en-US" noProof="0" dirty="0"/>
                  <a:t>3) Define an anisotropic cost function </a:t>
                </a:r>
                <a14:m>
                  <m:oMath xmlns:m="http://schemas.openxmlformats.org/officeDocument/2006/math">
                    <m:r>
                      <a:rPr lang="fr-FR" b="0" i="1" noProof="0" dirty="0" smtClean="0">
                        <a:latin typeface="Cambria Math" panose="02040503050406030204" pitchFamily="18" charset="0"/>
                      </a:rPr>
                      <m:t>𝜅</m:t>
                    </m:r>
                  </m:oMath>
                </a14:m>
                <a:r>
                  <a:rPr lang="en-US" noProof="0" dirty="0"/>
                  <a:t> between subsequent</a:t>
                </a:r>
                <a:r>
                  <a:rPr lang="en-US" baseline="0" noProof="0" dirty="0"/>
                  <a:t> samples</a:t>
                </a:r>
                <a:r>
                  <a:rPr lang="en-US" noProof="0" dirty="0"/>
                  <a:t> </a:t>
                </a:r>
                <a:r>
                  <a:rPr lang="en-US" b="1" baseline="0" noProof="0" dirty="0"/>
                  <a:t>CLICK</a:t>
                </a:r>
                <a:r>
                  <a:rPr lang="en-US" baseline="0" noProof="0" dirty="0"/>
                  <a:t>.</a:t>
                </a:r>
                <a:endParaRPr lang="en-US" noProof="0" dirty="0"/>
              </a:p>
              <a:p>
                <a:pPr marL="171450" indent="-171450">
                  <a:buFontTx/>
                  <a:buChar char="-"/>
                </a:pPr>
                <a:r>
                  <a:rPr lang="en-US" noProof="0" dirty="0"/>
                  <a:t>3) Apply the Dijkstra algorithm to this implicit graph </a:t>
                </a:r>
                <a:r>
                  <a:rPr lang="en-US" b="1" noProof="0" dirty="0"/>
                  <a:t>CLICK</a:t>
                </a:r>
                <a:r>
                  <a:rPr lang="en-US" noProof="0" dirty="0"/>
                  <a:t>.</a:t>
                </a:r>
              </a:p>
              <a:p>
                <a:pPr marL="171450" indent="-171450">
                  <a:buFontTx/>
                  <a:buChar char="-"/>
                </a:pPr>
                <a:endParaRPr lang="en-US" noProof="0" dirty="0"/>
              </a:p>
              <a:p>
                <a:pPr marL="0" indent="0">
                  <a:buFontTx/>
                  <a:buNone/>
                </a:pPr>
                <a:r>
                  <a:rPr lang="en-US" noProof="0" dirty="0"/>
                  <a:t>Now, we will detail</a:t>
                </a:r>
                <a:r>
                  <a:rPr lang="en-US" baseline="0" noProof="0" dirty="0"/>
                  <a:t> the</a:t>
                </a:r>
                <a:r>
                  <a:rPr lang="en-US" noProof="0" dirty="0"/>
                  <a:t> definition of the cost function </a:t>
                </a:r>
                <a14:m>
                  <m:oMath xmlns:m="http://schemas.openxmlformats.org/officeDocument/2006/math">
                    <m:r>
                      <a:rPr lang="fr-FR" b="0" i="1" noProof="0" dirty="0" smtClean="0">
                        <a:latin typeface="Cambria Math" panose="02040503050406030204" pitchFamily="18" charset="0"/>
                      </a:rPr>
                      <m:t>𝜅</m:t>
                    </m:r>
                  </m:oMath>
                </a14:m>
                <a:r>
                  <a:rPr lang="en-US" noProof="0" dirty="0"/>
                  <a:t> as it is a central component of our method</a:t>
                </a:r>
                <a:r>
                  <a:rPr lang="en-US" baseline="0" noProof="0" dirty="0"/>
                  <a:t> which will guide the creation of primitives trajectories.</a:t>
                </a:r>
                <a:endParaRPr lang="en-US" noProof="0" dirty="0"/>
              </a:p>
            </p:txBody>
          </p:sp>
        </mc:Choice>
        <mc:Fallback xmlns="">
          <p:sp>
            <p:nvSpPr>
              <p:cNvPr id="3" name="Espace réservé des notes 2"/>
              <p:cNvSpPr>
                <a:spLocks noGrp="1"/>
              </p:cNvSpPr>
              <p:nvPr>
                <p:ph type="body" idx="1"/>
              </p:nvPr>
            </p:nvSpPr>
            <p:spPr/>
            <p:txBody>
              <a:bodyPr/>
              <a:lstStyle/>
              <a:p>
                <a:r>
                  <a:rPr lang="fr-FR" dirty="0" err="1"/>
                  <a:t>Given</a:t>
                </a:r>
                <a:r>
                  <a:rPr lang="fr-FR" dirty="0"/>
                  <a:t> initial and final primitives, a terrain, and </a:t>
                </a:r>
                <a:r>
                  <a:rPr lang="fr-FR" dirty="0" err="1"/>
                  <a:t>wind</a:t>
                </a:r>
                <a:r>
                  <a:rPr lang="fr-FR" dirty="0"/>
                  <a:t> conditions, </a:t>
                </a:r>
                <a:r>
                  <a:rPr lang="fr-FR" dirty="0" err="1"/>
                  <a:t>we</a:t>
                </a:r>
                <a:r>
                  <a:rPr lang="fr-FR" dirty="0"/>
                  <a:t> </a:t>
                </a:r>
                <a:r>
                  <a:rPr lang="fr-FR" dirty="0" err="1"/>
                  <a:t>compute</a:t>
                </a:r>
                <a:r>
                  <a:rPr lang="fr-FR" dirty="0"/>
                  <a:t> all the </a:t>
                </a:r>
                <a:r>
                  <a:rPr lang="fr-FR" dirty="0" err="1"/>
                  <a:t>anisotropic</a:t>
                </a:r>
                <a:r>
                  <a:rPr lang="fr-FR" dirty="0"/>
                  <a:t> </a:t>
                </a:r>
                <a:r>
                  <a:rPr lang="fr-FR" dirty="0" err="1"/>
                  <a:t>shortest</a:t>
                </a:r>
                <a:r>
                  <a:rPr lang="fr-FR" dirty="0"/>
                  <a:t> </a:t>
                </a:r>
                <a:r>
                  <a:rPr lang="fr-FR" dirty="0" err="1"/>
                  <a:t>paths</a:t>
                </a:r>
                <a:r>
                  <a:rPr lang="fr-FR" dirty="0"/>
                  <a:t> </a:t>
                </a:r>
                <a:r>
                  <a:rPr lang="fr-FR" sz="1200" b="0" i="0">
                    <a:latin typeface="Cambria Math" panose="02040503050406030204" pitchFamily="18" charset="0"/>
                  </a:rPr>
                  <a:t>𝜌_𝑖𝑗^∗</a:t>
                </a:r>
                <a:r>
                  <a:rPr lang="fr-FR" dirty="0"/>
                  <a:t> </a:t>
                </a:r>
                <a:r>
                  <a:rPr lang="fr-FR" dirty="0" err="1"/>
                  <a:t>between</a:t>
                </a:r>
                <a:r>
                  <a:rPr lang="fr-FR" dirty="0"/>
                  <a:t> initial primitive i and final primitive j.</a:t>
                </a:r>
              </a:p>
              <a:p>
                <a:r>
                  <a:rPr lang="fr-FR" dirty="0"/>
                  <a:t>To do </a:t>
                </a:r>
                <a:r>
                  <a:rPr lang="fr-FR" dirty="0" err="1"/>
                  <a:t>so</a:t>
                </a:r>
                <a:r>
                  <a:rPr lang="fr-FR" dirty="0"/>
                  <a:t>, </a:t>
                </a:r>
                <a:r>
                  <a:rPr lang="fr-FR" dirty="0" err="1"/>
                  <a:t>we</a:t>
                </a:r>
                <a:r>
                  <a:rPr lang="fr-FR" dirty="0"/>
                  <a:t> :</a:t>
                </a:r>
              </a:p>
              <a:p>
                <a:pPr marL="171450" indent="-171450">
                  <a:buFontTx/>
                  <a:buChar char="-"/>
                </a:pPr>
                <a:r>
                  <a:rPr lang="fr-FR" dirty="0"/>
                  <a:t>1) </a:t>
                </a:r>
                <a:r>
                  <a:rPr lang="fr-FR" dirty="0" err="1"/>
                  <a:t>Sample</a:t>
                </a:r>
                <a:r>
                  <a:rPr lang="fr-FR" dirty="0"/>
                  <a:t> the XY </a:t>
                </a:r>
                <a:r>
                  <a:rPr lang="fr-FR" dirty="0" err="1"/>
                  <a:t>domain</a:t>
                </a:r>
                <a:r>
                  <a:rPr lang="fr-FR" dirty="0"/>
                  <a:t>.</a:t>
                </a:r>
              </a:p>
              <a:p>
                <a:pPr marL="171450" indent="-171450">
                  <a:buFontTx/>
                  <a:buChar char="-"/>
                </a:pPr>
                <a:r>
                  <a:rPr lang="fr-FR" dirty="0"/>
                  <a:t>2) </a:t>
                </a:r>
                <a:r>
                  <a:rPr lang="fr-FR" dirty="0" err="1"/>
                  <a:t>Discretize</a:t>
                </a:r>
                <a:r>
                  <a:rPr lang="fr-FR" dirty="0"/>
                  <a:t> the time </a:t>
                </a:r>
                <a:r>
                  <a:rPr lang="fr-FR" dirty="0" err="1"/>
                  <a:t>between</a:t>
                </a:r>
                <a:r>
                  <a:rPr lang="fr-FR" dirty="0"/>
                  <a:t> the </a:t>
                </a:r>
                <a:r>
                  <a:rPr lang="fr-FR" dirty="0" err="1"/>
                  <a:t>two</a:t>
                </a:r>
                <a:r>
                  <a:rPr lang="fr-FR" dirty="0"/>
                  <a:t> </a:t>
                </a:r>
                <a:r>
                  <a:rPr lang="fr-FR" dirty="0" err="1"/>
                  <a:t>subsequent</a:t>
                </a:r>
                <a:r>
                  <a:rPr lang="fr-FR" dirty="0"/>
                  <a:t> </a:t>
                </a:r>
                <a:r>
                  <a:rPr lang="fr-FR" dirty="0" err="1"/>
                  <a:t>keyframes</a:t>
                </a:r>
                <a:r>
                  <a:rPr lang="fr-FR" dirty="0"/>
                  <a:t> in n time </a:t>
                </a:r>
                <a:r>
                  <a:rPr lang="fr-FR" dirty="0" err="1"/>
                  <a:t>steps</a:t>
                </a:r>
                <a:r>
                  <a:rPr lang="fr-FR" dirty="0"/>
                  <a:t>.</a:t>
                </a:r>
              </a:p>
              <a:p>
                <a:pPr marL="171450" indent="-171450">
                  <a:buFontTx/>
                  <a:buChar char="-"/>
                </a:pPr>
                <a:r>
                  <a:rPr lang="fr-FR" dirty="0"/>
                  <a:t>3) Apply the Dijkstra </a:t>
                </a:r>
                <a:r>
                  <a:rPr lang="fr-FR" dirty="0" err="1"/>
                  <a:t>algorithm</a:t>
                </a:r>
                <a:r>
                  <a:rPr lang="fr-FR" dirty="0"/>
                  <a:t> to </a:t>
                </a:r>
                <a:r>
                  <a:rPr lang="fr-FR" dirty="0" err="1"/>
                  <a:t>this</a:t>
                </a:r>
                <a:r>
                  <a:rPr lang="fr-FR" dirty="0"/>
                  <a:t> </a:t>
                </a:r>
                <a:r>
                  <a:rPr lang="fr-FR" dirty="0" err="1"/>
                  <a:t>implicit</a:t>
                </a:r>
                <a:r>
                  <a:rPr lang="fr-FR" dirty="0"/>
                  <a:t> graph </a:t>
                </a:r>
                <a:r>
                  <a:rPr lang="fr-FR" dirty="0" err="1"/>
                  <a:t>with</a:t>
                </a:r>
                <a:r>
                  <a:rPr lang="fr-FR" dirty="0"/>
                  <a:t> an </a:t>
                </a:r>
                <a:r>
                  <a:rPr lang="fr-FR" dirty="0" err="1"/>
                  <a:t>anisotropic</a:t>
                </a:r>
                <a:r>
                  <a:rPr lang="fr-FR" dirty="0"/>
                  <a:t> </a:t>
                </a:r>
                <a:r>
                  <a:rPr lang="fr-FR" dirty="0" err="1"/>
                  <a:t>metric</a:t>
                </a:r>
                <a:r>
                  <a:rPr lang="fr-FR" dirty="0"/>
                  <a:t> kappa.</a:t>
                </a:r>
              </a:p>
            </p:txBody>
          </p:sp>
        </mc:Fallback>
      </mc:AlternateContent>
      <p:sp>
        <p:nvSpPr>
          <p:cNvPr id="4" name="Espace réservé du numéro de diapositive 3"/>
          <p:cNvSpPr>
            <a:spLocks noGrp="1"/>
          </p:cNvSpPr>
          <p:nvPr>
            <p:ph type="sldNum" sz="quarter" idx="10"/>
          </p:nvPr>
        </p:nvSpPr>
        <p:spPr/>
        <p:txBody>
          <a:bodyPr/>
          <a:lstStyle/>
          <a:p>
            <a:fld id="{9003DEC7-7620-4300-A5C5-1A2C40A908EB}" type="slidenum">
              <a:rPr lang="en-US" smtClean="0"/>
              <a:t>14</a:t>
            </a:fld>
            <a:endParaRPr lang="en-US"/>
          </a:p>
        </p:txBody>
      </p:sp>
    </p:spTree>
    <p:extLst>
      <p:ext uri="{BB962C8B-B14F-4D97-AF65-F5344CB8AC3E}">
        <p14:creationId xmlns:p14="http://schemas.microsoft.com/office/powerpoint/2010/main" val="1026370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r>
                  <a:rPr lang="en-US" noProof="0" dirty="0"/>
                  <a:t>Our goal when defining the cost function is to account for the environment conditions</a:t>
                </a:r>
                <a:r>
                  <a:rPr lang="en-US" baseline="0" noProof="0" dirty="0"/>
                  <a:t> when building trajectories.</a:t>
                </a:r>
              </a:p>
              <a:p>
                <a:r>
                  <a:rPr lang="en-US" baseline="0" noProof="0" dirty="0"/>
                  <a:t>That’s why we express </a:t>
                </a:r>
                <a14:m>
                  <m:oMath xmlns:m="http://schemas.openxmlformats.org/officeDocument/2006/math">
                    <m:r>
                      <a:rPr lang="fr-FR" b="0" i="1" baseline="0" noProof="0" smtClean="0">
                        <a:latin typeface="Cambria Math" panose="02040503050406030204" pitchFamily="18" charset="0"/>
                      </a:rPr>
                      <m:t>𝜅</m:t>
                    </m:r>
                  </m:oMath>
                </a14:m>
                <a:r>
                  <a:rPr lang="en-US" noProof="0" dirty="0"/>
                  <a:t> as a linear combination of three specialized cost functions.</a:t>
                </a:r>
              </a:p>
              <a:p>
                <a:endParaRPr lang="en-US" noProof="0" dirty="0"/>
              </a:p>
              <a:p>
                <a14:m>
                  <m:oMath xmlns:m="http://schemas.openxmlformats.org/officeDocument/2006/math">
                    <m:sSub>
                      <m:sSubPr>
                        <m:ctrlPr>
                          <a:rPr lang="fr-FR" b="0" i="1" noProof="0" smtClean="0">
                            <a:latin typeface="Cambria Math" panose="02040503050406030204" pitchFamily="18" charset="0"/>
                          </a:rPr>
                        </m:ctrlPr>
                      </m:sSubPr>
                      <m:e>
                        <m:r>
                          <a:rPr lang="fr-FR" b="0" i="1" noProof="0" smtClean="0">
                            <a:latin typeface="Cambria Math" panose="02040503050406030204" pitchFamily="18" charset="0"/>
                          </a:rPr>
                          <m:t>𝜅</m:t>
                        </m:r>
                      </m:e>
                      <m:sub>
                        <m:r>
                          <a:rPr lang="fr-FR" b="0" i="1" noProof="0" smtClean="0">
                            <a:latin typeface="Cambria Math" panose="02040503050406030204" pitchFamily="18" charset="0"/>
                          </a:rPr>
                          <m:t>𝑤</m:t>
                        </m:r>
                      </m:sub>
                    </m:sSub>
                  </m:oMath>
                </a14:m>
                <a:r>
                  <a:rPr lang="en-US" noProof="0" dirty="0"/>
                  <a:t> </a:t>
                </a:r>
                <a:r>
                  <a:rPr lang="en-US" b="1" baseline="0" noProof="0" dirty="0"/>
                  <a:t>CLICK </a:t>
                </a:r>
                <a:r>
                  <a:rPr lang="en-US" noProof="0" dirty="0"/>
                  <a:t>is</a:t>
                </a:r>
                <a:r>
                  <a:rPr lang="en-US" baseline="0" noProof="0" dirty="0"/>
                  <a:t> </a:t>
                </a:r>
                <a:r>
                  <a:rPr lang="en-US" noProof="0" dirty="0"/>
                  <a:t>accounting</a:t>
                </a:r>
                <a:r>
                  <a:rPr lang="en-US" baseline="0" noProof="0" dirty="0"/>
                  <a:t> for the divergence [or detour] of the trajectory from the trajectory obtained by following the wind.</a:t>
                </a:r>
              </a:p>
              <a:p>
                <a:r>
                  <a:rPr lang="en-US" baseline="0" noProof="0" dirty="0"/>
                  <a:t>It considers the distance of the detour and its angular deviation.</a:t>
                </a:r>
              </a:p>
              <a:p>
                <a:endParaRPr lang="en-US" baseline="0" noProof="0" dirty="0"/>
              </a:p>
              <a:p>
                <a14:m>
                  <m:oMath xmlns:m="http://schemas.openxmlformats.org/officeDocument/2006/math">
                    <m:sSub>
                      <m:sSubPr>
                        <m:ctrlPr>
                          <a:rPr lang="fr-FR" b="0" i="1" baseline="0" noProof="0" smtClean="0">
                            <a:latin typeface="Cambria Math" panose="02040503050406030204" pitchFamily="18" charset="0"/>
                          </a:rPr>
                        </m:ctrlPr>
                      </m:sSubPr>
                      <m:e>
                        <m:r>
                          <a:rPr lang="fr-FR" b="0" i="1" baseline="0" noProof="0" smtClean="0">
                            <a:latin typeface="Cambria Math" panose="02040503050406030204" pitchFamily="18" charset="0"/>
                          </a:rPr>
                          <m:t>𝜅</m:t>
                        </m:r>
                      </m:e>
                      <m:sub>
                        <m:r>
                          <a:rPr lang="fr-FR" b="0" i="1" baseline="0" noProof="0" smtClean="0">
                            <a:latin typeface="Cambria Math" panose="02040503050406030204" pitchFamily="18" charset="0"/>
                          </a:rPr>
                          <m:t>𝑠</m:t>
                        </m:r>
                      </m:sub>
                    </m:sSub>
                  </m:oMath>
                </a14:m>
                <a:r>
                  <a:rPr lang="en-US" noProof="0" dirty="0"/>
                  <a:t> </a:t>
                </a:r>
                <a:r>
                  <a:rPr lang="en-US" b="1" noProof="0" dirty="0"/>
                  <a:t>CLICK</a:t>
                </a:r>
                <a:r>
                  <a:rPr lang="en-US" noProof="0" dirty="0"/>
                  <a:t> accounts</a:t>
                </a:r>
                <a:r>
                  <a:rPr lang="en-US" baseline="0" noProof="0" dirty="0"/>
                  <a:t> for </a:t>
                </a:r>
                <a:r>
                  <a:rPr lang="en-US" noProof="0" dirty="0"/>
                  <a:t>the terrain slope, adding cost when </a:t>
                </a:r>
                <a:r>
                  <a:rPr lang="en-US" baseline="0" noProof="0" dirty="0"/>
                  <a:t>climbing</a:t>
                </a:r>
                <a:r>
                  <a:rPr lang="en-US" noProof="0" dirty="0"/>
                  <a:t> and elevation. </a:t>
                </a:r>
              </a:p>
              <a:p>
                <a:r>
                  <a:rPr lang="fr-FR" b="0" baseline="0" noProof="0" dirty="0"/>
                  <a:t>And </a:t>
                </a:r>
                <a14:m>
                  <m:oMath xmlns:m="http://schemas.openxmlformats.org/officeDocument/2006/math">
                    <m:sSub>
                      <m:sSubPr>
                        <m:ctrlPr>
                          <a:rPr lang="fr-FR" b="0" i="1" baseline="0" noProof="0" smtClean="0">
                            <a:latin typeface="Cambria Math" panose="02040503050406030204" pitchFamily="18" charset="0"/>
                          </a:rPr>
                        </m:ctrlPr>
                      </m:sSubPr>
                      <m:e>
                        <m:r>
                          <a:rPr lang="fr-FR" b="0" i="1" baseline="0" noProof="0" smtClean="0">
                            <a:latin typeface="Cambria Math" panose="02040503050406030204" pitchFamily="18" charset="0"/>
                          </a:rPr>
                          <m:t>𝜅</m:t>
                        </m:r>
                      </m:e>
                      <m:sub>
                        <m:r>
                          <a:rPr lang="fr-FR" b="0" i="1" baseline="0" noProof="0" smtClean="0">
                            <a:latin typeface="Cambria Math" panose="02040503050406030204" pitchFamily="18" charset="0"/>
                          </a:rPr>
                          <m:t>𝑒</m:t>
                        </m:r>
                      </m:sub>
                    </m:sSub>
                  </m:oMath>
                </a14:m>
                <a:r>
                  <a:rPr lang="en-US" noProof="0" dirty="0"/>
                  <a:t> adds more cost to the areas that are more overlapping with the cloud layer.</a:t>
                </a:r>
                <a:endParaRPr lang="en-US" baseline="0" noProof="0" dirty="0"/>
              </a:p>
            </p:txBody>
          </p:sp>
        </mc:Choice>
        <mc:Fallback xmlns="">
          <p:sp>
            <p:nvSpPr>
              <p:cNvPr id="3" name="Espace réservé des notes 2"/>
              <p:cNvSpPr>
                <a:spLocks noGrp="1"/>
              </p:cNvSpPr>
              <p:nvPr>
                <p:ph type="body" idx="1"/>
              </p:nvPr>
            </p:nvSpPr>
            <p:spPr/>
            <p:txBody>
              <a:bodyPr/>
              <a:lstStyle/>
              <a:p>
                <a:r>
                  <a:rPr lang="en-US" noProof="0" dirty="0"/>
                  <a:t>The cost function </a:t>
                </a:r>
                <a:r>
                  <a:rPr lang="fr-FR" b="0" i="0" noProof="0">
                    <a:latin typeface="Cambria Math" panose="02040503050406030204" pitchFamily="18" charset="0"/>
                  </a:rPr>
                  <a:t>𝜅</a:t>
                </a:r>
                <a:r>
                  <a:rPr lang="en-US" noProof="0" dirty="0"/>
                  <a:t> gives the cost between two nodes of the Dijkstra graph.</a:t>
                </a:r>
              </a:p>
              <a:p>
                <a:endParaRPr lang="en-US" noProof="0" dirty="0"/>
              </a:p>
              <a:p>
                <a:r>
                  <a:rPr lang="en-US" noProof="0" dirty="0"/>
                  <a:t>Our goal when defining the cost function was to account for the</a:t>
                </a:r>
                <a:r>
                  <a:rPr lang="en-US" baseline="0" noProof="0" dirty="0"/>
                  <a:t> wind conditions and the terrain during the computation of the morphing trajectories.</a:t>
                </a:r>
              </a:p>
              <a:p>
                <a:r>
                  <a:rPr lang="en-US" baseline="0" noProof="0" dirty="0"/>
                  <a:t>That’s why we express </a:t>
                </a:r>
                <a:r>
                  <a:rPr lang="fr-FR" b="0" i="0" baseline="0" noProof="0">
                    <a:latin typeface="Cambria Math" panose="02040503050406030204" pitchFamily="18" charset="0"/>
                  </a:rPr>
                  <a:t>𝜅</a:t>
                </a:r>
                <a:r>
                  <a:rPr lang="en-US" noProof="0" dirty="0"/>
                  <a:t> as a linear combination of three specialized cost functions: </a:t>
                </a:r>
                <a:r>
                  <a:rPr lang="fr-FR" b="0" i="0" noProof="0">
                    <a:latin typeface="Cambria Math" panose="02040503050406030204" pitchFamily="18" charset="0"/>
                  </a:rPr>
                  <a:t>𝜅_𝑤</a:t>
                </a:r>
                <a:r>
                  <a:rPr lang="en-US" noProof="0" dirty="0"/>
                  <a:t> accounting</a:t>
                </a:r>
                <a:r>
                  <a:rPr lang="en-US" baseline="0" noProof="0" dirty="0"/>
                  <a:t> for the wind </a:t>
                </a:r>
                <a:r>
                  <a:rPr lang="en-US" b="1" baseline="0" noProof="0" dirty="0"/>
                  <a:t>CLICK</a:t>
                </a:r>
                <a:r>
                  <a:rPr lang="en-US" baseline="0" noProof="0" dirty="0"/>
                  <a:t>, and </a:t>
                </a:r>
                <a:r>
                  <a:rPr lang="fr-FR" b="0" i="0" baseline="0" noProof="0">
                    <a:latin typeface="Cambria Math" panose="02040503050406030204" pitchFamily="18" charset="0"/>
                  </a:rPr>
                  <a:t>𝜅_𝑠</a:t>
                </a:r>
                <a:r>
                  <a:rPr lang="en-US" noProof="0" dirty="0"/>
                  <a:t> and</a:t>
                </a:r>
                <a:r>
                  <a:rPr lang="en-US" baseline="0" noProof="0" dirty="0"/>
                  <a:t> </a:t>
                </a:r>
                <a:r>
                  <a:rPr lang="fr-FR" b="0" i="0" baseline="0" noProof="0">
                    <a:latin typeface="Cambria Math" panose="02040503050406030204" pitchFamily="18" charset="0"/>
                  </a:rPr>
                  <a:t>𝜅_𝑒</a:t>
                </a:r>
                <a:r>
                  <a:rPr lang="en-US" noProof="0" dirty="0"/>
                  <a:t> to</a:t>
                </a:r>
                <a:r>
                  <a:rPr lang="en-US" baseline="0" noProof="0" dirty="0"/>
                  <a:t> take account for the terrain slope and elevation </a:t>
                </a:r>
                <a:r>
                  <a:rPr lang="en-US" b="1" baseline="0" noProof="0" dirty="0"/>
                  <a:t>CLICK</a:t>
                </a:r>
                <a:r>
                  <a:rPr lang="en-US" baseline="0" noProof="0" dirty="0"/>
                  <a:t>.</a:t>
                </a:r>
              </a:p>
              <a:p>
                <a:endParaRPr lang="en-US" baseline="0" noProof="0" dirty="0"/>
              </a:p>
              <a:p>
                <a:r>
                  <a:rPr lang="en-US" baseline="0" noProof="0" dirty="0"/>
                  <a:t>Now to detail </a:t>
                </a:r>
                <a:r>
                  <a:rPr lang="fr-FR" b="0" i="0" noProof="0">
                    <a:latin typeface="Cambria Math" panose="02040503050406030204" pitchFamily="18" charset="0"/>
                  </a:rPr>
                  <a:t>𝜅_𝑤</a:t>
                </a:r>
                <a:r>
                  <a:rPr lang="en-US" baseline="0" noProof="0" dirty="0"/>
                  <a:t>, we express how a trajectory diverge from pure wind advection, by multiplying two components </a:t>
                </a:r>
                <a:r>
                  <a:rPr lang="en-US" b="1" baseline="0" noProof="0" dirty="0"/>
                  <a:t>CLICK</a:t>
                </a:r>
                <a:r>
                  <a:rPr lang="en-US" baseline="0" noProof="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noProof="0" dirty="0"/>
                  <a:t>The right component accounts for the angular deviation to the wind direction </a:t>
                </a:r>
                <a:r>
                  <a:rPr lang="en-US" b="1" baseline="0" noProof="0" dirty="0"/>
                  <a:t>CLICK</a:t>
                </a:r>
                <a:r>
                  <a:rPr lang="en-US" baseline="0" noProof="0" dirty="0"/>
                  <a:t>.</a:t>
                </a:r>
              </a:p>
              <a:p>
                <a:r>
                  <a:rPr lang="en-US" baseline="0" noProof="0" dirty="0"/>
                  <a:t>The left component is simply the distance to the point dragged by the wind </a:t>
                </a:r>
                <a:r>
                  <a:rPr lang="en-US" b="1" baseline="0" noProof="0" dirty="0"/>
                  <a:t>CLICK</a:t>
                </a:r>
                <a:r>
                  <a:rPr lang="en-US" baseline="0" noProof="0" dirty="0"/>
                  <a:t>.</a:t>
                </a:r>
              </a:p>
              <a:p>
                <a:r>
                  <a:rPr lang="en-US" baseline="0" noProof="0" dirty="0"/>
                  <a:t>The product of these two anisotropic terms is also anisotropic </a:t>
                </a:r>
                <a:r>
                  <a:rPr lang="en-US" b="1" baseline="0" noProof="0" dirty="0"/>
                  <a:t>CLICK.</a:t>
                </a:r>
                <a:r>
                  <a:rPr lang="en-US" baseline="0" noProof="0" dirty="0"/>
                  <a:t> </a:t>
                </a:r>
              </a:p>
              <a:p>
                <a:endParaRPr lang="en-US" baseline="0" noProof="0" dirty="0"/>
              </a:p>
              <a:p>
                <a:r>
                  <a:rPr lang="en-US" baseline="0" noProof="0" dirty="0"/>
                  <a:t>Then, to represent the influence of a terrain on the trajectories, let us consider a cloud layer ranging between a and b </a:t>
                </a:r>
                <a:r>
                  <a:rPr lang="en-US" b="1" baseline="0" noProof="0" dirty="0"/>
                  <a:t>CLICK</a:t>
                </a:r>
                <a:r>
                  <a:rPr lang="en-US" baseline="0" noProof="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noProof="0" dirty="0"/>
                  <a:t>We take the terrain and modify it a little to obtain a new height field denoted </a:t>
                </a:r>
                <a:r>
                  <a:rPr lang="fr-FR" sz="1200" b="1" i="0">
                    <a:latin typeface="Cambria Math" panose="02040503050406030204" pitchFamily="18" charset="0"/>
                    <a:cs typeface="Times New Roman" panose="02020603050405020304" pitchFamily="18" charset="0"/>
                  </a:rPr>
                  <a:t>𝐳</a:t>
                </a:r>
                <a:r>
                  <a:rPr lang="en-US" sz="1200" b="1" i="0">
                    <a:latin typeface="Cambria Math" panose="02040503050406030204" pitchFamily="18" charset="0"/>
                    <a:cs typeface="Times New Roman" panose="02020603050405020304" pitchFamily="18" charset="0"/>
                  </a:rPr>
                  <a:t> ̃</a:t>
                </a:r>
                <a:r>
                  <a:rPr lang="fr-FR" sz="1200" b="1" i="0">
                    <a:latin typeface="Cambria Math" panose="02040503050406030204" pitchFamily="18" charset="0"/>
                    <a:cs typeface="Times New Roman" panose="02020603050405020304" pitchFamily="18" charset="0"/>
                  </a:rPr>
                  <a:t>(𝐩)</a:t>
                </a:r>
                <a:r>
                  <a:rPr lang="en-US" baseline="0" noProof="0" dirty="0"/>
                  <a:t>. Because we don’t think the interactions between the terrain and the clouds should be as detailed as the terrain, we start by smoothing the terrain. And because the lower parts of the terrain won’t interact with high clouds, we crop the lowest altitudes to the base of the cloud layer.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a:latin typeface="Cambria Math" panose="02040503050406030204" pitchFamily="18" charset="0"/>
                    <a:cs typeface="Times New Roman" panose="02020603050405020304" pitchFamily="18" charset="0"/>
                  </a:rPr>
                  <a:t>𝜅_𝑠</a:t>
                </a:r>
                <a:r>
                  <a:rPr lang="en-US" sz="1200" b="0" dirty="0">
                    <a:cs typeface="Times New Roman" panose="02020603050405020304" pitchFamily="18" charset="0"/>
                  </a:rPr>
                  <a:t> is then</a:t>
                </a:r>
                <a:r>
                  <a:rPr lang="en-US" sz="1200" b="0" baseline="0" dirty="0">
                    <a:cs typeface="Times New Roman" panose="02020603050405020304" pitchFamily="18" charset="0"/>
                  </a:rPr>
                  <a:t> accounting for the slope of the modified terrain </a:t>
                </a:r>
                <a:r>
                  <a:rPr lang="en-US" sz="1200" b="1" baseline="0" dirty="0">
                    <a:cs typeface="Times New Roman" panose="02020603050405020304" pitchFamily="18" charset="0"/>
                  </a:rPr>
                  <a:t>CLICK </a:t>
                </a:r>
                <a:r>
                  <a:rPr lang="en-US" sz="1200" b="0" baseline="0" dirty="0">
                    <a:cs typeface="Times New Roman" panose="02020603050405020304" pitchFamily="18" charset="0"/>
                  </a:rPr>
                  <a:t>while </a:t>
                </a:r>
                <a:r>
                  <a:rPr lang="fr-FR" sz="1200" b="0" i="0" baseline="0">
                    <a:latin typeface="Cambria Math" panose="02040503050406030204" pitchFamily="18" charset="0"/>
                    <a:cs typeface="Times New Roman" panose="02020603050405020304" pitchFamily="18" charset="0"/>
                  </a:rPr>
                  <a:t>𝜅_𝑒</a:t>
                </a:r>
                <a:r>
                  <a:rPr lang="en-US" sz="1200" b="0" dirty="0">
                    <a:cs typeface="Times New Roman" panose="02020603050405020304" pitchFamily="18" charset="0"/>
                  </a:rPr>
                  <a:t> adds more cost malus to the</a:t>
                </a:r>
                <a:r>
                  <a:rPr lang="en-US" sz="1200" b="0" baseline="0" dirty="0">
                    <a:cs typeface="Times New Roman" panose="02020603050405020304" pitchFamily="18" charset="0"/>
                  </a:rPr>
                  <a:t> regions that overlap more with the cloud layer </a:t>
                </a:r>
                <a:r>
                  <a:rPr lang="en-US" sz="1200" b="1" baseline="0" dirty="0">
                    <a:cs typeface="Times New Roman" panose="02020603050405020304" pitchFamily="18" charset="0"/>
                  </a:rPr>
                  <a:t>CLICK</a:t>
                </a:r>
                <a:r>
                  <a:rPr lang="en-US" sz="1200" b="0" baseline="0" dirty="0">
                    <a:cs typeface="Times New Roman" panose="02020603050405020304" pitchFamily="18" charset="0"/>
                  </a:rPr>
                  <a:t>.</a:t>
                </a:r>
                <a:endParaRPr lang="en-US" sz="1200" b="0" dirty="0">
                  <a:cs typeface="Times New Roman" panose="02020603050405020304" pitchFamily="18" charset="0"/>
                </a:endParaRPr>
              </a:p>
              <a:p>
                <a:endParaRPr lang="en-US" noProof="0" dirty="0"/>
              </a:p>
              <a:p>
                <a:endParaRPr lang="en-US" noProof="0" dirty="0"/>
              </a:p>
            </p:txBody>
          </p:sp>
        </mc:Fallback>
      </mc:AlternateContent>
      <p:sp>
        <p:nvSpPr>
          <p:cNvPr id="4" name="Espace réservé du numéro de diapositive 3"/>
          <p:cNvSpPr>
            <a:spLocks noGrp="1"/>
          </p:cNvSpPr>
          <p:nvPr>
            <p:ph type="sldNum" sz="quarter" idx="10"/>
          </p:nvPr>
        </p:nvSpPr>
        <p:spPr/>
        <p:txBody>
          <a:bodyPr/>
          <a:lstStyle/>
          <a:p>
            <a:fld id="{9003DEC7-7620-4300-A5C5-1A2C40A908EB}" type="slidenum">
              <a:rPr lang="en-US" smtClean="0"/>
              <a:t>15</a:t>
            </a:fld>
            <a:endParaRPr lang="en-US"/>
          </a:p>
        </p:txBody>
      </p:sp>
    </p:spTree>
    <p:extLst>
      <p:ext uri="{BB962C8B-B14F-4D97-AF65-F5344CB8AC3E}">
        <p14:creationId xmlns:p14="http://schemas.microsoft.com/office/powerpoint/2010/main" val="1974154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The second step of our morphing algorithm is to select a subset of trajectories to interpolate the primitives between two keyframes.</a:t>
            </a:r>
          </a:p>
          <a:p>
            <a:r>
              <a:rPr lang="en-US" noProof="0" dirty="0"/>
              <a:t>It is important to restrain the number of interpolation trajectories and thus, the number of primitives, for performance reasons. </a:t>
            </a:r>
          </a:p>
          <a:p>
            <a:r>
              <a:rPr lang="en-US" noProof="0" dirty="0"/>
              <a:t>It also imposes to find the better fitting trajectories.</a:t>
            </a:r>
          </a:p>
          <a:p>
            <a:endParaRPr lang="en-US" noProof="0" dirty="0"/>
          </a:p>
          <a:p>
            <a:r>
              <a:rPr lang="en-US" noProof="0" dirty="0"/>
              <a:t>We already know each possible trajectory and its associated cost </a:t>
            </a:r>
            <a:r>
              <a:rPr lang="en-US" b="1" noProof="0" dirty="0"/>
              <a:t>CLICK</a:t>
            </a:r>
            <a:r>
              <a:rPr lang="en-US" noProof="0" dirty="0"/>
              <a:t>.</a:t>
            </a:r>
          </a:p>
          <a:p>
            <a:r>
              <a:rPr lang="en-US" noProof="0" dirty="0"/>
              <a:t>We then compute the normalized mass of each primitive </a:t>
            </a:r>
            <a:r>
              <a:rPr lang="en-US" b="1" noProof="0" dirty="0"/>
              <a:t>CLICK</a:t>
            </a:r>
            <a:r>
              <a:rPr lang="en-US" noProof="0" dirty="0"/>
              <a:t>.</a:t>
            </a:r>
          </a:p>
          <a:p>
            <a:endParaRPr lang="en-US" noProof="0" dirty="0"/>
          </a:p>
          <a:p>
            <a:r>
              <a:rPr lang="en-US" noProof="0" dirty="0"/>
              <a:t>We use the costs and masses as input of a discrete optimal transport method </a:t>
            </a:r>
            <a:r>
              <a:rPr lang="en-US" b="1" noProof="0" dirty="0"/>
              <a:t>CLICK</a:t>
            </a:r>
            <a:r>
              <a:rPr lang="en-US" noProof="0" dirty="0"/>
              <a:t>.</a:t>
            </a:r>
          </a:p>
          <a:p>
            <a:r>
              <a:rPr lang="en-US" noProof="0" dirty="0"/>
              <a:t>The optimal transport is a global optimization of the transport cost per unit of mass. </a:t>
            </a:r>
          </a:p>
          <a:p>
            <a:r>
              <a:rPr lang="en-US" noProof="0" dirty="0"/>
              <a:t>It outputs the limited subset of trajectories </a:t>
            </a:r>
            <a:r>
              <a:rPr lang="en-US" b="1" noProof="0" dirty="0"/>
              <a:t>CLICK </a:t>
            </a:r>
            <a:r>
              <a:rPr lang="en-US" noProof="0" dirty="0"/>
              <a:t>and mass ratios to transport the mass between the two keyframes </a:t>
            </a:r>
            <a:r>
              <a:rPr lang="en-US" b="1" noProof="0" dirty="0"/>
              <a:t>CLICK.</a:t>
            </a:r>
            <a:endParaRPr lang="en-US" noProof="0" dirty="0"/>
          </a:p>
        </p:txBody>
      </p:sp>
      <p:sp>
        <p:nvSpPr>
          <p:cNvPr id="4" name="Espace réservé du numéro de diapositive 3"/>
          <p:cNvSpPr>
            <a:spLocks noGrp="1"/>
          </p:cNvSpPr>
          <p:nvPr>
            <p:ph type="sldNum" sz="quarter" idx="10"/>
          </p:nvPr>
        </p:nvSpPr>
        <p:spPr/>
        <p:txBody>
          <a:bodyPr/>
          <a:lstStyle/>
          <a:p>
            <a:fld id="{9003DEC7-7620-4300-A5C5-1A2C40A908EB}" type="slidenum">
              <a:rPr lang="en-US" smtClean="0"/>
              <a:t>16</a:t>
            </a:fld>
            <a:endParaRPr lang="en-US"/>
          </a:p>
        </p:txBody>
      </p:sp>
    </p:spTree>
    <p:extLst>
      <p:ext uri="{BB962C8B-B14F-4D97-AF65-F5344CB8AC3E}">
        <p14:creationId xmlns:p14="http://schemas.microsoft.com/office/powerpoint/2010/main" val="3293502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third step of the morphing algorithm is the ghosting.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this step, we create ghost primitives of null density that allow new primitives to appear or old primitives to vanish with fade-in or fade-out effects.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Because the optimal transport of the former step is a global optimization, it always finds a solution, even in very unrealistic</a:t>
                </a:r>
                <a:r>
                  <a:rPr lang="en-US" sz="1200" baseline="0" dirty="0"/>
                  <a:t> </a:t>
                </a:r>
                <a:r>
                  <a:rPr lang="en-US" sz="1200" dirty="0"/>
                  <a:t>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Consider two morphing primitives </a:t>
                </a:r>
                <a:r>
                  <a:rPr lang="en-US" sz="1200" b="1" dirty="0"/>
                  <a:t>CLICK</a:t>
                </a:r>
                <a:r>
                  <a:rPr lang="en-US" sz="1200" b="0" dirty="0"/>
                  <a:t> with a final primitive only reachable by going against the wind.</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Thanks to the cost function </a:t>
                </a:r>
                <a14:m>
                  <m:oMath xmlns:m="http://schemas.openxmlformats.org/officeDocument/2006/math">
                    <m:r>
                      <a:rPr lang="fr-FR" sz="1200" b="0" i="1" smtClean="0">
                        <a:latin typeface="Cambria Math" panose="02040503050406030204" pitchFamily="18" charset="0"/>
                      </a:rPr>
                      <m:t>𝜅</m:t>
                    </m:r>
                  </m:oMath>
                </a14:m>
                <a:r>
                  <a:rPr lang="en-US" sz="1200" dirty="0"/>
                  <a:t>, the only possible trajectory</a:t>
                </a:r>
                <a:r>
                  <a:rPr lang="en-US" sz="1200" baseline="0" dirty="0"/>
                  <a:t> is very expensive, but it is the only solution to allow the morphing.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solve this problem, </a:t>
                </a:r>
                <a:r>
                  <a:rPr lang="en-US" sz="1200" b="1" dirty="0"/>
                  <a:t>CLICK</a:t>
                </a:r>
                <a:r>
                  <a:rPr lang="en-US" sz="1200" dirty="0"/>
                  <a:t> we discard</a:t>
                </a:r>
                <a:r>
                  <a:rPr lang="en-US" sz="1200" baseline="0" dirty="0"/>
                  <a:t> the chosen trajectory.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But doing so, we would also lost all the transported mass and the associated primitives.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That’s why we extrapolate two new and independent trajectories by following the wind:</a:t>
                </a:r>
              </a:p>
              <a:p>
                <a:pPr marL="171450" indent="-171450">
                  <a:buFontTx/>
                  <a:buChar char="-"/>
                </a:pPr>
                <a:r>
                  <a:rPr lang="en-US" sz="1200" b="1" dirty="0"/>
                  <a:t>CLICK</a:t>
                </a:r>
                <a:r>
                  <a:rPr lang="en-US" sz="1200" dirty="0"/>
                  <a:t> backward in time,</a:t>
                </a:r>
              </a:p>
              <a:p>
                <a:pPr marL="171450" indent="-171450">
                  <a:buFontTx/>
                  <a:buChar char="-"/>
                </a:pPr>
                <a:r>
                  <a:rPr lang="en-US" sz="1200" b="1" dirty="0"/>
                  <a:t>CLICK</a:t>
                </a:r>
                <a:r>
                  <a:rPr lang="en-US" sz="1200" dirty="0"/>
                  <a:t> and forward in time.</a:t>
                </a:r>
              </a:p>
              <a:p>
                <a:pPr marL="0" indent="0">
                  <a:buFontTx/>
                  <a:buNone/>
                </a:pPr>
                <a:r>
                  <a:rPr lang="en-US" sz="1200" b="1" dirty="0"/>
                  <a:t>CLICK</a:t>
                </a:r>
                <a:r>
                  <a:rPr lang="en-US" sz="1200" dirty="0"/>
                  <a:t> At the end of each extrapolated trajectory, we put what we called a ghost primitive, which is invisible because it has no density. </a:t>
                </a:r>
              </a:p>
              <a:p>
                <a:pPr marL="0" indent="0">
                  <a:buFontTx/>
                  <a:buNone/>
                </a:pPr>
                <a:r>
                  <a:rPr lang="en-US" sz="1200" dirty="0"/>
                  <a:t>We then dispatch the discarded masses to the ghost primitives, on the extrapolated trajectories, </a:t>
                </a:r>
                <a:r>
                  <a:rPr lang="en-US" sz="1200" b="1" dirty="0"/>
                  <a:t>CLICK</a:t>
                </a:r>
                <a:r>
                  <a:rPr lang="en-US" sz="1200" dirty="0"/>
                  <a:t> which produces a fade-out of the initial primitive, while the final primitive fades-in.</a:t>
                </a:r>
              </a:p>
            </p:txBody>
          </p:sp>
        </mc:Choice>
        <mc:Fallback xmlns="">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third step of the morphing algorithm is the ghosting.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Because the optimal transport of the former step is a global optimization, it always finds a solution, even in very unrealistic</a:t>
                </a:r>
                <a:r>
                  <a:rPr lang="en-US" sz="1200" baseline="0" dirty="0"/>
                  <a:t> </a:t>
                </a:r>
                <a:r>
                  <a:rPr lang="en-US" sz="1200" dirty="0"/>
                  <a:t>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Consider two morphing primitives </a:t>
                </a:r>
                <a:r>
                  <a:rPr lang="en-US" sz="1200" b="1" dirty="0"/>
                  <a:t>CLICK</a:t>
                </a:r>
                <a:r>
                  <a:rPr lang="en-US" sz="1200" b="0" dirty="0"/>
                  <a:t> with a final primitive only reachable by going against the wind.</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Thanks to the cost function </a:t>
                </a:r>
                <a:r>
                  <a:rPr lang="fr-FR" sz="1200" b="0" i="0">
                    <a:latin typeface="Cambria Math" panose="02040503050406030204" pitchFamily="18" charset="0"/>
                  </a:rPr>
                  <a:t>𝜅</a:t>
                </a:r>
                <a:r>
                  <a:rPr lang="en-US" sz="1200" dirty="0"/>
                  <a:t>, the only possible trajectory</a:t>
                </a:r>
                <a:r>
                  <a:rPr lang="en-US" sz="1200" baseline="0" dirty="0"/>
                  <a:t> is very expensive, but it is the only solution to allow the morphing.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solve this problem, </a:t>
                </a:r>
                <a:r>
                  <a:rPr lang="en-US" sz="1200" b="1" dirty="0"/>
                  <a:t>CLICK</a:t>
                </a:r>
                <a:r>
                  <a:rPr lang="en-US" sz="1200" dirty="0"/>
                  <a:t> we discard</a:t>
                </a:r>
                <a:r>
                  <a:rPr lang="en-US" sz="1200" baseline="0" dirty="0"/>
                  <a:t> the chosen trajectory.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But doing so, we would also lost all the transported mass and the associated primitives.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That’s why we extrapolate two new and independent trajectories by following the wind:</a:t>
                </a:r>
              </a:p>
              <a:p>
                <a:pPr marL="171450" indent="-171450">
                  <a:buFontTx/>
                  <a:buChar char="-"/>
                </a:pPr>
                <a:r>
                  <a:rPr lang="en-US" sz="1200" b="1" dirty="0"/>
                  <a:t>CLICK</a:t>
                </a:r>
                <a:r>
                  <a:rPr lang="en-US" sz="1200" dirty="0"/>
                  <a:t> backward in time,</a:t>
                </a:r>
              </a:p>
              <a:p>
                <a:pPr marL="171450" indent="-171450">
                  <a:buFontTx/>
                  <a:buChar char="-"/>
                </a:pPr>
                <a:r>
                  <a:rPr lang="en-US" sz="1200" b="1" dirty="0"/>
                  <a:t>CLICK</a:t>
                </a:r>
                <a:r>
                  <a:rPr lang="en-US" sz="1200" dirty="0"/>
                  <a:t> and forward in time.</a:t>
                </a:r>
              </a:p>
              <a:p>
                <a:pPr marL="0" indent="0">
                  <a:buFontTx/>
                  <a:buNone/>
                </a:pPr>
                <a:r>
                  <a:rPr lang="en-US" sz="1200" b="1" dirty="0"/>
                  <a:t>CLICK</a:t>
                </a:r>
                <a:r>
                  <a:rPr lang="en-US" sz="1200" dirty="0"/>
                  <a:t> At the end of each extrapolated trajectory, we put what we called a ghost primitive, which is invisible because it has no density. </a:t>
                </a:r>
              </a:p>
              <a:p>
                <a:pPr marL="0" indent="0">
                  <a:buFontTx/>
                  <a:buNone/>
                </a:pPr>
                <a:r>
                  <a:rPr lang="en-US" sz="1200" dirty="0"/>
                  <a:t>We then dispatch the discarded masses to the ghost primitives, on the extrapolated trajectories, </a:t>
                </a:r>
                <a:r>
                  <a:rPr lang="en-US" sz="1200" b="1" dirty="0"/>
                  <a:t>CLICK</a:t>
                </a:r>
                <a:r>
                  <a:rPr lang="en-US" sz="1200" dirty="0"/>
                  <a:t> which produces a fade-out of the initial primitive, while the final primitive fades-in.</a:t>
                </a:r>
              </a:p>
            </p:txBody>
          </p:sp>
        </mc:Fallback>
      </mc:AlternateContent>
      <p:sp>
        <p:nvSpPr>
          <p:cNvPr id="4" name="Espace réservé du numéro de diapositive 3"/>
          <p:cNvSpPr>
            <a:spLocks noGrp="1"/>
          </p:cNvSpPr>
          <p:nvPr>
            <p:ph type="sldNum" sz="quarter" idx="10"/>
          </p:nvPr>
        </p:nvSpPr>
        <p:spPr/>
        <p:txBody>
          <a:bodyPr/>
          <a:lstStyle/>
          <a:p>
            <a:fld id="{9003DEC7-7620-4300-A5C5-1A2C40A908EB}" type="slidenum">
              <a:rPr lang="en-US" smtClean="0"/>
              <a:t>17</a:t>
            </a:fld>
            <a:endParaRPr lang="en-US"/>
          </a:p>
        </p:txBody>
      </p:sp>
    </p:spTree>
    <p:extLst>
      <p:ext uri="{BB962C8B-B14F-4D97-AF65-F5344CB8AC3E}">
        <p14:creationId xmlns:p14="http://schemas.microsoft.com/office/powerpoint/2010/main" val="3669394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2000" dirty="0"/>
              <a:t>The fourth and final step of the morphing algorithm is the interpolation of the primitives.</a:t>
            </a:r>
          </a:p>
          <a:p>
            <a:endParaRPr lang="en-US" sz="2000" dirty="0"/>
          </a:p>
          <a:p>
            <a:r>
              <a:rPr lang="en-US" sz="2000" dirty="0"/>
              <a:t>For each trajectory involving mass, we create an interpolating primitive of interpolated parameters.</a:t>
            </a:r>
          </a:p>
          <a:p>
            <a:pPr marL="285750" indent="-285750">
              <a:buFontTx/>
              <a:buChar char="-"/>
            </a:pPr>
            <a:r>
              <a:rPr lang="en-US" sz="1800" dirty="0"/>
              <a:t>Its position follows the trajectory</a:t>
            </a:r>
          </a:p>
          <a:p>
            <a:pPr marL="285750" indent="-285750">
              <a:buFontTx/>
              <a:buChar char="-"/>
            </a:pPr>
            <a:r>
              <a:rPr lang="en-US" sz="1800" dirty="0"/>
              <a:t>Its radius is linearly interpolated</a:t>
            </a:r>
          </a:p>
          <a:p>
            <a:pPr marL="285750" indent="-285750">
              <a:buFontTx/>
              <a:buChar char="-"/>
            </a:pPr>
            <a:r>
              <a:rPr lang="en-US" sz="1800" dirty="0"/>
              <a:t>Its density is weighted by the relative mass of its associated initial, final or ghost primitives</a:t>
            </a:r>
          </a:p>
          <a:p>
            <a:pPr marL="0" indent="0">
              <a:buFontTx/>
              <a:buNone/>
            </a:pPr>
            <a:r>
              <a:rPr lang="en-US" sz="1800" b="1" dirty="0"/>
              <a:t>CLICK</a:t>
            </a:r>
          </a:p>
          <a:p>
            <a:endParaRPr lang="fr-FR" dirty="0"/>
          </a:p>
        </p:txBody>
      </p:sp>
      <p:sp>
        <p:nvSpPr>
          <p:cNvPr id="4" name="Espace réservé du numéro de diapositive 3"/>
          <p:cNvSpPr>
            <a:spLocks noGrp="1"/>
          </p:cNvSpPr>
          <p:nvPr>
            <p:ph type="sldNum" sz="quarter" idx="10"/>
          </p:nvPr>
        </p:nvSpPr>
        <p:spPr/>
        <p:txBody>
          <a:bodyPr/>
          <a:lstStyle/>
          <a:p>
            <a:fld id="{9003DEC7-7620-4300-A5C5-1A2C40A908EB}" type="slidenum">
              <a:rPr lang="en-US" smtClean="0"/>
              <a:t>18</a:t>
            </a:fld>
            <a:endParaRPr lang="en-US"/>
          </a:p>
        </p:txBody>
      </p:sp>
    </p:spTree>
    <p:extLst>
      <p:ext uri="{BB962C8B-B14F-4D97-AF65-F5344CB8AC3E}">
        <p14:creationId xmlns:p14="http://schemas.microsoft.com/office/powerpoint/2010/main" val="1041674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I will now show you some results achieved with our method.</a:t>
            </a:r>
          </a:p>
        </p:txBody>
      </p:sp>
      <p:sp>
        <p:nvSpPr>
          <p:cNvPr id="4" name="Espace réservé du numéro de diapositive 3"/>
          <p:cNvSpPr>
            <a:spLocks noGrp="1"/>
          </p:cNvSpPr>
          <p:nvPr>
            <p:ph type="sldNum" sz="quarter" idx="10"/>
          </p:nvPr>
        </p:nvSpPr>
        <p:spPr/>
        <p:txBody>
          <a:bodyPr/>
          <a:lstStyle/>
          <a:p>
            <a:fld id="{9003DEC7-7620-4300-A5C5-1A2C40A908EB}" type="slidenum">
              <a:rPr lang="en-US" smtClean="0"/>
              <a:t>19</a:t>
            </a:fld>
            <a:endParaRPr lang="en-US"/>
          </a:p>
        </p:txBody>
      </p:sp>
    </p:spTree>
    <p:extLst>
      <p:ext uri="{BB962C8B-B14F-4D97-AF65-F5344CB8AC3E}">
        <p14:creationId xmlns:p14="http://schemas.microsoft.com/office/powerpoint/2010/main" val="4051356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My presentation will be articulated as follow: [Here’s an outline of my presentation]</a:t>
            </a:r>
          </a:p>
          <a:p>
            <a:pPr marL="171450" indent="-171450">
              <a:buFontTx/>
              <a:buChar char="-"/>
            </a:pPr>
            <a:r>
              <a:rPr lang="en-US" noProof="0" dirty="0"/>
              <a:t>I will start by introducing the problematic and cover the related work.</a:t>
            </a:r>
          </a:p>
          <a:p>
            <a:pPr marL="171450" indent="-171450">
              <a:buFontTx/>
              <a:buChar char="-"/>
            </a:pPr>
            <a:r>
              <a:rPr lang="en-US" noProof="0" dirty="0"/>
              <a:t>I will then describe our cloudscape model,</a:t>
            </a:r>
          </a:p>
          <a:p>
            <a:pPr marL="171450" indent="-171450">
              <a:buFontTx/>
              <a:buChar char="-"/>
            </a:pPr>
            <a:r>
              <a:rPr lang="en-US" noProof="0" dirty="0"/>
              <a:t>and explain how our cloudscape morphing algorithm works</a:t>
            </a:r>
          </a:p>
          <a:p>
            <a:pPr marL="171450" indent="-171450">
              <a:buFontTx/>
              <a:buChar char="-"/>
            </a:pPr>
            <a:r>
              <a:rPr lang="en-US" noProof="0" dirty="0"/>
              <a:t>Then, I will show you some results,</a:t>
            </a:r>
          </a:p>
          <a:p>
            <a:pPr marL="171450" indent="-171450">
              <a:buFontTx/>
              <a:buChar char="-"/>
            </a:pPr>
            <a:r>
              <a:rPr lang="en-US" noProof="0" dirty="0"/>
              <a:t>before concluding, and focusing on limitations and future work.</a:t>
            </a:r>
          </a:p>
          <a:p>
            <a:pPr marL="171450" indent="-171450">
              <a:buFontTx/>
              <a:buChar char="-"/>
            </a:pPr>
            <a:endParaRPr lang="en-US" noProof="0" dirty="0"/>
          </a:p>
          <a:p>
            <a:endParaRPr lang="en-US" noProof="0" dirty="0"/>
          </a:p>
        </p:txBody>
      </p:sp>
      <p:sp>
        <p:nvSpPr>
          <p:cNvPr id="4" name="Espace réservé du numéro de diapositive 3"/>
          <p:cNvSpPr>
            <a:spLocks noGrp="1"/>
          </p:cNvSpPr>
          <p:nvPr>
            <p:ph type="sldNum" sz="quarter" idx="10"/>
          </p:nvPr>
        </p:nvSpPr>
        <p:spPr/>
        <p:txBody>
          <a:bodyPr/>
          <a:lstStyle/>
          <a:p>
            <a:fld id="{9003DEC7-7620-4300-A5C5-1A2C40A908EB}" type="slidenum">
              <a:rPr lang="en-US" smtClean="0"/>
              <a:t>2</a:t>
            </a:fld>
            <a:endParaRPr lang="en-US"/>
          </a:p>
        </p:txBody>
      </p:sp>
    </p:spTree>
    <p:extLst>
      <p:ext uri="{BB962C8B-B14F-4D97-AF65-F5344CB8AC3E}">
        <p14:creationId xmlns:p14="http://schemas.microsoft.com/office/powerpoint/2010/main" val="2181210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This is a footage showing a rain storm scenario, which is called a cold front in meteorology.</a:t>
            </a:r>
          </a:p>
          <a:p>
            <a:r>
              <a:rPr lang="en-US" noProof="0" dirty="0"/>
              <a:t>It features different types of clouds implemented in our model with procedural details.</a:t>
            </a:r>
          </a:p>
          <a:p>
            <a:r>
              <a:rPr lang="en-US" noProof="0" dirty="0"/>
              <a:t>You will see waves of clouds from the three families of clouds in addition to the heart of the storm: the </a:t>
            </a:r>
            <a:r>
              <a:rPr lang="en-US" i="1" noProof="0" dirty="0"/>
              <a:t>Cumulonimbus.</a:t>
            </a:r>
          </a:p>
          <a:p>
            <a:endParaRPr lang="en-US" i="1" noProof="0" dirty="0"/>
          </a:p>
          <a:p>
            <a:endParaRPr lang="en-US" i="1" noProof="0" dirty="0"/>
          </a:p>
          <a:p>
            <a:endParaRPr lang="en-US" noProof="0" dirty="0"/>
          </a:p>
          <a:p>
            <a:r>
              <a:rPr lang="en-US" noProof="0" dirty="0"/>
              <a:t>[</a:t>
            </a:r>
            <a:r>
              <a:rPr lang="en-US" i="1" noProof="0" dirty="0"/>
              <a:t>Cirrus</a:t>
            </a:r>
            <a:r>
              <a:rPr lang="en-US" i="0" noProof="0" dirty="0"/>
              <a:t>, </a:t>
            </a:r>
            <a:r>
              <a:rPr lang="en-US" i="1" noProof="0" dirty="0"/>
              <a:t>Altostratus</a:t>
            </a:r>
            <a:r>
              <a:rPr lang="en-US" i="0" noProof="0" dirty="0"/>
              <a:t>, </a:t>
            </a:r>
            <a:r>
              <a:rPr lang="en-US" i="1" noProof="0" dirty="0"/>
              <a:t>Altocumulus</a:t>
            </a:r>
            <a:r>
              <a:rPr lang="en-US" i="0" noProof="0" dirty="0"/>
              <a:t>, </a:t>
            </a:r>
            <a:r>
              <a:rPr lang="en-US" i="1" noProof="0" dirty="0"/>
              <a:t>Cumulus</a:t>
            </a:r>
            <a:r>
              <a:rPr lang="en-US" i="0" noProof="0" dirty="0"/>
              <a:t> </a:t>
            </a:r>
            <a:r>
              <a:rPr lang="en-US" i="1" noProof="0" dirty="0"/>
              <a:t>humilis</a:t>
            </a:r>
            <a:r>
              <a:rPr lang="en-US" i="0" noProof="0" dirty="0"/>
              <a:t>, </a:t>
            </a:r>
            <a:r>
              <a:rPr lang="en-US" i="1" noProof="0" dirty="0"/>
              <a:t>Stratocumulus</a:t>
            </a:r>
            <a:r>
              <a:rPr lang="en-US" i="0" noProof="0" dirty="0"/>
              <a:t>, </a:t>
            </a:r>
            <a:r>
              <a:rPr lang="en-US" i="1" noProof="0" dirty="0"/>
              <a:t>Cumulus</a:t>
            </a:r>
            <a:r>
              <a:rPr lang="en-US" i="0" noProof="0" dirty="0"/>
              <a:t> </a:t>
            </a:r>
            <a:r>
              <a:rPr lang="en-US" i="1" noProof="0" dirty="0" err="1"/>
              <a:t>congestus</a:t>
            </a:r>
            <a:r>
              <a:rPr lang="en-US" i="1" noProof="0" dirty="0"/>
              <a:t>,</a:t>
            </a:r>
            <a:r>
              <a:rPr lang="en-US" i="0" noProof="0" dirty="0"/>
              <a:t> and </a:t>
            </a:r>
            <a:r>
              <a:rPr lang="en-US" i="1" noProof="0" dirty="0"/>
              <a:t>Cumulonimbus</a:t>
            </a:r>
            <a:r>
              <a:rPr lang="en-US" i="0" noProof="0" dirty="0"/>
              <a:t> </a:t>
            </a:r>
            <a:r>
              <a:rPr lang="en-US" i="1" noProof="0" dirty="0" err="1"/>
              <a:t>capilatus</a:t>
            </a:r>
            <a:r>
              <a:rPr lang="en-US" i="0" noProof="0" dirty="0"/>
              <a:t>]</a:t>
            </a:r>
            <a:endParaRPr lang="en-US" i="1" noProof="0" dirty="0"/>
          </a:p>
          <a:p>
            <a:endParaRPr lang="en-US" i="0" noProof="0" dirty="0"/>
          </a:p>
        </p:txBody>
      </p:sp>
      <p:sp>
        <p:nvSpPr>
          <p:cNvPr id="4" name="Espace réservé du numéro de diapositive 3"/>
          <p:cNvSpPr>
            <a:spLocks noGrp="1"/>
          </p:cNvSpPr>
          <p:nvPr>
            <p:ph type="sldNum" sz="quarter" idx="10"/>
          </p:nvPr>
        </p:nvSpPr>
        <p:spPr/>
        <p:txBody>
          <a:bodyPr/>
          <a:lstStyle/>
          <a:p>
            <a:fld id="{9003DEC7-7620-4300-A5C5-1A2C40A908EB}" type="slidenum">
              <a:rPr lang="en-US" smtClean="0"/>
              <a:t>20</a:t>
            </a:fld>
            <a:endParaRPr lang="en-US"/>
          </a:p>
        </p:txBody>
      </p:sp>
    </p:spTree>
    <p:extLst>
      <p:ext uri="{BB962C8B-B14F-4D97-AF65-F5344CB8AC3E}">
        <p14:creationId xmlns:p14="http://schemas.microsoft.com/office/powerpoint/2010/main" val="4268970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This footage features two cloud layers of lower </a:t>
            </a:r>
            <a:r>
              <a:rPr lang="en-US" i="1" noProof="0" dirty="0"/>
              <a:t>Stratocumulus</a:t>
            </a:r>
            <a:r>
              <a:rPr lang="en-US" noProof="0" dirty="0"/>
              <a:t> and higher </a:t>
            </a:r>
            <a:r>
              <a:rPr lang="en-US" i="1" noProof="0" dirty="0"/>
              <a:t>Cirrus</a:t>
            </a:r>
            <a:r>
              <a:rPr lang="en-US" noProof="0" dirty="0"/>
              <a:t>.</a:t>
            </a:r>
          </a:p>
          <a:p>
            <a:r>
              <a:rPr lang="en-US" noProof="0" dirty="0"/>
              <a:t>Each layer follows its associated wind which blows in opposite direction to the other.</a:t>
            </a:r>
          </a:p>
          <a:p>
            <a:endParaRPr lang="en-US" noProof="0" dirty="0"/>
          </a:p>
          <a:p>
            <a:r>
              <a:rPr lang="en-US" noProof="0" dirty="0"/>
              <a:t>[To model the layers control functions, we only used a total of 110 control primitives.</a:t>
            </a:r>
          </a:p>
          <a:p>
            <a:r>
              <a:rPr lang="en-US" noProof="0" dirty="0"/>
              <a:t>The morphing computation took 81 seconds.]</a:t>
            </a:r>
          </a:p>
        </p:txBody>
      </p:sp>
      <p:sp>
        <p:nvSpPr>
          <p:cNvPr id="4" name="Espace réservé du numéro de diapositive 3"/>
          <p:cNvSpPr>
            <a:spLocks noGrp="1"/>
          </p:cNvSpPr>
          <p:nvPr>
            <p:ph type="sldNum" sz="quarter" idx="10"/>
          </p:nvPr>
        </p:nvSpPr>
        <p:spPr/>
        <p:txBody>
          <a:bodyPr/>
          <a:lstStyle/>
          <a:p>
            <a:fld id="{9003DEC7-7620-4300-A5C5-1A2C40A908EB}" type="slidenum">
              <a:rPr lang="en-US" smtClean="0"/>
              <a:t>21</a:t>
            </a:fld>
            <a:endParaRPr lang="en-US"/>
          </a:p>
        </p:txBody>
      </p:sp>
    </p:spTree>
    <p:extLst>
      <p:ext uri="{BB962C8B-B14F-4D97-AF65-F5344CB8AC3E}">
        <p14:creationId xmlns:p14="http://schemas.microsoft.com/office/powerpoint/2010/main" val="1344677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This footage shows stratus/fog dissipating while rising up, before some denser clouds start to appear.</a:t>
            </a:r>
          </a:p>
          <a:p>
            <a:r>
              <a:rPr lang="en-US" noProof="0" dirty="0"/>
              <a:t>It is an example of result obtained with a clever application of the ghosting, to create fade-in and fade-out effects. </a:t>
            </a:r>
          </a:p>
          <a:p>
            <a:endParaRPr lang="en-US" noProof="0" dirty="0"/>
          </a:p>
          <a:p>
            <a:r>
              <a:rPr lang="en-US" noProof="0" dirty="0"/>
              <a:t>[To model the layers control functions, we used a total of 460 control primitives.</a:t>
            </a:r>
          </a:p>
          <a:p>
            <a:r>
              <a:rPr lang="en-US" noProof="0" dirty="0"/>
              <a:t>The morphing computation took 68 seconds.]</a:t>
            </a:r>
          </a:p>
          <a:p>
            <a:endParaRPr lang="fr-FR" dirty="0"/>
          </a:p>
        </p:txBody>
      </p:sp>
      <p:sp>
        <p:nvSpPr>
          <p:cNvPr id="4" name="Espace réservé du numéro de diapositive 3"/>
          <p:cNvSpPr>
            <a:spLocks noGrp="1"/>
          </p:cNvSpPr>
          <p:nvPr>
            <p:ph type="sldNum" sz="quarter" idx="10"/>
          </p:nvPr>
        </p:nvSpPr>
        <p:spPr/>
        <p:txBody>
          <a:bodyPr/>
          <a:lstStyle/>
          <a:p>
            <a:fld id="{9003DEC7-7620-4300-A5C5-1A2C40A908EB}" type="slidenum">
              <a:rPr lang="en-US" smtClean="0"/>
              <a:t>22</a:t>
            </a:fld>
            <a:endParaRPr lang="en-US"/>
          </a:p>
        </p:txBody>
      </p:sp>
    </p:spTree>
    <p:extLst>
      <p:ext uri="{BB962C8B-B14F-4D97-AF65-F5344CB8AC3E}">
        <p14:creationId xmlns:p14="http://schemas.microsoft.com/office/powerpoint/2010/main" val="573449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To sum up, our method allows to model and animate cloudscapes.</a:t>
            </a:r>
          </a:p>
          <a:p>
            <a:endParaRPr lang="en-US" noProof="0" dirty="0"/>
          </a:p>
          <a:p>
            <a:r>
              <a:rPr lang="en-US" noProof="0" dirty="0"/>
              <a:t>Our procedural model is </a:t>
            </a:r>
            <a:r>
              <a:rPr lang="en-US" b="1" noProof="0" dirty="0"/>
              <a:t>efficient</a:t>
            </a:r>
            <a:r>
              <a:rPr lang="en-US" noProof="0" dirty="0"/>
              <a:t>,</a:t>
            </a:r>
          </a:p>
          <a:p>
            <a:r>
              <a:rPr lang="en-US" noProof="0" dirty="0"/>
              <a:t>The keyframes provide intuitive temporal control,</a:t>
            </a:r>
          </a:p>
          <a:p>
            <a:r>
              <a:rPr lang="en-US" noProof="0" dirty="0"/>
              <a:t>The animation is coherent and accounts for the wind conditions and terrain,</a:t>
            </a:r>
          </a:p>
          <a:p>
            <a:r>
              <a:rPr lang="en-US" noProof="0" dirty="0"/>
              <a:t>And the ghosting process lets the user compromise between blind morphing which can go against environment conditions, and pure advection by following the wind.</a:t>
            </a:r>
          </a:p>
        </p:txBody>
      </p:sp>
      <p:sp>
        <p:nvSpPr>
          <p:cNvPr id="4" name="Espace réservé du numéro de diapositive 3"/>
          <p:cNvSpPr>
            <a:spLocks noGrp="1"/>
          </p:cNvSpPr>
          <p:nvPr>
            <p:ph type="sldNum" sz="quarter" idx="10"/>
          </p:nvPr>
        </p:nvSpPr>
        <p:spPr/>
        <p:txBody>
          <a:bodyPr/>
          <a:lstStyle/>
          <a:p>
            <a:fld id="{9003DEC7-7620-4300-A5C5-1A2C40A908EB}" type="slidenum">
              <a:rPr lang="en-US" smtClean="0"/>
              <a:t>23</a:t>
            </a:fld>
            <a:endParaRPr lang="en-US"/>
          </a:p>
        </p:txBody>
      </p:sp>
    </p:spTree>
    <p:extLst>
      <p:ext uri="{BB962C8B-B14F-4D97-AF65-F5344CB8AC3E}">
        <p14:creationId xmlns:p14="http://schemas.microsoft.com/office/powerpoint/2010/main" val="2745463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Nevertheless, there is still room for improvements:</a:t>
            </a:r>
          </a:p>
          <a:p>
            <a:endParaRPr lang="en-US" noProof="0" dirty="0"/>
          </a:p>
          <a:p>
            <a:r>
              <a:rPr lang="en-US" noProof="0" dirty="0"/>
              <a:t>We could add more types of clouds to our procedural model.</a:t>
            </a:r>
          </a:p>
          <a:p>
            <a:endParaRPr lang="en-US" noProof="0" dirty="0"/>
          </a:p>
          <a:p>
            <a:r>
              <a:rPr lang="en-US" noProof="0" dirty="0"/>
              <a:t>We would like to design morphing between different layers. </a:t>
            </a:r>
          </a:p>
          <a:p>
            <a:r>
              <a:rPr lang="en-US" noProof="0" dirty="0"/>
              <a:t>The morphing of the primitives from different layers is trivial, but it is not the case of the procedural details of two different types of clouds.</a:t>
            </a:r>
          </a:p>
          <a:p>
            <a:endParaRPr lang="en-US" noProof="0" dirty="0"/>
          </a:p>
          <a:p>
            <a:r>
              <a:rPr lang="en-US" noProof="0" dirty="0"/>
              <a:t>And finally, just have a look at the background. It is photograph of showing plenty of </a:t>
            </a:r>
            <a:r>
              <a:rPr lang="en-US" i="0" noProof="0" dirty="0"/>
              <a:t>Stratocumulus at the scale of the</a:t>
            </a:r>
            <a:r>
              <a:rPr lang="en-US" noProof="0" dirty="0"/>
              <a:t> Earth.</a:t>
            </a:r>
            <a:endParaRPr lang="en-US" i="1" noProof="0" dirty="0"/>
          </a:p>
          <a:p>
            <a:r>
              <a:rPr lang="en-US" noProof="0" dirty="0"/>
              <a:t>A cloudscape modeled with our method would only be a tiny part of these cloud formations. </a:t>
            </a:r>
          </a:p>
          <a:p>
            <a:r>
              <a:rPr lang="en-US" noProof="0" dirty="0"/>
              <a:t>It would be interesting to model at the higher scale of the planet atmosphere and to design some Level Of Details tools.</a:t>
            </a:r>
          </a:p>
          <a:p>
            <a:endParaRPr lang="en-US" noProof="0" dirty="0"/>
          </a:p>
          <a:p>
            <a:r>
              <a:rPr lang="en-US" noProof="0" dirty="0"/>
              <a:t>THANK YOU FOR LISTENING!</a:t>
            </a:r>
          </a:p>
        </p:txBody>
      </p:sp>
      <p:sp>
        <p:nvSpPr>
          <p:cNvPr id="4" name="Espace réservé du numéro de diapositive 3"/>
          <p:cNvSpPr>
            <a:spLocks noGrp="1"/>
          </p:cNvSpPr>
          <p:nvPr>
            <p:ph type="sldNum" sz="quarter" idx="10"/>
          </p:nvPr>
        </p:nvSpPr>
        <p:spPr/>
        <p:txBody>
          <a:bodyPr/>
          <a:lstStyle/>
          <a:p>
            <a:fld id="{9003DEC7-7620-4300-A5C5-1A2C40A908EB}" type="slidenum">
              <a:rPr lang="en-US" smtClean="0"/>
              <a:t>24</a:t>
            </a:fld>
            <a:endParaRPr lang="en-US"/>
          </a:p>
        </p:txBody>
      </p:sp>
    </p:spTree>
    <p:extLst>
      <p:ext uri="{BB962C8B-B14F-4D97-AF65-F5344CB8AC3E}">
        <p14:creationId xmlns:p14="http://schemas.microsoft.com/office/powerpoint/2010/main" val="1503791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noProof="0" dirty="0"/>
          </a:p>
        </p:txBody>
      </p:sp>
      <p:sp>
        <p:nvSpPr>
          <p:cNvPr id="4" name="Espace réservé du numéro de diapositive 3"/>
          <p:cNvSpPr>
            <a:spLocks noGrp="1"/>
          </p:cNvSpPr>
          <p:nvPr>
            <p:ph type="sldNum" sz="quarter" idx="10"/>
          </p:nvPr>
        </p:nvSpPr>
        <p:spPr/>
        <p:txBody>
          <a:bodyPr/>
          <a:lstStyle/>
          <a:p>
            <a:fld id="{9003DEC7-7620-4300-A5C5-1A2C40A908EB}" type="slidenum">
              <a:rPr lang="en-US" smtClean="0"/>
              <a:t>25</a:t>
            </a:fld>
            <a:endParaRPr lang="en-US"/>
          </a:p>
        </p:txBody>
      </p:sp>
    </p:spTree>
    <p:extLst>
      <p:ext uri="{BB962C8B-B14F-4D97-AF65-F5344CB8AC3E}">
        <p14:creationId xmlns:p14="http://schemas.microsoft.com/office/powerpoint/2010/main" val="1408379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To illustrate our problem, let’s take an example.</a:t>
            </a:r>
          </a:p>
          <a:p>
            <a:r>
              <a:rPr lang="en-US" noProof="0" dirty="0"/>
              <a:t>This is a photograph of a real cloudscape.</a:t>
            </a:r>
          </a:p>
          <a:p>
            <a:endParaRPr lang="en-US" noProof="0" dirty="0"/>
          </a:p>
          <a:p>
            <a:r>
              <a:rPr lang="en-US" noProof="0" dirty="0"/>
              <a:t>In this photograph, we can see different cloud features:</a:t>
            </a:r>
          </a:p>
          <a:p>
            <a:pPr marL="171450" indent="-171450">
              <a:buFontTx/>
              <a:buChar char="-"/>
            </a:pPr>
            <a:r>
              <a:rPr lang="en-US" noProof="0" dirty="0"/>
              <a:t>We can see some convective towers, </a:t>
            </a:r>
            <a:r>
              <a:rPr lang="en-US" b="1" noProof="0" dirty="0"/>
              <a:t>CLICK</a:t>
            </a:r>
          </a:p>
          <a:p>
            <a:pPr marL="171450" indent="-171450">
              <a:buFontTx/>
              <a:buChar char="-"/>
            </a:pPr>
            <a:r>
              <a:rPr lang="en-US" noProof="0" dirty="0"/>
              <a:t>Under the base of the towers, we see a cloud sheet cover </a:t>
            </a:r>
            <a:r>
              <a:rPr lang="en-US" b="1" noProof="0" dirty="0"/>
              <a:t>CLICK</a:t>
            </a:r>
          </a:p>
          <a:p>
            <a:pPr marL="171450" indent="-171450">
              <a:buFontTx/>
              <a:buChar char="-"/>
            </a:pPr>
            <a:r>
              <a:rPr lang="en-US" noProof="0" dirty="0"/>
              <a:t>And higher over the convective towers, we see more diffuse clouds forming a second cloud layer </a:t>
            </a:r>
            <a:r>
              <a:rPr lang="en-US" b="1" noProof="0" dirty="0"/>
              <a:t>CLICK.</a:t>
            </a:r>
          </a:p>
          <a:p>
            <a:pPr marL="171450" indent="-171450">
              <a:buFontTx/>
              <a:buChar char="-"/>
            </a:pPr>
            <a:endParaRPr lang="en-US" b="1" noProof="0" dirty="0"/>
          </a:p>
          <a:p>
            <a:pPr marL="0" indent="0">
              <a:buFontTx/>
              <a:buNone/>
            </a:pPr>
            <a:r>
              <a:rPr lang="en-US" b="0" noProof="0" dirty="0"/>
              <a:t>That’s an example of what we want to model and animate.</a:t>
            </a:r>
          </a:p>
        </p:txBody>
      </p:sp>
      <p:sp>
        <p:nvSpPr>
          <p:cNvPr id="4" name="Espace réservé du numéro de diapositive 3"/>
          <p:cNvSpPr>
            <a:spLocks noGrp="1"/>
          </p:cNvSpPr>
          <p:nvPr>
            <p:ph type="sldNum" sz="quarter" idx="10"/>
          </p:nvPr>
        </p:nvSpPr>
        <p:spPr/>
        <p:txBody>
          <a:bodyPr/>
          <a:lstStyle/>
          <a:p>
            <a:fld id="{9003DEC7-7620-4300-A5C5-1A2C40A908EB}" type="slidenum">
              <a:rPr lang="en-US" smtClean="0"/>
              <a:t>3</a:t>
            </a:fld>
            <a:endParaRPr lang="en-US"/>
          </a:p>
        </p:txBody>
      </p:sp>
    </p:spTree>
    <p:extLst>
      <p:ext uri="{BB962C8B-B14F-4D97-AF65-F5344CB8AC3E}">
        <p14:creationId xmlns:p14="http://schemas.microsoft.com/office/powerpoint/2010/main" val="3896170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Our objective is to model and animate large scale clouds such as in the previous photograph.</a:t>
            </a:r>
          </a:p>
          <a:p>
            <a:r>
              <a:rPr lang="en-US" noProof="0" dirty="0"/>
              <a:t>But doing so, we still want to provide an intuitive control to the user.</a:t>
            </a:r>
          </a:p>
          <a:p>
            <a:endParaRPr lang="en-US" noProof="0" dirty="0"/>
          </a:p>
          <a:p>
            <a:r>
              <a:rPr lang="en-US" noProof="0" dirty="0"/>
              <a:t>Our problem can be seen as the definition of a function that maps from the 4D domain of space and time to the positive cloud density domain.</a:t>
            </a:r>
          </a:p>
          <a:p>
            <a:r>
              <a:rPr lang="en-US" noProof="0" dirty="0"/>
              <a:t>As you can imagine, authoring such a function is complex, even more considering the chaotic natural phenomena behind the clouds.</a:t>
            </a:r>
          </a:p>
        </p:txBody>
      </p:sp>
      <p:sp>
        <p:nvSpPr>
          <p:cNvPr id="4" name="Espace réservé du numéro de diapositive 3"/>
          <p:cNvSpPr>
            <a:spLocks noGrp="1"/>
          </p:cNvSpPr>
          <p:nvPr>
            <p:ph type="sldNum" sz="quarter" idx="10"/>
          </p:nvPr>
        </p:nvSpPr>
        <p:spPr/>
        <p:txBody>
          <a:bodyPr/>
          <a:lstStyle/>
          <a:p>
            <a:fld id="{9003DEC7-7620-4300-A5C5-1A2C40A908EB}" type="slidenum">
              <a:rPr lang="en-US" smtClean="0"/>
              <a:t>4</a:t>
            </a:fld>
            <a:endParaRPr lang="en-US"/>
          </a:p>
        </p:txBody>
      </p:sp>
    </p:spTree>
    <p:extLst>
      <p:ext uri="{BB962C8B-B14F-4D97-AF65-F5344CB8AC3E}">
        <p14:creationId xmlns:p14="http://schemas.microsoft.com/office/powerpoint/2010/main" val="410262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To tackle the challenging problems of modeling and animating clouds, some work has already been done in the field of Computer Graphics.</a:t>
            </a:r>
          </a:p>
          <a:p>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For the modeling </a:t>
            </a:r>
            <a:r>
              <a:rPr lang="en-US" b="1" noProof="0" dirty="0"/>
              <a:t>CLICK</a:t>
            </a:r>
            <a:r>
              <a:rPr lang="en-US" noProof="0" dirty="0"/>
              <a:t>, some methods simulate the formation of the clouds.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Other methods use examples such as user sketches or satellite images.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And there are also some procedural methods, which model clouds directly, with fractals and procedural noise.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But if we look at the scale of the modeled clouds, the majority of these methods are limited to one or a few isolated clouds </a:t>
            </a:r>
            <a:r>
              <a:rPr lang="en-US" b="1" noProof="0" dirty="0"/>
              <a:t>CLICK</a:t>
            </a:r>
            <a:r>
              <a:rPr lang="en-US" noProof="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Very few work has been done to model larger clouds formations, such as cyclones, at the scale of the planet atmosphere.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We lie in between, at the scale of what we called cloudscapes </a:t>
            </a:r>
            <a:r>
              <a:rPr lang="en-US" b="1" noProof="0" dirty="0"/>
              <a:t>CLICK</a:t>
            </a:r>
            <a:r>
              <a:rPr lang="en-US" noProof="0" dirty="0"/>
              <a:t>.</a:t>
            </a:r>
          </a:p>
          <a:p>
            <a:endParaRPr lang="en-US" noProof="0" dirty="0"/>
          </a:p>
          <a:p>
            <a:endParaRPr lang="en-US" noProof="0" dirty="0"/>
          </a:p>
          <a:p>
            <a:r>
              <a:rPr lang="en-US" noProof="0" dirty="0"/>
              <a:t>For the animation </a:t>
            </a:r>
            <a:r>
              <a:rPr lang="en-US" b="1" noProof="0" dirty="0"/>
              <a:t>CLICK</a:t>
            </a:r>
            <a:r>
              <a:rPr lang="en-US" noProof="0" dirty="0"/>
              <a:t>, the most popular solution is to simulate the evolution of the clouds.</a:t>
            </a:r>
          </a:p>
          <a:p>
            <a:r>
              <a:rPr lang="en-US" noProof="0" dirty="0"/>
              <a:t>The problem with a simulation is that it is hard to control, and it is an expensive process, which limits interaction.</a:t>
            </a:r>
          </a:p>
          <a:p>
            <a:endParaRPr lang="en-US" noProof="0" dirty="0"/>
          </a:p>
          <a:p>
            <a:r>
              <a:rPr lang="en-US" noProof="0" dirty="0"/>
              <a:t>On the other hand, some procedural methods propose to animate procedural noise details directly, or to morph clouds between specified shapes by interpolating cloud primitives.</a:t>
            </a:r>
          </a:p>
          <a:p>
            <a:r>
              <a:rPr lang="en-US" noProof="0" dirty="0"/>
              <a:t>We build upon these procedural animation and morphing techniques </a:t>
            </a:r>
            <a:r>
              <a:rPr lang="en-US" b="1" noProof="0" dirty="0"/>
              <a:t>CLICK, </a:t>
            </a:r>
            <a:r>
              <a:rPr lang="en-US" noProof="0" dirty="0"/>
              <a:t>to propose an efficient and intuitive morphing algorithm.</a:t>
            </a:r>
          </a:p>
        </p:txBody>
      </p:sp>
      <p:sp>
        <p:nvSpPr>
          <p:cNvPr id="4" name="Espace réservé du numéro de diapositive 3"/>
          <p:cNvSpPr>
            <a:spLocks noGrp="1"/>
          </p:cNvSpPr>
          <p:nvPr>
            <p:ph type="sldNum" sz="quarter" idx="10"/>
          </p:nvPr>
        </p:nvSpPr>
        <p:spPr/>
        <p:txBody>
          <a:bodyPr/>
          <a:lstStyle/>
          <a:p>
            <a:fld id="{9003DEC7-7620-4300-A5C5-1A2C40A908EB}" type="slidenum">
              <a:rPr lang="en-US" smtClean="0"/>
              <a:t>5</a:t>
            </a:fld>
            <a:endParaRPr lang="en-US"/>
          </a:p>
        </p:txBody>
      </p:sp>
    </p:spTree>
    <p:extLst>
      <p:ext uri="{BB962C8B-B14F-4D97-AF65-F5344CB8AC3E}">
        <p14:creationId xmlns:p14="http://schemas.microsoft.com/office/powerpoint/2010/main" val="2558953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I will now present an overview of the whole pipeline of our method.</a:t>
            </a:r>
          </a:p>
          <a:p>
            <a:endParaRPr lang="en-US" noProof="0" dirty="0"/>
          </a:p>
          <a:p>
            <a:r>
              <a:rPr lang="en-US" noProof="0" dirty="0"/>
              <a:t>As inputs, our pipeline needs : </a:t>
            </a:r>
            <a:r>
              <a:rPr lang="en-US" b="1" noProof="0" dirty="0"/>
              <a:t>CLICK</a:t>
            </a:r>
          </a:p>
          <a:p>
            <a:pPr marL="171450" indent="-171450">
              <a:buFontTx/>
              <a:buChar char="-"/>
            </a:pPr>
            <a:r>
              <a:rPr lang="en-US" noProof="0" dirty="0"/>
              <a:t>a wind field, and a terrain heightmap to define the environment, and</a:t>
            </a:r>
          </a:p>
          <a:p>
            <a:pPr marL="171450" indent="-171450">
              <a:buFontTx/>
              <a:buChar char="-"/>
            </a:pPr>
            <a:r>
              <a:rPr lang="en-US" noProof="0" dirty="0"/>
              <a:t>keyframes to describe the state of the cloud layers at different times</a:t>
            </a:r>
          </a:p>
          <a:p>
            <a:pPr marL="0" indent="0">
              <a:buFontTx/>
              <a:buNone/>
            </a:pPr>
            <a:endParaRPr lang="en-US" noProof="0" dirty="0"/>
          </a:p>
          <a:p>
            <a:pPr marL="0" indent="0">
              <a:buFontTx/>
              <a:buNone/>
            </a:pPr>
            <a:r>
              <a:rPr lang="en-US" noProof="0" dirty="0"/>
              <a:t>The first step is the morphing </a:t>
            </a:r>
            <a:r>
              <a:rPr lang="en-US" b="1" noProof="0" dirty="0"/>
              <a:t>CLICK</a:t>
            </a:r>
            <a:r>
              <a:rPr lang="en-US" noProof="0" dirty="0"/>
              <a:t>, which computes animated control primitives, that interpolate the given keyframes according to the environment.</a:t>
            </a:r>
          </a:p>
          <a:p>
            <a:pPr marL="0" indent="0">
              <a:buFontTx/>
              <a:buNone/>
            </a:pPr>
            <a:r>
              <a:rPr lang="en-US" noProof="0" dirty="0"/>
              <a:t>Note that, the animated primitives can be reinjected as keyframes, in a feedback control loop, allowing to edit them more precisely </a:t>
            </a:r>
            <a:r>
              <a:rPr lang="en-US" b="1" noProof="0" dirty="0"/>
              <a:t>CLICK</a:t>
            </a:r>
            <a:r>
              <a:rPr lang="en-US" noProof="0" dirty="0"/>
              <a:t>.</a:t>
            </a:r>
          </a:p>
          <a:p>
            <a:pPr marL="0" indent="0">
              <a:buFontTx/>
              <a:buNone/>
            </a:pPr>
            <a:endParaRPr lang="en-US" noProof="0" dirty="0"/>
          </a:p>
          <a:p>
            <a:pPr marL="0" indent="0">
              <a:buFontTx/>
              <a:buNone/>
            </a:pPr>
            <a:r>
              <a:rPr lang="en-US" noProof="0" dirty="0"/>
              <a:t>The second step is the generation of the cloudscape </a:t>
            </a:r>
            <a:r>
              <a:rPr lang="en-US" b="1" noProof="0" dirty="0"/>
              <a:t>CLICK</a:t>
            </a:r>
            <a:r>
              <a:rPr lang="en-US" noProof="0" dirty="0"/>
              <a:t>.</a:t>
            </a:r>
          </a:p>
          <a:p>
            <a:pPr marL="0" indent="0">
              <a:buFontTx/>
              <a:buNone/>
            </a:pPr>
            <a:r>
              <a:rPr lang="en-US" noProof="0" dirty="0"/>
              <a:t>For each cloud layer, the animated primitives produced by the morphing are combined with procedural clouds details, to give the specific shapes to the clouds.</a:t>
            </a:r>
          </a:p>
          <a:p>
            <a:pPr marL="0" indent="0">
              <a:buFontTx/>
              <a:buNone/>
            </a:pPr>
            <a:r>
              <a:rPr lang="en-US" noProof="0" dirty="0"/>
              <a:t>Independent layers are then all blended together.</a:t>
            </a:r>
          </a:p>
          <a:p>
            <a:pPr marL="0" indent="0">
              <a:buFontTx/>
              <a:buNone/>
            </a:pPr>
            <a:endParaRPr lang="en-US" noProof="0" dirty="0"/>
          </a:p>
          <a:p>
            <a:pPr marL="0" indent="0">
              <a:buFontTx/>
              <a:buNone/>
            </a:pPr>
            <a:r>
              <a:rPr lang="en-US" noProof="0" dirty="0"/>
              <a:t>The final output is the 4D density field function </a:t>
            </a:r>
            <a:r>
              <a:rPr lang="en-US" b="1" noProof="0" dirty="0"/>
              <a:t>CLICK</a:t>
            </a:r>
            <a:r>
              <a:rPr lang="en-US" noProof="0" dirty="0"/>
              <a:t>, which can be rendered by raymarching for instance.</a:t>
            </a:r>
          </a:p>
        </p:txBody>
      </p:sp>
      <p:sp>
        <p:nvSpPr>
          <p:cNvPr id="4" name="Espace réservé du numéro de diapositive 3"/>
          <p:cNvSpPr>
            <a:spLocks noGrp="1"/>
          </p:cNvSpPr>
          <p:nvPr>
            <p:ph type="sldNum" sz="quarter" idx="10"/>
          </p:nvPr>
        </p:nvSpPr>
        <p:spPr/>
        <p:txBody>
          <a:bodyPr/>
          <a:lstStyle/>
          <a:p>
            <a:fld id="{9003DEC7-7620-4300-A5C5-1A2C40A908EB}" type="slidenum">
              <a:rPr lang="en-US" smtClean="0"/>
              <a:t>6</a:t>
            </a:fld>
            <a:endParaRPr lang="en-US"/>
          </a:p>
        </p:txBody>
      </p:sp>
    </p:spTree>
    <p:extLst>
      <p:ext uri="{BB962C8B-B14F-4D97-AF65-F5344CB8AC3E}">
        <p14:creationId xmlns:p14="http://schemas.microsoft.com/office/powerpoint/2010/main" val="232330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I will now explain what is our cloudscape model.</a:t>
            </a:r>
          </a:p>
        </p:txBody>
      </p:sp>
      <p:sp>
        <p:nvSpPr>
          <p:cNvPr id="4" name="Espace réservé du numéro de diapositive 3"/>
          <p:cNvSpPr>
            <a:spLocks noGrp="1"/>
          </p:cNvSpPr>
          <p:nvPr>
            <p:ph type="sldNum" sz="quarter" idx="10"/>
          </p:nvPr>
        </p:nvSpPr>
        <p:spPr/>
        <p:txBody>
          <a:bodyPr/>
          <a:lstStyle/>
          <a:p>
            <a:fld id="{9003DEC7-7620-4300-A5C5-1A2C40A908EB}" type="slidenum">
              <a:rPr lang="en-US" smtClean="0"/>
              <a:t>7</a:t>
            </a:fld>
            <a:endParaRPr lang="en-US"/>
          </a:p>
        </p:txBody>
      </p:sp>
    </p:spTree>
    <p:extLst>
      <p:ext uri="{BB962C8B-B14F-4D97-AF65-F5344CB8AC3E}">
        <p14:creationId xmlns:p14="http://schemas.microsoft.com/office/powerpoint/2010/main" val="4030108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To define our cloudscape model, we looked at the classification of clouds used in meteorology. </a:t>
            </a:r>
          </a:p>
          <a:p>
            <a:r>
              <a:rPr lang="en-US" noProof="0" dirty="0"/>
              <a:t>The clouds are classified and named according to their specific shape and altitude.</a:t>
            </a:r>
          </a:p>
          <a:p>
            <a:endParaRPr lang="en-US" i="1" noProof="0" dirty="0"/>
          </a:p>
          <a:p>
            <a:r>
              <a:rPr lang="en-US" i="0" noProof="0" dirty="0"/>
              <a:t>As you can see, the nature produces multiple types of clouds with intricate shapes.</a:t>
            </a:r>
          </a:p>
          <a:p>
            <a:r>
              <a:rPr lang="en-US" i="0" noProof="0" dirty="0"/>
              <a:t>Each shape is already difficult to model by itself, it is even more challenging to combine multiple types of clouds, and to animate them.</a:t>
            </a:r>
          </a:p>
        </p:txBody>
      </p:sp>
      <p:sp>
        <p:nvSpPr>
          <p:cNvPr id="4" name="Espace réservé du numéro de diapositive 3"/>
          <p:cNvSpPr>
            <a:spLocks noGrp="1"/>
          </p:cNvSpPr>
          <p:nvPr>
            <p:ph type="sldNum" sz="quarter" idx="10"/>
          </p:nvPr>
        </p:nvSpPr>
        <p:spPr/>
        <p:txBody>
          <a:bodyPr/>
          <a:lstStyle/>
          <a:p>
            <a:fld id="{9003DEC7-7620-4300-A5C5-1A2C40A908EB}" type="slidenum">
              <a:rPr lang="en-US" smtClean="0"/>
              <a:t>8</a:t>
            </a:fld>
            <a:endParaRPr lang="en-US"/>
          </a:p>
        </p:txBody>
      </p:sp>
    </p:spTree>
    <p:extLst>
      <p:ext uri="{BB962C8B-B14F-4D97-AF65-F5344CB8AC3E}">
        <p14:creationId xmlns:p14="http://schemas.microsoft.com/office/powerpoint/2010/main" val="3645735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r>
                  <a:rPr lang="en-US" noProof="0" dirty="0"/>
                  <a:t>Let me remind you that we want to define the cloud density function </a:t>
                </a:r>
                <a14:m>
                  <m:oMath xmlns:m="http://schemas.openxmlformats.org/officeDocument/2006/math">
                    <m:r>
                      <a:rPr lang="fr-FR" sz="1200" b="0" i="1" smtClean="0">
                        <a:latin typeface="Cambria Math" panose="02040503050406030204" pitchFamily="18" charset="0"/>
                      </a:rPr>
                      <m:t>𝑎</m:t>
                    </m:r>
                    <m:d>
                      <m:dPr>
                        <m:ctrlPr>
                          <a:rPr lang="fr-FR" sz="1200" i="1">
                            <a:latin typeface="Cambria Math" panose="02040503050406030204" pitchFamily="18" charset="0"/>
                          </a:rPr>
                        </m:ctrlPr>
                      </m:dPr>
                      <m:e>
                        <m:r>
                          <a:rPr lang="fr-FR" sz="1200" b="1">
                            <a:latin typeface="Cambria Math" panose="02040503050406030204" pitchFamily="18" charset="0"/>
                          </a:rPr>
                          <m:t>𝐩</m:t>
                        </m:r>
                        <m:r>
                          <a:rPr lang="fr-FR" sz="1200" i="1">
                            <a:latin typeface="Cambria Math" panose="02040503050406030204" pitchFamily="18" charset="0"/>
                          </a:rPr>
                          <m:t>,</m:t>
                        </m:r>
                        <m:r>
                          <a:rPr lang="fr-FR" sz="1200" i="1">
                            <a:latin typeface="Cambria Math" panose="02040503050406030204" pitchFamily="18" charset="0"/>
                          </a:rPr>
                          <m:t>𝑡</m:t>
                        </m:r>
                      </m:e>
                    </m:d>
                  </m:oMath>
                </a14:m>
                <a:r>
                  <a:rPr lang="en-US" noProof="0" dirty="0"/>
                  <a:t>.</a:t>
                </a:r>
              </a:p>
              <a:p>
                <a:r>
                  <a:rPr lang="en-US" noProof="0" dirty="0"/>
                  <a:t>I will now explain how we chose to define this function.</a:t>
                </a:r>
              </a:p>
              <a:p>
                <a:endParaRPr lang="en-US" noProof="0" dirty="0"/>
              </a:p>
              <a:p>
                <a:r>
                  <a:rPr lang="en-US" noProof="0" dirty="0"/>
                  <a:t>Inspired by the classification of clouds, we considered each cloud type separately and defined it in its own layer </a:t>
                </a:r>
                <a:r>
                  <a:rPr lang="en-US" b="1" noProof="0" dirty="0"/>
                  <a:t>CLICK</a:t>
                </a:r>
                <a:r>
                  <a:rPr lang="en-US" noProof="0" dirty="0"/>
                  <a:t>.</a:t>
                </a:r>
              </a:p>
              <a:p>
                <a:r>
                  <a:rPr lang="en-US" noProof="0" dirty="0"/>
                  <a:t>To each layer we associate specific attributes:</a:t>
                </a:r>
              </a:p>
              <a:p>
                <a:pPr marL="171450" indent="-171450">
                  <a:buFontTx/>
                  <a:buChar char="-"/>
                </a:pPr>
                <a:r>
                  <a:rPr lang="en-US" noProof="0" dirty="0"/>
                  <a:t>an altitude range </a:t>
                </a:r>
                <a:r>
                  <a:rPr lang="en-US" b="1" noProof="0" dirty="0"/>
                  <a:t>CLICK</a:t>
                </a:r>
              </a:p>
              <a:p>
                <a:pPr marL="171450" indent="-171450">
                  <a:buFontTx/>
                  <a:buChar char="-"/>
                </a:pPr>
                <a:r>
                  <a:rPr lang="en-US" noProof="0" dirty="0"/>
                  <a:t>a wind field </a:t>
                </a:r>
                <a:r>
                  <a:rPr lang="en-US" b="1" noProof="0" dirty="0"/>
                  <a:t>CLICK</a:t>
                </a:r>
              </a:p>
              <a:p>
                <a:pPr marL="0" indent="0">
                  <a:buFontTx/>
                  <a:buNone/>
                </a:pPr>
                <a:r>
                  <a:rPr lang="en-US" noProof="0" dirty="0"/>
                  <a:t>And we define specific functions that I will describe later </a:t>
                </a:r>
                <a:r>
                  <a:rPr lang="en-US" b="1" noProof="0" dirty="0"/>
                  <a:t>CLICK</a:t>
                </a:r>
                <a:r>
                  <a:rPr lang="en-US" noProof="0" dirty="0"/>
                  <a:t>:</a:t>
                </a:r>
              </a:p>
              <a:p>
                <a:pPr marL="171450" indent="-171450">
                  <a:buFontTx/>
                  <a:buChar char="-"/>
                </a:pPr>
                <a:r>
                  <a:rPr lang="en-US" noProof="0" dirty="0"/>
                  <a:t>a control function</a:t>
                </a:r>
              </a:p>
              <a:p>
                <a:pPr marL="171450" indent="-171450">
                  <a:buFontTx/>
                  <a:buChar char="-"/>
                </a:pPr>
                <a:r>
                  <a:rPr lang="en-US" noProof="0" dirty="0"/>
                  <a:t>And some shape and details functions</a:t>
                </a:r>
              </a:p>
              <a:p>
                <a:pPr marL="0" indent="0">
                  <a:buFontTx/>
                  <a:buNone/>
                </a:pPr>
                <a:endParaRPr lang="en-US" noProof="0" dirty="0"/>
              </a:p>
              <a:p>
                <a:pPr marL="0" indent="0">
                  <a:buFontTx/>
                  <a:buNone/>
                </a:pPr>
                <a:r>
                  <a:rPr lang="en-US" noProof="0" dirty="0"/>
                  <a:t>Thus, we have one density function per layer </a:t>
                </a:r>
                <a:r>
                  <a:rPr lang="en-US" b="1" noProof="0" dirty="0"/>
                  <a:t>CLICK</a:t>
                </a:r>
                <a:r>
                  <a:rPr lang="en-US" noProof="0" dirty="0"/>
                  <a:t>.</a:t>
                </a:r>
              </a:p>
              <a:p>
                <a:pPr marL="0" indent="0">
                  <a:buFontTx/>
                  <a:buNone/>
                </a:pPr>
                <a:r>
                  <a:rPr lang="en-US" noProof="0" dirty="0"/>
                  <a:t>The global cloud density function is then simply a blend of all the layers functions </a:t>
                </a:r>
                <a:r>
                  <a:rPr lang="en-US" b="1" noProof="0" dirty="0"/>
                  <a:t>CLICK</a:t>
                </a:r>
                <a:r>
                  <a:rPr lang="en-US" noProof="0" dirty="0"/>
                  <a:t>.</a:t>
                </a:r>
              </a:p>
            </p:txBody>
          </p:sp>
        </mc:Choice>
        <mc:Fallback xmlns="">
          <p:sp>
            <p:nvSpPr>
              <p:cNvPr id="3" name="Espace réservé des notes 2"/>
              <p:cNvSpPr>
                <a:spLocks noGrp="1"/>
              </p:cNvSpPr>
              <p:nvPr>
                <p:ph type="body" idx="1"/>
              </p:nvPr>
            </p:nvSpPr>
            <p:spPr/>
            <p:txBody>
              <a:bodyPr/>
              <a:lstStyle/>
              <a:p>
                <a:r>
                  <a:rPr lang="fr-FR" dirty="0" err="1"/>
                  <a:t>Recall</a:t>
                </a:r>
                <a:r>
                  <a:rPr lang="fr-FR" dirty="0"/>
                  <a:t> </a:t>
                </a:r>
                <a:r>
                  <a:rPr lang="fr-FR" dirty="0" err="1"/>
                  <a:t>that</a:t>
                </a:r>
                <a:r>
                  <a:rPr lang="fr-FR" dirty="0"/>
                  <a:t> </a:t>
                </a:r>
                <a:r>
                  <a:rPr lang="fr-FR" dirty="0" err="1"/>
                  <a:t>we</a:t>
                </a:r>
                <a:r>
                  <a:rPr lang="fr-FR" dirty="0"/>
                  <a:t> </a:t>
                </a:r>
                <a:r>
                  <a:rPr lang="fr-FR" dirty="0" err="1"/>
                  <a:t>want</a:t>
                </a:r>
                <a:r>
                  <a:rPr lang="fr-FR" dirty="0"/>
                  <a:t> to </a:t>
                </a:r>
                <a:r>
                  <a:rPr lang="fr-FR" dirty="0" err="1"/>
                  <a:t>define</a:t>
                </a:r>
                <a:r>
                  <a:rPr lang="fr-FR" dirty="0"/>
                  <a:t> a cloud </a:t>
                </a:r>
                <a:r>
                  <a:rPr lang="fr-FR" dirty="0" err="1"/>
                  <a:t>density</a:t>
                </a:r>
                <a:r>
                  <a:rPr lang="fr-FR" dirty="0"/>
                  <a:t> </a:t>
                </a:r>
                <a:r>
                  <a:rPr lang="fr-FR" dirty="0" err="1"/>
                  <a:t>function</a:t>
                </a:r>
                <a:r>
                  <a:rPr lang="fr-FR" dirty="0"/>
                  <a:t> </a:t>
                </a:r>
                <a:r>
                  <a:rPr lang="fr-FR" sz="1200" b="0" i="0">
                    <a:latin typeface="Cambria Math" panose="02040503050406030204" pitchFamily="18" charset="0"/>
                  </a:rPr>
                  <a:t>𝑎</a:t>
                </a:r>
                <a:r>
                  <a:rPr lang="fr-FR" sz="1200" i="0">
                    <a:latin typeface="Cambria Math" panose="02040503050406030204" pitchFamily="18" charset="0"/>
                  </a:rPr>
                  <a:t>(</a:t>
                </a:r>
                <a:r>
                  <a:rPr lang="fr-FR" sz="1200" b="1" i="0">
                    <a:latin typeface="Cambria Math" panose="02040503050406030204" pitchFamily="18" charset="0"/>
                  </a:rPr>
                  <a:t>𝐩</a:t>
                </a:r>
                <a:r>
                  <a:rPr lang="fr-FR" sz="1200" i="0">
                    <a:latin typeface="Cambria Math" panose="02040503050406030204" pitchFamily="18" charset="0"/>
                  </a:rPr>
                  <a:t>,𝑡):ℝ^4→ℝ^+</a:t>
                </a:r>
                <a:r>
                  <a:rPr lang="fr-FR" dirty="0"/>
                  <a:t>.</a:t>
                </a:r>
              </a:p>
              <a:p>
                <a:r>
                  <a:rPr lang="fr-FR" dirty="0" err="1"/>
                  <a:t>Similarly</a:t>
                </a:r>
                <a:r>
                  <a:rPr lang="fr-FR" dirty="0"/>
                  <a:t> to the </a:t>
                </a:r>
                <a:r>
                  <a:rPr lang="fr-FR" dirty="0" err="1"/>
                  <a:t>clouds</a:t>
                </a:r>
                <a:r>
                  <a:rPr lang="fr-FR" dirty="0"/>
                  <a:t> classification </a:t>
                </a:r>
                <a:r>
                  <a:rPr lang="fr-FR" dirty="0" err="1"/>
                  <a:t>used</a:t>
                </a:r>
                <a:r>
                  <a:rPr lang="fr-FR" dirty="0"/>
                  <a:t> in </a:t>
                </a:r>
                <a:r>
                  <a:rPr lang="fr-FR" dirty="0" err="1"/>
                  <a:t>meteorology</a:t>
                </a:r>
                <a:r>
                  <a:rPr lang="fr-FR" dirty="0"/>
                  <a:t>, </a:t>
                </a:r>
                <a:r>
                  <a:rPr lang="fr-FR" dirty="0" err="1"/>
                  <a:t>we</a:t>
                </a:r>
                <a:r>
                  <a:rPr lang="fr-FR" dirty="0"/>
                  <a:t> </a:t>
                </a:r>
                <a:r>
                  <a:rPr lang="fr-FR" dirty="0" err="1"/>
                  <a:t>consider</a:t>
                </a:r>
                <a:r>
                  <a:rPr lang="fr-FR" dirty="0"/>
                  <a:t> </a:t>
                </a:r>
                <a:r>
                  <a:rPr lang="fr-FR" dirty="0" err="1"/>
                  <a:t>each</a:t>
                </a:r>
                <a:r>
                  <a:rPr lang="fr-FR" dirty="0"/>
                  <a:t> cloud type </a:t>
                </a:r>
                <a:r>
                  <a:rPr lang="fr-FR" dirty="0" err="1"/>
                  <a:t>separately</a:t>
                </a:r>
                <a:r>
                  <a:rPr lang="fr-FR" dirty="0"/>
                  <a:t>.</a:t>
                </a:r>
              </a:p>
              <a:p>
                <a:r>
                  <a:rPr lang="fr-FR" dirty="0" err="1"/>
                  <a:t>We</a:t>
                </a:r>
                <a:r>
                  <a:rPr lang="fr-FR" dirty="0"/>
                  <a:t> </a:t>
                </a:r>
                <a:r>
                  <a:rPr lang="fr-FR" dirty="0" err="1"/>
                  <a:t>thus</a:t>
                </a:r>
                <a:r>
                  <a:rPr lang="fr-FR" dirty="0"/>
                  <a:t> put </a:t>
                </a:r>
                <a:r>
                  <a:rPr lang="fr-FR" dirty="0" err="1"/>
                  <a:t>each</a:t>
                </a:r>
                <a:r>
                  <a:rPr lang="fr-FR" dirty="0"/>
                  <a:t> cloud type in a </a:t>
                </a:r>
                <a:r>
                  <a:rPr lang="fr-FR" dirty="0" err="1"/>
                  <a:t>totally</a:t>
                </a:r>
                <a:r>
                  <a:rPr lang="fr-FR" dirty="0"/>
                  <a:t> </a:t>
                </a:r>
                <a:r>
                  <a:rPr lang="fr-FR" dirty="0" err="1"/>
                  <a:t>independent</a:t>
                </a:r>
                <a:r>
                  <a:rPr lang="fr-FR" dirty="0"/>
                  <a:t> layer of </a:t>
                </a:r>
                <a:r>
                  <a:rPr lang="fr-FR" dirty="0" err="1"/>
                  <a:t>associated</a:t>
                </a:r>
                <a:r>
                  <a:rPr lang="fr-FR" dirty="0"/>
                  <a:t> altitude range, </a:t>
                </a:r>
                <a:r>
                  <a:rPr lang="fr-FR" dirty="0" err="1"/>
                  <a:t>wind</a:t>
                </a:r>
                <a:r>
                  <a:rPr lang="fr-FR" dirty="0"/>
                  <a:t> </a:t>
                </a:r>
                <a:r>
                  <a:rPr lang="fr-FR" dirty="0" err="1"/>
                  <a:t>field</a:t>
                </a:r>
                <a:r>
                  <a:rPr lang="fr-FR" dirty="0"/>
                  <a:t> and </a:t>
                </a:r>
                <a:r>
                  <a:rPr lang="fr-FR" dirty="0" err="1"/>
                  <a:t>shape</a:t>
                </a:r>
                <a:r>
                  <a:rPr lang="fr-FR" dirty="0"/>
                  <a:t> </a:t>
                </a:r>
                <a:r>
                  <a:rPr lang="fr-FR" dirty="0" err="1"/>
                  <a:t>details</a:t>
                </a:r>
                <a:r>
                  <a:rPr lang="fr-FR" dirty="0"/>
                  <a:t> </a:t>
                </a:r>
                <a:r>
                  <a:rPr lang="fr-FR" dirty="0" err="1"/>
                  <a:t>functions</a:t>
                </a:r>
                <a:r>
                  <a:rPr lang="fr-FR" dirty="0"/>
                  <a:t>.</a:t>
                </a:r>
              </a:p>
              <a:p>
                <a:r>
                  <a:rPr lang="fr-FR" dirty="0" err="1"/>
                  <a:t>We</a:t>
                </a:r>
                <a:r>
                  <a:rPr lang="fr-FR" dirty="0"/>
                  <a:t> </a:t>
                </a:r>
                <a:r>
                  <a:rPr lang="fr-FR" dirty="0" err="1"/>
                  <a:t>denote</a:t>
                </a:r>
                <a:r>
                  <a:rPr lang="fr-FR" dirty="0"/>
                  <a:t> the cloud </a:t>
                </a:r>
                <a:r>
                  <a:rPr lang="fr-FR" dirty="0" err="1"/>
                  <a:t>density</a:t>
                </a:r>
                <a:r>
                  <a:rPr lang="fr-FR" dirty="0"/>
                  <a:t> </a:t>
                </a:r>
                <a:r>
                  <a:rPr lang="fr-FR" dirty="0" err="1"/>
                  <a:t>function</a:t>
                </a:r>
                <a:r>
                  <a:rPr lang="fr-FR" dirty="0"/>
                  <a:t> of layer i as </a:t>
                </a:r>
                <a:r>
                  <a:rPr lang="fr-FR" b="0" dirty="0"/>
                  <a:t> </a:t>
                </a:r>
                <a:r>
                  <a:rPr lang="fr-FR" b="0" i="0">
                    <a:latin typeface="Cambria Math" panose="02040503050406030204" pitchFamily="18" charset="0"/>
                  </a:rPr>
                  <a:t>𝑎_𝑖 </a:t>
                </a:r>
                <a:r>
                  <a:rPr lang="fr-FR" i="0">
                    <a:latin typeface="Cambria Math" panose="02040503050406030204" pitchFamily="18" charset="0"/>
                  </a:rPr>
                  <a:t>(</a:t>
                </a:r>
                <a:r>
                  <a:rPr lang="fr-FR" b="1" i="0">
                    <a:latin typeface="Cambria Math" panose="02040503050406030204" pitchFamily="18" charset="0"/>
                  </a:rPr>
                  <a:t>𝐩</a:t>
                </a:r>
                <a:r>
                  <a:rPr lang="fr-FR" i="0">
                    <a:latin typeface="Cambria Math" panose="02040503050406030204" pitchFamily="18" charset="0"/>
                  </a:rPr>
                  <a:t>,𝑡):ℝ^4→ℝ^+</a:t>
                </a:r>
                <a:r>
                  <a:rPr lang="fr-FR" dirty="0"/>
                  <a:t>.</a:t>
                </a:r>
              </a:p>
              <a:p>
                <a:r>
                  <a:rPr lang="fr-FR" dirty="0"/>
                  <a:t>All </a:t>
                </a:r>
                <a:r>
                  <a:rPr lang="fr-FR" dirty="0" err="1"/>
                  <a:t>layers</a:t>
                </a:r>
                <a:r>
                  <a:rPr lang="fr-FR" dirty="0"/>
                  <a:t> are </a:t>
                </a:r>
                <a:r>
                  <a:rPr lang="fr-FR" dirty="0" err="1"/>
                  <a:t>blended</a:t>
                </a:r>
                <a:r>
                  <a:rPr lang="fr-FR" dirty="0"/>
                  <a:t> </a:t>
                </a:r>
                <a:r>
                  <a:rPr lang="fr-FR" dirty="0" err="1"/>
                  <a:t>together</a:t>
                </a:r>
                <a:r>
                  <a:rPr lang="fr-FR" dirty="0"/>
                  <a:t> as a </a:t>
                </a:r>
                <a:r>
                  <a:rPr lang="fr-FR" dirty="0" err="1"/>
                  <a:t>sum</a:t>
                </a:r>
                <a:r>
                  <a:rPr lang="fr-FR" dirty="0"/>
                  <a:t> to </a:t>
                </a:r>
                <a:r>
                  <a:rPr lang="fr-FR" dirty="0" err="1"/>
                  <a:t>obtain</a:t>
                </a:r>
                <a:r>
                  <a:rPr lang="fr-FR" dirty="0"/>
                  <a:t> the global cloud </a:t>
                </a:r>
                <a:r>
                  <a:rPr lang="fr-FR" dirty="0" err="1"/>
                  <a:t>density</a:t>
                </a:r>
                <a:r>
                  <a:rPr lang="fr-FR" dirty="0"/>
                  <a:t> </a:t>
                </a:r>
                <a:r>
                  <a:rPr lang="fr-FR" dirty="0" err="1"/>
                  <a:t>function</a:t>
                </a:r>
                <a:r>
                  <a:rPr lang="fr-FR" dirty="0"/>
                  <a:t>.</a:t>
                </a:r>
              </a:p>
            </p:txBody>
          </p:sp>
        </mc:Fallback>
      </mc:AlternateContent>
      <p:sp>
        <p:nvSpPr>
          <p:cNvPr id="4" name="Espace réservé du numéro de diapositive 3"/>
          <p:cNvSpPr>
            <a:spLocks noGrp="1"/>
          </p:cNvSpPr>
          <p:nvPr>
            <p:ph type="sldNum" sz="quarter" idx="10"/>
          </p:nvPr>
        </p:nvSpPr>
        <p:spPr/>
        <p:txBody>
          <a:bodyPr/>
          <a:lstStyle/>
          <a:p>
            <a:fld id="{9003DEC7-7620-4300-A5C5-1A2C40A908EB}" type="slidenum">
              <a:rPr lang="en-US" smtClean="0"/>
              <a:t>9</a:t>
            </a:fld>
            <a:endParaRPr lang="en-US"/>
          </a:p>
        </p:txBody>
      </p:sp>
    </p:spTree>
    <p:extLst>
      <p:ext uri="{BB962C8B-B14F-4D97-AF65-F5344CB8AC3E}">
        <p14:creationId xmlns:p14="http://schemas.microsoft.com/office/powerpoint/2010/main" val="35876211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0" y="-1195"/>
            <a:ext cx="12192000" cy="6860389"/>
          </a:xfrm>
          <a:prstGeom prst="rect">
            <a:avLst/>
          </a:prstGeom>
        </p:spPr>
      </p:pic>
      <p:sp>
        <p:nvSpPr>
          <p:cNvPr id="2" name="Title 1"/>
          <p:cNvSpPr>
            <a:spLocks noGrp="1"/>
          </p:cNvSpPr>
          <p:nvPr>
            <p:ph type="ctrTitle"/>
          </p:nvPr>
        </p:nvSpPr>
        <p:spPr>
          <a:xfrm>
            <a:off x="236307" y="316534"/>
            <a:ext cx="11694436" cy="1703964"/>
          </a:xfrm>
        </p:spPr>
        <p:txBody>
          <a:bodyPr anchor="b">
            <a:normAutofit/>
          </a:bodyPr>
          <a:lstStyle>
            <a:lvl1pPr algn="l">
              <a:defRPr sz="4400"/>
            </a:lvl1pPr>
          </a:lstStyle>
          <a:p>
            <a:r>
              <a:rPr lang="en-US" dirty="0"/>
              <a:t>Click to edit Master title style</a:t>
            </a:r>
          </a:p>
        </p:txBody>
      </p:sp>
      <p:sp>
        <p:nvSpPr>
          <p:cNvPr id="3" name="Subtitle 2"/>
          <p:cNvSpPr>
            <a:spLocks noGrp="1"/>
          </p:cNvSpPr>
          <p:nvPr>
            <p:ph type="subTitle" idx="1"/>
          </p:nvPr>
        </p:nvSpPr>
        <p:spPr>
          <a:xfrm>
            <a:off x="226729" y="2298276"/>
            <a:ext cx="11704014" cy="760139"/>
          </a:xfrm>
        </p:spPr>
        <p:txBody>
          <a:bodyPr anchor="t">
            <a:no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0964" y="4864984"/>
            <a:ext cx="6605369" cy="2245825"/>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34994" y="4554443"/>
            <a:ext cx="2865120" cy="2303557"/>
          </a:xfrm>
          <a:prstGeom prst="rect">
            <a:avLst/>
          </a:prstGeom>
        </p:spPr>
      </p:pic>
      <p:sp>
        <p:nvSpPr>
          <p:cNvPr id="10" name="Text Placeholder 8"/>
          <p:cNvSpPr>
            <a:spLocks noGrp="1"/>
          </p:cNvSpPr>
          <p:nvPr>
            <p:ph type="body" sz="quarter" idx="13"/>
          </p:nvPr>
        </p:nvSpPr>
        <p:spPr>
          <a:xfrm>
            <a:off x="226729" y="3336193"/>
            <a:ext cx="9997134" cy="2020498"/>
          </a:xfrm>
        </p:spPr>
        <p:txBody>
          <a:bodyPr>
            <a:normAutofit/>
          </a:bodyPr>
          <a:lstStyle>
            <a:lvl1pPr marL="0" indent="0">
              <a:buNone/>
              <a:defRPr sz="2000"/>
            </a:lvl1pPr>
          </a:lstStyle>
          <a:p>
            <a:pPr lvl="0"/>
            <a:r>
              <a:rPr lang="en-US" dirty="0"/>
              <a:t>Edit Master text styles</a:t>
            </a:r>
          </a:p>
        </p:txBody>
      </p:sp>
    </p:spTree>
    <p:extLst>
      <p:ext uri="{BB962C8B-B14F-4D97-AF65-F5344CB8AC3E}">
        <p14:creationId xmlns:p14="http://schemas.microsoft.com/office/powerpoint/2010/main" val="1963108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0" y="-1195"/>
            <a:ext cx="12192000" cy="6860389"/>
          </a:xfrm>
          <a:prstGeom prst="rect">
            <a:avLst/>
          </a:prstGeom>
        </p:spPr>
      </p:pic>
      <p:sp>
        <p:nvSpPr>
          <p:cNvPr id="2" name="Title 1"/>
          <p:cNvSpPr>
            <a:spLocks noGrp="1"/>
          </p:cNvSpPr>
          <p:nvPr>
            <p:ph type="ctrTitle"/>
          </p:nvPr>
        </p:nvSpPr>
        <p:spPr>
          <a:xfrm>
            <a:off x="236307" y="316534"/>
            <a:ext cx="11694436" cy="1703964"/>
          </a:xfrm>
        </p:spPr>
        <p:txBody>
          <a:bodyPr anchor="b">
            <a:normAutofit/>
          </a:bodyPr>
          <a:lstStyle>
            <a:lvl1pPr algn="l">
              <a:defRPr sz="4400"/>
            </a:lvl1pPr>
          </a:lstStyle>
          <a:p>
            <a:r>
              <a:rPr lang="en-US" dirty="0"/>
              <a:t>Click to edit Master title style</a:t>
            </a:r>
          </a:p>
        </p:txBody>
      </p:sp>
      <p:sp>
        <p:nvSpPr>
          <p:cNvPr id="3" name="Subtitle 2"/>
          <p:cNvSpPr>
            <a:spLocks noGrp="1"/>
          </p:cNvSpPr>
          <p:nvPr>
            <p:ph type="subTitle" idx="1"/>
          </p:nvPr>
        </p:nvSpPr>
        <p:spPr>
          <a:xfrm>
            <a:off x="226729" y="2298276"/>
            <a:ext cx="11704014" cy="760139"/>
          </a:xfrm>
        </p:spPr>
        <p:txBody>
          <a:bodyPr anchor="t">
            <a:no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0964" y="4864984"/>
            <a:ext cx="6605369" cy="2245825"/>
          </a:xfrm>
          <a:prstGeom prst="rect">
            <a:avLst/>
          </a:prstGeom>
          <a:effectLst>
            <a:outerShdw blurRad="50800" dist="38100" dir="2700000" algn="tl" rotWithShape="0">
              <a:prstClr val="black">
                <a:alpha val="40000"/>
              </a:prstClr>
            </a:outerShdw>
          </a:effectLst>
        </p:spPr>
      </p:pic>
      <p:sp>
        <p:nvSpPr>
          <p:cNvPr id="10" name="Text Placeholder 8"/>
          <p:cNvSpPr>
            <a:spLocks noGrp="1"/>
          </p:cNvSpPr>
          <p:nvPr>
            <p:ph type="body" sz="quarter" idx="13"/>
          </p:nvPr>
        </p:nvSpPr>
        <p:spPr>
          <a:xfrm>
            <a:off x="226729" y="3336193"/>
            <a:ext cx="9997134" cy="2020498"/>
          </a:xfrm>
        </p:spPr>
        <p:txBody>
          <a:bodyPr>
            <a:normAutofit/>
          </a:bodyPr>
          <a:lstStyle>
            <a:lvl1pPr marL="0" indent="0">
              <a:buNone/>
              <a:defRPr sz="2000"/>
            </a:lvl1pPr>
          </a:lstStyle>
          <a:p>
            <a:pPr lvl="0"/>
            <a:r>
              <a:rPr lang="en-US" dirty="0"/>
              <a:t>Edit Master text styles</a:t>
            </a:r>
          </a:p>
        </p:txBody>
      </p:sp>
      <p:sp>
        <p:nvSpPr>
          <p:cNvPr id="8" name="Picture Placeholder 8"/>
          <p:cNvSpPr>
            <a:spLocks noGrp="1"/>
          </p:cNvSpPr>
          <p:nvPr>
            <p:ph type="pic" sz="quarter" idx="12"/>
          </p:nvPr>
        </p:nvSpPr>
        <p:spPr>
          <a:xfrm>
            <a:off x="7505700" y="3914283"/>
            <a:ext cx="4374904" cy="2644828"/>
          </a:xfrm>
          <a:ln w="57150">
            <a:noFill/>
          </a:ln>
          <a:effectLst>
            <a:outerShdw blurRad="50800" dist="38100" dir="2700000" algn="tl" rotWithShape="0">
              <a:prstClr val="black">
                <a:alpha val="40000"/>
              </a:prstClr>
            </a:outerShdw>
          </a:effectLst>
        </p:spPr>
        <p:txBody>
          <a:bodyPr/>
          <a:lstStyle/>
          <a:p>
            <a:endParaRPr lang="en-US"/>
          </a:p>
        </p:txBody>
      </p:sp>
    </p:spTree>
    <p:extLst>
      <p:ext uri="{BB962C8B-B14F-4D97-AF65-F5344CB8AC3E}">
        <p14:creationId xmlns:p14="http://schemas.microsoft.com/office/powerpoint/2010/main" val="1880882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p:spTree>
      <p:nvGrpSpPr>
        <p:cNvPr id="1" name=""/>
        <p:cNvGrpSpPr/>
        <p:nvPr/>
      </p:nvGrpSpPr>
      <p:grpSpPr>
        <a:xfrm>
          <a:off x="0" y="0"/>
          <a:ext cx="0" cy="0"/>
          <a:chOff x="0" y="0"/>
          <a:chExt cx="0" cy="0"/>
        </a:xfrm>
      </p:grpSpPr>
      <p:sp>
        <p:nvSpPr>
          <p:cNvPr id="7" name="Title 6"/>
          <p:cNvSpPr>
            <a:spLocks noGrp="1"/>
          </p:cNvSpPr>
          <p:nvPr>
            <p:ph type="title"/>
          </p:nvPr>
        </p:nvSpPr>
        <p:spPr>
          <a:xfrm>
            <a:off x="2124363" y="2051316"/>
            <a:ext cx="7943274" cy="1396155"/>
          </a:xfrm>
        </p:spPr>
        <p:txBody>
          <a:bodyPr anchor="b">
            <a:normAutofit/>
          </a:bodyPr>
          <a:lstStyle>
            <a:lvl1pPr algn="ctr">
              <a:defRPr sz="3600"/>
            </a:lvl1pPr>
          </a:lstStyle>
          <a:p>
            <a:r>
              <a:rPr lang="en-US" dirty="0"/>
              <a:t>Click to edit Master title style</a:t>
            </a:r>
          </a:p>
        </p:txBody>
      </p:sp>
      <p:sp>
        <p:nvSpPr>
          <p:cNvPr id="13" name="Subtitle 2"/>
          <p:cNvSpPr>
            <a:spLocks noGrp="1"/>
          </p:cNvSpPr>
          <p:nvPr>
            <p:ph type="subTitle" idx="1"/>
          </p:nvPr>
        </p:nvSpPr>
        <p:spPr>
          <a:xfrm>
            <a:off x="2124363" y="3834389"/>
            <a:ext cx="7943274" cy="140436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8487" t="50050" r="8549" b="9639"/>
          <a:stretch/>
        </p:blipFill>
        <p:spPr>
          <a:xfrm rot="10800000">
            <a:off x="0" y="-18555"/>
            <a:ext cx="12192000" cy="1155391"/>
          </a:xfrm>
          <a:prstGeom prst="rect">
            <a:avLst/>
          </a:prstGeom>
        </p:spPr>
      </p:pic>
      <p:sp>
        <p:nvSpPr>
          <p:cNvPr id="12" name="Rectangle 11"/>
          <p:cNvSpPr/>
          <p:nvPr userDrawn="1"/>
        </p:nvSpPr>
        <p:spPr>
          <a:xfrm rot="10800000">
            <a:off x="0" y="409575"/>
            <a:ext cx="12192000" cy="727262"/>
          </a:xfrm>
          <a:prstGeom prst="rect">
            <a:avLst/>
          </a:prstGeom>
          <a:gradFill>
            <a:gsLst>
              <a:gs pos="24000">
                <a:schemeClr val="bg1">
                  <a:alpha val="13000"/>
                </a:schemeClr>
              </a:gs>
              <a:gs pos="0">
                <a:schemeClr val="accent1">
                  <a:lumMod val="5000"/>
                  <a:lumOff val="95000"/>
                </a:schemeClr>
              </a:gs>
              <a:gs pos="100000">
                <a:schemeClr val="accent1">
                  <a:lumMod val="30000"/>
                  <a:lumOff val="7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413" y="-115117"/>
            <a:ext cx="3486113" cy="11852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40315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Alt">
    <p:spTree>
      <p:nvGrpSpPr>
        <p:cNvPr id="1" name=""/>
        <p:cNvGrpSpPr/>
        <p:nvPr/>
      </p:nvGrpSpPr>
      <p:grpSpPr>
        <a:xfrm>
          <a:off x="0" y="0"/>
          <a:ext cx="0" cy="0"/>
          <a:chOff x="0" y="0"/>
          <a:chExt cx="0" cy="0"/>
        </a:xfrm>
      </p:grpSpPr>
      <p:sp>
        <p:nvSpPr>
          <p:cNvPr id="7" name="Title 6"/>
          <p:cNvSpPr>
            <a:spLocks noGrp="1"/>
          </p:cNvSpPr>
          <p:nvPr>
            <p:ph type="title"/>
          </p:nvPr>
        </p:nvSpPr>
        <p:spPr>
          <a:xfrm>
            <a:off x="733426" y="2356117"/>
            <a:ext cx="6076950" cy="1396155"/>
          </a:xfrm>
        </p:spPr>
        <p:txBody>
          <a:bodyPr anchor="b">
            <a:normAutofit/>
          </a:bodyPr>
          <a:lstStyle>
            <a:lvl1pPr algn="r">
              <a:defRPr sz="3200"/>
            </a:lvl1pPr>
          </a:lstStyle>
          <a:p>
            <a:r>
              <a:rPr lang="en-US" dirty="0"/>
              <a:t>Click to edit Master title style</a:t>
            </a:r>
          </a:p>
        </p:txBody>
      </p:sp>
      <p:sp>
        <p:nvSpPr>
          <p:cNvPr id="13" name="Subtitle 2"/>
          <p:cNvSpPr>
            <a:spLocks noGrp="1"/>
          </p:cNvSpPr>
          <p:nvPr>
            <p:ph type="subTitle" idx="1"/>
          </p:nvPr>
        </p:nvSpPr>
        <p:spPr>
          <a:xfrm>
            <a:off x="733426" y="3872489"/>
            <a:ext cx="6076950" cy="1404361"/>
          </a:xfrm>
        </p:spPr>
        <p:txBody>
          <a:bodyPr>
            <a:normAutofit/>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8487" t="50050" r="8549" b="9639"/>
          <a:stretch/>
        </p:blipFill>
        <p:spPr>
          <a:xfrm rot="10800000">
            <a:off x="0" y="-18555"/>
            <a:ext cx="12192000" cy="1155391"/>
          </a:xfrm>
          <a:prstGeom prst="rect">
            <a:avLst/>
          </a:prstGeom>
        </p:spPr>
      </p:pic>
      <p:sp>
        <p:nvSpPr>
          <p:cNvPr id="12" name="Rectangle 11"/>
          <p:cNvSpPr/>
          <p:nvPr userDrawn="1"/>
        </p:nvSpPr>
        <p:spPr>
          <a:xfrm rot="10800000">
            <a:off x="0" y="409575"/>
            <a:ext cx="12192000" cy="727262"/>
          </a:xfrm>
          <a:prstGeom prst="rect">
            <a:avLst/>
          </a:prstGeom>
          <a:gradFill>
            <a:gsLst>
              <a:gs pos="24000">
                <a:schemeClr val="bg1">
                  <a:alpha val="13000"/>
                </a:schemeClr>
              </a:gs>
              <a:gs pos="0">
                <a:schemeClr val="accent1">
                  <a:lumMod val="5000"/>
                  <a:lumOff val="95000"/>
                </a:schemeClr>
              </a:gs>
              <a:gs pos="100000">
                <a:schemeClr val="accent1">
                  <a:lumMod val="30000"/>
                  <a:lumOff val="7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8"/>
          <p:cNvSpPr>
            <a:spLocks noGrp="1"/>
          </p:cNvSpPr>
          <p:nvPr>
            <p:ph type="pic" sz="quarter" idx="12"/>
          </p:nvPr>
        </p:nvSpPr>
        <p:spPr>
          <a:xfrm>
            <a:off x="7245898" y="2040058"/>
            <a:ext cx="3664862" cy="3664862"/>
          </a:xfrm>
          <a:ln w="57150">
            <a:solidFill>
              <a:schemeClr val="accent2"/>
            </a:solidFill>
          </a:ln>
          <a:effectLst>
            <a:outerShdw blurRad="50800" dist="63500" dir="2700000" algn="tl" rotWithShape="0">
              <a:prstClr val="black">
                <a:alpha val="40000"/>
              </a:prstClr>
            </a:outerShdw>
          </a:effectLst>
        </p:spPr>
        <p:txBody>
          <a:bodyPr/>
          <a:lstStyle/>
          <a:p>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413" y="-115117"/>
            <a:ext cx="3486113" cy="11852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348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00365"/>
            <a:ext cx="10515600" cy="924413"/>
          </a:xfrm>
        </p:spPr>
        <p:txBody>
          <a:bodyPr/>
          <a:lstStyle/>
          <a:p>
            <a:r>
              <a:rPr lang="en-US"/>
              <a:t>Click to edit Master title style</a:t>
            </a:r>
          </a:p>
        </p:txBody>
      </p:sp>
      <p:sp>
        <p:nvSpPr>
          <p:cNvPr id="3" name="Content Placeholder 2"/>
          <p:cNvSpPr>
            <a:spLocks noGrp="1"/>
          </p:cNvSpPr>
          <p:nvPr>
            <p:ph idx="1"/>
          </p:nvPr>
        </p:nvSpPr>
        <p:spPr/>
        <p:txBody>
          <a:bodyPr/>
          <a:lstStyle>
            <a:lvl3pPr>
              <a:defRPr>
                <a:solidFill>
                  <a:schemeClr val="tx1">
                    <a:lumMod val="60000"/>
                    <a:lumOff val="40000"/>
                  </a:schemeClr>
                </a:solidFill>
              </a:defRPr>
            </a:lvl3pPr>
            <a:lvl4pPr>
              <a:defRPr>
                <a:solidFill>
                  <a:schemeClr val="tx1">
                    <a:lumMod val="60000"/>
                    <a:lumOff val="40000"/>
                  </a:schemeClr>
                </a:solidFill>
              </a:defRPr>
            </a:lvl4pPr>
            <a:lvl5pPr>
              <a:defRPr>
                <a:solidFill>
                  <a:schemeClr val="tx1">
                    <a:lumMod val="60000"/>
                    <a:lumOff val="4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lang="en-US" smtClean="0"/>
            </a:lvl1pPr>
          </a:lstStyle>
          <a:p>
            <a:r>
              <a:rPr lang="fr-FR" dirty="0" err="1"/>
              <a:t>Procedural</a:t>
            </a:r>
            <a:r>
              <a:rPr lang="fr-FR" dirty="0"/>
              <a:t> </a:t>
            </a:r>
            <a:r>
              <a:rPr lang="fr-FR" dirty="0" err="1"/>
              <a:t>cloudscapes</a:t>
            </a:r>
            <a:r>
              <a:rPr lang="fr-FR" dirty="0"/>
              <a:t>, Antoine Webanck </a:t>
            </a:r>
            <a:r>
              <a:rPr lang="fr-FR" i="1" dirty="0"/>
              <a:t>et al.</a:t>
            </a:r>
            <a:endParaRPr lang="fr-FR" dirty="0"/>
          </a:p>
        </p:txBody>
      </p:sp>
      <p:sp>
        <p:nvSpPr>
          <p:cNvPr id="6" name="Slide Number Placeholder 5"/>
          <p:cNvSpPr>
            <a:spLocks noGrp="1"/>
          </p:cNvSpPr>
          <p:nvPr>
            <p:ph type="sldNum" sz="quarter" idx="12"/>
          </p:nvPr>
        </p:nvSpPr>
        <p:spPr/>
        <p:txBody>
          <a:bodyPr/>
          <a:lstStyle>
            <a:lvl1pPr>
              <a:defRPr lang="en-US" smtClean="0"/>
            </a:lvl1pPr>
          </a:lstStyle>
          <a:p>
            <a:fld id="{7AD14076-261D-44E2-B486-4068BDBB861D}" type="slidenum">
              <a:rPr lang="en-US" smtClean="0"/>
              <a:pPr/>
              <a:t>‹N°›</a:t>
            </a:fld>
            <a:endParaRPr lang="en-US"/>
          </a:p>
        </p:txBody>
      </p:sp>
    </p:spTree>
    <p:extLst>
      <p:ext uri="{BB962C8B-B14F-4D97-AF65-F5344CB8AC3E}">
        <p14:creationId xmlns:p14="http://schemas.microsoft.com/office/powerpoint/2010/main" val="1741617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oi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037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8" cstate="print">
            <a:extLst>
              <a:ext uri="{28A0092B-C50C-407E-A947-70E740481C1C}">
                <a14:useLocalDpi xmlns:a14="http://schemas.microsoft.com/office/drawing/2010/main" val="0"/>
              </a:ext>
            </a:extLst>
          </a:blip>
          <a:srcRect l="8487" t="50050" r="8549" b="9639"/>
          <a:stretch/>
        </p:blipFill>
        <p:spPr>
          <a:xfrm>
            <a:off x="0" y="6142892"/>
            <a:ext cx="12192000" cy="715108"/>
          </a:xfrm>
          <a:prstGeom prst="rect">
            <a:avLst/>
          </a:prstGeom>
        </p:spPr>
      </p:pic>
      <p:sp>
        <p:nvSpPr>
          <p:cNvPr id="11" name="Rectangle 10"/>
          <p:cNvSpPr/>
          <p:nvPr userDrawn="1"/>
        </p:nvSpPr>
        <p:spPr>
          <a:xfrm>
            <a:off x="0" y="6142892"/>
            <a:ext cx="12192000" cy="715108"/>
          </a:xfrm>
          <a:prstGeom prst="rect">
            <a:avLst/>
          </a:prstGeom>
          <a:gradFill>
            <a:gsLst>
              <a:gs pos="24000">
                <a:schemeClr val="bg1">
                  <a:alpha val="13000"/>
                </a:schemeClr>
              </a:gs>
              <a:gs pos="0">
                <a:schemeClr val="accent1">
                  <a:lumMod val="5000"/>
                  <a:lumOff val="95000"/>
                </a:schemeClr>
              </a:gs>
              <a:gs pos="100000">
                <a:schemeClr val="accent1">
                  <a:lumMod val="30000"/>
                  <a:lumOff val="7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924413"/>
          </a:xfrm>
          <a:prstGeom prst="rect">
            <a:avLst/>
          </a:prstGeom>
        </p:spPr>
        <p:txBody>
          <a:bodyPr vert="horz" lIns="91440" tIns="45720" rIns="91440" bIns="45720" rtlCol="0" anchor="ctr">
            <a:normAutofit/>
          </a:bodyPr>
          <a:lstStyle/>
          <a:p>
            <a:r>
              <a:rPr lang="en-US" noProof="0" dirty="0"/>
              <a:t>Click to edit Master title style</a:t>
            </a:r>
          </a:p>
        </p:txBody>
      </p:sp>
      <p:sp>
        <p:nvSpPr>
          <p:cNvPr id="3" name="Text Placeholder 2"/>
          <p:cNvSpPr>
            <a:spLocks noGrp="1"/>
          </p:cNvSpPr>
          <p:nvPr>
            <p:ph type="body" idx="1"/>
          </p:nvPr>
        </p:nvSpPr>
        <p:spPr>
          <a:xfrm>
            <a:off x="838200" y="1438031"/>
            <a:ext cx="10515600" cy="4510187"/>
          </a:xfrm>
          <a:prstGeom prst="rect">
            <a:avLst/>
          </a:prstGeom>
        </p:spPr>
        <p:txBody>
          <a:bodyPr vert="horz" lIns="91440" tIns="45720" rIns="91440" bIns="45720" rtlCol="0">
            <a:norm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Footer Placeholder 4"/>
          <p:cNvSpPr>
            <a:spLocks noGrp="1"/>
          </p:cNvSpPr>
          <p:nvPr>
            <p:ph type="ftr" sz="quarter" idx="3"/>
          </p:nvPr>
        </p:nvSpPr>
        <p:spPr>
          <a:xfrm>
            <a:off x="3379177" y="6411204"/>
            <a:ext cx="5433646" cy="304625"/>
          </a:xfrm>
          <a:prstGeom prst="rect">
            <a:avLst/>
          </a:prstGeom>
        </p:spPr>
        <p:txBody>
          <a:bodyPr vert="horz" lIns="91440" tIns="45720" rIns="91440" bIns="45720" rtlCol="0" anchor="ctr"/>
          <a:lstStyle>
            <a:lvl1pPr algn="ctr">
              <a:defRPr sz="1200">
                <a:solidFill>
                  <a:schemeClr val="bg1"/>
                </a:solidFill>
              </a:defRPr>
            </a:lvl1pPr>
          </a:lstStyle>
          <a:p>
            <a:r>
              <a:rPr lang="en-US" dirty="0"/>
              <a:t>Procedural cloudscapes, </a:t>
            </a:r>
            <a:r>
              <a:rPr lang="fr-FR" dirty="0"/>
              <a:t>Antoine Webanck </a:t>
            </a:r>
            <a:r>
              <a:rPr lang="fr-FR" i="1" dirty="0"/>
              <a:t>et al.</a:t>
            </a:r>
            <a:endParaRPr lang="en-US" dirty="0"/>
          </a:p>
        </p:txBody>
      </p:sp>
      <p:sp>
        <p:nvSpPr>
          <p:cNvPr id="6" name="Slide Number Placeholder 5"/>
          <p:cNvSpPr>
            <a:spLocks noGrp="1"/>
          </p:cNvSpPr>
          <p:nvPr>
            <p:ph type="sldNum" sz="quarter" idx="4"/>
          </p:nvPr>
        </p:nvSpPr>
        <p:spPr>
          <a:xfrm>
            <a:off x="9753599" y="6411203"/>
            <a:ext cx="2259227" cy="304625"/>
          </a:xfrm>
          <a:prstGeom prst="rect">
            <a:avLst/>
          </a:prstGeom>
        </p:spPr>
        <p:txBody>
          <a:bodyPr vert="horz" lIns="91440" tIns="45720" rIns="91440" bIns="45720" rtlCol="0" anchor="ctr"/>
          <a:lstStyle>
            <a:lvl1pPr algn="r">
              <a:defRPr sz="1400">
                <a:solidFill>
                  <a:schemeClr val="bg1"/>
                </a:solidFill>
              </a:defRPr>
            </a:lvl1pPr>
          </a:lstStyle>
          <a:p>
            <a:fld id="{7AD14076-261D-44E2-B486-4068BDBB861D}" type="slidenum">
              <a:rPr lang="en-US" smtClean="0"/>
              <a:pPr/>
              <a:t>‹N°›</a:t>
            </a:fld>
            <a:endParaRPr lang="en-US" dirty="0"/>
          </a:p>
        </p:txBody>
      </p:sp>
      <p:pic>
        <p:nvPicPr>
          <p:cNvPr id="10" name="Picture 9"/>
          <p:cNvPicPr>
            <a:picLocks noChangeAspect="1"/>
          </p:cNvPicPr>
          <p:nvPr userDrawn="1"/>
        </p:nvPicPr>
        <p:blipFill rotWithShape="1">
          <a:blip r:embed="rId9" cstate="print">
            <a:extLst>
              <a:ext uri="{28A0092B-C50C-407E-A947-70E740481C1C}">
                <a14:useLocalDpi xmlns:a14="http://schemas.microsoft.com/office/drawing/2010/main" val="0"/>
              </a:ext>
            </a:extLst>
          </a:blip>
          <a:srcRect r="57495"/>
          <a:stretch/>
        </p:blipFill>
        <p:spPr>
          <a:xfrm>
            <a:off x="33356" y="6282834"/>
            <a:ext cx="684194" cy="547294"/>
          </a:xfrm>
          <a:prstGeom prst="rect">
            <a:avLst/>
          </a:prstGeom>
          <a:effectLst/>
        </p:spPr>
      </p:pic>
    </p:spTree>
    <p:extLst>
      <p:ext uri="{BB962C8B-B14F-4D97-AF65-F5344CB8AC3E}">
        <p14:creationId xmlns:p14="http://schemas.microsoft.com/office/powerpoint/2010/main" val="3886482359"/>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1" r:id="rId3"/>
    <p:sldLayoutId id="2147483653" r:id="rId4"/>
    <p:sldLayoutId id="2147483650" r:id="rId5"/>
    <p:sldLayoutId id="2147483656" r:id="rId6"/>
  </p:sldLayoutIdLst>
  <p:hf hd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3" Type="http://schemas.openxmlformats.org/officeDocument/2006/relationships/notesSlide" Target="../notesSlides/notesSlide10.xml"/><Relationship Id="rId7" Type="http://schemas.openxmlformats.org/officeDocument/2006/relationships/image" Target="../media/image46.png"/><Relationship Id="rId12" Type="http://schemas.openxmlformats.org/officeDocument/2006/relationships/image" Target="../media/image30.jpeg"/><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41.png"/><Relationship Id="rId11" Type="http://schemas.openxmlformats.org/officeDocument/2006/relationships/image" Target="../media/image29.jpeg"/><Relationship Id="rId10" Type="http://schemas.openxmlformats.org/officeDocument/2006/relationships/image" Target="../media/image28.jpeg"/><Relationship Id="rId9"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notesSlide" Target="../notesSlides/notesSlide11.xml"/><Relationship Id="rId7" Type="http://schemas.openxmlformats.org/officeDocument/2006/relationships/image" Target="../media/image32.jpeg"/><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4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14.xml.rels><?xml version="1.0" encoding="UTF-8" standalone="yes"?>
<Relationships xmlns="http://schemas.openxmlformats.org/package/2006/relationships"><Relationship Id="rId18" Type="http://schemas.openxmlformats.org/officeDocument/2006/relationships/image" Target="../media/image600.png"/><Relationship Id="rId26" Type="http://schemas.openxmlformats.org/officeDocument/2006/relationships/image" Target="../media/image39.png"/><Relationship Id="rId3" Type="http://schemas.openxmlformats.org/officeDocument/2006/relationships/notesSlide" Target="../notesSlides/notesSlide14.xml"/><Relationship Id="rId21" Type="http://schemas.openxmlformats.org/officeDocument/2006/relationships/image" Target="../media/image63.png"/><Relationship Id="rId17" Type="http://schemas.openxmlformats.org/officeDocument/2006/relationships/image" Target="../media/image590.png"/><Relationship Id="rId25" Type="http://schemas.openxmlformats.org/officeDocument/2006/relationships/image" Target="../media/image38.png"/><Relationship Id="rId2" Type="http://schemas.openxmlformats.org/officeDocument/2006/relationships/slideLayout" Target="../slideLayouts/slideLayout5.xml"/><Relationship Id="rId16" Type="http://schemas.openxmlformats.org/officeDocument/2006/relationships/image" Target="../media/image580.png"/><Relationship Id="rId20" Type="http://schemas.openxmlformats.org/officeDocument/2006/relationships/image" Target="../media/image62.png"/><Relationship Id="rId1" Type="http://schemas.openxmlformats.org/officeDocument/2006/relationships/tags" Target="../tags/tag8.xml"/><Relationship Id="rId24" Type="http://schemas.openxmlformats.org/officeDocument/2006/relationships/image" Target="../media/image66.png"/><Relationship Id="rId15" Type="http://schemas.openxmlformats.org/officeDocument/2006/relationships/image" Target="../media/image570.png"/><Relationship Id="rId23" Type="http://schemas.openxmlformats.org/officeDocument/2006/relationships/image" Target="../media/image65.png"/><Relationship Id="rId28" Type="http://schemas.openxmlformats.org/officeDocument/2006/relationships/image" Target="../media/image43.png"/><Relationship Id="rId19" Type="http://schemas.openxmlformats.org/officeDocument/2006/relationships/image" Target="../media/image610.png"/><Relationship Id="rId4" Type="http://schemas.openxmlformats.org/officeDocument/2006/relationships/image" Target="../media/image36.png"/><Relationship Id="rId22" Type="http://schemas.openxmlformats.org/officeDocument/2006/relationships/image" Target="../media/image64.png"/><Relationship Id="rId27" Type="http://schemas.openxmlformats.org/officeDocument/2006/relationships/image" Target="../media/image34.png"/></Relationships>
</file>

<file path=ppt/slides/_rels/slide15.xml.rels><?xml version="1.0" encoding="UTF-8" standalone="yes"?>
<Relationships xmlns="http://schemas.openxmlformats.org/package/2006/relationships"><Relationship Id="rId26" Type="http://schemas.openxmlformats.org/officeDocument/2006/relationships/image" Target="../media/image731.png"/><Relationship Id="rId3" Type="http://schemas.openxmlformats.org/officeDocument/2006/relationships/notesSlide" Target="../notesSlides/notesSlide15.xml"/><Relationship Id="rId21" Type="http://schemas.openxmlformats.org/officeDocument/2006/relationships/image" Target="../media/image50.png"/><Relationship Id="rId25" Type="http://schemas.openxmlformats.org/officeDocument/2006/relationships/image" Target="../media/image86.png"/><Relationship Id="rId2" Type="http://schemas.openxmlformats.org/officeDocument/2006/relationships/slideLayout" Target="../slideLayouts/slideLayout5.xml"/><Relationship Id="rId20" Type="http://schemas.openxmlformats.org/officeDocument/2006/relationships/image" Target="../media/image420.png"/><Relationship Id="rId1" Type="http://schemas.openxmlformats.org/officeDocument/2006/relationships/tags" Target="../tags/tag9.xml"/><Relationship Id="rId6" Type="http://schemas.openxmlformats.org/officeDocument/2006/relationships/image" Target="../media/image44.png"/><Relationship Id="rId24" Type="http://schemas.openxmlformats.org/officeDocument/2006/relationships/image" Target="../media/image83.png"/><Relationship Id="rId5" Type="http://schemas.openxmlformats.org/officeDocument/2006/relationships/image" Target="../media/image42.png"/><Relationship Id="rId23" Type="http://schemas.openxmlformats.org/officeDocument/2006/relationships/image" Target="../media/image82.png"/><Relationship Id="rId10" Type="http://schemas.openxmlformats.org/officeDocument/2006/relationships/image" Target="../media/image49.png"/><Relationship Id="rId19" Type="http://schemas.openxmlformats.org/officeDocument/2006/relationships/image" Target="../media/image78.png"/><Relationship Id="rId4" Type="http://schemas.openxmlformats.org/officeDocument/2006/relationships/image" Target="../media/image35.png"/><Relationship Id="rId9" Type="http://schemas.openxmlformats.org/officeDocument/2006/relationships/image" Target="../media/image391.png"/><Relationship Id="rId22" Type="http://schemas.openxmlformats.org/officeDocument/2006/relationships/image" Target="../media/image81.png"/><Relationship Id="rId27" Type="http://schemas.openxmlformats.org/officeDocument/2006/relationships/image" Target="../media/image76.png"/></Relationships>
</file>

<file path=ppt/slides/_rels/slide16.xml.rels><?xml version="1.0" encoding="UTF-8" standalone="yes"?>
<Relationships xmlns="http://schemas.openxmlformats.org/package/2006/relationships"><Relationship Id="rId39" Type="http://schemas.openxmlformats.org/officeDocument/2006/relationships/image" Target="../media/image94.png"/><Relationship Id="rId51" Type="http://schemas.openxmlformats.org/officeDocument/2006/relationships/image" Target="../media/image106.png"/><Relationship Id="rId3" Type="http://schemas.openxmlformats.org/officeDocument/2006/relationships/notesSlide" Target="../notesSlides/notesSlide16.xml"/><Relationship Id="rId42" Type="http://schemas.openxmlformats.org/officeDocument/2006/relationships/image" Target="../media/image97.png"/><Relationship Id="rId47" Type="http://schemas.openxmlformats.org/officeDocument/2006/relationships/image" Target="../media/image102.png"/><Relationship Id="rId50" Type="http://schemas.openxmlformats.org/officeDocument/2006/relationships/image" Target="../media/image105.png"/><Relationship Id="rId38" Type="http://schemas.openxmlformats.org/officeDocument/2006/relationships/image" Target="../media/image93.png"/><Relationship Id="rId46" Type="http://schemas.openxmlformats.org/officeDocument/2006/relationships/image" Target="../media/image101.png"/><Relationship Id="rId2" Type="http://schemas.openxmlformats.org/officeDocument/2006/relationships/slideLayout" Target="../slideLayouts/slideLayout5.xml"/><Relationship Id="rId41" Type="http://schemas.openxmlformats.org/officeDocument/2006/relationships/image" Target="../media/image96.png"/><Relationship Id="rId1" Type="http://schemas.openxmlformats.org/officeDocument/2006/relationships/tags" Target="../tags/tag10.xml"/><Relationship Id="rId6" Type="http://schemas.openxmlformats.org/officeDocument/2006/relationships/image" Target="../media/image431.png"/><Relationship Id="rId37" Type="http://schemas.openxmlformats.org/officeDocument/2006/relationships/image" Target="../media/image92.png"/><Relationship Id="rId40" Type="http://schemas.openxmlformats.org/officeDocument/2006/relationships/image" Target="../media/image95.png"/><Relationship Id="rId45" Type="http://schemas.openxmlformats.org/officeDocument/2006/relationships/image" Target="../media/image100.png"/><Relationship Id="rId36" Type="http://schemas.openxmlformats.org/officeDocument/2006/relationships/image" Target="../media/image751.png"/><Relationship Id="rId49" Type="http://schemas.openxmlformats.org/officeDocument/2006/relationships/image" Target="../media/image104.png"/><Relationship Id="rId44" Type="http://schemas.openxmlformats.org/officeDocument/2006/relationships/image" Target="../media/image99.png"/><Relationship Id="rId52" Type="http://schemas.openxmlformats.org/officeDocument/2006/relationships/image" Target="../media/image107.png"/><Relationship Id="rId43" Type="http://schemas.openxmlformats.org/officeDocument/2006/relationships/image" Target="../media/image98.png"/><Relationship Id="rId48" Type="http://schemas.openxmlformats.org/officeDocument/2006/relationships/image" Target="../media/image103.png"/></Relationships>
</file>

<file path=ppt/slides/_rels/slide17.xml.rels><?xml version="1.0" encoding="UTF-8" standalone="yes"?>
<Relationships xmlns="http://schemas.openxmlformats.org/package/2006/relationships"><Relationship Id="rId8" Type="http://schemas.openxmlformats.org/officeDocument/2006/relationships/image" Target="../media/image470.png"/><Relationship Id="rId13" Type="http://schemas.openxmlformats.org/officeDocument/2006/relationships/image" Target="../media/image53.png"/><Relationship Id="rId3" Type="http://schemas.openxmlformats.org/officeDocument/2006/relationships/notesSlide" Target="../notesSlides/notesSlide17.xml"/><Relationship Id="rId7" Type="http://schemas.openxmlformats.org/officeDocument/2006/relationships/image" Target="../media/image450.png"/><Relationship Id="rId12" Type="http://schemas.openxmlformats.org/officeDocument/2006/relationships/image" Target="../media/image52.png"/><Relationship Id="rId2" Type="http://schemas.openxmlformats.org/officeDocument/2006/relationships/slideLayout" Target="../slideLayouts/slideLayout5.xml"/><Relationship Id="rId1" Type="http://schemas.openxmlformats.org/officeDocument/2006/relationships/tags" Target="../tags/tag11.xml"/><Relationship Id="rId6" Type="http://schemas.openxmlformats.org/officeDocument/2006/relationships/image" Target="../media/image440.png"/><Relationship Id="rId11" Type="http://schemas.openxmlformats.org/officeDocument/2006/relationships/image" Target="../media/image510.png"/><Relationship Id="rId10" Type="http://schemas.openxmlformats.org/officeDocument/2006/relationships/image" Target="../media/image500.png"/><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13" Type="http://schemas.openxmlformats.org/officeDocument/2006/relationships/image" Target="../media/image117.png"/><Relationship Id="rId3" Type="http://schemas.openxmlformats.org/officeDocument/2006/relationships/notesSlide" Target="../notesSlides/notesSlide18.xml"/><Relationship Id="rId12" Type="http://schemas.openxmlformats.org/officeDocument/2006/relationships/image" Target="../media/image116.png"/><Relationship Id="rId2" Type="http://schemas.openxmlformats.org/officeDocument/2006/relationships/slideLayout" Target="../slideLayouts/slideLayout5.xml"/><Relationship Id="rId1" Type="http://schemas.openxmlformats.org/officeDocument/2006/relationships/tags" Target="../tags/tag12.xml"/><Relationship Id="rId11" Type="http://schemas.openxmlformats.org/officeDocument/2006/relationships/image" Target="../media/image115.png"/><Relationship Id="rId14" Type="http://schemas.openxmlformats.org/officeDocument/2006/relationships/image" Target="../media/image1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3.xml"/><Relationship Id="rId6" Type="http://schemas.openxmlformats.org/officeDocument/2006/relationships/image" Target="../media/image47.png"/><Relationship Id="rId5" Type="http://schemas.openxmlformats.org/officeDocument/2006/relationships/notesSlide" Target="../notesSlides/notesSlide21.xml"/><Relationship Id="rId4"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sv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58.png"/><Relationship Id="rId11" Type="http://schemas.openxmlformats.org/officeDocument/2006/relationships/image" Target="../media/image68.svg"/><Relationship Id="rId5" Type="http://schemas.openxmlformats.org/officeDocument/2006/relationships/image" Target="../media/image57.svg"/><Relationship Id="rId10" Type="http://schemas.openxmlformats.org/officeDocument/2006/relationships/image" Target="../media/image67.png"/><Relationship Id="rId4" Type="http://schemas.openxmlformats.org/officeDocument/2006/relationships/image" Target="../media/image56.png"/><Relationship Id="rId9" Type="http://schemas.openxmlformats.org/officeDocument/2006/relationships/image" Target="../media/image61.svg"/></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10.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5.xml"/><Relationship Id="rId7" Type="http://schemas.openxmlformats.org/officeDocument/2006/relationships/image" Target="../media/image15.png"/><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14.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9.png"/><Relationship Id="rId3" Type="http://schemas.openxmlformats.org/officeDocument/2006/relationships/notesSlide" Target="../notesSlides/notesSlide6.xml"/><Relationship Id="rId12" Type="http://schemas.openxmlformats.org/officeDocument/2006/relationships/image" Target="../media/image20.png"/><Relationship Id="rId2" Type="http://schemas.openxmlformats.org/officeDocument/2006/relationships/slideLayout" Target="../slideLayouts/slideLayout5.xml"/><Relationship Id="rId1" Type="http://schemas.openxmlformats.org/officeDocument/2006/relationships/tags" Target="../tags/tag3.xml"/><Relationship Id="rId11" Type="http://schemas.openxmlformats.org/officeDocument/2006/relationships/image" Target="../media/image400.png"/><Relationship Id="rId5" Type="http://schemas.openxmlformats.org/officeDocument/2006/relationships/image" Target="../media/image14.jpeg"/><Relationship Id="rId10" Type="http://schemas.openxmlformats.org/officeDocument/2006/relationships/image" Target="../media/image390.png"/><Relationship Id="rId4" Type="http://schemas.openxmlformats.org/officeDocument/2006/relationships/image" Target="../media/image18.png"/><Relationship Id="rId9" Type="http://schemas.openxmlformats.org/officeDocument/2006/relationships/image" Target="../media/image380.png"/><Relationship Id="rId14" Type="http://schemas.openxmlformats.org/officeDocument/2006/relationships/image" Target="../media/image43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7F924B46-436B-49CA-AC2B-AC717A48D6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 b="-12"/>
          <a:stretch/>
        </p:blipFill>
        <p:spPr>
          <a:xfrm>
            <a:off x="0" y="0"/>
            <a:ext cx="12192000" cy="6858000"/>
          </a:xfrm>
          <a:prstGeom prst="rect">
            <a:avLst/>
          </a:prstGeom>
        </p:spPr>
      </p:pic>
      <p:sp>
        <p:nvSpPr>
          <p:cNvPr id="5" name="Titel 4"/>
          <p:cNvSpPr>
            <a:spLocks noGrp="1"/>
          </p:cNvSpPr>
          <p:nvPr>
            <p:ph type="ctrTitle"/>
          </p:nvPr>
        </p:nvSpPr>
        <p:spPr>
          <a:xfrm>
            <a:off x="236307" y="-395841"/>
            <a:ext cx="11694436" cy="1703964"/>
          </a:xfrm>
        </p:spPr>
        <p:txBody>
          <a:bodyPr>
            <a:normAutofit/>
          </a:bodyPr>
          <a:lstStyle/>
          <a:p>
            <a:r>
              <a:rPr lang="en-US" dirty="0"/>
              <a:t>Procedural cloudscapes</a:t>
            </a:r>
          </a:p>
        </p:txBody>
      </p:sp>
      <p:sp>
        <p:nvSpPr>
          <p:cNvPr id="6" name="Ondertitel 5"/>
          <p:cNvSpPr>
            <a:spLocks noGrp="1"/>
          </p:cNvSpPr>
          <p:nvPr>
            <p:ph type="subTitle" idx="1"/>
          </p:nvPr>
        </p:nvSpPr>
        <p:spPr>
          <a:xfrm>
            <a:off x="226729" y="1585901"/>
            <a:ext cx="11704014" cy="760139"/>
          </a:xfrm>
        </p:spPr>
        <p:txBody>
          <a:bodyPr>
            <a:normAutofit/>
          </a:bodyPr>
          <a:lstStyle/>
          <a:p>
            <a:r>
              <a:rPr lang="en-US" dirty="0"/>
              <a:t>Antoine Webanck</a:t>
            </a:r>
            <a:r>
              <a:rPr lang="en-US" baseline="30000" dirty="0"/>
              <a:t>1</a:t>
            </a:r>
            <a:r>
              <a:rPr lang="en-US" dirty="0"/>
              <a:t>, Yann Cortial</a:t>
            </a:r>
            <a:r>
              <a:rPr lang="en-US" baseline="30000" dirty="0"/>
              <a:t>2</a:t>
            </a:r>
            <a:r>
              <a:rPr lang="en-US" dirty="0"/>
              <a:t>, Eric Guérin</a:t>
            </a:r>
            <a:r>
              <a:rPr lang="en-US" baseline="30000" dirty="0"/>
              <a:t>2</a:t>
            </a:r>
            <a:r>
              <a:rPr lang="en-US" dirty="0"/>
              <a:t>, Eric Galin</a:t>
            </a:r>
            <a:r>
              <a:rPr lang="en-US" baseline="30000" dirty="0"/>
              <a:t>1</a:t>
            </a:r>
            <a:endParaRPr lang="en-US" dirty="0"/>
          </a:p>
        </p:txBody>
      </p:sp>
      <p:sp>
        <p:nvSpPr>
          <p:cNvPr id="7" name="Tijdelijke aanduiding voor tekst 6"/>
          <p:cNvSpPr>
            <a:spLocks noGrp="1"/>
          </p:cNvSpPr>
          <p:nvPr>
            <p:ph type="body" sz="quarter" idx="13"/>
          </p:nvPr>
        </p:nvSpPr>
        <p:spPr>
          <a:xfrm>
            <a:off x="226729" y="2688341"/>
            <a:ext cx="9997134" cy="1137425"/>
          </a:xfrm>
        </p:spPr>
        <p:txBody>
          <a:bodyPr>
            <a:normAutofit/>
          </a:bodyPr>
          <a:lstStyle/>
          <a:p>
            <a:r>
              <a:rPr lang="en-US" baseline="30000" dirty="0"/>
              <a:t>1 </a:t>
            </a:r>
            <a:r>
              <a:rPr lang="fr-FR" dirty="0"/>
              <a:t>Université Lyon 1, CNRS, LIRIS, France</a:t>
            </a:r>
            <a:endParaRPr lang="en-US" dirty="0"/>
          </a:p>
          <a:p>
            <a:r>
              <a:rPr lang="en-US" baseline="30000" dirty="0"/>
              <a:t>2 </a:t>
            </a:r>
            <a:r>
              <a:rPr lang="en-US" dirty="0"/>
              <a:t>INSA-Lyon, CNRS, LIRIS, France</a:t>
            </a:r>
          </a:p>
        </p:txBody>
      </p:sp>
      <p:pic>
        <p:nvPicPr>
          <p:cNvPr id="1026" name="Picture 2" descr="RÃ©sultat de recherche d'images pour &quot;eurographics 2018 logo&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46" y="5711395"/>
            <a:ext cx="4210050" cy="9620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7344ACC4-81E8-44AE-AC18-5EB864DCD658}"/>
              </a:ext>
            </a:extLst>
          </p:cNvPr>
          <p:cNvPicPr>
            <a:picLocks noChangeAspect="1"/>
          </p:cNvPicPr>
          <p:nvPr/>
        </p:nvPicPr>
        <p:blipFill>
          <a:blip r:embed="rId5"/>
          <a:stretch>
            <a:fillRect/>
          </a:stretch>
        </p:blipFill>
        <p:spPr>
          <a:xfrm>
            <a:off x="8875847" y="5711395"/>
            <a:ext cx="1067422" cy="1067422"/>
          </a:xfrm>
          <a:prstGeom prst="rect">
            <a:avLst/>
          </a:prstGeom>
        </p:spPr>
      </p:pic>
      <p:pic>
        <p:nvPicPr>
          <p:cNvPr id="17" name="Graphique 16">
            <a:extLst>
              <a:ext uri="{FF2B5EF4-FFF2-40B4-BE49-F238E27FC236}">
                <a16:creationId xmlns:a16="http://schemas.microsoft.com/office/drawing/2014/main" id="{103E4E8D-E9E5-461B-8732-F2DB475322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23921" y="5812323"/>
            <a:ext cx="1920244" cy="865565"/>
          </a:xfrm>
          <a:prstGeom prst="rect">
            <a:avLst/>
          </a:prstGeom>
        </p:spPr>
      </p:pic>
      <p:pic>
        <p:nvPicPr>
          <p:cNvPr id="25" name="Image 24">
            <a:extLst>
              <a:ext uri="{FF2B5EF4-FFF2-40B4-BE49-F238E27FC236}">
                <a16:creationId xmlns:a16="http://schemas.microsoft.com/office/drawing/2014/main" id="{AAFC6BFF-B4E3-4DDF-B71C-A9FF5653440B}"/>
              </a:ext>
            </a:extLst>
          </p:cNvPr>
          <p:cNvPicPr>
            <a:picLocks noChangeAspect="1"/>
          </p:cNvPicPr>
          <p:nvPr/>
        </p:nvPicPr>
        <p:blipFill>
          <a:blip r:embed="rId8"/>
          <a:stretch>
            <a:fillRect/>
          </a:stretch>
        </p:blipFill>
        <p:spPr>
          <a:xfrm>
            <a:off x="4202143" y="5638457"/>
            <a:ext cx="2349382" cy="1222058"/>
          </a:xfrm>
          <a:prstGeom prst="rect">
            <a:avLst/>
          </a:prstGeom>
        </p:spPr>
      </p:pic>
      <p:grpSp>
        <p:nvGrpSpPr>
          <p:cNvPr id="27" name="Groupe 26">
            <a:extLst>
              <a:ext uri="{FF2B5EF4-FFF2-40B4-BE49-F238E27FC236}">
                <a16:creationId xmlns:a16="http://schemas.microsoft.com/office/drawing/2014/main" id="{EAE987EC-71CC-4D7B-8B4C-50CBD90758F0}"/>
              </a:ext>
            </a:extLst>
          </p:cNvPr>
          <p:cNvGrpSpPr/>
          <p:nvPr/>
        </p:nvGrpSpPr>
        <p:grpSpPr>
          <a:xfrm>
            <a:off x="6628894" y="5925278"/>
            <a:ext cx="2106656" cy="746525"/>
            <a:chOff x="7030994" y="4593825"/>
            <a:chExt cx="2106656" cy="746525"/>
          </a:xfrm>
        </p:grpSpPr>
        <p:sp>
          <p:nvSpPr>
            <p:cNvPr id="26" name="Rectangle 25">
              <a:extLst>
                <a:ext uri="{FF2B5EF4-FFF2-40B4-BE49-F238E27FC236}">
                  <a16:creationId xmlns:a16="http://schemas.microsoft.com/office/drawing/2014/main" id="{3802BE44-A15E-47E0-B413-3353CE808CCD}"/>
                </a:ext>
              </a:extLst>
            </p:cNvPr>
            <p:cNvSpPr/>
            <p:nvPr/>
          </p:nvSpPr>
          <p:spPr>
            <a:xfrm>
              <a:off x="7030994" y="4593825"/>
              <a:ext cx="2106656" cy="74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F8CEBF04-40C7-48D1-A92F-DC01EC07CB6E}"/>
                </a:ext>
              </a:extLst>
            </p:cNvPr>
            <p:cNvPicPr>
              <a:picLocks noChangeAspect="1"/>
            </p:cNvPicPr>
            <p:nvPr/>
          </p:nvPicPr>
          <p:blipFill>
            <a:blip r:embed="rId9"/>
            <a:stretch>
              <a:fillRect/>
            </a:stretch>
          </p:blipFill>
          <p:spPr>
            <a:xfrm>
              <a:off x="7145637" y="4752338"/>
              <a:ext cx="1920244" cy="432817"/>
            </a:xfrm>
            <a:prstGeom prst="rect">
              <a:avLst/>
            </a:prstGeom>
            <a:ln>
              <a:noFill/>
            </a:ln>
          </p:spPr>
        </p:pic>
      </p:grpSp>
    </p:spTree>
    <p:extLst>
      <p:ext uri="{BB962C8B-B14F-4D97-AF65-F5344CB8AC3E}">
        <p14:creationId xmlns:p14="http://schemas.microsoft.com/office/powerpoint/2010/main" val="3345652423"/>
      </p:ext>
    </p:extLst>
  </p:cSld>
  <p:clrMapOvr>
    <a:masterClrMapping/>
  </p:clrMapOvr>
  <mc:AlternateContent xmlns:mc="http://schemas.openxmlformats.org/markup-compatibility/2006" xmlns:p14="http://schemas.microsoft.com/office/powerpoint/2010/main">
    <mc:Choice Requires="p14">
      <p:transition spd="slow" p14:dur="2000" advTm="17054"/>
    </mc:Choice>
    <mc:Fallback xmlns="">
      <p:transition spd="slow" advTm="1705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EBD940-4735-43BB-90D1-CC4D3947D451}"/>
              </a:ext>
            </a:extLst>
          </p:cNvPr>
          <p:cNvSpPr>
            <a:spLocks noGrp="1"/>
          </p:cNvSpPr>
          <p:nvPr>
            <p:ph type="title"/>
          </p:nvPr>
        </p:nvSpPr>
        <p:spPr/>
        <p:txBody>
          <a:bodyPr/>
          <a:lstStyle/>
          <a:p>
            <a:r>
              <a:rPr lang="en-US" dirty="0"/>
              <a:t>Control function</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831A3BA2-D235-4E27-9847-A713AEE425C3}"/>
                  </a:ext>
                </a:extLst>
              </p:cNvPr>
              <p:cNvSpPr>
                <a:spLocks noGrp="1"/>
              </p:cNvSpPr>
              <p:nvPr>
                <p:ph idx="1"/>
              </p:nvPr>
            </p:nvSpPr>
            <p:spPr>
              <a:xfrm>
                <a:off x="838200" y="1438031"/>
                <a:ext cx="7402277" cy="4510187"/>
              </a:xfrm>
            </p:spPr>
            <p:txBody>
              <a:bodyPr>
                <a:normAutofit/>
              </a:bodyPr>
              <a:lstStyle/>
              <a:p>
                <a:r>
                  <a:rPr lang="en-US" sz="2000" b="1" dirty="0"/>
                  <a:t>Large-scale control function</a:t>
                </a:r>
                <a:r>
                  <a:rPr lang="en-US" sz="2000" dirty="0"/>
                  <a:t> for the cloud cover</a:t>
                </a:r>
                <a:endParaRPr lang="en-US" sz="1600" dirty="0"/>
              </a:p>
              <a:p>
                <a:pPr marL="457200" lvl="1" indent="0">
                  <a:buNone/>
                </a:pPr>
                <a:r>
                  <a:rPr lang="fr-FR" sz="1800" b="0" dirty="0"/>
                  <a:t> </a:t>
                </a:r>
                <a14:m>
                  <m:oMath xmlns:m="http://schemas.openxmlformats.org/officeDocument/2006/math">
                    <m:r>
                      <a:rPr lang="fr-FR" b="0" i="1" smtClean="0">
                        <a:latin typeface="Cambria Math" panose="02040503050406030204" pitchFamily="18" charset="0"/>
                      </a:rPr>
                      <m:t>𝑐</m:t>
                    </m:r>
                    <m:d>
                      <m:dPr>
                        <m:ctrlPr>
                          <a:rPr lang="fr-FR" b="0" i="1" smtClean="0">
                            <a:latin typeface="Cambria Math" panose="02040503050406030204" pitchFamily="18" charset="0"/>
                          </a:rPr>
                        </m:ctrlPr>
                      </m:dPr>
                      <m:e>
                        <m:r>
                          <a:rPr lang="fr-FR" b="1" i="0" smtClean="0">
                            <a:latin typeface="Cambria Math" panose="02040503050406030204" pitchFamily="18" charset="0"/>
                          </a:rPr>
                          <m:t>𝐩</m:t>
                        </m:r>
                        <m:r>
                          <a:rPr lang="fr-FR" b="0" i="1" smtClean="0">
                            <a:latin typeface="Cambria Math" panose="02040503050406030204" pitchFamily="18" charset="0"/>
                          </a:rPr>
                          <m:t>,</m:t>
                        </m:r>
                        <m:r>
                          <a:rPr lang="fr-FR" b="0" i="1" smtClean="0">
                            <a:latin typeface="Cambria Math" panose="02040503050406030204" pitchFamily="18" charset="0"/>
                          </a:rPr>
                          <m:t>𝑡</m:t>
                        </m:r>
                      </m:e>
                    </m:d>
                    <m:r>
                      <a:rPr lang="fr-FR" b="0" i="1" smtClean="0">
                        <a:latin typeface="Cambria Math" panose="02040503050406030204" pitchFamily="18" charset="0"/>
                      </a:rPr>
                      <m:t>:</m:t>
                    </m:r>
                    <m:sSup>
                      <m:sSupPr>
                        <m:ctrlPr>
                          <a:rPr lang="fr-FR" b="0" i="1" smtClean="0">
                            <a:latin typeface="Cambria Math" panose="02040503050406030204" pitchFamily="18" charset="0"/>
                          </a:rPr>
                        </m:ctrlPr>
                      </m:sSupPr>
                      <m:e>
                        <m:r>
                          <a:rPr lang="fr-FR" b="0" i="1" smtClean="0">
                            <a:latin typeface="Cambria Math" panose="02040503050406030204" pitchFamily="18" charset="0"/>
                          </a:rPr>
                          <m:t>ℝ</m:t>
                        </m:r>
                      </m:e>
                      <m:sup>
                        <m:r>
                          <a:rPr lang="fr-FR" b="0" i="1" smtClean="0">
                            <a:latin typeface="Cambria Math" panose="02040503050406030204" pitchFamily="18" charset="0"/>
                          </a:rPr>
                          <m:t>4</m:t>
                        </m:r>
                      </m:sup>
                    </m:sSup>
                    <m:r>
                      <a:rPr lang="fr-FR" b="0" i="1" smtClean="0">
                        <a:latin typeface="Cambria Math" panose="02040503050406030204" pitchFamily="18" charset="0"/>
                      </a:rPr>
                      <m:t>→</m:t>
                    </m:r>
                    <m:sSup>
                      <m:sSupPr>
                        <m:ctrlPr>
                          <a:rPr lang="fr-FR" b="0" i="1" smtClean="0">
                            <a:latin typeface="Cambria Math" panose="02040503050406030204" pitchFamily="18" charset="0"/>
                          </a:rPr>
                        </m:ctrlPr>
                      </m:sSupPr>
                      <m:e>
                        <m:r>
                          <a:rPr lang="fr-FR" b="0" i="1" smtClean="0">
                            <a:latin typeface="Cambria Math" panose="02040503050406030204" pitchFamily="18" charset="0"/>
                          </a:rPr>
                          <m:t>ℝ</m:t>
                        </m:r>
                      </m:e>
                      <m:sup>
                        <m:r>
                          <a:rPr lang="fr-FR" b="0" i="1" smtClean="0">
                            <a:latin typeface="Cambria Math" panose="02040503050406030204" pitchFamily="18" charset="0"/>
                          </a:rPr>
                          <m:t>+</m:t>
                        </m:r>
                      </m:sup>
                    </m:sSup>
                  </m:oMath>
                </a14:m>
                <a:endParaRPr lang="en-US" sz="1400" dirty="0"/>
              </a:p>
              <a:p>
                <a:r>
                  <a:rPr lang="en-US" sz="2000" dirty="0"/>
                  <a:t>Defined manually for special effects</a:t>
                </a:r>
              </a:p>
              <a:p>
                <a:endParaRPr lang="en-US" sz="2000" dirty="0"/>
              </a:p>
              <a:p>
                <a:r>
                  <a:rPr lang="en-US" sz="2000" dirty="0"/>
                  <a:t>Defined with primitives for morphing</a:t>
                </a:r>
              </a:p>
              <a:p>
                <a:pPr marL="457200" lvl="1" indent="0">
                  <a:buNone/>
                </a:pPr>
                <a:r>
                  <a:rPr lang="fr-FR" dirty="0"/>
                  <a:t> </a:t>
                </a:r>
                <a14:m>
                  <m:oMath xmlns:m="http://schemas.openxmlformats.org/officeDocument/2006/math">
                    <m:r>
                      <a:rPr lang="fr-FR" i="1">
                        <a:latin typeface="Cambria Math" panose="02040503050406030204" pitchFamily="18" charset="0"/>
                      </a:rPr>
                      <m:t>𝑐</m:t>
                    </m:r>
                    <m:d>
                      <m:dPr>
                        <m:ctrlPr>
                          <a:rPr lang="fr-FR" i="1" smtClean="0">
                            <a:latin typeface="Cambria Math" panose="02040503050406030204" pitchFamily="18" charset="0"/>
                          </a:rPr>
                        </m:ctrlPr>
                      </m:dPr>
                      <m:e>
                        <m:r>
                          <a:rPr lang="fr-FR" b="1">
                            <a:latin typeface="Cambria Math" panose="02040503050406030204" pitchFamily="18" charset="0"/>
                          </a:rPr>
                          <m:t>𝐩</m:t>
                        </m:r>
                        <m:r>
                          <a:rPr lang="fr-FR" i="1">
                            <a:latin typeface="Cambria Math" panose="02040503050406030204" pitchFamily="18" charset="0"/>
                          </a:rPr>
                          <m:t>,</m:t>
                        </m:r>
                        <m:r>
                          <a:rPr lang="fr-FR" i="1">
                            <a:latin typeface="Cambria Math" panose="02040503050406030204" pitchFamily="18" charset="0"/>
                          </a:rPr>
                          <m:t>𝑡</m:t>
                        </m:r>
                      </m:e>
                    </m:d>
                    <m:r>
                      <a:rPr lang="fr-FR" b="0" i="1" smtClean="0">
                        <a:latin typeface="Cambria Math" panose="02040503050406030204" pitchFamily="18" charset="0"/>
                      </a:rPr>
                      <m:t>=</m:t>
                    </m:r>
                    <m:nary>
                      <m:naryPr>
                        <m:chr m:val="∑"/>
                        <m:supHide m:val="on"/>
                        <m:ctrlPr>
                          <a:rPr lang="fr-FR" b="0" i="1" smtClean="0">
                            <a:latin typeface="Cambria Math" panose="02040503050406030204" pitchFamily="18" charset="0"/>
                          </a:rPr>
                        </m:ctrlPr>
                      </m:naryPr>
                      <m:sub>
                        <m:r>
                          <a:rPr lang="fr-FR" b="0" i="1" smtClean="0">
                            <a:latin typeface="Cambria Math" panose="02040503050406030204" pitchFamily="18" charset="0"/>
                          </a:rPr>
                          <m:t>𝑗</m:t>
                        </m:r>
                      </m:sub>
                      <m:sup/>
                      <m:e>
                        <m:sSub>
                          <m:sSubPr>
                            <m:ctrlPr>
                              <a:rPr lang="fr-FR" b="0" i="1" smtClean="0">
                                <a:latin typeface="Cambria Math" panose="02040503050406030204" pitchFamily="18" charset="0"/>
                              </a:rPr>
                            </m:ctrlPr>
                          </m:sSubPr>
                          <m:e>
                            <m:r>
                              <a:rPr lang="fr-FR" b="0" i="1" smtClean="0">
                                <a:latin typeface="Cambria Math" panose="02040503050406030204" pitchFamily="18" charset="0"/>
                              </a:rPr>
                              <m:t>𝑐</m:t>
                            </m:r>
                          </m:e>
                          <m:sub>
                            <m:r>
                              <a:rPr lang="fr-FR" b="0" i="1" smtClean="0">
                                <a:latin typeface="Cambria Math" panose="02040503050406030204" pitchFamily="18" charset="0"/>
                              </a:rPr>
                              <m:t>𝑗</m:t>
                            </m:r>
                          </m:sub>
                        </m:sSub>
                        <m:d>
                          <m:dPr>
                            <m:ctrlPr>
                              <a:rPr lang="fr-FR" b="0" i="1" smtClean="0">
                                <a:latin typeface="Cambria Math" panose="02040503050406030204" pitchFamily="18" charset="0"/>
                              </a:rPr>
                            </m:ctrlPr>
                          </m:dPr>
                          <m:e>
                            <m:r>
                              <a:rPr lang="fr-FR" b="1">
                                <a:latin typeface="Cambria Math" panose="02040503050406030204" pitchFamily="18" charset="0"/>
                              </a:rPr>
                              <m:t>𝐩</m:t>
                            </m:r>
                            <m:r>
                              <a:rPr lang="fr-FR" i="1">
                                <a:latin typeface="Cambria Math" panose="02040503050406030204" pitchFamily="18" charset="0"/>
                              </a:rPr>
                              <m:t>,</m:t>
                            </m:r>
                            <m:r>
                              <a:rPr lang="fr-FR" i="1">
                                <a:latin typeface="Cambria Math" panose="02040503050406030204" pitchFamily="18" charset="0"/>
                              </a:rPr>
                              <m:t>𝑡</m:t>
                            </m:r>
                          </m:e>
                        </m:d>
                      </m:e>
                    </m:nary>
                  </m:oMath>
                </a14:m>
                <a:endParaRPr lang="en-US" sz="1800" dirty="0"/>
              </a:p>
              <a:p>
                <a:endParaRPr lang="en-US" sz="2000" dirty="0"/>
              </a:p>
              <a:p>
                <a:r>
                  <a:rPr lang="en-US" sz="2000" dirty="0"/>
                  <a:t>Primitives parameters</a:t>
                </a:r>
              </a:p>
              <a:p>
                <a:pPr lvl="1"/>
                <a:r>
                  <a:rPr lang="en-US" sz="1800" dirty="0"/>
                  <a:t>Maximum density</a:t>
                </a:r>
              </a:p>
              <a:p>
                <a:pPr lvl="1"/>
                <a:r>
                  <a:rPr lang="en-US" sz="1800" dirty="0"/>
                  <a:t>Position</a:t>
                </a:r>
              </a:p>
              <a:p>
                <a:pPr lvl="1"/>
                <a:r>
                  <a:rPr lang="en-US" sz="1800" dirty="0"/>
                  <a:t>Radius</a:t>
                </a:r>
              </a:p>
              <a:p>
                <a:pPr lvl="1"/>
                <a:endParaRPr lang="en-US" sz="1400" dirty="0"/>
              </a:p>
              <a:p>
                <a:pPr lvl="1"/>
                <a:endParaRPr lang="en-US" sz="1400" dirty="0"/>
              </a:p>
              <a:p>
                <a:pPr marL="457200" lvl="1" indent="0">
                  <a:buNone/>
                </a:pPr>
                <a:endParaRPr lang="en-US" sz="1800" dirty="0"/>
              </a:p>
            </p:txBody>
          </p:sp>
        </mc:Choice>
        <mc:Fallback xmlns="">
          <p:sp>
            <p:nvSpPr>
              <p:cNvPr id="3" name="Espace réservé du contenu 2">
                <a:extLst>
                  <a:ext uri="{FF2B5EF4-FFF2-40B4-BE49-F238E27FC236}">
                    <a16:creationId xmlns:a16="http://schemas.microsoft.com/office/drawing/2014/main" id="{831A3BA2-D235-4E27-9847-A713AEE425C3}"/>
                  </a:ext>
                </a:extLst>
              </p:cNvPr>
              <p:cNvSpPr>
                <a:spLocks noGrp="1" noRot="1" noChangeAspect="1" noMove="1" noResize="1" noEditPoints="1" noAdjustHandles="1" noChangeArrowheads="1" noChangeShapeType="1" noTextEdit="1"/>
              </p:cNvSpPr>
              <p:nvPr>
                <p:ph idx="1"/>
              </p:nvPr>
            </p:nvSpPr>
            <p:spPr>
              <a:xfrm>
                <a:off x="838200" y="1438031"/>
                <a:ext cx="7402277" cy="4510187"/>
              </a:xfrm>
              <a:blipFill>
                <a:blip r:embed="rId6"/>
                <a:stretch>
                  <a:fillRect l="-741" t="-1486"/>
                </a:stretch>
              </a:blipFill>
            </p:spPr>
            <p:txBody>
              <a:bodyPr/>
              <a:lstStyle/>
              <a:p>
                <a:r>
                  <a:rPr lang="fr-FR">
                    <a:noFill/>
                  </a:rPr>
                  <a:t> </a:t>
                </a:r>
              </a:p>
            </p:txBody>
          </p:sp>
        </mc:Fallback>
      </mc:AlternateContent>
      <p:sp>
        <p:nvSpPr>
          <p:cNvPr id="5" name="Espace réservé du numéro de diapositive 4">
            <a:extLst>
              <a:ext uri="{FF2B5EF4-FFF2-40B4-BE49-F238E27FC236}">
                <a16:creationId xmlns:a16="http://schemas.microsoft.com/office/drawing/2014/main" id="{5E37AA43-AE0E-4D80-BCBB-4EB42B452AC1}"/>
              </a:ext>
            </a:extLst>
          </p:cNvPr>
          <p:cNvSpPr>
            <a:spLocks noGrp="1"/>
          </p:cNvSpPr>
          <p:nvPr>
            <p:ph type="sldNum" sz="quarter" idx="12"/>
          </p:nvPr>
        </p:nvSpPr>
        <p:spPr/>
        <p:txBody>
          <a:bodyPr/>
          <a:lstStyle/>
          <a:p>
            <a:fld id="{7AD14076-261D-44E2-B486-4068BDBB861D}" type="slidenum">
              <a:rPr lang="en-US" smtClean="0"/>
              <a:pPr/>
              <a:t>10</a:t>
            </a:fld>
            <a:endParaRPr lang="en-US"/>
          </a:p>
        </p:txBody>
      </p:sp>
      <p:grpSp>
        <p:nvGrpSpPr>
          <p:cNvPr id="56" name="Groupe 55">
            <a:extLst>
              <a:ext uri="{FF2B5EF4-FFF2-40B4-BE49-F238E27FC236}">
                <a16:creationId xmlns:a16="http://schemas.microsoft.com/office/drawing/2014/main" id="{5E896DBC-5C1C-4B0C-907D-75C5A136557A}"/>
              </a:ext>
            </a:extLst>
          </p:cNvPr>
          <p:cNvGrpSpPr/>
          <p:nvPr/>
        </p:nvGrpSpPr>
        <p:grpSpPr>
          <a:xfrm>
            <a:off x="3276557" y="3786139"/>
            <a:ext cx="3388288" cy="2393572"/>
            <a:chOff x="4657725" y="3082266"/>
            <a:chExt cx="3388288" cy="2393572"/>
          </a:xfrm>
        </p:grpSpPr>
        <p:grpSp>
          <p:nvGrpSpPr>
            <p:cNvPr id="46" name="Groupe 45">
              <a:extLst>
                <a:ext uri="{FF2B5EF4-FFF2-40B4-BE49-F238E27FC236}">
                  <a16:creationId xmlns:a16="http://schemas.microsoft.com/office/drawing/2014/main" id="{C0433443-807A-4249-9F36-5BA5D45E7A85}"/>
                </a:ext>
              </a:extLst>
            </p:cNvPr>
            <p:cNvGrpSpPr/>
            <p:nvPr/>
          </p:nvGrpSpPr>
          <p:grpSpPr>
            <a:xfrm>
              <a:off x="5329633" y="3082266"/>
              <a:ext cx="2101108" cy="2044481"/>
              <a:chOff x="2008781" y="2411604"/>
              <a:chExt cx="1670450" cy="1625428"/>
            </a:xfrm>
          </p:grpSpPr>
          <p:sp>
            <p:nvSpPr>
              <p:cNvPr id="47" name="Ellipse 46">
                <a:extLst>
                  <a:ext uri="{FF2B5EF4-FFF2-40B4-BE49-F238E27FC236}">
                    <a16:creationId xmlns:a16="http://schemas.microsoft.com/office/drawing/2014/main" id="{892C5B94-8597-42FD-AC1C-5D55D6747859}"/>
                  </a:ext>
                </a:extLst>
              </p:cNvPr>
              <p:cNvSpPr/>
              <p:nvPr/>
            </p:nvSpPr>
            <p:spPr>
              <a:xfrm>
                <a:off x="2008781" y="2411604"/>
                <a:ext cx="1625427" cy="1625428"/>
              </a:xfrm>
              <a:prstGeom prst="ellipse">
                <a:avLst/>
              </a:prstGeom>
              <a:gradFill flip="none" rotWithShape="1">
                <a:gsLst>
                  <a:gs pos="57000">
                    <a:schemeClr val="bg2"/>
                  </a:gs>
                  <a:gs pos="100000">
                    <a:schemeClr val="accent5">
                      <a:lumMod val="0"/>
                      <a:lumOff val="100000"/>
                      <a:alpha val="0"/>
                    </a:schemeClr>
                  </a:gs>
                  <a:gs pos="0">
                    <a:srgbClr val="00B0F0"/>
                  </a:gs>
                </a:gsLst>
                <a:path path="circle">
                  <a:fillToRect l="50000" t="50000" r="50000" b="50000"/>
                </a:path>
                <a:tileRect/>
              </a:gra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4800">
                  <a:latin typeface="+mj-lt"/>
                </a:endParaRPr>
              </a:p>
            </p:txBody>
          </p:sp>
          <p:sp>
            <p:nvSpPr>
              <p:cNvPr id="48" name="ZoneTexte 47">
                <a:extLst>
                  <a:ext uri="{FF2B5EF4-FFF2-40B4-BE49-F238E27FC236}">
                    <a16:creationId xmlns:a16="http://schemas.microsoft.com/office/drawing/2014/main" id="{FDECBE72-44B7-4634-8B7B-677952249017}"/>
                  </a:ext>
                </a:extLst>
              </p:cNvPr>
              <p:cNvSpPr txBox="1"/>
              <p:nvPr/>
            </p:nvSpPr>
            <p:spPr>
              <a:xfrm>
                <a:off x="2805379" y="3193651"/>
                <a:ext cx="809420" cy="293631"/>
              </a:xfrm>
              <a:prstGeom prst="rect">
                <a:avLst/>
              </a:prstGeom>
              <a:noFill/>
            </p:spPr>
            <p:txBody>
              <a:bodyPr wrap="square" rtlCol="0">
                <a:spAutoFit/>
              </a:bodyPr>
              <a:lstStyle/>
              <a:p>
                <a:pPr algn="ctr"/>
                <a:r>
                  <a:rPr lang="en-US" dirty="0">
                    <a:latin typeface="+mj-lt"/>
                  </a:rPr>
                  <a:t>Position</a:t>
                </a:r>
              </a:p>
            </p:txBody>
          </p:sp>
          <p:sp>
            <p:nvSpPr>
              <p:cNvPr id="49" name="ZoneTexte 48">
                <a:extLst>
                  <a:ext uri="{FF2B5EF4-FFF2-40B4-BE49-F238E27FC236}">
                    <a16:creationId xmlns:a16="http://schemas.microsoft.com/office/drawing/2014/main" id="{69B41715-3E4B-423D-B381-AF36E26DFB99}"/>
                  </a:ext>
                </a:extLst>
              </p:cNvPr>
              <p:cNvSpPr txBox="1"/>
              <p:nvPr/>
            </p:nvSpPr>
            <p:spPr>
              <a:xfrm>
                <a:off x="2707517" y="2796936"/>
                <a:ext cx="971714" cy="293631"/>
              </a:xfrm>
              <a:prstGeom prst="rect">
                <a:avLst/>
              </a:prstGeom>
              <a:noFill/>
            </p:spPr>
            <p:txBody>
              <a:bodyPr wrap="square" rtlCol="0">
                <a:spAutoFit/>
              </a:bodyPr>
              <a:lstStyle/>
              <a:p>
                <a:pPr algn="ctr"/>
                <a:r>
                  <a:rPr lang="en-US" dirty="0">
                    <a:latin typeface="+mj-lt"/>
                  </a:rPr>
                  <a:t>Density</a:t>
                </a:r>
              </a:p>
            </p:txBody>
          </p:sp>
          <p:sp>
            <p:nvSpPr>
              <p:cNvPr id="50" name="ZoneTexte 49">
                <a:extLst>
                  <a:ext uri="{FF2B5EF4-FFF2-40B4-BE49-F238E27FC236}">
                    <a16:creationId xmlns:a16="http://schemas.microsoft.com/office/drawing/2014/main" id="{FD6F3166-B3DC-4467-9A97-E2202C86F964}"/>
                  </a:ext>
                </a:extLst>
              </p:cNvPr>
              <p:cNvSpPr txBox="1"/>
              <p:nvPr/>
            </p:nvSpPr>
            <p:spPr>
              <a:xfrm>
                <a:off x="2044263" y="3196032"/>
                <a:ext cx="817738" cy="293631"/>
              </a:xfrm>
              <a:prstGeom prst="rect">
                <a:avLst/>
              </a:prstGeom>
              <a:noFill/>
            </p:spPr>
            <p:txBody>
              <a:bodyPr wrap="square" rtlCol="0">
                <a:spAutoFit/>
              </a:bodyPr>
              <a:lstStyle/>
              <a:p>
                <a:pPr algn="ctr"/>
                <a:r>
                  <a:rPr lang="en-US" dirty="0">
                    <a:latin typeface="+mj-lt"/>
                  </a:rPr>
                  <a:t>Radius</a:t>
                </a:r>
              </a:p>
            </p:txBody>
          </p:sp>
        </p:grpSp>
        <p:cxnSp>
          <p:nvCxnSpPr>
            <p:cNvPr id="51" name="Connecteur droit avec flèche 50">
              <a:extLst>
                <a:ext uri="{FF2B5EF4-FFF2-40B4-BE49-F238E27FC236}">
                  <a16:creationId xmlns:a16="http://schemas.microsoft.com/office/drawing/2014/main" id="{3E5058A8-7D20-475B-B9B7-A5BD4B8C2701}"/>
                </a:ext>
              </a:extLst>
            </p:cNvPr>
            <p:cNvCxnSpPr/>
            <p:nvPr/>
          </p:nvCxnSpPr>
          <p:spPr>
            <a:xfrm flipH="1">
              <a:off x="5323172" y="4115678"/>
              <a:ext cx="1022239" cy="1"/>
            </a:xfrm>
            <a:prstGeom prst="straightConnector1">
              <a:avLst/>
            </a:prstGeom>
            <a:ln w="381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52" name="ZoneTexte 51">
              <a:extLst>
                <a:ext uri="{FF2B5EF4-FFF2-40B4-BE49-F238E27FC236}">
                  <a16:creationId xmlns:a16="http://schemas.microsoft.com/office/drawing/2014/main" id="{A5F64486-4014-47FA-A292-414F122EE537}"/>
                </a:ext>
              </a:extLst>
            </p:cNvPr>
            <p:cNvSpPr txBox="1"/>
            <p:nvPr/>
          </p:nvSpPr>
          <p:spPr>
            <a:xfrm>
              <a:off x="4657725" y="5106506"/>
              <a:ext cx="3388288" cy="369332"/>
            </a:xfrm>
            <a:prstGeom prst="rect">
              <a:avLst/>
            </a:prstGeom>
            <a:noFill/>
          </p:spPr>
          <p:txBody>
            <a:bodyPr wrap="square" rtlCol="0">
              <a:spAutoFit/>
            </a:bodyPr>
            <a:lstStyle/>
            <a:p>
              <a:pPr algn="ctr"/>
              <a:r>
                <a:rPr lang="en-US" dirty="0"/>
                <a:t>Control primitive</a:t>
              </a:r>
              <a:endParaRPr lang="en-US" sz="1600" dirty="0"/>
            </a:p>
          </p:txBody>
        </p:sp>
        <p:sp>
          <p:nvSpPr>
            <p:cNvPr id="53" name="Forme libre 1">
              <a:extLst>
                <a:ext uri="{FF2B5EF4-FFF2-40B4-BE49-F238E27FC236}">
                  <a16:creationId xmlns:a16="http://schemas.microsoft.com/office/drawing/2014/main" id="{B910617F-C98A-483F-9407-C9EA4B7A8DFE}"/>
                </a:ext>
              </a:extLst>
            </p:cNvPr>
            <p:cNvSpPr/>
            <p:nvPr/>
          </p:nvSpPr>
          <p:spPr>
            <a:xfrm>
              <a:off x="5362267" y="3339733"/>
              <a:ext cx="978114" cy="773697"/>
            </a:xfrm>
            <a:custGeom>
              <a:avLst/>
              <a:gdLst>
                <a:gd name="connsiteX0" fmla="*/ 395287 w 402431"/>
                <a:gd name="connsiteY0" fmla="*/ 197644 h 197644"/>
                <a:gd name="connsiteX1" fmla="*/ 0 w 402431"/>
                <a:gd name="connsiteY1" fmla="*/ 195263 h 197644"/>
                <a:gd name="connsiteX2" fmla="*/ 402431 w 402431"/>
                <a:gd name="connsiteY2" fmla="*/ 0 h 197644"/>
                <a:gd name="connsiteX3" fmla="*/ 395287 w 402431"/>
                <a:gd name="connsiteY3" fmla="*/ 197644 h 197644"/>
                <a:gd name="connsiteX0" fmla="*/ 395287 w 402431"/>
                <a:gd name="connsiteY0" fmla="*/ 197644 h 197644"/>
                <a:gd name="connsiteX1" fmla="*/ 0 w 402431"/>
                <a:gd name="connsiteY1" fmla="*/ 195263 h 197644"/>
                <a:gd name="connsiteX2" fmla="*/ 402431 w 402431"/>
                <a:gd name="connsiteY2" fmla="*/ 0 h 197644"/>
                <a:gd name="connsiteX3" fmla="*/ 395287 w 402431"/>
                <a:gd name="connsiteY3" fmla="*/ 197644 h 197644"/>
                <a:gd name="connsiteX0" fmla="*/ 395287 w 402431"/>
                <a:gd name="connsiteY0" fmla="*/ 197644 h 197644"/>
                <a:gd name="connsiteX1" fmla="*/ 0 w 402431"/>
                <a:gd name="connsiteY1" fmla="*/ 195263 h 197644"/>
                <a:gd name="connsiteX2" fmla="*/ 402431 w 402431"/>
                <a:gd name="connsiteY2" fmla="*/ 0 h 197644"/>
                <a:gd name="connsiteX3" fmla="*/ 395287 w 402431"/>
                <a:gd name="connsiteY3" fmla="*/ 197644 h 197644"/>
                <a:gd name="connsiteX0" fmla="*/ 395287 w 400049"/>
                <a:gd name="connsiteY0" fmla="*/ 202406 h 202406"/>
                <a:gd name="connsiteX1" fmla="*/ 0 w 400049"/>
                <a:gd name="connsiteY1" fmla="*/ 200025 h 202406"/>
                <a:gd name="connsiteX2" fmla="*/ 400049 w 400049"/>
                <a:gd name="connsiteY2" fmla="*/ 0 h 202406"/>
                <a:gd name="connsiteX3" fmla="*/ 395287 w 400049"/>
                <a:gd name="connsiteY3" fmla="*/ 202406 h 202406"/>
                <a:gd name="connsiteX0" fmla="*/ 395287 w 395287"/>
                <a:gd name="connsiteY0" fmla="*/ 200024 h 200024"/>
                <a:gd name="connsiteX1" fmla="*/ 0 w 395287"/>
                <a:gd name="connsiteY1" fmla="*/ 197643 h 200024"/>
                <a:gd name="connsiteX2" fmla="*/ 395287 w 395287"/>
                <a:gd name="connsiteY2" fmla="*/ 0 h 200024"/>
                <a:gd name="connsiteX3" fmla="*/ 395287 w 395287"/>
                <a:gd name="connsiteY3" fmla="*/ 200024 h 200024"/>
                <a:gd name="connsiteX0" fmla="*/ 395287 w 395287"/>
                <a:gd name="connsiteY0" fmla="*/ 200024 h 200024"/>
                <a:gd name="connsiteX1" fmla="*/ 0 w 395287"/>
                <a:gd name="connsiteY1" fmla="*/ 197643 h 200024"/>
                <a:gd name="connsiteX2" fmla="*/ 395287 w 395287"/>
                <a:gd name="connsiteY2" fmla="*/ 0 h 200024"/>
                <a:gd name="connsiteX3" fmla="*/ 395287 w 395287"/>
                <a:gd name="connsiteY3" fmla="*/ 200024 h 200024"/>
              </a:gdLst>
              <a:ahLst/>
              <a:cxnLst>
                <a:cxn ang="0">
                  <a:pos x="connsiteX0" y="connsiteY0"/>
                </a:cxn>
                <a:cxn ang="0">
                  <a:pos x="connsiteX1" y="connsiteY1"/>
                </a:cxn>
                <a:cxn ang="0">
                  <a:pos x="connsiteX2" y="connsiteY2"/>
                </a:cxn>
                <a:cxn ang="0">
                  <a:pos x="connsiteX3" y="connsiteY3"/>
                </a:cxn>
              </a:cxnLst>
              <a:rect l="l" t="t" r="r" b="b"/>
              <a:pathLst>
                <a:path w="395287" h="200024">
                  <a:moveTo>
                    <a:pt x="395287" y="200024"/>
                  </a:moveTo>
                  <a:lnTo>
                    <a:pt x="0" y="197643"/>
                  </a:lnTo>
                  <a:cubicBezTo>
                    <a:pt x="215107" y="194468"/>
                    <a:pt x="227806" y="795"/>
                    <a:pt x="395287" y="0"/>
                  </a:cubicBezTo>
                  <a:lnTo>
                    <a:pt x="395287" y="200024"/>
                  </a:lnTo>
                  <a:close/>
                </a:path>
              </a:pathLst>
            </a:custGeom>
            <a:solidFill>
              <a:schemeClr val="bg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4" name="Connecteur droit avec flèche 53">
              <a:extLst>
                <a:ext uri="{FF2B5EF4-FFF2-40B4-BE49-F238E27FC236}">
                  <a16:creationId xmlns:a16="http://schemas.microsoft.com/office/drawing/2014/main" id="{92C3EF63-DDEA-426A-80FA-B6E5EEC08323}"/>
                </a:ext>
              </a:extLst>
            </p:cNvPr>
            <p:cNvCxnSpPr/>
            <p:nvPr/>
          </p:nvCxnSpPr>
          <p:spPr>
            <a:xfrm rot="16200000">
              <a:off x="5837697" y="3602316"/>
              <a:ext cx="1022239" cy="1"/>
            </a:xfrm>
            <a:prstGeom prst="straightConnector1">
              <a:avLst/>
            </a:prstGeom>
            <a:ln w="381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ZoneTexte 54">
                  <a:extLst>
                    <a:ext uri="{FF2B5EF4-FFF2-40B4-BE49-F238E27FC236}">
                      <a16:creationId xmlns:a16="http://schemas.microsoft.com/office/drawing/2014/main" id="{E6FF25EB-3C45-47EE-8227-D333DCF78C86}"/>
                    </a:ext>
                  </a:extLst>
                </p:cNvPr>
                <p:cNvSpPr txBox="1"/>
                <p:nvPr/>
              </p:nvSpPr>
              <p:spPr>
                <a:xfrm>
                  <a:off x="5853119" y="3636313"/>
                  <a:ext cx="531149"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𝑠</m:t>
                        </m:r>
                        <m:d>
                          <m:dPr>
                            <m:ctrlPr>
                              <a:rPr lang="fr-FR" b="0" i="1" smtClean="0">
                                <a:latin typeface="Cambria Math" panose="02040503050406030204" pitchFamily="18" charset="0"/>
                              </a:rPr>
                            </m:ctrlPr>
                          </m:dPr>
                          <m:e>
                            <m:r>
                              <a:rPr lang="fr-FR" b="0" i="1" smtClean="0">
                                <a:latin typeface="Cambria Math" panose="02040503050406030204" pitchFamily="18" charset="0"/>
                              </a:rPr>
                              <m:t>𝑥</m:t>
                            </m:r>
                          </m:e>
                        </m:d>
                      </m:oMath>
                    </m:oMathPara>
                  </a14:m>
                  <a:endParaRPr lang="fr-FR" sz="2000" dirty="0">
                    <a:latin typeface="+mj-lt"/>
                  </a:endParaRPr>
                </a:p>
              </p:txBody>
            </p:sp>
          </mc:Choice>
          <mc:Fallback xmlns="">
            <p:sp>
              <p:nvSpPr>
                <p:cNvPr id="55" name="ZoneTexte 54">
                  <a:extLst>
                    <a:ext uri="{FF2B5EF4-FFF2-40B4-BE49-F238E27FC236}">
                      <a16:creationId xmlns:a16="http://schemas.microsoft.com/office/drawing/2014/main" id="{E6FF25EB-3C45-47EE-8227-D333DCF78C86}"/>
                    </a:ext>
                  </a:extLst>
                </p:cNvPr>
                <p:cNvSpPr txBox="1">
                  <a:spLocks noRot="1" noChangeAspect="1" noMove="1" noResize="1" noEditPoints="1" noAdjustHandles="1" noChangeArrowheads="1" noChangeShapeType="1" noTextEdit="1"/>
                </p:cNvSpPr>
                <p:nvPr/>
              </p:nvSpPr>
              <p:spPr>
                <a:xfrm>
                  <a:off x="5853119" y="3636313"/>
                  <a:ext cx="531149" cy="369332"/>
                </a:xfrm>
                <a:prstGeom prst="rect">
                  <a:avLst/>
                </a:prstGeom>
                <a:blipFill>
                  <a:blip r:embed="rId7"/>
                  <a:stretch>
                    <a:fillRect l="-9195"/>
                  </a:stretch>
                </a:blipFill>
              </p:spPr>
              <p:txBody>
                <a:bodyPr/>
                <a:lstStyle/>
                <a:p>
                  <a:r>
                    <a:rPr lang="fr-FR">
                      <a:noFill/>
                    </a:rPr>
                    <a:t> </a:t>
                  </a:r>
                </a:p>
              </p:txBody>
            </p:sp>
          </mc:Fallback>
        </mc:AlternateContent>
      </p:grpSp>
      <p:grpSp>
        <p:nvGrpSpPr>
          <p:cNvPr id="74" name="Groupe 73">
            <a:extLst>
              <a:ext uri="{FF2B5EF4-FFF2-40B4-BE49-F238E27FC236}">
                <a16:creationId xmlns:a16="http://schemas.microsoft.com/office/drawing/2014/main" id="{304A435C-AFC4-4D84-926C-E273076B3562}"/>
              </a:ext>
            </a:extLst>
          </p:cNvPr>
          <p:cNvGrpSpPr/>
          <p:nvPr/>
        </p:nvGrpSpPr>
        <p:grpSpPr>
          <a:xfrm>
            <a:off x="8907134" y="3820534"/>
            <a:ext cx="1980914" cy="2350245"/>
            <a:chOff x="4239176" y="2962810"/>
            <a:chExt cx="2724046" cy="3231930"/>
          </a:xfrm>
        </p:grpSpPr>
        <p:grpSp>
          <p:nvGrpSpPr>
            <p:cNvPr id="70" name="Groupe 69">
              <a:extLst>
                <a:ext uri="{FF2B5EF4-FFF2-40B4-BE49-F238E27FC236}">
                  <a16:creationId xmlns:a16="http://schemas.microsoft.com/office/drawing/2014/main" id="{6A16D05A-4820-4BB9-A5AF-A34B8DD76B49}"/>
                </a:ext>
              </a:extLst>
            </p:cNvPr>
            <p:cNvGrpSpPr/>
            <p:nvPr/>
          </p:nvGrpSpPr>
          <p:grpSpPr>
            <a:xfrm>
              <a:off x="4239176" y="2962810"/>
              <a:ext cx="2724046" cy="2724046"/>
              <a:chOff x="265471" y="1143000"/>
              <a:chExt cx="3104535" cy="3104535"/>
            </a:xfrm>
          </p:grpSpPr>
          <p:sp>
            <p:nvSpPr>
              <p:cNvPr id="71" name="Rectangle 70">
                <a:extLst>
                  <a:ext uri="{FF2B5EF4-FFF2-40B4-BE49-F238E27FC236}">
                    <a16:creationId xmlns:a16="http://schemas.microsoft.com/office/drawing/2014/main" id="{ED67743D-C764-49B4-93AB-1C726D1C57A5}"/>
                  </a:ext>
                </a:extLst>
              </p:cNvPr>
              <p:cNvSpPr/>
              <p:nvPr/>
            </p:nvSpPr>
            <p:spPr>
              <a:xfrm>
                <a:off x="265471" y="1143000"/>
                <a:ext cx="3104535" cy="3104535"/>
              </a:xfrm>
              <a:prstGeom prst="rect">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72" name="Forme libre : forme 71">
                <a:extLst>
                  <a:ext uri="{FF2B5EF4-FFF2-40B4-BE49-F238E27FC236}">
                    <a16:creationId xmlns:a16="http://schemas.microsoft.com/office/drawing/2014/main" id="{DAF72638-B63F-478E-AC6E-DF1B8AD31B1D}"/>
                  </a:ext>
                </a:extLst>
              </p:cNvPr>
              <p:cNvSpPr/>
              <p:nvPr/>
            </p:nvSpPr>
            <p:spPr>
              <a:xfrm>
                <a:off x="756534" y="1499158"/>
                <a:ext cx="2136648" cy="2403188"/>
              </a:xfrm>
              <a:custGeom>
                <a:avLst/>
                <a:gdLst>
                  <a:gd name="connsiteX0" fmla="*/ 334615 w 2452602"/>
                  <a:gd name="connsiteY0" fmla="*/ 907208 h 2943522"/>
                  <a:gd name="connsiteX1" fmla="*/ 1072035 w 2452602"/>
                  <a:gd name="connsiteY1" fmla="*/ 14931 h 2943522"/>
                  <a:gd name="connsiteX2" fmla="*/ 2399390 w 2452602"/>
                  <a:gd name="connsiteY2" fmla="*/ 450008 h 2943522"/>
                  <a:gd name="connsiteX3" fmla="*/ 2207661 w 2452602"/>
                  <a:gd name="connsiteY3" fmla="*/ 1725744 h 2943522"/>
                  <a:gd name="connsiteX4" fmla="*/ 2369893 w 2452602"/>
                  <a:gd name="connsiteY4" fmla="*/ 2780253 h 2943522"/>
                  <a:gd name="connsiteX5" fmla="*/ 1175273 w 2452602"/>
                  <a:gd name="connsiteY5" fmla="*/ 2868744 h 2943522"/>
                  <a:gd name="connsiteX6" fmla="*/ 39648 w 2452602"/>
                  <a:gd name="connsiteY6" fmla="*/ 2072331 h 2943522"/>
                  <a:gd name="connsiteX7" fmla="*/ 334615 w 2452602"/>
                  <a:gd name="connsiteY7" fmla="*/ 907208 h 294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2602" h="2943522">
                    <a:moveTo>
                      <a:pt x="334615" y="907208"/>
                    </a:moveTo>
                    <a:cubicBezTo>
                      <a:pt x="506680" y="564308"/>
                      <a:pt x="727906" y="91131"/>
                      <a:pt x="1072035" y="14931"/>
                    </a:cubicBezTo>
                    <a:cubicBezTo>
                      <a:pt x="1416164" y="-61269"/>
                      <a:pt x="2210119" y="164872"/>
                      <a:pt x="2399390" y="450008"/>
                    </a:cubicBezTo>
                    <a:cubicBezTo>
                      <a:pt x="2588661" y="735144"/>
                      <a:pt x="2212577" y="1337370"/>
                      <a:pt x="2207661" y="1725744"/>
                    </a:cubicBezTo>
                    <a:cubicBezTo>
                      <a:pt x="2202745" y="2114118"/>
                      <a:pt x="2541958" y="2589753"/>
                      <a:pt x="2369893" y="2780253"/>
                    </a:cubicBezTo>
                    <a:cubicBezTo>
                      <a:pt x="2197828" y="2970753"/>
                      <a:pt x="1563647" y="2986731"/>
                      <a:pt x="1175273" y="2868744"/>
                    </a:cubicBezTo>
                    <a:cubicBezTo>
                      <a:pt x="786899" y="2750757"/>
                      <a:pt x="179758" y="2398025"/>
                      <a:pt x="39648" y="2072331"/>
                    </a:cubicBezTo>
                    <a:cubicBezTo>
                      <a:pt x="-100462" y="1746637"/>
                      <a:pt x="162550" y="1250108"/>
                      <a:pt x="334615" y="907208"/>
                    </a:cubicBezTo>
                    <a:close/>
                  </a:path>
                </a:pathLst>
              </a:custGeom>
              <a:solidFill>
                <a:srgbClr val="00B0F0"/>
              </a:solidFill>
              <a:ln w="231775">
                <a:gradFill flip="none" rotWithShape="1">
                  <a:gsLst>
                    <a:gs pos="0">
                      <a:schemeClr val="accent1">
                        <a:lumMod val="5000"/>
                        <a:lumOff val="95000"/>
                        <a:alpha val="0"/>
                      </a:schemeClr>
                    </a:gs>
                    <a:gs pos="100000">
                      <a:schemeClr val="accent1">
                        <a:lumMod val="45000"/>
                        <a:lumOff val="55000"/>
                      </a:schemeClr>
                    </a:gs>
                  </a:gsLst>
                  <a:path path="circle">
                    <a:fillToRect l="50000" t="50000" r="50000" b="50000"/>
                  </a:path>
                  <a:tileRect/>
                </a:gra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grpSp>
        <p:sp>
          <p:nvSpPr>
            <p:cNvPr id="73" name="ZoneTexte 72">
              <a:extLst>
                <a:ext uri="{FF2B5EF4-FFF2-40B4-BE49-F238E27FC236}">
                  <a16:creationId xmlns:a16="http://schemas.microsoft.com/office/drawing/2014/main" id="{513CC4BD-98F1-41B3-9F4B-331566E1D38B}"/>
                </a:ext>
              </a:extLst>
            </p:cNvPr>
            <p:cNvSpPr txBox="1"/>
            <p:nvPr/>
          </p:nvSpPr>
          <p:spPr>
            <a:xfrm>
              <a:off x="4356036" y="5686855"/>
              <a:ext cx="2477881" cy="507885"/>
            </a:xfrm>
            <a:prstGeom prst="rect">
              <a:avLst/>
            </a:prstGeom>
            <a:noFill/>
          </p:spPr>
          <p:txBody>
            <a:bodyPr wrap="none" rtlCol="0">
              <a:spAutoFit/>
            </a:bodyPr>
            <a:lstStyle/>
            <a:p>
              <a:pPr algn="ctr"/>
              <a:r>
                <a:rPr lang="en-US" dirty="0"/>
                <a:t>Control function</a:t>
              </a:r>
              <a:endParaRPr lang="en-US" sz="2800" dirty="0"/>
            </a:p>
          </p:txBody>
        </p:sp>
      </p:grpSp>
      <p:cxnSp>
        <p:nvCxnSpPr>
          <p:cNvPr id="82" name="Connecteur droit avec flèche 81">
            <a:extLst>
              <a:ext uri="{FF2B5EF4-FFF2-40B4-BE49-F238E27FC236}">
                <a16:creationId xmlns:a16="http://schemas.microsoft.com/office/drawing/2014/main" id="{11B11A7C-8726-4ACD-8A15-ED064E2A4B6B}"/>
              </a:ext>
            </a:extLst>
          </p:cNvPr>
          <p:cNvCxnSpPr>
            <a:cxnSpLocks/>
          </p:cNvCxnSpPr>
          <p:nvPr/>
        </p:nvCxnSpPr>
        <p:spPr>
          <a:xfrm>
            <a:off x="8596490" y="4905833"/>
            <a:ext cx="420806" cy="0"/>
          </a:xfrm>
          <a:prstGeom prst="straightConnector1">
            <a:avLst/>
          </a:prstGeom>
          <a:ln w="762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8" name="Groupe 7">
            <a:extLst>
              <a:ext uri="{FF2B5EF4-FFF2-40B4-BE49-F238E27FC236}">
                <a16:creationId xmlns:a16="http://schemas.microsoft.com/office/drawing/2014/main" id="{66DA671F-D602-4833-ABBA-01779A62E77D}"/>
              </a:ext>
            </a:extLst>
          </p:cNvPr>
          <p:cNvGrpSpPr/>
          <p:nvPr/>
        </p:nvGrpSpPr>
        <p:grpSpPr>
          <a:xfrm>
            <a:off x="6317422" y="3967196"/>
            <a:ext cx="3388288" cy="2213461"/>
            <a:chOff x="6317422" y="3967196"/>
            <a:chExt cx="3388288" cy="2213461"/>
          </a:xfrm>
        </p:grpSpPr>
        <p:grpSp>
          <p:nvGrpSpPr>
            <p:cNvPr id="9" name="Groupe 8">
              <a:extLst>
                <a:ext uri="{FF2B5EF4-FFF2-40B4-BE49-F238E27FC236}">
                  <a16:creationId xmlns:a16="http://schemas.microsoft.com/office/drawing/2014/main" id="{412559F0-6CD6-4EC5-9F41-D557B84ACD22}"/>
                </a:ext>
              </a:extLst>
            </p:cNvPr>
            <p:cNvGrpSpPr/>
            <p:nvPr/>
          </p:nvGrpSpPr>
          <p:grpSpPr>
            <a:xfrm>
              <a:off x="7173383" y="3967196"/>
              <a:ext cx="1434324" cy="1721718"/>
              <a:chOff x="7173383" y="3967196"/>
              <a:chExt cx="1434324" cy="1721718"/>
            </a:xfrm>
          </p:grpSpPr>
          <p:sp>
            <p:nvSpPr>
              <p:cNvPr id="76" name="Ellipse 75">
                <a:extLst>
                  <a:ext uri="{FF2B5EF4-FFF2-40B4-BE49-F238E27FC236}">
                    <a16:creationId xmlns:a16="http://schemas.microsoft.com/office/drawing/2014/main" id="{460CFCBD-49EA-4658-B2C2-0C2526D08F29}"/>
                  </a:ext>
                </a:extLst>
              </p:cNvPr>
              <p:cNvSpPr/>
              <p:nvPr/>
            </p:nvSpPr>
            <p:spPr>
              <a:xfrm>
                <a:off x="7512573" y="3967196"/>
                <a:ext cx="1095134" cy="1095136"/>
              </a:xfrm>
              <a:prstGeom prst="ellipse">
                <a:avLst/>
              </a:prstGeom>
              <a:gradFill flip="none" rotWithShape="1">
                <a:gsLst>
                  <a:gs pos="100000">
                    <a:schemeClr val="accent5">
                      <a:lumMod val="0"/>
                      <a:lumOff val="100000"/>
                      <a:alpha val="0"/>
                    </a:schemeClr>
                  </a:gs>
                  <a:gs pos="0">
                    <a:srgbClr val="00B0F0"/>
                  </a:gs>
                </a:gsLst>
                <a:path path="circle">
                  <a:fillToRect l="50000" t="50000" r="50000" b="50000"/>
                </a:path>
                <a:tileRect/>
              </a:gra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4800">
                  <a:latin typeface="+mj-lt"/>
                </a:endParaRPr>
              </a:p>
            </p:txBody>
          </p:sp>
          <p:sp>
            <p:nvSpPr>
              <p:cNvPr id="78" name="Ellipse 77">
                <a:extLst>
                  <a:ext uri="{FF2B5EF4-FFF2-40B4-BE49-F238E27FC236}">
                    <a16:creationId xmlns:a16="http://schemas.microsoft.com/office/drawing/2014/main" id="{91BC652B-A698-4DA1-8105-24B6EAF39D2A}"/>
                  </a:ext>
                </a:extLst>
              </p:cNvPr>
              <p:cNvSpPr/>
              <p:nvPr/>
            </p:nvSpPr>
            <p:spPr>
              <a:xfrm>
                <a:off x="7173383" y="4446107"/>
                <a:ext cx="1095134" cy="1095136"/>
              </a:xfrm>
              <a:prstGeom prst="ellipse">
                <a:avLst/>
              </a:prstGeom>
              <a:gradFill flip="none" rotWithShape="1">
                <a:gsLst>
                  <a:gs pos="100000">
                    <a:schemeClr val="accent5">
                      <a:lumMod val="0"/>
                      <a:lumOff val="100000"/>
                      <a:alpha val="0"/>
                    </a:schemeClr>
                  </a:gs>
                  <a:gs pos="0">
                    <a:srgbClr val="00B0F0"/>
                  </a:gs>
                </a:gsLst>
                <a:path path="circle">
                  <a:fillToRect l="50000" t="50000" r="50000" b="50000"/>
                </a:path>
                <a:tileRect/>
              </a:gra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4800">
                  <a:latin typeface="+mj-lt"/>
                </a:endParaRPr>
              </a:p>
            </p:txBody>
          </p:sp>
          <p:sp>
            <p:nvSpPr>
              <p:cNvPr id="79" name="Ellipse 78">
                <a:extLst>
                  <a:ext uri="{FF2B5EF4-FFF2-40B4-BE49-F238E27FC236}">
                    <a16:creationId xmlns:a16="http://schemas.microsoft.com/office/drawing/2014/main" id="{6CC789FB-3F66-416F-A95E-C11C76F4F25D}"/>
                  </a:ext>
                </a:extLst>
              </p:cNvPr>
              <p:cNvSpPr/>
              <p:nvPr/>
            </p:nvSpPr>
            <p:spPr>
              <a:xfrm>
                <a:off x="7868051" y="4977801"/>
                <a:ext cx="711111" cy="711113"/>
              </a:xfrm>
              <a:prstGeom prst="ellipse">
                <a:avLst/>
              </a:prstGeom>
              <a:gradFill flip="none" rotWithShape="1">
                <a:gsLst>
                  <a:gs pos="100000">
                    <a:schemeClr val="accent5">
                      <a:lumMod val="0"/>
                      <a:lumOff val="100000"/>
                      <a:alpha val="0"/>
                    </a:schemeClr>
                  </a:gs>
                  <a:gs pos="0">
                    <a:srgbClr val="00B0F0"/>
                  </a:gs>
                </a:gsLst>
                <a:path path="circle">
                  <a:fillToRect l="50000" t="50000" r="50000" b="50000"/>
                </a:path>
                <a:tileRect/>
              </a:gra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4800">
                  <a:latin typeface="+mj-lt"/>
                </a:endParaRPr>
              </a:p>
            </p:txBody>
          </p:sp>
        </p:grpSp>
        <p:sp>
          <p:nvSpPr>
            <p:cNvPr id="77" name="ZoneTexte 76">
              <a:extLst>
                <a:ext uri="{FF2B5EF4-FFF2-40B4-BE49-F238E27FC236}">
                  <a16:creationId xmlns:a16="http://schemas.microsoft.com/office/drawing/2014/main" id="{6A8F1C08-D95B-4319-B581-C78CBAD70899}"/>
                </a:ext>
              </a:extLst>
            </p:cNvPr>
            <p:cNvSpPr txBox="1"/>
            <p:nvPr/>
          </p:nvSpPr>
          <p:spPr>
            <a:xfrm>
              <a:off x="6317422" y="5811325"/>
              <a:ext cx="3388288" cy="369332"/>
            </a:xfrm>
            <a:prstGeom prst="rect">
              <a:avLst/>
            </a:prstGeom>
            <a:noFill/>
          </p:spPr>
          <p:txBody>
            <a:bodyPr wrap="square" rtlCol="0">
              <a:spAutoFit/>
            </a:bodyPr>
            <a:lstStyle/>
            <a:p>
              <a:pPr algn="ctr"/>
              <a:r>
                <a:rPr lang="en-US" dirty="0"/>
                <a:t>Primitives</a:t>
              </a:r>
              <a:endParaRPr lang="en-US" sz="1600" dirty="0"/>
            </a:p>
          </p:txBody>
        </p:sp>
      </p:grpSp>
      <p:grpSp>
        <p:nvGrpSpPr>
          <p:cNvPr id="12" name="Groupe 11">
            <a:extLst>
              <a:ext uri="{FF2B5EF4-FFF2-40B4-BE49-F238E27FC236}">
                <a16:creationId xmlns:a16="http://schemas.microsoft.com/office/drawing/2014/main" id="{6516A1F3-A9E4-4C16-8C28-B03F24D29A6E}"/>
              </a:ext>
            </a:extLst>
          </p:cNvPr>
          <p:cNvGrpSpPr/>
          <p:nvPr/>
        </p:nvGrpSpPr>
        <p:grpSpPr>
          <a:xfrm>
            <a:off x="7416475" y="333591"/>
            <a:ext cx="4674247" cy="3180830"/>
            <a:chOff x="7416475" y="333591"/>
            <a:chExt cx="4674247" cy="3180830"/>
          </a:xfrm>
        </p:grpSpPr>
        <p:grpSp>
          <p:nvGrpSpPr>
            <p:cNvPr id="57" name="Groupe 56">
              <a:extLst>
                <a:ext uri="{FF2B5EF4-FFF2-40B4-BE49-F238E27FC236}">
                  <a16:creationId xmlns:a16="http://schemas.microsoft.com/office/drawing/2014/main" id="{96A84B0B-1817-4786-957C-93C4B561785C}"/>
                </a:ext>
              </a:extLst>
            </p:cNvPr>
            <p:cNvGrpSpPr/>
            <p:nvPr/>
          </p:nvGrpSpPr>
          <p:grpSpPr>
            <a:xfrm>
              <a:off x="7416475" y="336218"/>
              <a:ext cx="4674247" cy="2716377"/>
              <a:chOff x="51511" y="10878"/>
              <a:chExt cx="2919105" cy="1696399"/>
            </a:xfrm>
          </p:grpSpPr>
          <p:pic>
            <p:nvPicPr>
              <p:cNvPr id="58" name="Image 57">
                <a:extLst>
                  <a:ext uri="{FF2B5EF4-FFF2-40B4-BE49-F238E27FC236}">
                    <a16:creationId xmlns:a16="http://schemas.microsoft.com/office/drawing/2014/main" id="{77E780E4-317D-4CC0-966C-1803E591F7A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 b="16616"/>
              <a:stretch/>
            </p:blipFill>
            <p:spPr>
              <a:xfrm>
                <a:off x="1530616" y="876694"/>
                <a:ext cx="1440000" cy="828000"/>
              </a:xfrm>
              <a:prstGeom prst="rect">
                <a:avLst/>
              </a:prstGeom>
              <a:ln w="3175">
                <a:solidFill>
                  <a:schemeClr val="tx1"/>
                </a:solidFill>
              </a:ln>
            </p:spPr>
          </p:pic>
          <p:pic>
            <p:nvPicPr>
              <p:cNvPr id="59" name="Image 58">
                <a:extLst>
                  <a:ext uri="{FF2B5EF4-FFF2-40B4-BE49-F238E27FC236}">
                    <a16:creationId xmlns:a16="http://schemas.microsoft.com/office/drawing/2014/main" id="{75206041-0588-41DC-B748-776719B9B55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 b="16285"/>
              <a:stretch/>
            </p:blipFill>
            <p:spPr>
              <a:xfrm>
                <a:off x="53235" y="879277"/>
                <a:ext cx="1440000" cy="828000"/>
              </a:xfrm>
              <a:prstGeom prst="rect">
                <a:avLst/>
              </a:prstGeom>
              <a:ln w="3175">
                <a:solidFill>
                  <a:schemeClr val="tx1"/>
                </a:solidFill>
              </a:ln>
            </p:spPr>
          </p:pic>
          <p:pic>
            <p:nvPicPr>
              <p:cNvPr id="60" name="Image 59">
                <a:extLst>
                  <a:ext uri="{FF2B5EF4-FFF2-40B4-BE49-F238E27FC236}">
                    <a16:creationId xmlns:a16="http://schemas.microsoft.com/office/drawing/2014/main" id="{F80CBE7C-9BB7-4E69-9CC3-0C6B1E9754A4}"/>
                  </a:ext>
                </a:extLst>
              </p:cNvPr>
              <p:cNvPicPr preferRelativeResize="0">
                <a:picLocks/>
              </p:cNvPicPr>
              <p:nvPr/>
            </p:nvPicPr>
            <p:blipFill rotWithShape="1">
              <a:blip r:embed="rId10" cstate="print">
                <a:extLst>
                  <a:ext uri="{28A0092B-C50C-407E-A947-70E740481C1C}">
                    <a14:useLocalDpi xmlns:a14="http://schemas.microsoft.com/office/drawing/2010/main" val="0"/>
                  </a:ext>
                </a:extLst>
              </a:blip>
              <a:srcRect b="19167"/>
              <a:stretch/>
            </p:blipFill>
            <p:spPr>
              <a:xfrm>
                <a:off x="53238" y="10878"/>
                <a:ext cx="1440000" cy="828000"/>
              </a:xfrm>
              <a:prstGeom prst="rect">
                <a:avLst/>
              </a:prstGeom>
              <a:ln w="3175">
                <a:solidFill>
                  <a:schemeClr val="tx1"/>
                </a:solidFill>
              </a:ln>
            </p:spPr>
          </p:pic>
          <p:pic>
            <p:nvPicPr>
              <p:cNvPr id="61" name="Image 60">
                <a:extLst>
                  <a:ext uri="{FF2B5EF4-FFF2-40B4-BE49-F238E27FC236}">
                    <a16:creationId xmlns:a16="http://schemas.microsoft.com/office/drawing/2014/main" id="{FBFA380F-803F-478B-B5B0-2501E135FC58}"/>
                  </a:ext>
                </a:extLst>
              </p:cNvPr>
              <p:cNvPicPr preferRelativeResize="0">
                <a:picLocks/>
              </p:cNvPicPr>
              <p:nvPr/>
            </p:nvPicPr>
            <p:blipFill rotWithShape="1">
              <a:blip r:embed="rId11" cstate="print">
                <a:extLst>
                  <a:ext uri="{28A0092B-C50C-407E-A947-70E740481C1C}">
                    <a14:useLocalDpi xmlns:a14="http://schemas.microsoft.com/office/drawing/2010/main" val="0"/>
                  </a:ext>
                </a:extLst>
              </a:blip>
              <a:srcRect b="19227"/>
              <a:stretch/>
            </p:blipFill>
            <p:spPr>
              <a:xfrm>
                <a:off x="1530616" y="11362"/>
                <a:ext cx="1440000" cy="828000"/>
              </a:xfrm>
              <a:prstGeom prst="rect">
                <a:avLst/>
              </a:prstGeom>
              <a:ln w="3175">
                <a:solidFill>
                  <a:schemeClr val="tx1"/>
                </a:solidFill>
              </a:ln>
            </p:spPr>
          </p:pic>
          <p:sp>
            <p:nvSpPr>
              <p:cNvPr id="62" name="Rectangle 61">
                <a:extLst>
                  <a:ext uri="{FF2B5EF4-FFF2-40B4-BE49-F238E27FC236}">
                    <a16:creationId xmlns:a16="http://schemas.microsoft.com/office/drawing/2014/main" id="{3EC0CD26-C1EF-4608-89CB-DFEC8E4BC034}"/>
                  </a:ext>
                </a:extLst>
              </p:cNvPr>
              <p:cNvSpPr/>
              <p:nvPr/>
            </p:nvSpPr>
            <p:spPr>
              <a:xfrm>
                <a:off x="51511" y="1526643"/>
                <a:ext cx="516187" cy="180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600" dirty="0">
                    <a:solidFill>
                      <a:schemeClr val="tx1"/>
                    </a:solidFill>
                    <a:latin typeface="Times New Roman" panose="02020603050405020304" pitchFamily="18" charset="0"/>
                    <a:cs typeface="Times New Roman" panose="02020603050405020304" pitchFamily="18" charset="0"/>
                  </a:rPr>
                  <a:t>EG logo</a:t>
                </a:r>
              </a:p>
            </p:txBody>
          </p:sp>
          <p:sp>
            <p:nvSpPr>
              <p:cNvPr id="63" name="Rectangle 62">
                <a:extLst>
                  <a:ext uri="{FF2B5EF4-FFF2-40B4-BE49-F238E27FC236}">
                    <a16:creationId xmlns:a16="http://schemas.microsoft.com/office/drawing/2014/main" id="{23BEDF7D-CAFF-4DE5-8C2B-0E2A82D57909}"/>
                  </a:ext>
                </a:extLst>
              </p:cNvPr>
              <p:cNvSpPr/>
              <p:nvPr/>
            </p:nvSpPr>
            <p:spPr>
              <a:xfrm>
                <a:off x="1528978" y="658646"/>
                <a:ext cx="546382" cy="180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600" dirty="0">
                    <a:solidFill>
                      <a:schemeClr val="tx1"/>
                    </a:solidFill>
                    <a:latin typeface="Times New Roman" panose="02020603050405020304" pitchFamily="18" charset="0"/>
                    <a:cs typeface="Times New Roman" panose="02020603050405020304" pitchFamily="18" charset="0"/>
                  </a:rPr>
                  <a:t>Contrails</a:t>
                </a:r>
              </a:p>
            </p:txBody>
          </p:sp>
          <p:sp>
            <p:nvSpPr>
              <p:cNvPr id="64" name="Rectangle 63">
                <a:extLst>
                  <a:ext uri="{FF2B5EF4-FFF2-40B4-BE49-F238E27FC236}">
                    <a16:creationId xmlns:a16="http://schemas.microsoft.com/office/drawing/2014/main" id="{E98965C2-BFEE-42F2-AC29-7500F963C4D1}"/>
                  </a:ext>
                </a:extLst>
              </p:cNvPr>
              <p:cNvSpPr/>
              <p:nvPr/>
            </p:nvSpPr>
            <p:spPr>
              <a:xfrm>
                <a:off x="51511" y="659186"/>
                <a:ext cx="389904" cy="180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600" dirty="0">
                    <a:solidFill>
                      <a:schemeClr val="tx1"/>
                    </a:solidFill>
                    <a:latin typeface="Times New Roman" panose="02020603050405020304" pitchFamily="18" charset="0"/>
                    <a:cs typeface="Times New Roman" panose="02020603050405020304" pitchFamily="18" charset="0"/>
                  </a:rPr>
                  <a:t>Heart</a:t>
                </a:r>
              </a:p>
            </p:txBody>
          </p:sp>
          <p:sp>
            <p:nvSpPr>
              <p:cNvPr id="65" name="Rectangle 64">
                <a:extLst>
                  <a:ext uri="{FF2B5EF4-FFF2-40B4-BE49-F238E27FC236}">
                    <a16:creationId xmlns:a16="http://schemas.microsoft.com/office/drawing/2014/main" id="{A3A64716-E00F-44CC-A653-B41121BD9CE1}"/>
                  </a:ext>
                </a:extLst>
              </p:cNvPr>
              <p:cNvSpPr/>
              <p:nvPr/>
            </p:nvSpPr>
            <p:spPr>
              <a:xfrm>
                <a:off x="1528802" y="1524449"/>
                <a:ext cx="360000" cy="180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600" dirty="0">
                    <a:solidFill>
                      <a:schemeClr val="tx1"/>
                    </a:solidFill>
                    <a:latin typeface="Times New Roman" panose="02020603050405020304" pitchFamily="18" charset="0"/>
                    <a:cs typeface="Times New Roman" panose="02020603050405020304" pitchFamily="18" charset="0"/>
                  </a:rPr>
                  <a:t>Hole</a:t>
                </a:r>
              </a:p>
            </p:txBody>
          </p:sp>
          <p:pic>
            <p:nvPicPr>
              <p:cNvPr id="67" name="Image 66">
                <a:extLst>
                  <a:ext uri="{FF2B5EF4-FFF2-40B4-BE49-F238E27FC236}">
                    <a16:creationId xmlns:a16="http://schemas.microsoft.com/office/drawing/2014/main" id="{7A3F3BD5-E1F6-4FDB-9D11-87BEA3A5F97B}"/>
                  </a:ext>
                </a:extLst>
              </p:cNvPr>
              <p:cNvPicPr>
                <a:picLocks noChangeAspect="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530616" y="10886"/>
                <a:ext cx="360000" cy="360000"/>
              </a:xfrm>
              <a:prstGeom prst="rect">
                <a:avLst/>
              </a:prstGeom>
              <a:ln w="3175">
                <a:solidFill>
                  <a:schemeClr val="tx1"/>
                </a:solidFill>
              </a:ln>
            </p:spPr>
          </p:pic>
          <p:pic>
            <p:nvPicPr>
              <p:cNvPr id="68" name="Image 67">
                <a:extLst>
                  <a:ext uri="{FF2B5EF4-FFF2-40B4-BE49-F238E27FC236}">
                    <a16:creationId xmlns:a16="http://schemas.microsoft.com/office/drawing/2014/main" id="{20167E7C-8A56-4802-9604-6A97DB38C28B}"/>
                  </a:ext>
                </a:extLst>
              </p:cNvPr>
              <p:cNvPicPr>
                <a:picLocks noChangeAspect="1"/>
              </p:cNvPicPr>
              <p:nvPr/>
            </p:nvPicPr>
            <p:blipFill>
              <a:blip r:embed="rId1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530616" y="876846"/>
                <a:ext cx="360000" cy="360000"/>
              </a:xfrm>
              <a:prstGeom prst="rect">
                <a:avLst/>
              </a:prstGeom>
              <a:ln w="3175">
                <a:solidFill>
                  <a:schemeClr val="tx1"/>
                </a:solidFill>
              </a:ln>
            </p:spPr>
          </p:pic>
        </p:grpSp>
        <p:sp>
          <p:nvSpPr>
            <p:cNvPr id="75" name="ZoneTexte 74">
              <a:extLst>
                <a:ext uri="{FF2B5EF4-FFF2-40B4-BE49-F238E27FC236}">
                  <a16:creationId xmlns:a16="http://schemas.microsoft.com/office/drawing/2014/main" id="{58075C6C-E80C-4240-99C9-98ED96B0070D}"/>
                </a:ext>
              </a:extLst>
            </p:cNvPr>
            <p:cNvSpPr txBox="1"/>
            <p:nvPr/>
          </p:nvSpPr>
          <p:spPr>
            <a:xfrm>
              <a:off x="8372011" y="3051037"/>
              <a:ext cx="2845549" cy="463384"/>
            </a:xfrm>
            <a:prstGeom prst="rect">
              <a:avLst/>
            </a:prstGeom>
            <a:noFill/>
          </p:spPr>
          <p:txBody>
            <a:bodyPr wrap="none" rtlCol="0">
              <a:spAutoFit/>
            </a:bodyPr>
            <a:lstStyle/>
            <a:p>
              <a:pPr algn="ctr"/>
              <a:r>
                <a:rPr lang="en-US" dirty="0"/>
                <a:t>Cover special effects</a:t>
              </a:r>
            </a:p>
          </p:txBody>
        </p:sp>
        <p:sp>
          <p:nvSpPr>
            <p:cNvPr id="10" name="Rectangle 9">
              <a:extLst>
                <a:ext uri="{FF2B5EF4-FFF2-40B4-BE49-F238E27FC236}">
                  <a16:creationId xmlns:a16="http://schemas.microsoft.com/office/drawing/2014/main" id="{2A01049D-DF3C-468C-AAC9-6FA9F667F0AB}"/>
                </a:ext>
              </a:extLst>
            </p:cNvPr>
            <p:cNvSpPr/>
            <p:nvPr/>
          </p:nvSpPr>
          <p:spPr>
            <a:xfrm>
              <a:off x="7416476" y="1722616"/>
              <a:ext cx="577935" cy="57793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B0F0"/>
                  </a:solidFill>
                </a:rPr>
                <a:t>EG</a:t>
              </a:r>
            </a:p>
          </p:txBody>
        </p:sp>
        <p:sp>
          <p:nvSpPr>
            <p:cNvPr id="80" name="Rectangle 79">
              <a:extLst>
                <a:ext uri="{FF2B5EF4-FFF2-40B4-BE49-F238E27FC236}">
                  <a16:creationId xmlns:a16="http://schemas.microsoft.com/office/drawing/2014/main" id="{3670D809-D13D-469B-A006-16DE61EBB783}"/>
                </a:ext>
              </a:extLst>
            </p:cNvPr>
            <p:cNvSpPr/>
            <p:nvPr/>
          </p:nvSpPr>
          <p:spPr>
            <a:xfrm>
              <a:off x="7416476" y="333591"/>
              <a:ext cx="577935" cy="57793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rgbClr val="00B0F0"/>
                </a:solidFill>
              </a:endParaRPr>
            </a:p>
          </p:txBody>
        </p:sp>
        <p:sp>
          <p:nvSpPr>
            <p:cNvPr id="11" name="Cœur 10">
              <a:extLst>
                <a:ext uri="{FF2B5EF4-FFF2-40B4-BE49-F238E27FC236}">
                  <a16:creationId xmlns:a16="http://schemas.microsoft.com/office/drawing/2014/main" id="{8F2B710F-00C6-4E32-9616-F01E4FF54AC4}"/>
                </a:ext>
              </a:extLst>
            </p:cNvPr>
            <p:cNvSpPr/>
            <p:nvPr/>
          </p:nvSpPr>
          <p:spPr>
            <a:xfrm>
              <a:off x="7531590" y="459510"/>
              <a:ext cx="328654" cy="300181"/>
            </a:xfrm>
            <a:prstGeom prst="hear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1" name="Espace réservé du pied de page 3">
            <a:extLst>
              <a:ext uri="{FF2B5EF4-FFF2-40B4-BE49-F238E27FC236}">
                <a16:creationId xmlns:a16="http://schemas.microsoft.com/office/drawing/2014/main" id="{680381BB-F173-4C94-9967-8D386883E59C}"/>
              </a:ext>
            </a:extLst>
          </p:cNvPr>
          <p:cNvSpPr txBox="1">
            <a:spLocks/>
          </p:cNvSpPr>
          <p:nvPr/>
        </p:nvSpPr>
        <p:spPr>
          <a:xfrm>
            <a:off x="3379177" y="6411204"/>
            <a:ext cx="5433646" cy="3046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Procedural cloudscapes, Antoine Webanck </a:t>
            </a:r>
            <a:r>
              <a:rPr lang="en-US" i="1" dirty="0">
                <a:solidFill>
                  <a:schemeClr val="bg1"/>
                </a:solidFill>
              </a:rPr>
              <a:t>et al.</a:t>
            </a:r>
            <a:endParaRPr lang="en-US" dirty="0">
              <a:solidFill>
                <a:schemeClr val="bg1"/>
              </a:solidFill>
            </a:endParaRPr>
          </a:p>
        </p:txBody>
      </p:sp>
    </p:spTree>
    <p:custDataLst>
      <p:tags r:id="rId1"/>
    </p:custDataLst>
    <p:extLst>
      <p:ext uri="{BB962C8B-B14F-4D97-AF65-F5344CB8AC3E}">
        <p14:creationId xmlns:p14="http://schemas.microsoft.com/office/powerpoint/2010/main" val="2762851057"/>
      </p:ext>
    </p:extLst>
  </p:cSld>
  <p:clrMapOvr>
    <a:masterClrMapping/>
  </p:clrMapOvr>
  <mc:AlternateContent xmlns:mc="http://schemas.openxmlformats.org/markup-compatibility/2006" xmlns:p14="http://schemas.microsoft.com/office/powerpoint/2010/main">
    <mc:Choice Requires="p14">
      <p:transition spd="slow" p14:dur="2000" advTm="55538"/>
    </mc:Choice>
    <mc:Fallback xmlns="">
      <p:transition spd="slow" advTm="555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82"/>
                                        </p:tgtEl>
                                        <p:attrNameLst>
                                          <p:attrName>style.visibility</p:attrName>
                                        </p:attrNameLst>
                                      </p:cBhvr>
                                      <p:to>
                                        <p:strVal val="visible"/>
                                      </p:to>
                                    </p:set>
                                    <p:animEffect transition="in" filter="fade">
                                      <p:cBhvr>
                                        <p:cTn id="26" dur="500"/>
                                        <p:tgtEl>
                                          <p:spTgt spid="82"/>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74"/>
                                        </p:tgtEl>
                                        <p:attrNameLst>
                                          <p:attrName>style.visibility</p:attrName>
                                        </p:attrNameLst>
                                      </p:cBhvr>
                                      <p:to>
                                        <p:strVal val="visible"/>
                                      </p:to>
                                    </p:set>
                                    <p:animEffect transition="in" filter="fade">
                                      <p:cBhvr>
                                        <p:cTn id="30" dur="500"/>
                                        <p:tgtEl>
                                          <p:spTgt spid="7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500"/>
                                        <p:tgtEl>
                                          <p:spTgt spid="3">
                                            <p:txEl>
                                              <p:pRg st="9" end="9"/>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fade">
                                      <p:cBhvr>
                                        <p:cTn id="44" dur="500"/>
                                        <p:tgtEl>
                                          <p:spTgt spid="3">
                                            <p:txEl>
                                              <p:pRg st="10" end="1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EBD940-4735-43BB-90D1-CC4D3947D451}"/>
              </a:ext>
            </a:extLst>
          </p:cNvPr>
          <p:cNvSpPr>
            <a:spLocks noGrp="1"/>
          </p:cNvSpPr>
          <p:nvPr>
            <p:ph type="title"/>
          </p:nvPr>
        </p:nvSpPr>
        <p:spPr/>
        <p:txBody>
          <a:bodyPr/>
          <a:lstStyle/>
          <a:p>
            <a:r>
              <a:rPr lang="en-US" dirty="0"/>
              <a:t>Clouds shape and details</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831A3BA2-D235-4E27-9847-A713AEE425C3}"/>
                  </a:ext>
                </a:extLst>
              </p:cNvPr>
              <p:cNvSpPr>
                <a:spLocks noGrp="1"/>
              </p:cNvSpPr>
              <p:nvPr>
                <p:ph idx="1"/>
              </p:nvPr>
            </p:nvSpPr>
            <p:spPr>
              <a:xfrm>
                <a:off x="838200" y="1438031"/>
                <a:ext cx="10515600" cy="4510187"/>
              </a:xfrm>
            </p:spPr>
            <p:txBody>
              <a:bodyPr>
                <a:normAutofit/>
              </a:bodyPr>
              <a:lstStyle/>
              <a:p>
                <a:r>
                  <a:rPr lang="en-US" sz="2000" dirty="0"/>
                  <a:t>Control function and procedural noise</a:t>
                </a:r>
              </a:p>
              <a:p>
                <a:pPr marL="457200" lvl="1" indent="0">
                  <a:buNone/>
                </a:pPr>
                <a:r>
                  <a:rPr lang="fr-FR" dirty="0"/>
                  <a:t> </a:t>
                </a:r>
                <a14:m>
                  <m:oMath xmlns:m="http://schemas.openxmlformats.org/officeDocument/2006/math">
                    <m:sSub>
                      <m:sSubPr>
                        <m:ctrlPr>
                          <a:rPr lang="fr-FR" b="0" i="1" smtClean="0">
                            <a:latin typeface="Cambria Math" panose="02040503050406030204" pitchFamily="18" charset="0"/>
                          </a:rPr>
                        </m:ctrlPr>
                      </m:sSubPr>
                      <m:e>
                        <m:r>
                          <m:rPr>
                            <m:sty m:val="p"/>
                          </m:rPr>
                          <a:rPr lang="fr-FR" b="0" i="0" smtClean="0">
                            <a:latin typeface="Cambria Math" panose="02040503050406030204" pitchFamily="18" charset="0"/>
                          </a:rPr>
                          <m:t>a</m:t>
                        </m:r>
                      </m:e>
                      <m:sub>
                        <m:r>
                          <m:rPr>
                            <m:sty m:val="p"/>
                          </m:rPr>
                          <a:rPr lang="fr-FR" b="0" i="0" smtClean="0">
                            <a:latin typeface="Cambria Math" panose="02040503050406030204" pitchFamily="18" charset="0"/>
                          </a:rPr>
                          <m:t>i</m:t>
                        </m:r>
                      </m:sub>
                    </m:sSub>
                    <m:d>
                      <m:dPr>
                        <m:ctrlPr>
                          <a:rPr lang="fr-FR" b="0" i="1" smtClean="0">
                            <a:latin typeface="Cambria Math" panose="02040503050406030204" pitchFamily="18" charset="0"/>
                          </a:rPr>
                        </m:ctrlPr>
                      </m:dPr>
                      <m:e>
                        <m:r>
                          <a:rPr lang="fr-FR" b="1">
                            <a:latin typeface="Cambria Math" panose="02040503050406030204" pitchFamily="18" charset="0"/>
                          </a:rPr>
                          <m:t>𝐩</m:t>
                        </m:r>
                        <m:r>
                          <a:rPr lang="fr-FR" i="1">
                            <a:latin typeface="Cambria Math" panose="02040503050406030204" pitchFamily="18" charset="0"/>
                          </a:rPr>
                          <m:t>,</m:t>
                        </m:r>
                        <m:r>
                          <a:rPr lang="fr-FR" i="1">
                            <a:latin typeface="Cambria Math" panose="02040503050406030204" pitchFamily="18" charset="0"/>
                          </a:rPr>
                          <m:t>𝑡</m:t>
                        </m:r>
                      </m:e>
                    </m:d>
                    <m:r>
                      <a:rPr lang="fr-FR" b="0" i="0" smtClean="0">
                        <a:latin typeface="Cambria Math" panose="02040503050406030204" pitchFamily="18" charset="0"/>
                      </a:rPr>
                      <m:t>=</m:t>
                    </m:r>
                    <m:r>
                      <a:rPr lang="fr-FR" b="0" i="1" smtClean="0">
                        <a:latin typeface="Cambria Math" panose="02040503050406030204" pitchFamily="18" charset="0"/>
                      </a:rPr>
                      <m:t>𝑓</m:t>
                    </m:r>
                    <m:d>
                      <m:dPr>
                        <m:ctrlPr>
                          <a:rPr lang="fr-FR" b="0" i="1" smtClean="0">
                            <a:latin typeface="Cambria Math" panose="02040503050406030204" pitchFamily="18" charset="0"/>
                          </a:rPr>
                        </m:ctrlPr>
                      </m:dPr>
                      <m:e>
                        <m:r>
                          <a:rPr lang="fr-FR" i="1">
                            <a:latin typeface="Cambria Math" panose="02040503050406030204" pitchFamily="18" charset="0"/>
                          </a:rPr>
                          <m:t>𝑐</m:t>
                        </m:r>
                        <m:d>
                          <m:dPr>
                            <m:ctrlPr>
                              <a:rPr lang="fr-FR" i="1">
                                <a:latin typeface="Cambria Math" panose="02040503050406030204" pitchFamily="18" charset="0"/>
                              </a:rPr>
                            </m:ctrlPr>
                          </m:dPr>
                          <m:e>
                            <m:r>
                              <a:rPr lang="fr-FR" b="1">
                                <a:latin typeface="Cambria Math" panose="02040503050406030204" pitchFamily="18" charset="0"/>
                              </a:rPr>
                              <m:t>𝐩</m:t>
                            </m:r>
                            <m:r>
                              <a:rPr lang="fr-FR" i="1">
                                <a:latin typeface="Cambria Math" panose="02040503050406030204" pitchFamily="18" charset="0"/>
                              </a:rPr>
                              <m:t>,</m:t>
                            </m:r>
                            <m:r>
                              <a:rPr lang="fr-FR" i="1">
                                <a:latin typeface="Cambria Math" panose="02040503050406030204" pitchFamily="18" charset="0"/>
                              </a:rPr>
                              <m:t>𝑡</m:t>
                            </m:r>
                          </m:e>
                        </m:d>
                        <m:r>
                          <a:rPr lang="fr-FR" i="1">
                            <a:latin typeface="Cambria Math" panose="02040503050406030204" pitchFamily="18" charset="0"/>
                          </a:rPr>
                          <m:t>,</m:t>
                        </m:r>
                        <m:r>
                          <a:rPr lang="fr-FR" i="1">
                            <a:latin typeface="Cambria Math" panose="02040503050406030204" pitchFamily="18" charset="0"/>
                          </a:rPr>
                          <m:t>𝜙</m:t>
                        </m:r>
                        <m:d>
                          <m:dPr>
                            <m:ctrlPr>
                              <a:rPr lang="fr-FR" i="1">
                                <a:latin typeface="Cambria Math" panose="02040503050406030204" pitchFamily="18" charset="0"/>
                              </a:rPr>
                            </m:ctrlPr>
                          </m:dPr>
                          <m:e>
                            <m:r>
                              <a:rPr lang="fr-FR" b="1">
                                <a:latin typeface="Cambria Math" panose="02040503050406030204" pitchFamily="18" charset="0"/>
                              </a:rPr>
                              <m:t>𝐩</m:t>
                            </m:r>
                            <m:r>
                              <a:rPr lang="fr-FR" i="1">
                                <a:latin typeface="Cambria Math" panose="02040503050406030204" pitchFamily="18" charset="0"/>
                              </a:rPr>
                              <m:t>,</m:t>
                            </m:r>
                            <m:r>
                              <a:rPr lang="fr-FR" i="1">
                                <a:latin typeface="Cambria Math" panose="02040503050406030204" pitchFamily="18" charset="0"/>
                              </a:rPr>
                              <m:t>𝑡</m:t>
                            </m:r>
                          </m:e>
                        </m:d>
                        <m:r>
                          <a:rPr lang="fr-FR" b="0" i="1" smtClean="0">
                            <a:latin typeface="Cambria Math" panose="02040503050406030204" pitchFamily="18" charset="0"/>
                          </a:rPr>
                          <m:t>,</m:t>
                        </m:r>
                        <m:r>
                          <a:rPr lang="fr-FR" i="1">
                            <a:latin typeface="Cambria Math" panose="02040503050406030204" pitchFamily="18" charset="0"/>
                          </a:rPr>
                          <m:t>𝛿</m:t>
                        </m:r>
                        <m:d>
                          <m:dPr>
                            <m:ctrlPr>
                              <a:rPr lang="fr-FR" i="1">
                                <a:latin typeface="Cambria Math" panose="02040503050406030204" pitchFamily="18" charset="0"/>
                              </a:rPr>
                            </m:ctrlPr>
                          </m:dPr>
                          <m:e>
                            <m:r>
                              <a:rPr lang="fr-FR" b="1">
                                <a:latin typeface="Cambria Math" panose="02040503050406030204" pitchFamily="18" charset="0"/>
                              </a:rPr>
                              <m:t>𝐩</m:t>
                            </m:r>
                            <m:r>
                              <a:rPr lang="fr-FR" i="1">
                                <a:latin typeface="Cambria Math" panose="02040503050406030204" pitchFamily="18" charset="0"/>
                              </a:rPr>
                              <m:t>,</m:t>
                            </m:r>
                            <m:r>
                              <a:rPr lang="fr-FR" i="1">
                                <a:latin typeface="Cambria Math" panose="02040503050406030204" pitchFamily="18" charset="0"/>
                              </a:rPr>
                              <m:t>𝑡</m:t>
                            </m:r>
                          </m:e>
                        </m:d>
                      </m:e>
                    </m:d>
                  </m:oMath>
                </a14:m>
                <a:endParaRPr lang="en-US" sz="1800" dirty="0"/>
              </a:p>
              <a:p>
                <a:endParaRPr lang="en-US" sz="2000" dirty="0"/>
              </a:p>
              <a:p>
                <a:r>
                  <a:rPr lang="en-US" sz="2000" dirty="0"/>
                  <a:t>Smooth control function</a:t>
                </a:r>
              </a:p>
              <a:p>
                <a:pPr marL="457200" lvl="1" indent="0">
                  <a:buNone/>
                </a:pPr>
                <a:r>
                  <a:rPr lang="fr-FR" dirty="0"/>
                  <a:t> </a:t>
                </a:r>
                <a14:m>
                  <m:oMath xmlns:m="http://schemas.openxmlformats.org/officeDocument/2006/math">
                    <m:r>
                      <a:rPr lang="fr-FR" i="1">
                        <a:latin typeface="Cambria Math" panose="02040503050406030204" pitchFamily="18" charset="0"/>
                      </a:rPr>
                      <m:t>𝑐</m:t>
                    </m:r>
                    <m:d>
                      <m:dPr>
                        <m:ctrlPr>
                          <a:rPr lang="fr-FR" i="1">
                            <a:latin typeface="Cambria Math" panose="02040503050406030204" pitchFamily="18" charset="0"/>
                          </a:rPr>
                        </m:ctrlPr>
                      </m:dPr>
                      <m:e>
                        <m:r>
                          <a:rPr lang="fr-FR" b="1">
                            <a:latin typeface="Cambria Math" panose="02040503050406030204" pitchFamily="18" charset="0"/>
                          </a:rPr>
                          <m:t>𝐩</m:t>
                        </m:r>
                        <m:r>
                          <a:rPr lang="fr-FR" i="1">
                            <a:latin typeface="Cambria Math" panose="02040503050406030204" pitchFamily="18" charset="0"/>
                          </a:rPr>
                          <m:t>,</m:t>
                        </m:r>
                        <m:r>
                          <a:rPr lang="fr-FR" i="1">
                            <a:latin typeface="Cambria Math" panose="02040503050406030204" pitchFamily="18" charset="0"/>
                          </a:rPr>
                          <m:t>𝑡</m:t>
                        </m:r>
                      </m:e>
                    </m:d>
                  </m:oMath>
                </a14:m>
                <a:r>
                  <a:rPr lang="fr-FR" dirty="0"/>
                  <a:t> </a:t>
                </a:r>
                <a14:m>
                  <m:oMath xmlns:m="http://schemas.openxmlformats.org/officeDocument/2006/math">
                    <m:r>
                      <a:rPr lang="fr-FR" i="1">
                        <a:latin typeface="Cambria Math" panose="02040503050406030204" pitchFamily="18" charset="0"/>
                      </a:rPr>
                      <m:t>:</m:t>
                    </m:r>
                    <m:sSup>
                      <m:sSupPr>
                        <m:ctrlPr>
                          <a:rPr lang="fr-FR" i="1">
                            <a:latin typeface="Cambria Math" panose="02040503050406030204" pitchFamily="18" charset="0"/>
                          </a:rPr>
                        </m:ctrlPr>
                      </m:sSupPr>
                      <m:e>
                        <m:r>
                          <a:rPr lang="fr-FR" i="1">
                            <a:latin typeface="Cambria Math" panose="02040503050406030204" pitchFamily="18" charset="0"/>
                          </a:rPr>
                          <m:t>ℝ</m:t>
                        </m:r>
                      </m:e>
                      <m:sup>
                        <m:r>
                          <a:rPr lang="fr-FR" i="1">
                            <a:latin typeface="Cambria Math" panose="02040503050406030204" pitchFamily="18" charset="0"/>
                          </a:rPr>
                          <m:t>4</m:t>
                        </m:r>
                      </m:sup>
                    </m:sSup>
                    <m:r>
                      <a:rPr lang="fr-FR" i="1">
                        <a:latin typeface="Cambria Math" panose="02040503050406030204" pitchFamily="18" charset="0"/>
                      </a:rPr>
                      <m:t>→</m:t>
                    </m:r>
                    <m:sSup>
                      <m:sSupPr>
                        <m:ctrlPr>
                          <a:rPr lang="fr-FR" i="1">
                            <a:latin typeface="Cambria Math" panose="02040503050406030204" pitchFamily="18" charset="0"/>
                          </a:rPr>
                        </m:ctrlPr>
                      </m:sSupPr>
                      <m:e>
                        <m:r>
                          <a:rPr lang="fr-FR" i="1">
                            <a:latin typeface="Cambria Math" panose="02040503050406030204" pitchFamily="18" charset="0"/>
                          </a:rPr>
                          <m:t>ℝ</m:t>
                        </m:r>
                      </m:e>
                      <m:sup>
                        <m:r>
                          <a:rPr lang="fr-FR" i="1">
                            <a:latin typeface="Cambria Math" panose="02040503050406030204" pitchFamily="18" charset="0"/>
                          </a:rPr>
                          <m:t>+</m:t>
                        </m:r>
                      </m:sup>
                    </m:sSup>
                  </m:oMath>
                </a14:m>
                <a:endParaRPr lang="en-US" dirty="0"/>
              </a:p>
              <a:p>
                <a:endParaRPr lang="en-US" sz="2000" dirty="0"/>
              </a:p>
              <a:p>
                <a:r>
                  <a:rPr lang="en-US" sz="2000" dirty="0"/>
                  <a:t>Large shape</a:t>
                </a:r>
              </a:p>
              <a:p>
                <a:pPr marL="457200" lvl="1" indent="0">
                  <a:buNone/>
                </a:pPr>
                <a:r>
                  <a:rPr lang="fr-FR" dirty="0"/>
                  <a:t> </a:t>
                </a:r>
                <a14:m>
                  <m:oMath xmlns:m="http://schemas.openxmlformats.org/officeDocument/2006/math">
                    <m:r>
                      <a:rPr lang="fr-FR" b="0" i="1" smtClean="0">
                        <a:latin typeface="Cambria Math" panose="02040503050406030204" pitchFamily="18" charset="0"/>
                      </a:rPr>
                      <m:t>𝜙</m:t>
                    </m:r>
                    <m:d>
                      <m:dPr>
                        <m:ctrlPr>
                          <a:rPr lang="fr-FR" b="0" i="1" smtClean="0">
                            <a:latin typeface="Cambria Math" panose="02040503050406030204" pitchFamily="18" charset="0"/>
                          </a:rPr>
                        </m:ctrlPr>
                      </m:dPr>
                      <m:e>
                        <m:r>
                          <a:rPr lang="fr-FR" b="1" i="0" smtClean="0">
                            <a:latin typeface="Cambria Math" panose="02040503050406030204" pitchFamily="18" charset="0"/>
                          </a:rPr>
                          <m:t>𝐩</m:t>
                        </m:r>
                        <m:r>
                          <a:rPr lang="fr-FR" b="0" i="1" smtClean="0">
                            <a:latin typeface="Cambria Math" panose="02040503050406030204" pitchFamily="18" charset="0"/>
                          </a:rPr>
                          <m:t>,</m:t>
                        </m:r>
                        <m:r>
                          <a:rPr lang="fr-FR" b="0" i="1" smtClean="0">
                            <a:latin typeface="Cambria Math" panose="02040503050406030204" pitchFamily="18" charset="0"/>
                          </a:rPr>
                          <m:t>𝑡</m:t>
                        </m:r>
                      </m:e>
                    </m:d>
                  </m:oMath>
                </a14:m>
                <a:r>
                  <a:rPr lang="fr-FR" dirty="0"/>
                  <a:t> </a:t>
                </a:r>
                <a14:m>
                  <m:oMath xmlns:m="http://schemas.openxmlformats.org/officeDocument/2006/math">
                    <m:r>
                      <a:rPr lang="fr-FR" i="1">
                        <a:latin typeface="Cambria Math" panose="02040503050406030204" pitchFamily="18" charset="0"/>
                      </a:rPr>
                      <m:t>:</m:t>
                    </m:r>
                    <m:sSup>
                      <m:sSupPr>
                        <m:ctrlPr>
                          <a:rPr lang="fr-FR" i="1">
                            <a:latin typeface="Cambria Math" panose="02040503050406030204" pitchFamily="18" charset="0"/>
                          </a:rPr>
                        </m:ctrlPr>
                      </m:sSupPr>
                      <m:e>
                        <m:r>
                          <a:rPr lang="fr-FR" i="1">
                            <a:latin typeface="Cambria Math" panose="02040503050406030204" pitchFamily="18" charset="0"/>
                          </a:rPr>
                          <m:t>ℝ</m:t>
                        </m:r>
                      </m:e>
                      <m:sup>
                        <m:r>
                          <a:rPr lang="fr-FR" i="1">
                            <a:latin typeface="Cambria Math" panose="02040503050406030204" pitchFamily="18" charset="0"/>
                          </a:rPr>
                          <m:t>4</m:t>
                        </m:r>
                      </m:sup>
                    </m:sSup>
                    <m:r>
                      <a:rPr lang="fr-FR" i="1">
                        <a:latin typeface="Cambria Math" panose="02040503050406030204" pitchFamily="18" charset="0"/>
                      </a:rPr>
                      <m:t>→</m:t>
                    </m:r>
                    <m:sSup>
                      <m:sSupPr>
                        <m:ctrlPr>
                          <a:rPr lang="fr-FR" i="1">
                            <a:latin typeface="Cambria Math" panose="02040503050406030204" pitchFamily="18" charset="0"/>
                          </a:rPr>
                        </m:ctrlPr>
                      </m:sSupPr>
                      <m:e>
                        <m:r>
                          <a:rPr lang="fr-FR" i="1">
                            <a:latin typeface="Cambria Math" panose="02040503050406030204" pitchFamily="18" charset="0"/>
                          </a:rPr>
                          <m:t>ℝ</m:t>
                        </m:r>
                      </m:e>
                      <m:sup>
                        <m:r>
                          <a:rPr lang="fr-FR" i="1">
                            <a:latin typeface="Cambria Math" panose="02040503050406030204" pitchFamily="18" charset="0"/>
                          </a:rPr>
                          <m:t>+</m:t>
                        </m:r>
                      </m:sup>
                    </m:sSup>
                  </m:oMath>
                </a14:m>
                <a:endParaRPr lang="en-US" sz="1800" dirty="0"/>
              </a:p>
              <a:p>
                <a:endParaRPr lang="en-US" sz="1800" dirty="0"/>
              </a:p>
              <a:p>
                <a:r>
                  <a:rPr lang="en-US" sz="1800" dirty="0"/>
                  <a:t>Smaller details</a:t>
                </a:r>
              </a:p>
              <a:p>
                <a:pPr marL="457200" lvl="1" indent="0">
                  <a:buNone/>
                </a:pPr>
                <a14:m>
                  <m:oMath xmlns:m="http://schemas.openxmlformats.org/officeDocument/2006/math">
                    <m:r>
                      <a:rPr lang="fr-FR" b="0" i="1" smtClean="0">
                        <a:latin typeface="Cambria Math" panose="02040503050406030204" pitchFamily="18" charset="0"/>
                      </a:rPr>
                      <m:t> </m:t>
                    </m:r>
                    <m:r>
                      <a:rPr lang="fr-FR" b="0" i="1" smtClean="0">
                        <a:latin typeface="Cambria Math" panose="02040503050406030204" pitchFamily="18" charset="0"/>
                      </a:rPr>
                      <m:t>𝛿</m:t>
                    </m:r>
                    <m:d>
                      <m:dPr>
                        <m:ctrlPr>
                          <a:rPr lang="fr-FR" i="1">
                            <a:latin typeface="Cambria Math" panose="02040503050406030204" pitchFamily="18" charset="0"/>
                          </a:rPr>
                        </m:ctrlPr>
                      </m:dPr>
                      <m:e>
                        <m:r>
                          <a:rPr lang="fr-FR" b="1">
                            <a:latin typeface="Cambria Math" panose="02040503050406030204" pitchFamily="18" charset="0"/>
                          </a:rPr>
                          <m:t>𝐩</m:t>
                        </m:r>
                        <m:r>
                          <a:rPr lang="fr-FR" i="1">
                            <a:latin typeface="Cambria Math" panose="02040503050406030204" pitchFamily="18" charset="0"/>
                          </a:rPr>
                          <m:t>,</m:t>
                        </m:r>
                        <m:r>
                          <a:rPr lang="fr-FR" i="1">
                            <a:latin typeface="Cambria Math" panose="02040503050406030204" pitchFamily="18" charset="0"/>
                          </a:rPr>
                          <m:t>𝑡</m:t>
                        </m:r>
                      </m:e>
                    </m:d>
                  </m:oMath>
                </a14:m>
                <a:r>
                  <a:rPr lang="fr-FR" dirty="0"/>
                  <a:t> </a:t>
                </a:r>
                <a14:m>
                  <m:oMath xmlns:m="http://schemas.openxmlformats.org/officeDocument/2006/math">
                    <m:r>
                      <a:rPr lang="fr-FR" i="1">
                        <a:latin typeface="Cambria Math" panose="02040503050406030204" pitchFamily="18" charset="0"/>
                      </a:rPr>
                      <m:t>:</m:t>
                    </m:r>
                    <m:sSup>
                      <m:sSupPr>
                        <m:ctrlPr>
                          <a:rPr lang="fr-FR" i="1">
                            <a:latin typeface="Cambria Math" panose="02040503050406030204" pitchFamily="18" charset="0"/>
                          </a:rPr>
                        </m:ctrlPr>
                      </m:sSupPr>
                      <m:e>
                        <m:r>
                          <a:rPr lang="fr-FR" i="1">
                            <a:latin typeface="Cambria Math" panose="02040503050406030204" pitchFamily="18" charset="0"/>
                          </a:rPr>
                          <m:t>ℝ</m:t>
                        </m:r>
                      </m:e>
                      <m:sup>
                        <m:r>
                          <a:rPr lang="fr-FR" i="1">
                            <a:latin typeface="Cambria Math" panose="02040503050406030204" pitchFamily="18" charset="0"/>
                          </a:rPr>
                          <m:t>4</m:t>
                        </m:r>
                      </m:sup>
                    </m:sSup>
                    <m:r>
                      <a:rPr lang="fr-FR" i="1">
                        <a:latin typeface="Cambria Math" panose="02040503050406030204" pitchFamily="18" charset="0"/>
                      </a:rPr>
                      <m:t>→</m:t>
                    </m:r>
                    <m:sSup>
                      <m:sSupPr>
                        <m:ctrlPr>
                          <a:rPr lang="fr-FR" i="1">
                            <a:latin typeface="Cambria Math" panose="02040503050406030204" pitchFamily="18" charset="0"/>
                          </a:rPr>
                        </m:ctrlPr>
                      </m:sSupPr>
                      <m:e>
                        <m:r>
                          <a:rPr lang="fr-FR" i="1">
                            <a:latin typeface="Cambria Math" panose="02040503050406030204" pitchFamily="18" charset="0"/>
                          </a:rPr>
                          <m:t>ℝ</m:t>
                        </m:r>
                      </m:e>
                      <m:sup>
                        <m:r>
                          <a:rPr lang="fr-FR" i="1">
                            <a:latin typeface="Cambria Math" panose="02040503050406030204" pitchFamily="18" charset="0"/>
                          </a:rPr>
                          <m:t>+</m:t>
                        </m:r>
                      </m:sup>
                    </m:sSup>
                  </m:oMath>
                </a14:m>
                <a:endParaRPr lang="en-US" sz="1800" dirty="0"/>
              </a:p>
              <a:p>
                <a:pPr lvl="1"/>
                <a:endParaRPr lang="en-US" sz="1400" dirty="0"/>
              </a:p>
              <a:p>
                <a:pPr lvl="1"/>
                <a:endParaRPr lang="en-US" sz="1400" dirty="0"/>
              </a:p>
              <a:p>
                <a:pPr marL="457200" lvl="1" indent="0">
                  <a:buNone/>
                </a:pPr>
                <a:endParaRPr lang="en-US" sz="1800" dirty="0"/>
              </a:p>
            </p:txBody>
          </p:sp>
        </mc:Choice>
        <mc:Fallback xmlns="">
          <p:sp>
            <p:nvSpPr>
              <p:cNvPr id="3" name="Espace réservé du contenu 2">
                <a:extLst>
                  <a:ext uri="{FF2B5EF4-FFF2-40B4-BE49-F238E27FC236}">
                    <a16:creationId xmlns:a16="http://schemas.microsoft.com/office/drawing/2014/main" id="{831A3BA2-D235-4E27-9847-A713AEE425C3}"/>
                  </a:ext>
                </a:extLst>
              </p:cNvPr>
              <p:cNvSpPr>
                <a:spLocks noGrp="1" noRot="1" noChangeAspect="1" noMove="1" noResize="1" noEditPoints="1" noAdjustHandles="1" noChangeArrowheads="1" noChangeShapeType="1" noTextEdit="1"/>
              </p:cNvSpPr>
              <p:nvPr>
                <p:ph idx="1"/>
              </p:nvPr>
            </p:nvSpPr>
            <p:spPr>
              <a:xfrm>
                <a:off x="838200" y="1438031"/>
                <a:ext cx="10515600" cy="4510187"/>
              </a:xfrm>
              <a:blipFill>
                <a:blip r:embed="rId6"/>
                <a:stretch>
                  <a:fillRect l="-522" t="-1486"/>
                </a:stretch>
              </a:blipFill>
            </p:spPr>
            <p:txBody>
              <a:bodyPr/>
              <a:lstStyle/>
              <a:p>
                <a:r>
                  <a:rPr lang="fr-FR">
                    <a:noFill/>
                  </a:rPr>
                  <a:t> </a:t>
                </a:r>
              </a:p>
            </p:txBody>
          </p:sp>
        </mc:Fallback>
      </mc:AlternateContent>
      <p:sp>
        <p:nvSpPr>
          <p:cNvPr id="5" name="Espace réservé du numéro de diapositive 4">
            <a:extLst>
              <a:ext uri="{FF2B5EF4-FFF2-40B4-BE49-F238E27FC236}">
                <a16:creationId xmlns:a16="http://schemas.microsoft.com/office/drawing/2014/main" id="{5E37AA43-AE0E-4D80-BCBB-4EB42B452AC1}"/>
              </a:ext>
            </a:extLst>
          </p:cNvPr>
          <p:cNvSpPr>
            <a:spLocks noGrp="1"/>
          </p:cNvSpPr>
          <p:nvPr>
            <p:ph type="sldNum" sz="quarter" idx="12"/>
          </p:nvPr>
        </p:nvSpPr>
        <p:spPr>
          <a:xfrm>
            <a:off x="9753599" y="6411203"/>
            <a:ext cx="2259227" cy="304625"/>
          </a:xfrm>
        </p:spPr>
        <p:txBody>
          <a:bodyPr/>
          <a:lstStyle/>
          <a:p>
            <a:fld id="{7AD14076-261D-44E2-B486-4068BDBB861D}" type="slidenum">
              <a:rPr lang="en-US" smtClean="0"/>
              <a:pPr/>
              <a:t>11</a:t>
            </a:fld>
            <a:endParaRPr lang="en-US"/>
          </a:p>
        </p:txBody>
      </p:sp>
      <p:grpSp>
        <p:nvGrpSpPr>
          <p:cNvPr id="19" name="Groupe 18">
            <a:extLst>
              <a:ext uri="{FF2B5EF4-FFF2-40B4-BE49-F238E27FC236}">
                <a16:creationId xmlns:a16="http://schemas.microsoft.com/office/drawing/2014/main" id="{31E07691-F88F-4EE4-8612-68E7394C082C}"/>
              </a:ext>
            </a:extLst>
          </p:cNvPr>
          <p:cNvGrpSpPr/>
          <p:nvPr/>
        </p:nvGrpSpPr>
        <p:grpSpPr>
          <a:xfrm>
            <a:off x="7094262" y="133352"/>
            <a:ext cx="4813651" cy="2842901"/>
            <a:chOff x="7094262" y="133352"/>
            <a:chExt cx="4813651" cy="2842901"/>
          </a:xfrm>
        </p:grpSpPr>
        <p:grpSp>
          <p:nvGrpSpPr>
            <p:cNvPr id="13" name="Groupe 12">
              <a:extLst>
                <a:ext uri="{FF2B5EF4-FFF2-40B4-BE49-F238E27FC236}">
                  <a16:creationId xmlns:a16="http://schemas.microsoft.com/office/drawing/2014/main" id="{ED0A37F0-E27C-46A0-9A25-A965B4ABFFC6}"/>
                </a:ext>
              </a:extLst>
            </p:cNvPr>
            <p:cNvGrpSpPr/>
            <p:nvPr/>
          </p:nvGrpSpPr>
          <p:grpSpPr>
            <a:xfrm>
              <a:off x="7094262" y="142171"/>
              <a:ext cx="4813651" cy="2834082"/>
              <a:chOff x="7094262" y="142171"/>
              <a:chExt cx="4813651" cy="2834082"/>
            </a:xfrm>
          </p:grpSpPr>
          <p:pic>
            <p:nvPicPr>
              <p:cNvPr id="208" name="Image 207">
                <a:extLst>
                  <a:ext uri="{FF2B5EF4-FFF2-40B4-BE49-F238E27FC236}">
                    <a16:creationId xmlns:a16="http://schemas.microsoft.com/office/drawing/2014/main" id="{BFCC16C0-9AA4-459A-9C1A-9C0728329596}"/>
                  </a:ext>
                </a:extLst>
              </p:cNvPr>
              <p:cNvPicPr preferRelativeResize="0">
                <a:picLocks/>
              </p:cNvPicPr>
              <p:nvPr/>
            </p:nvPicPr>
            <p:blipFill rotWithShape="1">
              <a:blip r:embed="rId7" cstate="print">
                <a:extLst>
                  <a:ext uri="{28A0092B-C50C-407E-A947-70E740481C1C}">
                    <a14:useLocalDpi xmlns:a14="http://schemas.microsoft.com/office/drawing/2010/main" val="0"/>
                  </a:ext>
                </a:extLst>
              </a:blip>
              <a:srcRect t="3622" r="2500" b="12897"/>
              <a:stretch/>
            </p:blipFill>
            <p:spPr>
              <a:xfrm>
                <a:off x="7094262" y="142171"/>
                <a:ext cx="4805617" cy="2834082"/>
              </a:xfrm>
              <a:prstGeom prst="rect">
                <a:avLst/>
              </a:prstGeom>
              <a:ln w="3175">
                <a:solidFill>
                  <a:schemeClr val="tx1"/>
                </a:solidFill>
              </a:ln>
            </p:spPr>
          </p:pic>
          <p:sp>
            <p:nvSpPr>
              <p:cNvPr id="212" name="Rectangle 211">
                <a:extLst>
                  <a:ext uri="{FF2B5EF4-FFF2-40B4-BE49-F238E27FC236}">
                    <a16:creationId xmlns:a16="http://schemas.microsoft.com/office/drawing/2014/main" id="{F88AEDA0-22FE-42B0-83FF-4C192267A5AB}"/>
                  </a:ext>
                </a:extLst>
              </p:cNvPr>
              <p:cNvSpPr/>
              <p:nvPr/>
            </p:nvSpPr>
            <p:spPr>
              <a:xfrm>
                <a:off x="10446269" y="2487746"/>
                <a:ext cx="1461644" cy="488507"/>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2000" i="1" dirty="0">
                    <a:solidFill>
                      <a:schemeClr val="tx1"/>
                    </a:solidFill>
                    <a:latin typeface="Cambria" panose="02040503050406030204" pitchFamily="18" charset="0"/>
                  </a:rPr>
                  <a:t>c </a:t>
                </a:r>
                <a:r>
                  <a:rPr lang="en-US" sz="2000" dirty="0">
                    <a:solidFill>
                      <a:schemeClr val="tx1"/>
                    </a:solidFill>
                  </a:rPr>
                  <a:t>and</a:t>
                </a:r>
                <a:r>
                  <a:rPr lang="en-US" sz="2000" i="1" dirty="0">
                    <a:solidFill>
                      <a:schemeClr val="tx1"/>
                    </a:solidFill>
                    <a:latin typeface="Cambria" panose="02040503050406030204" pitchFamily="18" charset="0"/>
                  </a:rPr>
                  <a:t> </a:t>
                </a:r>
                <a:r>
                  <a:rPr lang="en-US" sz="2000" i="1" dirty="0">
                    <a:solidFill>
                      <a:schemeClr val="tx1"/>
                    </a:solidFill>
                    <a:latin typeface="Symbol" panose="05050102010706020507" pitchFamily="18" charset="2"/>
                  </a:rPr>
                  <a:t>f</a:t>
                </a:r>
              </a:p>
            </p:txBody>
          </p:sp>
        </p:grpSp>
        <p:grpSp>
          <p:nvGrpSpPr>
            <p:cNvPr id="17" name="Groupe 16">
              <a:extLst>
                <a:ext uri="{FF2B5EF4-FFF2-40B4-BE49-F238E27FC236}">
                  <a16:creationId xmlns:a16="http://schemas.microsoft.com/office/drawing/2014/main" id="{D08D1E08-AF09-42FD-8040-6188AAEF9052}"/>
                </a:ext>
              </a:extLst>
            </p:cNvPr>
            <p:cNvGrpSpPr/>
            <p:nvPr/>
          </p:nvGrpSpPr>
          <p:grpSpPr>
            <a:xfrm>
              <a:off x="10580685" y="133352"/>
              <a:ext cx="1319193" cy="1319194"/>
              <a:chOff x="2129299" y="4140307"/>
              <a:chExt cx="1845798" cy="1845799"/>
            </a:xfrm>
          </p:grpSpPr>
          <p:sp>
            <p:nvSpPr>
              <p:cNvPr id="219" name="Rectangle 218">
                <a:extLst>
                  <a:ext uri="{FF2B5EF4-FFF2-40B4-BE49-F238E27FC236}">
                    <a16:creationId xmlns:a16="http://schemas.microsoft.com/office/drawing/2014/main" id="{CFF32AF6-83D2-4CD2-8671-1E7C8B34D54B}"/>
                  </a:ext>
                </a:extLst>
              </p:cNvPr>
              <p:cNvSpPr/>
              <p:nvPr/>
            </p:nvSpPr>
            <p:spPr>
              <a:xfrm>
                <a:off x="2129299" y="4140307"/>
                <a:ext cx="1845798" cy="1845799"/>
              </a:xfrm>
              <a:prstGeom prst="rect">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0" name="Forme libre : forme 219">
                <a:extLst>
                  <a:ext uri="{FF2B5EF4-FFF2-40B4-BE49-F238E27FC236}">
                    <a16:creationId xmlns:a16="http://schemas.microsoft.com/office/drawing/2014/main" id="{C4AC39DF-BFDB-4656-979D-DAA96B97B4D4}"/>
                  </a:ext>
                </a:extLst>
              </p:cNvPr>
              <p:cNvSpPr/>
              <p:nvPr/>
            </p:nvSpPr>
            <p:spPr>
              <a:xfrm>
                <a:off x="2323102" y="4243157"/>
                <a:ext cx="1458192" cy="1640098"/>
              </a:xfrm>
              <a:custGeom>
                <a:avLst/>
                <a:gdLst>
                  <a:gd name="connsiteX0" fmla="*/ 334615 w 2452602"/>
                  <a:gd name="connsiteY0" fmla="*/ 907208 h 2943522"/>
                  <a:gd name="connsiteX1" fmla="*/ 1072035 w 2452602"/>
                  <a:gd name="connsiteY1" fmla="*/ 14931 h 2943522"/>
                  <a:gd name="connsiteX2" fmla="*/ 2399390 w 2452602"/>
                  <a:gd name="connsiteY2" fmla="*/ 450008 h 2943522"/>
                  <a:gd name="connsiteX3" fmla="*/ 2207661 w 2452602"/>
                  <a:gd name="connsiteY3" fmla="*/ 1725744 h 2943522"/>
                  <a:gd name="connsiteX4" fmla="*/ 2369893 w 2452602"/>
                  <a:gd name="connsiteY4" fmla="*/ 2780253 h 2943522"/>
                  <a:gd name="connsiteX5" fmla="*/ 1175273 w 2452602"/>
                  <a:gd name="connsiteY5" fmla="*/ 2868744 h 2943522"/>
                  <a:gd name="connsiteX6" fmla="*/ 39648 w 2452602"/>
                  <a:gd name="connsiteY6" fmla="*/ 2072331 h 2943522"/>
                  <a:gd name="connsiteX7" fmla="*/ 334615 w 2452602"/>
                  <a:gd name="connsiteY7" fmla="*/ 907208 h 294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2602" h="2943522">
                    <a:moveTo>
                      <a:pt x="334615" y="907208"/>
                    </a:moveTo>
                    <a:cubicBezTo>
                      <a:pt x="506680" y="564308"/>
                      <a:pt x="727906" y="91131"/>
                      <a:pt x="1072035" y="14931"/>
                    </a:cubicBezTo>
                    <a:cubicBezTo>
                      <a:pt x="1416164" y="-61269"/>
                      <a:pt x="2210119" y="164872"/>
                      <a:pt x="2399390" y="450008"/>
                    </a:cubicBezTo>
                    <a:cubicBezTo>
                      <a:pt x="2588661" y="735144"/>
                      <a:pt x="2212577" y="1337370"/>
                      <a:pt x="2207661" y="1725744"/>
                    </a:cubicBezTo>
                    <a:cubicBezTo>
                      <a:pt x="2202745" y="2114118"/>
                      <a:pt x="2541958" y="2589753"/>
                      <a:pt x="2369893" y="2780253"/>
                    </a:cubicBezTo>
                    <a:cubicBezTo>
                      <a:pt x="2197828" y="2970753"/>
                      <a:pt x="1563647" y="2986731"/>
                      <a:pt x="1175273" y="2868744"/>
                    </a:cubicBezTo>
                    <a:cubicBezTo>
                      <a:pt x="786899" y="2750757"/>
                      <a:pt x="179758" y="2398025"/>
                      <a:pt x="39648" y="2072331"/>
                    </a:cubicBezTo>
                    <a:cubicBezTo>
                      <a:pt x="-100462" y="1746637"/>
                      <a:pt x="162550" y="1250108"/>
                      <a:pt x="334615" y="907208"/>
                    </a:cubicBezTo>
                    <a:close/>
                  </a:path>
                </a:pathLst>
              </a:custGeom>
              <a:noFill/>
              <a:ln>
                <a:solidFill>
                  <a:schemeClr val="tx1"/>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1" name="Forme libre : forme 220">
                <a:extLst>
                  <a:ext uri="{FF2B5EF4-FFF2-40B4-BE49-F238E27FC236}">
                    <a16:creationId xmlns:a16="http://schemas.microsoft.com/office/drawing/2014/main" id="{3464E7A7-E3CB-4EF3-8474-7BE08D9114BB}"/>
                  </a:ext>
                </a:extLst>
              </p:cNvPr>
              <p:cNvSpPr/>
              <p:nvPr/>
            </p:nvSpPr>
            <p:spPr>
              <a:xfrm>
                <a:off x="2693428" y="4309156"/>
                <a:ext cx="417170" cy="401138"/>
              </a:xfrm>
              <a:custGeom>
                <a:avLst/>
                <a:gdLst>
                  <a:gd name="connsiteX0" fmla="*/ 517127 w 701659"/>
                  <a:gd name="connsiteY0" fmla="*/ 18349 h 674691"/>
                  <a:gd name="connsiteX1" fmla="*/ 155792 w 701659"/>
                  <a:gd name="connsiteY1" fmla="*/ 232201 h 674691"/>
                  <a:gd name="connsiteX2" fmla="*/ 15682 w 701659"/>
                  <a:gd name="connsiteY2" fmla="*/ 645155 h 674691"/>
                  <a:gd name="connsiteX3" fmla="*/ 502379 w 701659"/>
                  <a:gd name="connsiteY3" fmla="*/ 578788 h 674691"/>
                  <a:gd name="connsiteX4" fmla="*/ 701482 w 701659"/>
                  <a:gd name="connsiteY4" fmla="*/ 77342 h 674691"/>
                  <a:gd name="connsiteX5" fmla="*/ 517127 w 701659"/>
                  <a:gd name="connsiteY5" fmla="*/ 18349 h 67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659" h="674691">
                    <a:moveTo>
                      <a:pt x="517127" y="18349"/>
                    </a:moveTo>
                    <a:cubicBezTo>
                      <a:pt x="426179" y="44159"/>
                      <a:pt x="239366" y="127733"/>
                      <a:pt x="155792" y="232201"/>
                    </a:cubicBezTo>
                    <a:cubicBezTo>
                      <a:pt x="72218" y="336669"/>
                      <a:pt x="-42082" y="587391"/>
                      <a:pt x="15682" y="645155"/>
                    </a:cubicBezTo>
                    <a:cubicBezTo>
                      <a:pt x="73446" y="702919"/>
                      <a:pt x="388079" y="673423"/>
                      <a:pt x="502379" y="578788"/>
                    </a:cubicBezTo>
                    <a:cubicBezTo>
                      <a:pt x="616679" y="484153"/>
                      <a:pt x="696566" y="174436"/>
                      <a:pt x="701482" y="77342"/>
                    </a:cubicBezTo>
                    <a:cubicBezTo>
                      <a:pt x="706398" y="-19752"/>
                      <a:pt x="608075" y="-7461"/>
                      <a:pt x="517127" y="18349"/>
                    </a:cubicBezTo>
                    <a:close/>
                  </a:path>
                </a:pathLst>
              </a:cu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2" name="Forme libre : forme 221">
                <a:extLst>
                  <a:ext uri="{FF2B5EF4-FFF2-40B4-BE49-F238E27FC236}">
                    <a16:creationId xmlns:a16="http://schemas.microsoft.com/office/drawing/2014/main" id="{5F81A93F-BEDA-41E5-BD77-DEB7B4DE5E1C}"/>
                  </a:ext>
                </a:extLst>
              </p:cNvPr>
              <p:cNvSpPr/>
              <p:nvPr/>
            </p:nvSpPr>
            <p:spPr>
              <a:xfrm>
                <a:off x="3104480" y="4383349"/>
                <a:ext cx="377765" cy="415702"/>
              </a:xfrm>
              <a:custGeom>
                <a:avLst/>
                <a:gdLst>
                  <a:gd name="connsiteX0" fmla="*/ 517127 w 701659"/>
                  <a:gd name="connsiteY0" fmla="*/ 18349 h 674691"/>
                  <a:gd name="connsiteX1" fmla="*/ 155792 w 701659"/>
                  <a:gd name="connsiteY1" fmla="*/ 232201 h 674691"/>
                  <a:gd name="connsiteX2" fmla="*/ 15682 w 701659"/>
                  <a:gd name="connsiteY2" fmla="*/ 645155 h 674691"/>
                  <a:gd name="connsiteX3" fmla="*/ 502379 w 701659"/>
                  <a:gd name="connsiteY3" fmla="*/ 578788 h 674691"/>
                  <a:gd name="connsiteX4" fmla="*/ 701482 w 701659"/>
                  <a:gd name="connsiteY4" fmla="*/ 77342 h 674691"/>
                  <a:gd name="connsiteX5" fmla="*/ 517127 w 701659"/>
                  <a:gd name="connsiteY5" fmla="*/ 18349 h 674691"/>
                  <a:gd name="connsiteX0" fmla="*/ 452315 w 636847"/>
                  <a:gd name="connsiteY0" fmla="*/ 18349 h 650989"/>
                  <a:gd name="connsiteX1" fmla="*/ 90980 w 636847"/>
                  <a:gd name="connsiteY1" fmla="*/ 232201 h 650989"/>
                  <a:gd name="connsiteX2" fmla="*/ 24612 w 636847"/>
                  <a:gd name="connsiteY2" fmla="*/ 608284 h 650989"/>
                  <a:gd name="connsiteX3" fmla="*/ 437567 w 636847"/>
                  <a:gd name="connsiteY3" fmla="*/ 578788 h 650989"/>
                  <a:gd name="connsiteX4" fmla="*/ 636670 w 636847"/>
                  <a:gd name="connsiteY4" fmla="*/ 77342 h 650989"/>
                  <a:gd name="connsiteX5" fmla="*/ 452315 w 636847"/>
                  <a:gd name="connsiteY5" fmla="*/ 18349 h 650989"/>
                  <a:gd name="connsiteX0" fmla="*/ 315895 w 635381"/>
                  <a:gd name="connsiteY0" fmla="*/ 7555 h 699189"/>
                  <a:gd name="connsiteX1" fmla="*/ 87295 w 635381"/>
                  <a:gd name="connsiteY1" fmla="*/ 280401 h 699189"/>
                  <a:gd name="connsiteX2" fmla="*/ 20927 w 635381"/>
                  <a:gd name="connsiteY2" fmla="*/ 656484 h 699189"/>
                  <a:gd name="connsiteX3" fmla="*/ 433882 w 635381"/>
                  <a:gd name="connsiteY3" fmla="*/ 626988 h 699189"/>
                  <a:gd name="connsiteX4" fmla="*/ 632985 w 635381"/>
                  <a:gd name="connsiteY4" fmla="*/ 125542 h 699189"/>
                  <a:gd name="connsiteX5" fmla="*/ 315895 w 635381"/>
                  <a:gd name="connsiteY5" fmla="*/ 7555 h 69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381" h="699189">
                    <a:moveTo>
                      <a:pt x="315895" y="7555"/>
                    </a:moveTo>
                    <a:cubicBezTo>
                      <a:pt x="224947" y="33365"/>
                      <a:pt x="136456" y="172246"/>
                      <a:pt x="87295" y="280401"/>
                    </a:cubicBezTo>
                    <a:cubicBezTo>
                      <a:pt x="38134" y="388556"/>
                      <a:pt x="-36837" y="598720"/>
                      <a:pt x="20927" y="656484"/>
                    </a:cubicBezTo>
                    <a:cubicBezTo>
                      <a:pt x="78691" y="714248"/>
                      <a:pt x="319582" y="721623"/>
                      <a:pt x="433882" y="626988"/>
                    </a:cubicBezTo>
                    <a:cubicBezTo>
                      <a:pt x="548182" y="532353"/>
                      <a:pt x="652649" y="228781"/>
                      <a:pt x="632985" y="125542"/>
                    </a:cubicBezTo>
                    <a:cubicBezTo>
                      <a:pt x="613321" y="22303"/>
                      <a:pt x="406843" y="-18255"/>
                      <a:pt x="315895" y="7555"/>
                    </a:cubicBezTo>
                    <a:close/>
                  </a:path>
                </a:pathLst>
              </a:cu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3" name="Forme libre : forme 222">
                <a:extLst>
                  <a:ext uri="{FF2B5EF4-FFF2-40B4-BE49-F238E27FC236}">
                    <a16:creationId xmlns:a16="http://schemas.microsoft.com/office/drawing/2014/main" id="{DC259E1A-C729-4925-BA21-FC9E474EBB24}"/>
                  </a:ext>
                </a:extLst>
              </p:cNvPr>
              <p:cNvSpPr/>
              <p:nvPr/>
            </p:nvSpPr>
            <p:spPr>
              <a:xfrm>
                <a:off x="2517837" y="4786233"/>
                <a:ext cx="358105" cy="407431"/>
              </a:xfrm>
              <a:custGeom>
                <a:avLst/>
                <a:gdLst>
                  <a:gd name="connsiteX0" fmla="*/ 517127 w 701659"/>
                  <a:gd name="connsiteY0" fmla="*/ 18349 h 674691"/>
                  <a:gd name="connsiteX1" fmla="*/ 155792 w 701659"/>
                  <a:gd name="connsiteY1" fmla="*/ 232201 h 674691"/>
                  <a:gd name="connsiteX2" fmla="*/ 15682 w 701659"/>
                  <a:gd name="connsiteY2" fmla="*/ 645155 h 674691"/>
                  <a:gd name="connsiteX3" fmla="*/ 502379 w 701659"/>
                  <a:gd name="connsiteY3" fmla="*/ 578788 h 674691"/>
                  <a:gd name="connsiteX4" fmla="*/ 701482 w 701659"/>
                  <a:gd name="connsiteY4" fmla="*/ 77342 h 674691"/>
                  <a:gd name="connsiteX5" fmla="*/ 517127 w 701659"/>
                  <a:gd name="connsiteY5" fmla="*/ 18349 h 674691"/>
                  <a:gd name="connsiteX0" fmla="*/ 440539 w 625071"/>
                  <a:gd name="connsiteY0" fmla="*/ 18349 h 755667"/>
                  <a:gd name="connsiteX1" fmla="*/ 79204 w 625071"/>
                  <a:gd name="connsiteY1" fmla="*/ 232201 h 755667"/>
                  <a:gd name="connsiteX2" fmla="*/ 27585 w 625071"/>
                  <a:gd name="connsiteY2" fmla="*/ 741020 h 755667"/>
                  <a:gd name="connsiteX3" fmla="*/ 425791 w 625071"/>
                  <a:gd name="connsiteY3" fmla="*/ 578788 h 755667"/>
                  <a:gd name="connsiteX4" fmla="*/ 624894 w 625071"/>
                  <a:gd name="connsiteY4" fmla="*/ 77342 h 755667"/>
                  <a:gd name="connsiteX5" fmla="*/ 440539 w 625071"/>
                  <a:gd name="connsiteY5" fmla="*/ 18349 h 755667"/>
                  <a:gd name="connsiteX0" fmla="*/ 303417 w 622903"/>
                  <a:gd name="connsiteY0" fmla="*/ 15360 h 760052"/>
                  <a:gd name="connsiteX1" fmla="*/ 74817 w 622903"/>
                  <a:gd name="connsiteY1" fmla="*/ 236586 h 760052"/>
                  <a:gd name="connsiteX2" fmla="*/ 23198 w 622903"/>
                  <a:gd name="connsiteY2" fmla="*/ 745405 h 760052"/>
                  <a:gd name="connsiteX3" fmla="*/ 421404 w 622903"/>
                  <a:gd name="connsiteY3" fmla="*/ 583173 h 760052"/>
                  <a:gd name="connsiteX4" fmla="*/ 620507 w 622903"/>
                  <a:gd name="connsiteY4" fmla="*/ 81727 h 760052"/>
                  <a:gd name="connsiteX5" fmla="*/ 303417 w 622903"/>
                  <a:gd name="connsiteY5" fmla="*/ 15360 h 760052"/>
                  <a:gd name="connsiteX0" fmla="*/ 308805 w 636146"/>
                  <a:gd name="connsiteY0" fmla="*/ 15967 h 762895"/>
                  <a:gd name="connsiteX1" fmla="*/ 80205 w 636146"/>
                  <a:gd name="connsiteY1" fmla="*/ 237193 h 762895"/>
                  <a:gd name="connsiteX2" fmla="*/ 28586 w 636146"/>
                  <a:gd name="connsiteY2" fmla="*/ 746012 h 762895"/>
                  <a:gd name="connsiteX3" fmla="*/ 500534 w 636146"/>
                  <a:gd name="connsiteY3" fmla="*/ 598529 h 762895"/>
                  <a:gd name="connsiteX4" fmla="*/ 625895 w 636146"/>
                  <a:gd name="connsiteY4" fmla="*/ 82334 h 762895"/>
                  <a:gd name="connsiteX5" fmla="*/ 308805 w 636146"/>
                  <a:gd name="connsiteY5" fmla="*/ 15967 h 762895"/>
                  <a:gd name="connsiteX0" fmla="*/ 274973 w 602314"/>
                  <a:gd name="connsiteY0" fmla="*/ 15967 h 685277"/>
                  <a:gd name="connsiteX1" fmla="*/ 46373 w 602314"/>
                  <a:gd name="connsiteY1" fmla="*/ 237193 h 685277"/>
                  <a:gd name="connsiteX2" fmla="*/ 39000 w 602314"/>
                  <a:gd name="connsiteY2" fmla="*/ 650147 h 685277"/>
                  <a:gd name="connsiteX3" fmla="*/ 466702 w 602314"/>
                  <a:gd name="connsiteY3" fmla="*/ 598529 h 685277"/>
                  <a:gd name="connsiteX4" fmla="*/ 592063 w 602314"/>
                  <a:gd name="connsiteY4" fmla="*/ 82334 h 685277"/>
                  <a:gd name="connsiteX5" fmla="*/ 274973 w 602314"/>
                  <a:gd name="connsiteY5" fmla="*/ 15967 h 68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314" h="685277">
                    <a:moveTo>
                      <a:pt x="274973" y="15967"/>
                    </a:moveTo>
                    <a:cubicBezTo>
                      <a:pt x="184025" y="41777"/>
                      <a:pt x="85702" y="131496"/>
                      <a:pt x="46373" y="237193"/>
                    </a:cubicBezTo>
                    <a:cubicBezTo>
                      <a:pt x="7044" y="342890"/>
                      <a:pt x="-31055" y="589924"/>
                      <a:pt x="39000" y="650147"/>
                    </a:cubicBezTo>
                    <a:cubicBezTo>
                      <a:pt x="109055" y="710370"/>
                      <a:pt x="352402" y="693164"/>
                      <a:pt x="466702" y="598529"/>
                    </a:cubicBezTo>
                    <a:cubicBezTo>
                      <a:pt x="581002" y="503894"/>
                      <a:pt x="624018" y="179428"/>
                      <a:pt x="592063" y="82334"/>
                    </a:cubicBezTo>
                    <a:cubicBezTo>
                      <a:pt x="560108" y="-14760"/>
                      <a:pt x="365921" y="-9843"/>
                      <a:pt x="274973" y="15967"/>
                    </a:cubicBezTo>
                    <a:close/>
                  </a:path>
                </a:pathLst>
              </a:cu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4" name="Forme libre : forme 223">
                <a:extLst>
                  <a:ext uri="{FF2B5EF4-FFF2-40B4-BE49-F238E27FC236}">
                    <a16:creationId xmlns:a16="http://schemas.microsoft.com/office/drawing/2014/main" id="{9E1C2452-9A63-4559-B40A-AA613FCD3D73}"/>
                  </a:ext>
                </a:extLst>
              </p:cNvPr>
              <p:cNvSpPr/>
              <p:nvPr/>
            </p:nvSpPr>
            <p:spPr>
              <a:xfrm>
                <a:off x="2926041" y="4838111"/>
                <a:ext cx="318676" cy="405141"/>
              </a:xfrm>
              <a:custGeom>
                <a:avLst/>
                <a:gdLst>
                  <a:gd name="connsiteX0" fmla="*/ 517127 w 701659"/>
                  <a:gd name="connsiteY0" fmla="*/ 18349 h 674691"/>
                  <a:gd name="connsiteX1" fmla="*/ 155792 w 701659"/>
                  <a:gd name="connsiteY1" fmla="*/ 232201 h 674691"/>
                  <a:gd name="connsiteX2" fmla="*/ 15682 w 701659"/>
                  <a:gd name="connsiteY2" fmla="*/ 645155 h 674691"/>
                  <a:gd name="connsiteX3" fmla="*/ 502379 w 701659"/>
                  <a:gd name="connsiteY3" fmla="*/ 578788 h 674691"/>
                  <a:gd name="connsiteX4" fmla="*/ 701482 w 701659"/>
                  <a:gd name="connsiteY4" fmla="*/ 77342 h 674691"/>
                  <a:gd name="connsiteX5" fmla="*/ 517127 w 701659"/>
                  <a:gd name="connsiteY5" fmla="*/ 18349 h 674691"/>
                  <a:gd name="connsiteX0" fmla="*/ 360278 w 702694"/>
                  <a:gd name="connsiteY0" fmla="*/ 9002 h 709589"/>
                  <a:gd name="connsiteX1" fmla="*/ 153801 w 702694"/>
                  <a:gd name="connsiteY1" fmla="*/ 267099 h 709589"/>
                  <a:gd name="connsiteX2" fmla="*/ 13691 w 702694"/>
                  <a:gd name="connsiteY2" fmla="*/ 680053 h 709589"/>
                  <a:gd name="connsiteX3" fmla="*/ 500388 w 702694"/>
                  <a:gd name="connsiteY3" fmla="*/ 613686 h 709589"/>
                  <a:gd name="connsiteX4" fmla="*/ 699491 w 702694"/>
                  <a:gd name="connsiteY4" fmla="*/ 112240 h 709589"/>
                  <a:gd name="connsiteX5" fmla="*/ 360278 w 702694"/>
                  <a:gd name="connsiteY5" fmla="*/ 9002 h 709589"/>
                  <a:gd name="connsiteX0" fmla="*/ 280661 w 623077"/>
                  <a:gd name="connsiteY0" fmla="*/ 9002 h 661210"/>
                  <a:gd name="connsiteX1" fmla="*/ 74184 w 623077"/>
                  <a:gd name="connsiteY1" fmla="*/ 267099 h 661210"/>
                  <a:gd name="connsiteX2" fmla="*/ 22564 w 623077"/>
                  <a:gd name="connsiteY2" fmla="*/ 584188 h 661210"/>
                  <a:gd name="connsiteX3" fmla="*/ 420771 w 623077"/>
                  <a:gd name="connsiteY3" fmla="*/ 613686 h 661210"/>
                  <a:gd name="connsiteX4" fmla="*/ 619874 w 623077"/>
                  <a:gd name="connsiteY4" fmla="*/ 112240 h 661210"/>
                  <a:gd name="connsiteX5" fmla="*/ 280661 w 623077"/>
                  <a:gd name="connsiteY5" fmla="*/ 9002 h 661210"/>
                  <a:gd name="connsiteX0" fmla="*/ 267737 w 610153"/>
                  <a:gd name="connsiteY0" fmla="*/ 13080 h 662887"/>
                  <a:gd name="connsiteX1" fmla="*/ 135002 w 610153"/>
                  <a:gd name="connsiteY1" fmla="*/ 330171 h 662887"/>
                  <a:gd name="connsiteX2" fmla="*/ 9640 w 610153"/>
                  <a:gd name="connsiteY2" fmla="*/ 588266 h 662887"/>
                  <a:gd name="connsiteX3" fmla="*/ 407847 w 610153"/>
                  <a:gd name="connsiteY3" fmla="*/ 617764 h 662887"/>
                  <a:gd name="connsiteX4" fmla="*/ 606950 w 610153"/>
                  <a:gd name="connsiteY4" fmla="*/ 116318 h 662887"/>
                  <a:gd name="connsiteX5" fmla="*/ 267737 w 610153"/>
                  <a:gd name="connsiteY5" fmla="*/ 13080 h 662887"/>
                  <a:gd name="connsiteX0" fmla="*/ 266322 w 608738"/>
                  <a:gd name="connsiteY0" fmla="*/ 13080 h 662887"/>
                  <a:gd name="connsiteX1" fmla="*/ 133587 w 608738"/>
                  <a:gd name="connsiteY1" fmla="*/ 330171 h 662887"/>
                  <a:gd name="connsiteX2" fmla="*/ 8225 w 608738"/>
                  <a:gd name="connsiteY2" fmla="*/ 588266 h 662887"/>
                  <a:gd name="connsiteX3" fmla="*/ 406432 w 608738"/>
                  <a:gd name="connsiteY3" fmla="*/ 617764 h 662887"/>
                  <a:gd name="connsiteX4" fmla="*/ 605535 w 608738"/>
                  <a:gd name="connsiteY4" fmla="*/ 116318 h 662887"/>
                  <a:gd name="connsiteX5" fmla="*/ 266322 w 608738"/>
                  <a:gd name="connsiteY5" fmla="*/ 13080 h 662887"/>
                  <a:gd name="connsiteX0" fmla="*/ 258537 w 600953"/>
                  <a:gd name="connsiteY0" fmla="*/ 13080 h 677232"/>
                  <a:gd name="connsiteX1" fmla="*/ 125802 w 600953"/>
                  <a:gd name="connsiteY1" fmla="*/ 330171 h 677232"/>
                  <a:gd name="connsiteX2" fmla="*/ 440 w 600953"/>
                  <a:gd name="connsiteY2" fmla="*/ 588266 h 677232"/>
                  <a:gd name="connsiteX3" fmla="*/ 398647 w 600953"/>
                  <a:gd name="connsiteY3" fmla="*/ 617764 h 677232"/>
                  <a:gd name="connsiteX4" fmla="*/ 597750 w 600953"/>
                  <a:gd name="connsiteY4" fmla="*/ 116318 h 677232"/>
                  <a:gd name="connsiteX5" fmla="*/ 258537 w 600953"/>
                  <a:gd name="connsiteY5" fmla="*/ 13080 h 677232"/>
                  <a:gd name="connsiteX0" fmla="*/ 171832 w 514248"/>
                  <a:gd name="connsiteY0" fmla="*/ 13080 h 698525"/>
                  <a:gd name="connsiteX1" fmla="*/ 39097 w 514248"/>
                  <a:gd name="connsiteY1" fmla="*/ 330171 h 698525"/>
                  <a:gd name="connsiteX2" fmla="*/ 2225 w 514248"/>
                  <a:gd name="connsiteY2" fmla="*/ 632511 h 698525"/>
                  <a:gd name="connsiteX3" fmla="*/ 311942 w 514248"/>
                  <a:gd name="connsiteY3" fmla="*/ 617764 h 698525"/>
                  <a:gd name="connsiteX4" fmla="*/ 511045 w 514248"/>
                  <a:gd name="connsiteY4" fmla="*/ 116318 h 698525"/>
                  <a:gd name="connsiteX5" fmla="*/ 171832 w 514248"/>
                  <a:gd name="connsiteY5" fmla="*/ 13080 h 698525"/>
                  <a:gd name="connsiteX0" fmla="*/ 193579 w 535995"/>
                  <a:gd name="connsiteY0" fmla="*/ 13080 h 681425"/>
                  <a:gd name="connsiteX1" fmla="*/ 60844 w 535995"/>
                  <a:gd name="connsiteY1" fmla="*/ 330171 h 681425"/>
                  <a:gd name="connsiteX2" fmla="*/ 23972 w 535995"/>
                  <a:gd name="connsiteY2" fmla="*/ 632511 h 681425"/>
                  <a:gd name="connsiteX3" fmla="*/ 333689 w 535995"/>
                  <a:gd name="connsiteY3" fmla="*/ 617764 h 681425"/>
                  <a:gd name="connsiteX4" fmla="*/ 532792 w 535995"/>
                  <a:gd name="connsiteY4" fmla="*/ 116318 h 681425"/>
                  <a:gd name="connsiteX5" fmla="*/ 193579 w 535995"/>
                  <a:gd name="connsiteY5" fmla="*/ 13080 h 68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995" h="681425">
                    <a:moveTo>
                      <a:pt x="193579" y="13080"/>
                    </a:moveTo>
                    <a:cubicBezTo>
                      <a:pt x="114921" y="48722"/>
                      <a:pt x="89112" y="226933"/>
                      <a:pt x="60844" y="330171"/>
                    </a:cubicBezTo>
                    <a:cubicBezTo>
                      <a:pt x="32576" y="433409"/>
                      <a:pt x="-36251" y="577205"/>
                      <a:pt x="23972" y="632511"/>
                    </a:cubicBezTo>
                    <a:cubicBezTo>
                      <a:pt x="84195" y="687817"/>
                      <a:pt x="219389" y="712399"/>
                      <a:pt x="333689" y="617764"/>
                    </a:cubicBezTo>
                    <a:cubicBezTo>
                      <a:pt x="447989" y="523129"/>
                      <a:pt x="556144" y="217099"/>
                      <a:pt x="532792" y="116318"/>
                    </a:cubicBezTo>
                    <a:cubicBezTo>
                      <a:pt x="509440" y="15537"/>
                      <a:pt x="272237" y="-22562"/>
                      <a:pt x="193579" y="13080"/>
                    </a:cubicBezTo>
                    <a:close/>
                  </a:path>
                </a:pathLst>
              </a:cu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5" name="Forme libre : forme 224">
                <a:extLst>
                  <a:ext uri="{FF2B5EF4-FFF2-40B4-BE49-F238E27FC236}">
                    <a16:creationId xmlns:a16="http://schemas.microsoft.com/office/drawing/2014/main" id="{3E99744D-5243-48C9-9A8F-3C278EB6B74B}"/>
                  </a:ext>
                </a:extLst>
              </p:cNvPr>
              <p:cNvSpPr/>
              <p:nvPr/>
            </p:nvSpPr>
            <p:spPr>
              <a:xfrm>
                <a:off x="3389611" y="4558393"/>
                <a:ext cx="324497" cy="439259"/>
              </a:xfrm>
              <a:custGeom>
                <a:avLst/>
                <a:gdLst>
                  <a:gd name="connsiteX0" fmla="*/ 517127 w 701659"/>
                  <a:gd name="connsiteY0" fmla="*/ 18349 h 674691"/>
                  <a:gd name="connsiteX1" fmla="*/ 155792 w 701659"/>
                  <a:gd name="connsiteY1" fmla="*/ 232201 h 674691"/>
                  <a:gd name="connsiteX2" fmla="*/ 15682 w 701659"/>
                  <a:gd name="connsiteY2" fmla="*/ 645155 h 674691"/>
                  <a:gd name="connsiteX3" fmla="*/ 502379 w 701659"/>
                  <a:gd name="connsiteY3" fmla="*/ 578788 h 674691"/>
                  <a:gd name="connsiteX4" fmla="*/ 701482 w 701659"/>
                  <a:gd name="connsiteY4" fmla="*/ 77342 h 674691"/>
                  <a:gd name="connsiteX5" fmla="*/ 517127 w 701659"/>
                  <a:gd name="connsiteY5" fmla="*/ 18349 h 674691"/>
                  <a:gd name="connsiteX0" fmla="*/ 517127 w 628173"/>
                  <a:gd name="connsiteY0" fmla="*/ 29064 h 685406"/>
                  <a:gd name="connsiteX1" fmla="*/ 155792 w 628173"/>
                  <a:gd name="connsiteY1" fmla="*/ 242916 h 685406"/>
                  <a:gd name="connsiteX2" fmla="*/ 15682 w 628173"/>
                  <a:gd name="connsiteY2" fmla="*/ 655870 h 685406"/>
                  <a:gd name="connsiteX3" fmla="*/ 502379 w 628173"/>
                  <a:gd name="connsiteY3" fmla="*/ 589503 h 685406"/>
                  <a:gd name="connsiteX4" fmla="*/ 627740 w 628173"/>
                  <a:gd name="connsiteY4" fmla="*/ 65935 h 685406"/>
                  <a:gd name="connsiteX5" fmla="*/ 517127 w 628173"/>
                  <a:gd name="connsiteY5" fmla="*/ 29064 h 685406"/>
                  <a:gd name="connsiteX0" fmla="*/ 434910 w 629178"/>
                  <a:gd name="connsiteY0" fmla="*/ 16116 h 709329"/>
                  <a:gd name="connsiteX1" fmla="*/ 154691 w 629178"/>
                  <a:gd name="connsiteY1" fmla="*/ 266839 h 709329"/>
                  <a:gd name="connsiteX2" fmla="*/ 14581 w 629178"/>
                  <a:gd name="connsiteY2" fmla="*/ 679793 h 709329"/>
                  <a:gd name="connsiteX3" fmla="*/ 501278 w 629178"/>
                  <a:gd name="connsiteY3" fmla="*/ 613426 h 709329"/>
                  <a:gd name="connsiteX4" fmla="*/ 626639 w 629178"/>
                  <a:gd name="connsiteY4" fmla="*/ 89858 h 709329"/>
                  <a:gd name="connsiteX5" fmla="*/ 434910 w 629178"/>
                  <a:gd name="connsiteY5" fmla="*/ 16116 h 709329"/>
                  <a:gd name="connsiteX0" fmla="*/ 434910 w 629178"/>
                  <a:gd name="connsiteY0" fmla="*/ 9563 h 702776"/>
                  <a:gd name="connsiteX1" fmla="*/ 154691 w 629178"/>
                  <a:gd name="connsiteY1" fmla="*/ 260286 h 702776"/>
                  <a:gd name="connsiteX2" fmla="*/ 14581 w 629178"/>
                  <a:gd name="connsiteY2" fmla="*/ 673240 h 702776"/>
                  <a:gd name="connsiteX3" fmla="*/ 501278 w 629178"/>
                  <a:gd name="connsiteY3" fmla="*/ 606873 h 702776"/>
                  <a:gd name="connsiteX4" fmla="*/ 626639 w 629178"/>
                  <a:gd name="connsiteY4" fmla="*/ 83305 h 702776"/>
                  <a:gd name="connsiteX5" fmla="*/ 434910 w 629178"/>
                  <a:gd name="connsiteY5" fmla="*/ 9563 h 702776"/>
                  <a:gd name="connsiteX0" fmla="*/ 368843 w 563111"/>
                  <a:gd name="connsiteY0" fmla="*/ 9563 h 708212"/>
                  <a:gd name="connsiteX1" fmla="*/ 88624 w 563111"/>
                  <a:gd name="connsiteY1" fmla="*/ 260286 h 708212"/>
                  <a:gd name="connsiteX2" fmla="*/ 22256 w 563111"/>
                  <a:gd name="connsiteY2" fmla="*/ 680614 h 708212"/>
                  <a:gd name="connsiteX3" fmla="*/ 435211 w 563111"/>
                  <a:gd name="connsiteY3" fmla="*/ 606873 h 708212"/>
                  <a:gd name="connsiteX4" fmla="*/ 560572 w 563111"/>
                  <a:gd name="connsiteY4" fmla="*/ 83305 h 708212"/>
                  <a:gd name="connsiteX5" fmla="*/ 368843 w 563111"/>
                  <a:gd name="connsiteY5" fmla="*/ 9563 h 708212"/>
                  <a:gd name="connsiteX0" fmla="*/ 356181 w 550449"/>
                  <a:gd name="connsiteY0" fmla="*/ 17208 h 714765"/>
                  <a:gd name="connsiteX1" fmla="*/ 149704 w 550449"/>
                  <a:gd name="connsiteY1" fmla="*/ 282679 h 714765"/>
                  <a:gd name="connsiteX2" fmla="*/ 9594 w 550449"/>
                  <a:gd name="connsiteY2" fmla="*/ 688259 h 714765"/>
                  <a:gd name="connsiteX3" fmla="*/ 422549 w 550449"/>
                  <a:gd name="connsiteY3" fmla="*/ 614518 h 714765"/>
                  <a:gd name="connsiteX4" fmla="*/ 547910 w 550449"/>
                  <a:gd name="connsiteY4" fmla="*/ 90950 h 714765"/>
                  <a:gd name="connsiteX5" fmla="*/ 356181 w 550449"/>
                  <a:gd name="connsiteY5" fmla="*/ 17208 h 714765"/>
                  <a:gd name="connsiteX0" fmla="*/ 353896 w 545787"/>
                  <a:gd name="connsiteY0" fmla="*/ 19258 h 738810"/>
                  <a:gd name="connsiteX1" fmla="*/ 147419 w 545787"/>
                  <a:gd name="connsiteY1" fmla="*/ 284729 h 738810"/>
                  <a:gd name="connsiteX2" fmla="*/ 7309 w 545787"/>
                  <a:gd name="connsiteY2" fmla="*/ 690309 h 738810"/>
                  <a:gd name="connsiteX3" fmla="*/ 376018 w 545787"/>
                  <a:gd name="connsiteY3" fmla="*/ 668187 h 738810"/>
                  <a:gd name="connsiteX4" fmla="*/ 545625 w 545787"/>
                  <a:gd name="connsiteY4" fmla="*/ 93000 h 738810"/>
                  <a:gd name="connsiteX5" fmla="*/ 353896 w 545787"/>
                  <a:gd name="connsiteY5" fmla="*/ 19258 h 73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787" h="738810">
                    <a:moveTo>
                      <a:pt x="353896" y="19258"/>
                    </a:moveTo>
                    <a:cubicBezTo>
                      <a:pt x="287529" y="51213"/>
                      <a:pt x="205183" y="172887"/>
                      <a:pt x="147419" y="284729"/>
                    </a:cubicBezTo>
                    <a:cubicBezTo>
                      <a:pt x="89655" y="396571"/>
                      <a:pt x="-30791" y="626399"/>
                      <a:pt x="7309" y="690309"/>
                    </a:cubicBezTo>
                    <a:cubicBezTo>
                      <a:pt x="45409" y="754219"/>
                      <a:pt x="261718" y="762822"/>
                      <a:pt x="376018" y="668187"/>
                    </a:cubicBezTo>
                    <a:cubicBezTo>
                      <a:pt x="490318" y="573552"/>
                      <a:pt x="549312" y="201155"/>
                      <a:pt x="545625" y="93000"/>
                    </a:cubicBezTo>
                    <a:cubicBezTo>
                      <a:pt x="541938" y="-15155"/>
                      <a:pt x="420263" y="-12697"/>
                      <a:pt x="353896" y="19258"/>
                    </a:cubicBezTo>
                    <a:close/>
                  </a:path>
                </a:pathLst>
              </a:cu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6" name="Forme libre : forme 225">
                <a:extLst>
                  <a:ext uri="{FF2B5EF4-FFF2-40B4-BE49-F238E27FC236}">
                    <a16:creationId xmlns:a16="http://schemas.microsoft.com/office/drawing/2014/main" id="{32149EEC-5B55-4584-A7CE-73918D28C5BE}"/>
                  </a:ext>
                </a:extLst>
              </p:cNvPr>
              <p:cNvSpPr/>
              <p:nvPr/>
            </p:nvSpPr>
            <p:spPr>
              <a:xfrm>
                <a:off x="3194723" y="5050950"/>
                <a:ext cx="372495" cy="360990"/>
              </a:xfrm>
              <a:custGeom>
                <a:avLst/>
                <a:gdLst>
                  <a:gd name="connsiteX0" fmla="*/ 517127 w 701659"/>
                  <a:gd name="connsiteY0" fmla="*/ 18349 h 674691"/>
                  <a:gd name="connsiteX1" fmla="*/ 155792 w 701659"/>
                  <a:gd name="connsiteY1" fmla="*/ 232201 h 674691"/>
                  <a:gd name="connsiteX2" fmla="*/ 15682 w 701659"/>
                  <a:gd name="connsiteY2" fmla="*/ 645155 h 674691"/>
                  <a:gd name="connsiteX3" fmla="*/ 502379 w 701659"/>
                  <a:gd name="connsiteY3" fmla="*/ 578788 h 674691"/>
                  <a:gd name="connsiteX4" fmla="*/ 701482 w 701659"/>
                  <a:gd name="connsiteY4" fmla="*/ 77342 h 674691"/>
                  <a:gd name="connsiteX5" fmla="*/ 517127 w 701659"/>
                  <a:gd name="connsiteY5" fmla="*/ 18349 h 674691"/>
                  <a:gd name="connsiteX0" fmla="*/ 508840 w 693353"/>
                  <a:gd name="connsiteY0" fmla="*/ 27531 h 697518"/>
                  <a:gd name="connsiteX1" fmla="*/ 221246 w 693353"/>
                  <a:gd name="connsiteY1" fmla="*/ 57028 h 697518"/>
                  <a:gd name="connsiteX2" fmla="*/ 7395 w 693353"/>
                  <a:gd name="connsiteY2" fmla="*/ 654337 h 697518"/>
                  <a:gd name="connsiteX3" fmla="*/ 494092 w 693353"/>
                  <a:gd name="connsiteY3" fmla="*/ 587970 h 697518"/>
                  <a:gd name="connsiteX4" fmla="*/ 693195 w 693353"/>
                  <a:gd name="connsiteY4" fmla="*/ 86524 h 697518"/>
                  <a:gd name="connsiteX5" fmla="*/ 508840 w 693353"/>
                  <a:gd name="connsiteY5" fmla="*/ 27531 h 697518"/>
                  <a:gd name="connsiteX0" fmla="*/ 445065 w 629578"/>
                  <a:gd name="connsiteY0" fmla="*/ 20333 h 634164"/>
                  <a:gd name="connsiteX1" fmla="*/ 157471 w 629578"/>
                  <a:gd name="connsiteY1" fmla="*/ 49830 h 634164"/>
                  <a:gd name="connsiteX2" fmla="*/ 9988 w 629578"/>
                  <a:gd name="connsiteY2" fmla="*/ 543900 h 634164"/>
                  <a:gd name="connsiteX3" fmla="*/ 430317 w 629578"/>
                  <a:gd name="connsiteY3" fmla="*/ 580772 h 634164"/>
                  <a:gd name="connsiteX4" fmla="*/ 629420 w 629578"/>
                  <a:gd name="connsiteY4" fmla="*/ 79326 h 634164"/>
                  <a:gd name="connsiteX5" fmla="*/ 445065 w 629578"/>
                  <a:gd name="connsiteY5" fmla="*/ 20333 h 634164"/>
                  <a:gd name="connsiteX0" fmla="*/ 449252 w 635757"/>
                  <a:gd name="connsiteY0" fmla="*/ 20333 h 602088"/>
                  <a:gd name="connsiteX1" fmla="*/ 161658 w 635757"/>
                  <a:gd name="connsiteY1" fmla="*/ 49830 h 602088"/>
                  <a:gd name="connsiteX2" fmla="*/ 14175 w 635757"/>
                  <a:gd name="connsiteY2" fmla="*/ 543900 h 602088"/>
                  <a:gd name="connsiteX3" fmla="*/ 508246 w 635757"/>
                  <a:gd name="connsiteY3" fmla="*/ 529152 h 602088"/>
                  <a:gd name="connsiteX4" fmla="*/ 633607 w 635757"/>
                  <a:gd name="connsiteY4" fmla="*/ 79326 h 602088"/>
                  <a:gd name="connsiteX5" fmla="*/ 449252 w 635757"/>
                  <a:gd name="connsiteY5" fmla="*/ 20333 h 602088"/>
                  <a:gd name="connsiteX0" fmla="*/ 449252 w 603593"/>
                  <a:gd name="connsiteY0" fmla="*/ 25412 h 607167"/>
                  <a:gd name="connsiteX1" fmla="*/ 161658 w 603593"/>
                  <a:gd name="connsiteY1" fmla="*/ 54909 h 607167"/>
                  <a:gd name="connsiteX2" fmla="*/ 14175 w 603593"/>
                  <a:gd name="connsiteY2" fmla="*/ 548979 h 607167"/>
                  <a:gd name="connsiteX3" fmla="*/ 508246 w 603593"/>
                  <a:gd name="connsiteY3" fmla="*/ 534231 h 607167"/>
                  <a:gd name="connsiteX4" fmla="*/ 596736 w 603593"/>
                  <a:gd name="connsiteY4" fmla="*/ 172895 h 607167"/>
                  <a:gd name="connsiteX5" fmla="*/ 449252 w 603593"/>
                  <a:gd name="connsiteY5" fmla="*/ 25412 h 607167"/>
                  <a:gd name="connsiteX0" fmla="*/ 449252 w 626518"/>
                  <a:gd name="connsiteY0" fmla="*/ 25412 h 607167"/>
                  <a:gd name="connsiteX1" fmla="*/ 161658 w 626518"/>
                  <a:gd name="connsiteY1" fmla="*/ 54909 h 607167"/>
                  <a:gd name="connsiteX2" fmla="*/ 14175 w 626518"/>
                  <a:gd name="connsiteY2" fmla="*/ 548979 h 607167"/>
                  <a:gd name="connsiteX3" fmla="*/ 508246 w 626518"/>
                  <a:gd name="connsiteY3" fmla="*/ 534231 h 607167"/>
                  <a:gd name="connsiteX4" fmla="*/ 596736 w 626518"/>
                  <a:gd name="connsiteY4" fmla="*/ 172895 h 607167"/>
                  <a:gd name="connsiteX5" fmla="*/ 449252 w 626518"/>
                  <a:gd name="connsiteY5" fmla="*/ 25412 h 60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518" h="607167">
                    <a:moveTo>
                      <a:pt x="449252" y="25412"/>
                    </a:moveTo>
                    <a:cubicBezTo>
                      <a:pt x="376739" y="5748"/>
                      <a:pt x="234171" y="-32352"/>
                      <a:pt x="161658" y="54909"/>
                    </a:cubicBezTo>
                    <a:cubicBezTo>
                      <a:pt x="89145" y="142170"/>
                      <a:pt x="-43590" y="469092"/>
                      <a:pt x="14175" y="548979"/>
                    </a:cubicBezTo>
                    <a:cubicBezTo>
                      <a:pt x="71940" y="628866"/>
                      <a:pt x="393946" y="628866"/>
                      <a:pt x="508246" y="534231"/>
                    </a:cubicBezTo>
                    <a:cubicBezTo>
                      <a:pt x="622546" y="439596"/>
                      <a:pt x="658188" y="257698"/>
                      <a:pt x="596736" y="172895"/>
                    </a:cubicBezTo>
                    <a:cubicBezTo>
                      <a:pt x="535284" y="88092"/>
                      <a:pt x="521765" y="45076"/>
                      <a:pt x="449252" y="25412"/>
                    </a:cubicBezTo>
                    <a:close/>
                  </a:path>
                </a:pathLst>
              </a:cu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7" name="Forme libre : forme 226">
                <a:extLst>
                  <a:ext uri="{FF2B5EF4-FFF2-40B4-BE49-F238E27FC236}">
                    <a16:creationId xmlns:a16="http://schemas.microsoft.com/office/drawing/2014/main" id="{05D7CB31-941A-4F89-AE26-5D8938EE4DDD}"/>
                  </a:ext>
                </a:extLst>
              </p:cNvPr>
              <p:cNvSpPr/>
              <p:nvPr/>
            </p:nvSpPr>
            <p:spPr>
              <a:xfrm>
                <a:off x="2388220" y="5208313"/>
                <a:ext cx="390802" cy="345001"/>
              </a:xfrm>
              <a:custGeom>
                <a:avLst/>
                <a:gdLst>
                  <a:gd name="connsiteX0" fmla="*/ 517127 w 701659"/>
                  <a:gd name="connsiteY0" fmla="*/ 18349 h 674691"/>
                  <a:gd name="connsiteX1" fmla="*/ 155792 w 701659"/>
                  <a:gd name="connsiteY1" fmla="*/ 232201 h 674691"/>
                  <a:gd name="connsiteX2" fmla="*/ 15682 w 701659"/>
                  <a:gd name="connsiteY2" fmla="*/ 645155 h 674691"/>
                  <a:gd name="connsiteX3" fmla="*/ 502379 w 701659"/>
                  <a:gd name="connsiteY3" fmla="*/ 578788 h 674691"/>
                  <a:gd name="connsiteX4" fmla="*/ 701482 w 701659"/>
                  <a:gd name="connsiteY4" fmla="*/ 77342 h 674691"/>
                  <a:gd name="connsiteX5" fmla="*/ 517127 w 701659"/>
                  <a:gd name="connsiteY5" fmla="*/ 18349 h 674691"/>
                  <a:gd name="connsiteX0" fmla="*/ 541895 w 726459"/>
                  <a:gd name="connsiteY0" fmla="*/ 10971 h 674953"/>
                  <a:gd name="connsiteX1" fmla="*/ 84695 w 726459"/>
                  <a:gd name="connsiteY1" fmla="*/ 121584 h 674953"/>
                  <a:gd name="connsiteX2" fmla="*/ 40450 w 726459"/>
                  <a:gd name="connsiteY2" fmla="*/ 637777 h 674953"/>
                  <a:gd name="connsiteX3" fmla="*/ 527147 w 726459"/>
                  <a:gd name="connsiteY3" fmla="*/ 571410 h 674953"/>
                  <a:gd name="connsiteX4" fmla="*/ 726250 w 726459"/>
                  <a:gd name="connsiteY4" fmla="*/ 69964 h 674953"/>
                  <a:gd name="connsiteX5" fmla="*/ 541895 w 726459"/>
                  <a:gd name="connsiteY5" fmla="*/ 10971 h 674953"/>
                  <a:gd name="connsiteX0" fmla="*/ 503408 w 724745"/>
                  <a:gd name="connsiteY0" fmla="*/ 65062 h 633180"/>
                  <a:gd name="connsiteX1" fmla="*/ 83079 w 724745"/>
                  <a:gd name="connsiteY1" fmla="*/ 79811 h 633180"/>
                  <a:gd name="connsiteX2" fmla="*/ 38834 w 724745"/>
                  <a:gd name="connsiteY2" fmla="*/ 596004 h 633180"/>
                  <a:gd name="connsiteX3" fmla="*/ 525531 w 724745"/>
                  <a:gd name="connsiteY3" fmla="*/ 529637 h 633180"/>
                  <a:gd name="connsiteX4" fmla="*/ 724634 w 724745"/>
                  <a:gd name="connsiteY4" fmla="*/ 28191 h 633180"/>
                  <a:gd name="connsiteX5" fmla="*/ 503408 w 724745"/>
                  <a:gd name="connsiteY5" fmla="*/ 65062 h 633180"/>
                  <a:gd name="connsiteX0" fmla="*/ 503408 w 724745"/>
                  <a:gd name="connsiteY0" fmla="*/ 65062 h 633180"/>
                  <a:gd name="connsiteX1" fmla="*/ 83079 w 724745"/>
                  <a:gd name="connsiteY1" fmla="*/ 79811 h 633180"/>
                  <a:gd name="connsiteX2" fmla="*/ 38834 w 724745"/>
                  <a:gd name="connsiteY2" fmla="*/ 596004 h 633180"/>
                  <a:gd name="connsiteX3" fmla="*/ 525531 w 724745"/>
                  <a:gd name="connsiteY3" fmla="*/ 529637 h 633180"/>
                  <a:gd name="connsiteX4" fmla="*/ 724634 w 724745"/>
                  <a:gd name="connsiteY4" fmla="*/ 28191 h 633180"/>
                  <a:gd name="connsiteX5" fmla="*/ 503408 w 724745"/>
                  <a:gd name="connsiteY5" fmla="*/ 65062 h 633180"/>
                  <a:gd name="connsiteX0" fmla="*/ 503408 w 687947"/>
                  <a:gd name="connsiteY0" fmla="*/ 34039 h 602157"/>
                  <a:gd name="connsiteX1" fmla="*/ 83079 w 687947"/>
                  <a:gd name="connsiteY1" fmla="*/ 48788 h 602157"/>
                  <a:gd name="connsiteX2" fmla="*/ 38834 w 687947"/>
                  <a:gd name="connsiteY2" fmla="*/ 564981 h 602157"/>
                  <a:gd name="connsiteX3" fmla="*/ 525531 w 687947"/>
                  <a:gd name="connsiteY3" fmla="*/ 498614 h 602157"/>
                  <a:gd name="connsiteX4" fmla="*/ 687763 w 687947"/>
                  <a:gd name="connsiteY4" fmla="*/ 159400 h 602157"/>
                  <a:gd name="connsiteX5" fmla="*/ 503408 w 687947"/>
                  <a:gd name="connsiteY5" fmla="*/ 34039 h 602157"/>
                  <a:gd name="connsiteX0" fmla="*/ 456230 w 640769"/>
                  <a:gd name="connsiteY0" fmla="*/ 20347 h 514978"/>
                  <a:gd name="connsiteX1" fmla="*/ 35901 w 640769"/>
                  <a:gd name="connsiteY1" fmla="*/ 35096 h 514978"/>
                  <a:gd name="connsiteX2" fmla="*/ 72772 w 640769"/>
                  <a:gd name="connsiteY2" fmla="*/ 352186 h 514978"/>
                  <a:gd name="connsiteX3" fmla="*/ 478353 w 640769"/>
                  <a:gd name="connsiteY3" fmla="*/ 484922 h 514978"/>
                  <a:gd name="connsiteX4" fmla="*/ 640585 w 640769"/>
                  <a:gd name="connsiteY4" fmla="*/ 145708 h 514978"/>
                  <a:gd name="connsiteX5" fmla="*/ 456230 w 640769"/>
                  <a:gd name="connsiteY5" fmla="*/ 20347 h 514978"/>
                  <a:gd name="connsiteX0" fmla="*/ 472769 w 657308"/>
                  <a:gd name="connsiteY0" fmla="*/ 83983 h 580273"/>
                  <a:gd name="connsiteX1" fmla="*/ 30317 w 657308"/>
                  <a:gd name="connsiteY1" fmla="*/ 17616 h 580273"/>
                  <a:gd name="connsiteX2" fmla="*/ 89311 w 657308"/>
                  <a:gd name="connsiteY2" fmla="*/ 415822 h 580273"/>
                  <a:gd name="connsiteX3" fmla="*/ 494892 w 657308"/>
                  <a:gd name="connsiteY3" fmla="*/ 548558 h 580273"/>
                  <a:gd name="connsiteX4" fmla="*/ 657124 w 657308"/>
                  <a:gd name="connsiteY4" fmla="*/ 209344 h 580273"/>
                  <a:gd name="connsiteX5" fmla="*/ 472769 w 657308"/>
                  <a:gd name="connsiteY5" fmla="*/ 83983 h 58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7308" h="580273">
                    <a:moveTo>
                      <a:pt x="472769" y="83983"/>
                    </a:moveTo>
                    <a:cubicBezTo>
                      <a:pt x="368301" y="52028"/>
                      <a:pt x="94227" y="-37690"/>
                      <a:pt x="30317" y="17616"/>
                    </a:cubicBezTo>
                    <a:cubicBezTo>
                      <a:pt x="-33593" y="72922"/>
                      <a:pt x="11882" y="327332"/>
                      <a:pt x="89311" y="415822"/>
                    </a:cubicBezTo>
                    <a:cubicBezTo>
                      <a:pt x="166740" y="504312"/>
                      <a:pt x="380592" y="643193"/>
                      <a:pt x="494892" y="548558"/>
                    </a:cubicBezTo>
                    <a:cubicBezTo>
                      <a:pt x="609192" y="453923"/>
                      <a:pt x="660811" y="286773"/>
                      <a:pt x="657124" y="209344"/>
                    </a:cubicBezTo>
                    <a:cubicBezTo>
                      <a:pt x="653437" y="131915"/>
                      <a:pt x="577237" y="115938"/>
                      <a:pt x="472769" y="83983"/>
                    </a:cubicBezTo>
                    <a:close/>
                  </a:path>
                </a:pathLst>
              </a:cu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8" name="Forme libre : forme 227">
                <a:extLst>
                  <a:ext uri="{FF2B5EF4-FFF2-40B4-BE49-F238E27FC236}">
                    <a16:creationId xmlns:a16="http://schemas.microsoft.com/office/drawing/2014/main" id="{22164141-B7D7-409A-9318-5387C9FD58D6}"/>
                  </a:ext>
                </a:extLst>
              </p:cNvPr>
              <p:cNvSpPr/>
              <p:nvPr/>
            </p:nvSpPr>
            <p:spPr>
              <a:xfrm>
                <a:off x="2747821" y="5299590"/>
                <a:ext cx="359693" cy="456416"/>
              </a:xfrm>
              <a:custGeom>
                <a:avLst/>
                <a:gdLst>
                  <a:gd name="connsiteX0" fmla="*/ 517127 w 701659"/>
                  <a:gd name="connsiteY0" fmla="*/ 18349 h 674691"/>
                  <a:gd name="connsiteX1" fmla="*/ 155792 w 701659"/>
                  <a:gd name="connsiteY1" fmla="*/ 232201 h 674691"/>
                  <a:gd name="connsiteX2" fmla="*/ 15682 w 701659"/>
                  <a:gd name="connsiteY2" fmla="*/ 645155 h 674691"/>
                  <a:gd name="connsiteX3" fmla="*/ 502379 w 701659"/>
                  <a:gd name="connsiteY3" fmla="*/ 578788 h 674691"/>
                  <a:gd name="connsiteX4" fmla="*/ 701482 w 701659"/>
                  <a:gd name="connsiteY4" fmla="*/ 77342 h 674691"/>
                  <a:gd name="connsiteX5" fmla="*/ 517127 w 701659"/>
                  <a:gd name="connsiteY5" fmla="*/ 18349 h 674691"/>
                  <a:gd name="connsiteX0" fmla="*/ 435148 w 701249"/>
                  <a:gd name="connsiteY0" fmla="*/ 17320 h 673662"/>
                  <a:gd name="connsiteX1" fmla="*/ 154694 w 701249"/>
                  <a:gd name="connsiteY1" fmla="*/ 231172 h 673662"/>
                  <a:gd name="connsiteX2" fmla="*/ 14584 w 701249"/>
                  <a:gd name="connsiteY2" fmla="*/ 644126 h 673662"/>
                  <a:gd name="connsiteX3" fmla="*/ 501281 w 701249"/>
                  <a:gd name="connsiteY3" fmla="*/ 577759 h 673662"/>
                  <a:gd name="connsiteX4" fmla="*/ 700384 w 701249"/>
                  <a:gd name="connsiteY4" fmla="*/ 76313 h 673662"/>
                  <a:gd name="connsiteX5" fmla="*/ 435148 w 701249"/>
                  <a:gd name="connsiteY5" fmla="*/ 17320 h 673662"/>
                  <a:gd name="connsiteX0" fmla="*/ 377838 w 702255"/>
                  <a:gd name="connsiteY0" fmla="*/ 13714 h 684576"/>
                  <a:gd name="connsiteX1" fmla="*/ 154002 w 702255"/>
                  <a:gd name="connsiteY1" fmla="*/ 242086 h 684576"/>
                  <a:gd name="connsiteX2" fmla="*/ 13892 w 702255"/>
                  <a:gd name="connsiteY2" fmla="*/ 655040 h 684576"/>
                  <a:gd name="connsiteX3" fmla="*/ 500589 w 702255"/>
                  <a:gd name="connsiteY3" fmla="*/ 588673 h 684576"/>
                  <a:gd name="connsiteX4" fmla="*/ 699692 w 702255"/>
                  <a:gd name="connsiteY4" fmla="*/ 87227 h 684576"/>
                  <a:gd name="connsiteX5" fmla="*/ 377838 w 702255"/>
                  <a:gd name="connsiteY5" fmla="*/ 13714 h 684576"/>
                  <a:gd name="connsiteX0" fmla="*/ 333221 w 657638"/>
                  <a:gd name="connsiteY0" fmla="*/ 13714 h 647061"/>
                  <a:gd name="connsiteX1" fmla="*/ 109385 w 657638"/>
                  <a:gd name="connsiteY1" fmla="*/ 242086 h 647061"/>
                  <a:gd name="connsiteX2" fmla="*/ 17804 w 657638"/>
                  <a:gd name="connsiteY2" fmla="*/ 589698 h 647061"/>
                  <a:gd name="connsiteX3" fmla="*/ 455972 w 657638"/>
                  <a:gd name="connsiteY3" fmla="*/ 588673 h 647061"/>
                  <a:gd name="connsiteX4" fmla="*/ 655075 w 657638"/>
                  <a:gd name="connsiteY4" fmla="*/ 87227 h 647061"/>
                  <a:gd name="connsiteX5" fmla="*/ 333221 w 657638"/>
                  <a:gd name="connsiteY5" fmla="*/ 13714 h 647061"/>
                  <a:gd name="connsiteX0" fmla="*/ 335933 w 663561"/>
                  <a:gd name="connsiteY0" fmla="*/ 19151 h 755810"/>
                  <a:gd name="connsiteX1" fmla="*/ 112097 w 663561"/>
                  <a:gd name="connsiteY1" fmla="*/ 247523 h 755810"/>
                  <a:gd name="connsiteX2" fmla="*/ 20516 w 663561"/>
                  <a:gd name="connsiteY2" fmla="*/ 595135 h 755810"/>
                  <a:gd name="connsiteX3" fmla="*/ 499125 w 663561"/>
                  <a:gd name="connsiteY3" fmla="*/ 724795 h 755810"/>
                  <a:gd name="connsiteX4" fmla="*/ 657787 w 663561"/>
                  <a:gd name="connsiteY4" fmla="*/ 92664 h 755810"/>
                  <a:gd name="connsiteX5" fmla="*/ 335933 w 663561"/>
                  <a:gd name="connsiteY5" fmla="*/ 19151 h 75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3561" h="755810">
                    <a:moveTo>
                      <a:pt x="335933" y="19151"/>
                    </a:moveTo>
                    <a:cubicBezTo>
                      <a:pt x="244985" y="44961"/>
                      <a:pt x="164666" y="151526"/>
                      <a:pt x="112097" y="247523"/>
                    </a:cubicBezTo>
                    <a:cubicBezTo>
                      <a:pt x="59528" y="343520"/>
                      <a:pt x="-43989" y="515590"/>
                      <a:pt x="20516" y="595135"/>
                    </a:cubicBezTo>
                    <a:cubicBezTo>
                      <a:pt x="85021" y="674680"/>
                      <a:pt x="384825" y="819430"/>
                      <a:pt x="499125" y="724795"/>
                    </a:cubicBezTo>
                    <a:cubicBezTo>
                      <a:pt x="613425" y="630160"/>
                      <a:pt x="684986" y="210271"/>
                      <a:pt x="657787" y="92664"/>
                    </a:cubicBezTo>
                    <a:cubicBezTo>
                      <a:pt x="630588" y="-24943"/>
                      <a:pt x="426881" y="-6659"/>
                      <a:pt x="335933" y="19151"/>
                    </a:cubicBezTo>
                    <a:close/>
                  </a:path>
                </a:pathLst>
              </a:cu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9" name="Forme libre : forme 228">
                <a:extLst>
                  <a:ext uri="{FF2B5EF4-FFF2-40B4-BE49-F238E27FC236}">
                    <a16:creationId xmlns:a16="http://schemas.microsoft.com/office/drawing/2014/main" id="{B12BF366-40F5-4EB8-BF55-63262195DF67}"/>
                  </a:ext>
                </a:extLst>
              </p:cNvPr>
              <p:cNvSpPr/>
              <p:nvPr/>
            </p:nvSpPr>
            <p:spPr>
              <a:xfrm>
                <a:off x="3177520" y="5464278"/>
                <a:ext cx="469837" cy="335140"/>
              </a:xfrm>
              <a:custGeom>
                <a:avLst/>
                <a:gdLst>
                  <a:gd name="connsiteX0" fmla="*/ 517127 w 701659"/>
                  <a:gd name="connsiteY0" fmla="*/ 18349 h 674691"/>
                  <a:gd name="connsiteX1" fmla="*/ 155792 w 701659"/>
                  <a:gd name="connsiteY1" fmla="*/ 232201 h 674691"/>
                  <a:gd name="connsiteX2" fmla="*/ 15682 w 701659"/>
                  <a:gd name="connsiteY2" fmla="*/ 645155 h 674691"/>
                  <a:gd name="connsiteX3" fmla="*/ 502379 w 701659"/>
                  <a:gd name="connsiteY3" fmla="*/ 578788 h 674691"/>
                  <a:gd name="connsiteX4" fmla="*/ 701482 w 701659"/>
                  <a:gd name="connsiteY4" fmla="*/ 77342 h 674691"/>
                  <a:gd name="connsiteX5" fmla="*/ 517127 w 701659"/>
                  <a:gd name="connsiteY5" fmla="*/ 18349 h 674691"/>
                  <a:gd name="connsiteX0" fmla="*/ 576667 w 761260"/>
                  <a:gd name="connsiteY0" fmla="*/ 11492 h 674928"/>
                  <a:gd name="connsiteX1" fmla="*/ 53099 w 761260"/>
                  <a:gd name="connsiteY1" fmla="*/ 129479 h 674928"/>
                  <a:gd name="connsiteX2" fmla="*/ 75222 w 761260"/>
                  <a:gd name="connsiteY2" fmla="*/ 638298 h 674928"/>
                  <a:gd name="connsiteX3" fmla="*/ 561919 w 761260"/>
                  <a:gd name="connsiteY3" fmla="*/ 571931 h 674928"/>
                  <a:gd name="connsiteX4" fmla="*/ 761022 w 761260"/>
                  <a:gd name="connsiteY4" fmla="*/ 70485 h 674928"/>
                  <a:gd name="connsiteX5" fmla="*/ 576667 w 761260"/>
                  <a:gd name="connsiteY5" fmla="*/ 11492 h 674928"/>
                  <a:gd name="connsiteX0" fmla="*/ 576667 w 761260"/>
                  <a:gd name="connsiteY0" fmla="*/ 9095 h 672531"/>
                  <a:gd name="connsiteX1" fmla="*/ 53099 w 761260"/>
                  <a:gd name="connsiteY1" fmla="*/ 127082 h 672531"/>
                  <a:gd name="connsiteX2" fmla="*/ 75222 w 761260"/>
                  <a:gd name="connsiteY2" fmla="*/ 635901 h 672531"/>
                  <a:gd name="connsiteX3" fmla="*/ 561919 w 761260"/>
                  <a:gd name="connsiteY3" fmla="*/ 569534 h 672531"/>
                  <a:gd name="connsiteX4" fmla="*/ 761022 w 761260"/>
                  <a:gd name="connsiteY4" fmla="*/ 304062 h 672531"/>
                  <a:gd name="connsiteX5" fmla="*/ 576667 w 761260"/>
                  <a:gd name="connsiteY5" fmla="*/ 9095 h 672531"/>
                  <a:gd name="connsiteX0" fmla="*/ 576667 w 766376"/>
                  <a:gd name="connsiteY0" fmla="*/ 9095 h 672531"/>
                  <a:gd name="connsiteX1" fmla="*/ 53099 w 766376"/>
                  <a:gd name="connsiteY1" fmla="*/ 127082 h 672531"/>
                  <a:gd name="connsiteX2" fmla="*/ 75222 w 766376"/>
                  <a:gd name="connsiteY2" fmla="*/ 635901 h 672531"/>
                  <a:gd name="connsiteX3" fmla="*/ 561919 w 766376"/>
                  <a:gd name="connsiteY3" fmla="*/ 569534 h 672531"/>
                  <a:gd name="connsiteX4" fmla="*/ 761022 w 766376"/>
                  <a:gd name="connsiteY4" fmla="*/ 304062 h 672531"/>
                  <a:gd name="connsiteX5" fmla="*/ 576667 w 766376"/>
                  <a:gd name="connsiteY5" fmla="*/ 9095 h 672531"/>
                  <a:gd name="connsiteX0" fmla="*/ 611028 w 800737"/>
                  <a:gd name="connsiteY0" fmla="*/ 7397 h 612917"/>
                  <a:gd name="connsiteX1" fmla="*/ 87460 w 800737"/>
                  <a:gd name="connsiteY1" fmla="*/ 125384 h 612917"/>
                  <a:gd name="connsiteX2" fmla="*/ 50590 w 800737"/>
                  <a:gd name="connsiteY2" fmla="*/ 516215 h 612917"/>
                  <a:gd name="connsiteX3" fmla="*/ 596280 w 800737"/>
                  <a:gd name="connsiteY3" fmla="*/ 567836 h 612917"/>
                  <a:gd name="connsiteX4" fmla="*/ 795383 w 800737"/>
                  <a:gd name="connsiteY4" fmla="*/ 302364 h 612917"/>
                  <a:gd name="connsiteX5" fmla="*/ 611028 w 800737"/>
                  <a:gd name="connsiteY5" fmla="*/ 7397 h 612917"/>
                  <a:gd name="connsiteX0" fmla="*/ 602169 w 790240"/>
                  <a:gd name="connsiteY0" fmla="*/ 7397 h 581328"/>
                  <a:gd name="connsiteX1" fmla="*/ 78601 w 790240"/>
                  <a:gd name="connsiteY1" fmla="*/ 125384 h 581328"/>
                  <a:gd name="connsiteX2" fmla="*/ 41731 w 790240"/>
                  <a:gd name="connsiteY2" fmla="*/ 516215 h 581328"/>
                  <a:gd name="connsiteX3" fmla="*/ 462060 w 790240"/>
                  <a:gd name="connsiteY3" fmla="*/ 523591 h 581328"/>
                  <a:gd name="connsiteX4" fmla="*/ 786524 w 790240"/>
                  <a:gd name="connsiteY4" fmla="*/ 302364 h 581328"/>
                  <a:gd name="connsiteX5" fmla="*/ 602169 w 790240"/>
                  <a:gd name="connsiteY5" fmla="*/ 7397 h 581328"/>
                  <a:gd name="connsiteX0" fmla="*/ 602169 w 790240"/>
                  <a:gd name="connsiteY0" fmla="*/ 7397 h 563688"/>
                  <a:gd name="connsiteX1" fmla="*/ 78601 w 790240"/>
                  <a:gd name="connsiteY1" fmla="*/ 125384 h 563688"/>
                  <a:gd name="connsiteX2" fmla="*/ 41731 w 790240"/>
                  <a:gd name="connsiteY2" fmla="*/ 516215 h 563688"/>
                  <a:gd name="connsiteX3" fmla="*/ 462060 w 790240"/>
                  <a:gd name="connsiteY3" fmla="*/ 523591 h 563688"/>
                  <a:gd name="connsiteX4" fmla="*/ 786524 w 790240"/>
                  <a:gd name="connsiteY4" fmla="*/ 302364 h 563688"/>
                  <a:gd name="connsiteX5" fmla="*/ 602169 w 790240"/>
                  <a:gd name="connsiteY5" fmla="*/ 7397 h 56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240" h="563688">
                    <a:moveTo>
                      <a:pt x="602169" y="7397"/>
                    </a:moveTo>
                    <a:cubicBezTo>
                      <a:pt x="484182" y="-22100"/>
                      <a:pt x="172007" y="40581"/>
                      <a:pt x="78601" y="125384"/>
                    </a:cubicBezTo>
                    <a:cubicBezTo>
                      <a:pt x="-14805" y="210187"/>
                      <a:pt x="-22179" y="449847"/>
                      <a:pt x="41731" y="516215"/>
                    </a:cubicBezTo>
                    <a:cubicBezTo>
                      <a:pt x="105641" y="582583"/>
                      <a:pt x="333012" y="573981"/>
                      <a:pt x="462060" y="523591"/>
                    </a:cubicBezTo>
                    <a:cubicBezTo>
                      <a:pt x="591108" y="473201"/>
                      <a:pt x="763173" y="388396"/>
                      <a:pt x="786524" y="302364"/>
                    </a:cubicBezTo>
                    <a:cubicBezTo>
                      <a:pt x="809875" y="216332"/>
                      <a:pt x="720156" y="36894"/>
                      <a:pt x="602169" y="7397"/>
                    </a:cubicBezTo>
                    <a:close/>
                  </a:path>
                </a:pathLst>
              </a:cu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grpSp>
        <p:nvGrpSpPr>
          <p:cNvPr id="20" name="Groupe 19">
            <a:extLst>
              <a:ext uri="{FF2B5EF4-FFF2-40B4-BE49-F238E27FC236}">
                <a16:creationId xmlns:a16="http://schemas.microsoft.com/office/drawing/2014/main" id="{C1606483-9937-43A8-B9B8-5953EF357E9A}"/>
              </a:ext>
            </a:extLst>
          </p:cNvPr>
          <p:cNvGrpSpPr/>
          <p:nvPr/>
        </p:nvGrpSpPr>
        <p:grpSpPr>
          <a:xfrm>
            <a:off x="7094262" y="3211146"/>
            <a:ext cx="4813650" cy="2839788"/>
            <a:chOff x="7094262" y="3211146"/>
            <a:chExt cx="4813650" cy="2839788"/>
          </a:xfrm>
        </p:grpSpPr>
        <p:grpSp>
          <p:nvGrpSpPr>
            <p:cNvPr id="12" name="Groupe 11">
              <a:extLst>
                <a:ext uri="{FF2B5EF4-FFF2-40B4-BE49-F238E27FC236}">
                  <a16:creationId xmlns:a16="http://schemas.microsoft.com/office/drawing/2014/main" id="{3941EF7E-D83A-474E-8F07-46DE1E2254C7}"/>
                </a:ext>
              </a:extLst>
            </p:cNvPr>
            <p:cNvGrpSpPr/>
            <p:nvPr/>
          </p:nvGrpSpPr>
          <p:grpSpPr>
            <a:xfrm>
              <a:off x="7094262" y="3216362"/>
              <a:ext cx="4813650" cy="2834572"/>
              <a:chOff x="7094262" y="3216362"/>
              <a:chExt cx="4813650" cy="2834572"/>
            </a:xfrm>
          </p:grpSpPr>
          <p:pic>
            <p:nvPicPr>
              <p:cNvPr id="207" name="Image 206">
                <a:extLst>
                  <a:ext uri="{FF2B5EF4-FFF2-40B4-BE49-F238E27FC236}">
                    <a16:creationId xmlns:a16="http://schemas.microsoft.com/office/drawing/2014/main" id="{287C0DB3-F13B-443D-88D6-9F6E65AE8B0D}"/>
                  </a:ext>
                </a:extLst>
              </p:cNvPr>
              <p:cNvPicPr preferRelativeResize="0">
                <a:picLocks/>
              </p:cNvPicPr>
              <p:nvPr/>
            </p:nvPicPr>
            <p:blipFill rotWithShape="1">
              <a:blip r:embed="rId8" cstate="print">
                <a:extLst>
                  <a:ext uri="{28A0092B-C50C-407E-A947-70E740481C1C}">
                    <a14:useLocalDpi xmlns:a14="http://schemas.microsoft.com/office/drawing/2010/main" val="0"/>
                  </a:ext>
                </a:extLst>
              </a:blip>
              <a:srcRect t="3622" r="2500" b="12897"/>
              <a:stretch/>
            </p:blipFill>
            <p:spPr>
              <a:xfrm>
                <a:off x="7094262" y="3216362"/>
                <a:ext cx="4805617" cy="2834082"/>
              </a:xfrm>
              <a:prstGeom prst="rect">
                <a:avLst/>
              </a:prstGeom>
              <a:ln w="3175">
                <a:solidFill>
                  <a:schemeClr val="tx1"/>
                </a:solidFill>
              </a:ln>
            </p:spPr>
          </p:pic>
          <p:sp>
            <p:nvSpPr>
              <p:cNvPr id="213" name="Rectangle 212">
                <a:extLst>
                  <a:ext uri="{FF2B5EF4-FFF2-40B4-BE49-F238E27FC236}">
                    <a16:creationId xmlns:a16="http://schemas.microsoft.com/office/drawing/2014/main" id="{049857BC-E3B6-4417-AD34-ED1A52ABE461}"/>
                  </a:ext>
                </a:extLst>
              </p:cNvPr>
              <p:cNvSpPr/>
              <p:nvPr/>
            </p:nvSpPr>
            <p:spPr>
              <a:xfrm>
                <a:off x="10446269" y="5562993"/>
                <a:ext cx="1461643" cy="487941"/>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2000" i="1" dirty="0">
                    <a:solidFill>
                      <a:schemeClr val="tx1"/>
                    </a:solidFill>
                    <a:latin typeface="Cambria" panose="02040503050406030204" pitchFamily="18" charset="0"/>
                  </a:rPr>
                  <a:t>c</a:t>
                </a:r>
                <a:r>
                  <a:rPr lang="en-US" sz="2000" i="1" dirty="0">
                    <a:solidFill>
                      <a:schemeClr val="tx1"/>
                    </a:solidFill>
                  </a:rPr>
                  <a:t>,</a:t>
                </a:r>
                <a:r>
                  <a:rPr lang="en-US" sz="2000" i="1" dirty="0">
                    <a:solidFill>
                      <a:schemeClr val="tx1"/>
                    </a:solidFill>
                    <a:latin typeface="Cambria" panose="02040503050406030204" pitchFamily="18" charset="0"/>
                  </a:rPr>
                  <a:t> </a:t>
                </a:r>
                <a:r>
                  <a:rPr lang="en-US" sz="2000" i="1" dirty="0">
                    <a:solidFill>
                      <a:schemeClr val="tx1"/>
                    </a:solidFill>
                    <a:latin typeface="Symbol" panose="05050102010706020507" pitchFamily="18" charset="2"/>
                  </a:rPr>
                  <a:t>f </a:t>
                </a:r>
                <a:r>
                  <a:rPr lang="en-US" sz="2000" dirty="0">
                    <a:solidFill>
                      <a:schemeClr val="tx1"/>
                    </a:solidFill>
                  </a:rPr>
                  <a:t>and </a:t>
                </a:r>
                <a:r>
                  <a:rPr lang="en-US" sz="2000" i="1" dirty="0">
                    <a:solidFill>
                      <a:schemeClr val="tx1"/>
                    </a:solidFill>
                    <a:latin typeface="Symbol" panose="05050102010706020507" pitchFamily="18" charset="2"/>
                  </a:rPr>
                  <a:t>d</a:t>
                </a:r>
              </a:p>
            </p:txBody>
          </p:sp>
        </p:grpSp>
        <p:grpSp>
          <p:nvGrpSpPr>
            <p:cNvPr id="18" name="Groupe 17">
              <a:extLst>
                <a:ext uri="{FF2B5EF4-FFF2-40B4-BE49-F238E27FC236}">
                  <a16:creationId xmlns:a16="http://schemas.microsoft.com/office/drawing/2014/main" id="{2C2FA618-8746-4AB4-A8C1-04A11F9B4684}"/>
                </a:ext>
              </a:extLst>
            </p:cNvPr>
            <p:cNvGrpSpPr/>
            <p:nvPr/>
          </p:nvGrpSpPr>
          <p:grpSpPr>
            <a:xfrm>
              <a:off x="10580685" y="3211146"/>
              <a:ext cx="1319193" cy="1319194"/>
              <a:chOff x="4054581" y="4141427"/>
              <a:chExt cx="1845798" cy="1845799"/>
            </a:xfrm>
          </p:grpSpPr>
          <p:sp>
            <p:nvSpPr>
              <p:cNvPr id="232" name="Rectangle 231">
                <a:extLst>
                  <a:ext uri="{FF2B5EF4-FFF2-40B4-BE49-F238E27FC236}">
                    <a16:creationId xmlns:a16="http://schemas.microsoft.com/office/drawing/2014/main" id="{D250D34B-931F-484C-ADAE-D5BCC03EE08F}"/>
                  </a:ext>
                </a:extLst>
              </p:cNvPr>
              <p:cNvSpPr/>
              <p:nvPr/>
            </p:nvSpPr>
            <p:spPr>
              <a:xfrm>
                <a:off x="4054581" y="4141427"/>
                <a:ext cx="1845798" cy="1845799"/>
              </a:xfrm>
              <a:prstGeom prst="rect">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grpSp>
            <p:nvGrpSpPr>
              <p:cNvPr id="233" name="Groupe 232">
                <a:extLst>
                  <a:ext uri="{FF2B5EF4-FFF2-40B4-BE49-F238E27FC236}">
                    <a16:creationId xmlns:a16="http://schemas.microsoft.com/office/drawing/2014/main" id="{9E7D963C-D3B4-4F52-99C9-6DB1F0EB646F}"/>
                  </a:ext>
                </a:extLst>
              </p:cNvPr>
              <p:cNvGrpSpPr/>
              <p:nvPr/>
            </p:nvGrpSpPr>
            <p:grpSpPr>
              <a:xfrm>
                <a:off x="4313504" y="4310277"/>
                <a:ext cx="1325887" cy="1490261"/>
                <a:chOff x="4131463" y="1426993"/>
                <a:chExt cx="2230070" cy="2506539"/>
              </a:xfrm>
              <a:noFill/>
            </p:grpSpPr>
            <p:sp>
              <p:nvSpPr>
                <p:cNvPr id="313" name="Forme libre : forme 312">
                  <a:extLst>
                    <a:ext uri="{FF2B5EF4-FFF2-40B4-BE49-F238E27FC236}">
                      <a16:creationId xmlns:a16="http://schemas.microsoft.com/office/drawing/2014/main" id="{54732F6F-711F-40EC-ADAE-27C3B7150E34}"/>
                    </a:ext>
                  </a:extLst>
                </p:cNvPr>
                <p:cNvSpPr/>
                <p:nvPr/>
              </p:nvSpPr>
              <p:spPr>
                <a:xfrm>
                  <a:off x="4644803" y="1426993"/>
                  <a:ext cx="701658" cy="674692"/>
                </a:xfrm>
                <a:custGeom>
                  <a:avLst/>
                  <a:gdLst>
                    <a:gd name="connsiteX0" fmla="*/ 517127 w 701659"/>
                    <a:gd name="connsiteY0" fmla="*/ 18349 h 674691"/>
                    <a:gd name="connsiteX1" fmla="*/ 155792 w 701659"/>
                    <a:gd name="connsiteY1" fmla="*/ 232201 h 674691"/>
                    <a:gd name="connsiteX2" fmla="*/ 15682 w 701659"/>
                    <a:gd name="connsiteY2" fmla="*/ 645155 h 674691"/>
                    <a:gd name="connsiteX3" fmla="*/ 502379 w 701659"/>
                    <a:gd name="connsiteY3" fmla="*/ 578788 h 674691"/>
                    <a:gd name="connsiteX4" fmla="*/ 701482 w 701659"/>
                    <a:gd name="connsiteY4" fmla="*/ 77342 h 674691"/>
                    <a:gd name="connsiteX5" fmla="*/ 517127 w 701659"/>
                    <a:gd name="connsiteY5" fmla="*/ 18349 h 67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659" h="674691">
                      <a:moveTo>
                        <a:pt x="517127" y="18349"/>
                      </a:moveTo>
                      <a:cubicBezTo>
                        <a:pt x="426179" y="44159"/>
                        <a:pt x="239366" y="127733"/>
                        <a:pt x="155792" y="232201"/>
                      </a:cubicBezTo>
                      <a:cubicBezTo>
                        <a:pt x="72218" y="336669"/>
                        <a:pt x="-42082" y="587391"/>
                        <a:pt x="15682" y="645155"/>
                      </a:cubicBezTo>
                      <a:cubicBezTo>
                        <a:pt x="73446" y="702919"/>
                        <a:pt x="388079" y="673423"/>
                        <a:pt x="502379" y="578788"/>
                      </a:cubicBezTo>
                      <a:cubicBezTo>
                        <a:pt x="616679" y="484153"/>
                        <a:pt x="696566" y="174436"/>
                        <a:pt x="701482" y="77342"/>
                      </a:cubicBezTo>
                      <a:cubicBezTo>
                        <a:pt x="706398" y="-19752"/>
                        <a:pt x="608075" y="-7461"/>
                        <a:pt x="517127" y="18349"/>
                      </a:cubicBezTo>
                      <a:close/>
                    </a:path>
                  </a:pathLst>
                </a:custGeom>
                <a:grpFill/>
                <a:ln>
                  <a:solidFill>
                    <a:schemeClr val="tx1"/>
                  </a:solidFill>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314" name="Forme libre : forme 313">
                  <a:extLst>
                    <a:ext uri="{FF2B5EF4-FFF2-40B4-BE49-F238E27FC236}">
                      <a16:creationId xmlns:a16="http://schemas.microsoft.com/office/drawing/2014/main" id="{3D02EA60-661C-40AB-994B-672423ACC38D}"/>
                    </a:ext>
                  </a:extLst>
                </p:cNvPr>
                <p:cNvSpPr/>
                <p:nvPr/>
              </p:nvSpPr>
              <p:spPr>
                <a:xfrm>
                  <a:off x="5336171" y="1551781"/>
                  <a:ext cx="635380" cy="699189"/>
                </a:xfrm>
                <a:custGeom>
                  <a:avLst/>
                  <a:gdLst>
                    <a:gd name="connsiteX0" fmla="*/ 517127 w 701659"/>
                    <a:gd name="connsiteY0" fmla="*/ 18349 h 674691"/>
                    <a:gd name="connsiteX1" fmla="*/ 155792 w 701659"/>
                    <a:gd name="connsiteY1" fmla="*/ 232201 h 674691"/>
                    <a:gd name="connsiteX2" fmla="*/ 15682 w 701659"/>
                    <a:gd name="connsiteY2" fmla="*/ 645155 h 674691"/>
                    <a:gd name="connsiteX3" fmla="*/ 502379 w 701659"/>
                    <a:gd name="connsiteY3" fmla="*/ 578788 h 674691"/>
                    <a:gd name="connsiteX4" fmla="*/ 701482 w 701659"/>
                    <a:gd name="connsiteY4" fmla="*/ 77342 h 674691"/>
                    <a:gd name="connsiteX5" fmla="*/ 517127 w 701659"/>
                    <a:gd name="connsiteY5" fmla="*/ 18349 h 674691"/>
                    <a:gd name="connsiteX0" fmla="*/ 452315 w 636847"/>
                    <a:gd name="connsiteY0" fmla="*/ 18349 h 650989"/>
                    <a:gd name="connsiteX1" fmla="*/ 90980 w 636847"/>
                    <a:gd name="connsiteY1" fmla="*/ 232201 h 650989"/>
                    <a:gd name="connsiteX2" fmla="*/ 24612 w 636847"/>
                    <a:gd name="connsiteY2" fmla="*/ 608284 h 650989"/>
                    <a:gd name="connsiteX3" fmla="*/ 437567 w 636847"/>
                    <a:gd name="connsiteY3" fmla="*/ 578788 h 650989"/>
                    <a:gd name="connsiteX4" fmla="*/ 636670 w 636847"/>
                    <a:gd name="connsiteY4" fmla="*/ 77342 h 650989"/>
                    <a:gd name="connsiteX5" fmla="*/ 452315 w 636847"/>
                    <a:gd name="connsiteY5" fmla="*/ 18349 h 650989"/>
                    <a:gd name="connsiteX0" fmla="*/ 315895 w 635381"/>
                    <a:gd name="connsiteY0" fmla="*/ 7555 h 699189"/>
                    <a:gd name="connsiteX1" fmla="*/ 87295 w 635381"/>
                    <a:gd name="connsiteY1" fmla="*/ 280401 h 699189"/>
                    <a:gd name="connsiteX2" fmla="*/ 20927 w 635381"/>
                    <a:gd name="connsiteY2" fmla="*/ 656484 h 699189"/>
                    <a:gd name="connsiteX3" fmla="*/ 433882 w 635381"/>
                    <a:gd name="connsiteY3" fmla="*/ 626988 h 699189"/>
                    <a:gd name="connsiteX4" fmla="*/ 632985 w 635381"/>
                    <a:gd name="connsiteY4" fmla="*/ 125542 h 699189"/>
                    <a:gd name="connsiteX5" fmla="*/ 315895 w 635381"/>
                    <a:gd name="connsiteY5" fmla="*/ 7555 h 69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381" h="699189">
                      <a:moveTo>
                        <a:pt x="315895" y="7555"/>
                      </a:moveTo>
                      <a:cubicBezTo>
                        <a:pt x="224947" y="33365"/>
                        <a:pt x="136456" y="172246"/>
                        <a:pt x="87295" y="280401"/>
                      </a:cubicBezTo>
                      <a:cubicBezTo>
                        <a:pt x="38134" y="388556"/>
                        <a:pt x="-36837" y="598720"/>
                        <a:pt x="20927" y="656484"/>
                      </a:cubicBezTo>
                      <a:cubicBezTo>
                        <a:pt x="78691" y="714248"/>
                        <a:pt x="319582" y="721623"/>
                        <a:pt x="433882" y="626988"/>
                      </a:cubicBezTo>
                      <a:cubicBezTo>
                        <a:pt x="548182" y="532353"/>
                        <a:pt x="652649" y="228781"/>
                        <a:pt x="632985" y="125542"/>
                      </a:cubicBezTo>
                      <a:cubicBezTo>
                        <a:pt x="613321" y="22303"/>
                        <a:pt x="406843" y="-18255"/>
                        <a:pt x="315895" y="7555"/>
                      </a:cubicBezTo>
                      <a:close/>
                    </a:path>
                  </a:pathLst>
                </a:custGeom>
                <a:grpFill/>
                <a:ln>
                  <a:solidFill>
                    <a:schemeClr val="tx1"/>
                  </a:solidFill>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315" name="Forme libre : forme 314">
                  <a:extLst>
                    <a:ext uri="{FF2B5EF4-FFF2-40B4-BE49-F238E27FC236}">
                      <a16:creationId xmlns:a16="http://schemas.microsoft.com/office/drawing/2014/main" id="{F51D3645-C51B-43C2-BFAC-3E1329EC13EF}"/>
                    </a:ext>
                  </a:extLst>
                </p:cNvPr>
                <p:cNvSpPr/>
                <p:nvPr/>
              </p:nvSpPr>
              <p:spPr>
                <a:xfrm>
                  <a:off x="4349468" y="2229411"/>
                  <a:ext cx="602314" cy="685277"/>
                </a:xfrm>
                <a:custGeom>
                  <a:avLst/>
                  <a:gdLst>
                    <a:gd name="connsiteX0" fmla="*/ 517127 w 701659"/>
                    <a:gd name="connsiteY0" fmla="*/ 18349 h 674691"/>
                    <a:gd name="connsiteX1" fmla="*/ 155792 w 701659"/>
                    <a:gd name="connsiteY1" fmla="*/ 232201 h 674691"/>
                    <a:gd name="connsiteX2" fmla="*/ 15682 w 701659"/>
                    <a:gd name="connsiteY2" fmla="*/ 645155 h 674691"/>
                    <a:gd name="connsiteX3" fmla="*/ 502379 w 701659"/>
                    <a:gd name="connsiteY3" fmla="*/ 578788 h 674691"/>
                    <a:gd name="connsiteX4" fmla="*/ 701482 w 701659"/>
                    <a:gd name="connsiteY4" fmla="*/ 77342 h 674691"/>
                    <a:gd name="connsiteX5" fmla="*/ 517127 w 701659"/>
                    <a:gd name="connsiteY5" fmla="*/ 18349 h 674691"/>
                    <a:gd name="connsiteX0" fmla="*/ 440539 w 625071"/>
                    <a:gd name="connsiteY0" fmla="*/ 18349 h 755667"/>
                    <a:gd name="connsiteX1" fmla="*/ 79204 w 625071"/>
                    <a:gd name="connsiteY1" fmla="*/ 232201 h 755667"/>
                    <a:gd name="connsiteX2" fmla="*/ 27585 w 625071"/>
                    <a:gd name="connsiteY2" fmla="*/ 741020 h 755667"/>
                    <a:gd name="connsiteX3" fmla="*/ 425791 w 625071"/>
                    <a:gd name="connsiteY3" fmla="*/ 578788 h 755667"/>
                    <a:gd name="connsiteX4" fmla="*/ 624894 w 625071"/>
                    <a:gd name="connsiteY4" fmla="*/ 77342 h 755667"/>
                    <a:gd name="connsiteX5" fmla="*/ 440539 w 625071"/>
                    <a:gd name="connsiteY5" fmla="*/ 18349 h 755667"/>
                    <a:gd name="connsiteX0" fmla="*/ 303417 w 622903"/>
                    <a:gd name="connsiteY0" fmla="*/ 15360 h 760052"/>
                    <a:gd name="connsiteX1" fmla="*/ 74817 w 622903"/>
                    <a:gd name="connsiteY1" fmla="*/ 236586 h 760052"/>
                    <a:gd name="connsiteX2" fmla="*/ 23198 w 622903"/>
                    <a:gd name="connsiteY2" fmla="*/ 745405 h 760052"/>
                    <a:gd name="connsiteX3" fmla="*/ 421404 w 622903"/>
                    <a:gd name="connsiteY3" fmla="*/ 583173 h 760052"/>
                    <a:gd name="connsiteX4" fmla="*/ 620507 w 622903"/>
                    <a:gd name="connsiteY4" fmla="*/ 81727 h 760052"/>
                    <a:gd name="connsiteX5" fmla="*/ 303417 w 622903"/>
                    <a:gd name="connsiteY5" fmla="*/ 15360 h 760052"/>
                    <a:gd name="connsiteX0" fmla="*/ 308805 w 636146"/>
                    <a:gd name="connsiteY0" fmla="*/ 15967 h 762895"/>
                    <a:gd name="connsiteX1" fmla="*/ 80205 w 636146"/>
                    <a:gd name="connsiteY1" fmla="*/ 237193 h 762895"/>
                    <a:gd name="connsiteX2" fmla="*/ 28586 w 636146"/>
                    <a:gd name="connsiteY2" fmla="*/ 746012 h 762895"/>
                    <a:gd name="connsiteX3" fmla="*/ 500534 w 636146"/>
                    <a:gd name="connsiteY3" fmla="*/ 598529 h 762895"/>
                    <a:gd name="connsiteX4" fmla="*/ 625895 w 636146"/>
                    <a:gd name="connsiteY4" fmla="*/ 82334 h 762895"/>
                    <a:gd name="connsiteX5" fmla="*/ 308805 w 636146"/>
                    <a:gd name="connsiteY5" fmla="*/ 15967 h 762895"/>
                    <a:gd name="connsiteX0" fmla="*/ 274973 w 602314"/>
                    <a:gd name="connsiteY0" fmla="*/ 15967 h 685277"/>
                    <a:gd name="connsiteX1" fmla="*/ 46373 w 602314"/>
                    <a:gd name="connsiteY1" fmla="*/ 237193 h 685277"/>
                    <a:gd name="connsiteX2" fmla="*/ 39000 w 602314"/>
                    <a:gd name="connsiteY2" fmla="*/ 650147 h 685277"/>
                    <a:gd name="connsiteX3" fmla="*/ 466702 w 602314"/>
                    <a:gd name="connsiteY3" fmla="*/ 598529 h 685277"/>
                    <a:gd name="connsiteX4" fmla="*/ 592063 w 602314"/>
                    <a:gd name="connsiteY4" fmla="*/ 82334 h 685277"/>
                    <a:gd name="connsiteX5" fmla="*/ 274973 w 602314"/>
                    <a:gd name="connsiteY5" fmla="*/ 15967 h 68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314" h="685277">
                      <a:moveTo>
                        <a:pt x="274973" y="15967"/>
                      </a:moveTo>
                      <a:cubicBezTo>
                        <a:pt x="184025" y="41777"/>
                        <a:pt x="85702" y="131496"/>
                        <a:pt x="46373" y="237193"/>
                      </a:cubicBezTo>
                      <a:cubicBezTo>
                        <a:pt x="7044" y="342890"/>
                        <a:pt x="-31055" y="589924"/>
                        <a:pt x="39000" y="650147"/>
                      </a:cubicBezTo>
                      <a:cubicBezTo>
                        <a:pt x="109055" y="710370"/>
                        <a:pt x="352402" y="693164"/>
                        <a:pt x="466702" y="598529"/>
                      </a:cubicBezTo>
                      <a:cubicBezTo>
                        <a:pt x="581002" y="503894"/>
                        <a:pt x="624018" y="179428"/>
                        <a:pt x="592063" y="82334"/>
                      </a:cubicBezTo>
                      <a:cubicBezTo>
                        <a:pt x="560108" y="-14760"/>
                        <a:pt x="365921" y="-9843"/>
                        <a:pt x="274973" y="15967"/>
                      </a:cubicBezTo>
                      <a:close/>
                    </a:path>
                  </a:pathLst>
                </a:custGeom>
                <a:grpFill/>
                <a:ln>
                  <a:solidFill>
                    <a:schemeClr val="tx1"/>
                  </a:solidFill>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316" name="Forme libre : forme 315">
                  <a:extLst>
                    <a:ext uri="{FF2B5EF4-FFF2-40B4-BE49-F238E27FC236}">
                      <a16:creationId xmlns:a16="http://schemas.microsoft.com/office/drawing/2014/main" id="{8E6A65F2-C67F-4327-A9E9-3B988F3C446F}"/>
                    </a:ext>
                  </a:extLst>
                </p:cNvPr>
                <p:cNvSpPr/>
                <p:nvPr/>
              </p:nvSpPr>
              <p:spPr>
                <a:xfrm>
                  <a:off x="5036046" y="2316667"/>
                  <a:ext cx="535995" cy="681425"/>
                </a:xfrm>
                <a:custGeom>
                  <a:avLst/>
                  <a:gdLst>
                    <a:gd name="connsiteX0" fmla="*/ 517127 w 701659"/>
                    <a:gd name="connsiteY0" fmla="*/ 18349 h 674691"/>
                    <a:gd name="connsiteX1" fmla="*/ 155792 w 701659"/>
                    <a:gd name="connsiteY1" fmla="*/ 232201 h 674691"/>
                    <a:gd name="connsiteX2" fmla="*/ 15682 w 701659"/>
                    <a:gd name="connsiteY2" fmla="*/ 645155 h 674691"/>
                    <a:gd name="connsiteX3" fmla="*/ 502379 w 701659"/>
                    <a:gd name="connsiteY3" fmla="*/ 578788 h 674691"/>
                    <a:gd name="connsiteX4" fmla="*/ 701482 w 701659"/>
                    <a:gd name="connsiteY4" fmla="*/ 77342 h 674691"/>
                    <a:gd name="connsiteX5" fmla="*/ 517127 w 701659"/>
                    <a:gd name="connsiteY5" fmla="*/ 18349 h 674691"/>
                    <a:gd name="connsiteX0" fmla="*/ 360278 w 702694"/>
                    <a:gd name="connsiteY0" fmla="*/ 9002 h 709589"/>
                    <a:gd name="connsiteX1" fmla="*/ 153801 w 702694"/>
                    <a:gd name="connsiteY1" fmla="*/ 267099 h 709589"/>
                    <a:gd name="connsiteX2" fmla="*/ 13691 w 702694"/>
                    <a:gd name="connsiteY2" fmla="*/ 680053 h 709589"/>
                    <a:gd name="connsiteX3" fmla="*/ 500388 w 702694"/>
                    <a:gd name="connsiteY3" fmla="*/ 613686 h 709589"/>
                    <a:gd name="connsiteX4" fmla="*/ 699491 w 702694"/>
                    <a:gd name="connsiteY4" fmla="*/ 112240 h 709589"/>
                    <a:gd name="connsiteX5" fmla="*/ 360278 w 702694"/>
                    <a:gd name="connsiteY5" fmla="*/ 9002 h 709589"/>
                    <a:gd name="connsiteX0" fmla="*/ 280661 w 623077"/>
                    <a:gd name="connsiteY0" fmla="*/ 9002 h 661210"/>
                    <a:gd name="connsiteX1" fmla="*/ 74184 w 623077"/>
                    <a:gd name="connsiteY1" fmla="*/ 267099 h 661210"/>
                    <a:gd name="connsiteX2" fmla="*/ 22564 w 623077"/>
                    <a:gd name="connsiteY2" fmla="*/ 584188 h 661210"/>
                    <a:gd name="connsiteX3" fmla="*/ 420771 w 623077"/>
                    <a:gd name="connsiteY3" fmla="*/ 613686 h 661210"/>
                    <a:gd name="connsiteX4" fmla="*/ 619874 w 623077"/>
                    <a:gd name="connsiteY4" fmla="*/ 112240 h 661210"/>
                    <a:gd name="connsiteX5" fmla="*/ 280661 w 623077"/>
                    <a:gd name="connsiteY5" fmla="*/ 9002 h 661210"/>
                    <a:gd name="connsiteX0" fmla="*/ 267737 w 610153"/>
                    <a:gd name="connsiteY0" fmla="*/ 13080 h 662887"/>
                    <a:gd name="connsiteX1" fmla="*/ 135002 w 610153"/>
                    <a:gd name="connsiteY1" fmla="*/ 330171 h 662887"/>
                    <a:gd name="connsiteX2" fmla="*/ 9640 w 610153"/>
                    <a:gd name="connsiteY2" fmla="*/ 588266 h 662887"/>
                    <a:gd name="connsiteX3" fmla="*/ 407847 w 610153"/>
                    <a:gd name="connsiteY3" fmla="*/ 617764 h 662887"/>
                    <a:gd name="connsiteX4" fmla="*/ 606950 w 610153"/>
                    <a:gd name="connsiteY4" fmla="*/ 116318 h 662887"/>
                    <a:gd name="connsiteX5" fmla="*/ 267737 w 610153"/>
                    <a:gd name="connsiteY5" fmla="*/ 13080 h 662887"/>
                    <a:gd name="connsiteX0" fmla="*/ 266322 w 608738"/>
                    <a:gd name="connsiteY0" fmla="*/ 13080 h 662887"/>
                    <a:gd name="connsiteX1" fmla="*/ 133587 w 608738"/>
                    <a:gd name="connsiteY1" fmla="*/ 330171 h 662887"/>
                    <a:gd name="connsiteX2" fmla="*/ 8225 w 608738"/>
                    <a:gd name="connsiteY2" fmla="*/ 588266 h 662887"/>
                    <a:gd name="connsiteX3" fmla="*/ 406432 w 608738"/>
                    <a:gd name="connsiteY3" fmla="*/ 617764 h 662887"/>
                    <a:gd name="connsiteX4" fmla="*/ 605535 w 608738"/>
                    <a:gd name="connsiteY4" fmla="*/ 116318 h 662887"/>
                    <a:gd name="connsiteX5" fmla="*/ 266322 w 608738"/>
                    <a:gd name="connsiteY5" fmla="*/ 13080 h 662887"/>
                    <a:gd name="connsiteX0" fmla="*/ 258537 w 600953"/>
                    <a:gd name="connsiteY0" fmla="*/ 13080 h 677232"/>
                    <a:gd name="connsiteX1" fmla="*/ 125802 w 600953"/>
                    <a:gd name="connsiteY1" fmla="*/ 330171 h 677232"/>
                    <a:gd name="connsiteX2" fmla="*/ 440 w 600953"/>
                    <a:gd name="connsiteY2" fmla="*/ 588266 h 677232"/>
                    <a:gd name="connsiteX3" fmla="*/ 398647 w 600953"/>
                    <a:gd name="connsiteY3" fmla="*/ 617764 h 677232"/>
                    <a:gd name="connsiteX4" fmla="*/ 597750 w 600953"/>
                    <a:gd name="connsiteY4" fmla="*/ 116318 h 677232"/>
                    <a:gd name="connsiteX5" fmla="*/ 258537 w 600953"/>
                    <a:gd name="connsiteY5" fmla="*/ 13080 h 677232"/>
                    <a:gd name="connsiteX0" fmla="*/ 171832 w 514248"/>
                    <a:gd name="connsiteY0" fmla="*/ 13080 h 698525"/>
                    <a:gd name="connsiteX1" fmla="*/ 39097 w 514248"/>
                    <a:gd name="connsiteY1" fmla="*/ 330171 h 698525"/>
                    <a:gd name="connsiteX2" fmla="*/ 2225 w 514248"/>
                    <a:gd name="connsiteY2" fmla="*/ 632511 h 698525"/>
                    <a:gd name="connsiteX3" fmla="*/ 311942 w 514248"/>
                    <a:gd name="connsiteY3" fmla="*/ 617764 h 698525"/>
                    <a:gd name="connsiteX4" fmla="*/ 511045 w 514248"/>
                    <a:gd name="connsiteY4" fmla="*/ 116318 h 698525"/>
                    <a:gd name="connsiteX5" fmla="*/ 171832 w 514248"/>
                    <a:gd name="connsiteY5" fmla="*/ 13080 h 698525"/>
                    <a:gd name="connsiteX0" fmla="*/ 193579 w 535995"/>
                    <a:gd name="connsiteY0" fmla="*/ 13080 h 681425"/>
                    <a:gd name="connsiteX1" fmla="*/ 60844 w 535995"/>
                    <a:gd name="connsiteY1" fmla="*/ 330171 h 681425"/>
                    <a:gd name="connsiteX2" fmla="*/ 23972 w 535995"/>
                    <a:gd name="connsiteY2" fmla="*/ 632511 h 681425"/>
                    <a:gd name="connsiteX3" fmla="*/ 333689 w 535995"/>
                    <a:gd name="connsiteY3" fmla="*/ 617764 h 681425"/>
                    <a:gd name="connsiteX4" fmla="*/ 532792 w 535995"/>
                    <a:gd name="connsiteY4" fmla="*/ 116318 h 681425"/>
                    <a:gd name="connsiteX5" fmla="*/ 193579 w 535995"/>
                    <a:gd name="connsiteY5" fmla="*/ 13080 h 68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995" h="681425">
                      <a:moveTo>
                        <a:pt x="193579" y="13080"/>
                      </a:moveTo>
                      <a:cubicBezTo>
                        <a:pt x="114921" y="48722"/>
                        <a:pt x="89112" y="226933"/>
                        <a:pt x="60844" y="330171"/>
                      </a:cubicBezTo>
                      <a:cubicBezTo>
                        <a:pt x="32576" y="433409"/>
                        <a:pt x="-36251" y="577205"/>
                        <a:pt x="23972" y="632511"/>
                      </a:cubicBezTo>
                      <a:cubicBezTo>
                        <a:pt x="84195" y="687817"/>
                        <a:pt x="219389" y="712399"/>
                        <a:pt x="333689" y="617764"/>
                      </a:cubicBezTo>
                      <a:cubicBezTo>
                        <a:pt x="447989" y="523129"/>
                        <a:pt x="556144" y="217099"/>
                        <a:pt x="532792" y="116318"/>
                      </a:cubicBezTo>
                      <a:cubicBezTo>
                        <a:pt x="509440" y="15537"/>
                        <a:pt x="272237" y="-22562"/>
                        <a:pt x="193579" y="13080"/>
                      </a:cubicBezTo>
                      <a:close/>
                    </a:path>
                  </a:pathLst>
                </a:custGeom>
                <a:grpFill/>
                <a:ln>
                  <a:solidFill>
                    <a:schemeClr val="tx1"/>
                  </a:solidFill>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317" name="Forme libre : forme 316">
                  <a:extLst>
                    <a:ext uri="{FF2B5EF4-FFF2-40B4-BE49-F238E27FC236}">
                      <a16:creationId xmlns:a16="http://schemas.microsoft.com/office/drawing/2014/main" id="{3819C357-16ED-46A4-9FDB-E37D7E9F4A7E}"/>
                    </a:ext>
                  </a:extLst>
                </p:cNvPr>
                <p:cNvSpPr/>
                <p:nvPr/>
              </p:nvSpPr>
              <p:spPr>
                <a:xfrm>
                  <a:off x="5815746" y="1846195"/>
                  <a:ext cx="545787" cy="738810"/>
                </a:xfrm>
                <a:custGeom>
                  <a:avLst/>
                  <a:gdLst>
                    <a:gd name="connsiteX0" fmla="*/ 517127 w 701659"/>
                    <a:gd name="connsiteY0" fmla="*/ 18349 h 674691"/>
                    <a:gd name="connsiteX1" fmla="*/ 155792 w 701659"/>
                    <a:gd name="connsiteY1" fmla="*/ 232201 h 674691"/>
                    <a:gd name="connsiteX2" fmla="*/ 15682 w 701659"/>
                    <a:gd name="connsiteY2" fmla="*/ 645155 h 674691"/>
                    <a:gd name="connsiteX3" fmla="*/ 502379 w 701659"/>
                    <a:gd name="connsiteY3" fmla="*/ 578788 h 674691"/>
                    <a:gd name="connsiteX4" fmla="*/ 701482 w 701659"/>
                    <a:gd name="connsiteY4" fmla="*/ 77342 h 674691"/>
                    <a:gd name="connsiteX5" fmla="*/ 517127 w 701659"/>
                    <a:gd name="connsiteY5" fmla="*/ 18349 h 674691"/>
                    <a:gd name="connsiteX0" fmla="*/ 517127 w 628173"/>
                    <a:gd name="connsiteY0" fmla="*/ 29064 h 685406"/>
                    <a:gd name="connsiteX1" fmla="*/ 155792 w 628173"/>
                    <a:gd name="connsiteY1" fmla="*/ 242916 h 685406"/>
                    <a:gd name="connsiteX2" fmla="*/ 15682 w 628173"/>
                    <a:gd name="connsiteY2" fmla="*/ 655870 h 685406"/>
                    <a:gd name="connsiteX3" fmla="*/ 502379 w 628173"/>
                    <a:gd name="connsiteY3" fmla="*/ 589503 h 685406"/>
                    <a:gd name="connsiteX4" fmla="*/ 627740 w 628173"/>
                    <a:gd name="connsiteY4" fmla="*/ 65935 h 685406"/>
                    <a:gd name="connsiteX5" fmla="*/ 517127 w 628173"/>
                    <a:gd name="connsiteY5" fmla="*/ 29064 h 685406"/>
                    <a:gd name="connsiteX0" fmla="*/ 434910 w 629178"/>
                    <a:gd name="connsiteY0" fmla="*/ 16116 h 709329"/>
                    <a:gd name="connsiteX1" fmla="*/ 154691 w 629178"/>
                    <a:gd name="connsiteY1" fmla="*/ 266839 h 709329"/>
                    <a:gd name="connsiteX2" fmla="*/ 14581 w 629178"/>
                    <a:gd name="connsiteY2" fmla="*/ 679793 h 709329"/>
                    <a:gd name="connsiteX3" fmla="*/ 501278 w 629178"/>
                    <a:gd name="connsiteY3" fmla="*/ 613426 h 709329"/>
                    <a:gd name="connsiteX4" fmla="*/ 626639 w 629178"/>
                    <a:gd name="connsiteY4" fmla="*/ 89858 h 709329"/>
                    <a:gd name="connsiteX5" fmla="*/ 434910 w 629178"/>
                    <a:gd name="connsiteY5" fmla="*/ 16116 h 709329"/>
                    <a:gd name="connsiteX0" fmla="*/ 434910 w 629178"/>
                    <a:gd name="connsiteY0" fmla="*/ 9563 h 702776"/>
                    <a:gd name="connsiteX1" fmla="*/ 154691 w 629178"/>
                    <a:gd name="connsiteY1" fmla="*/ 260286 h 702776"/>
                    <a:gd name="connsiteX2" fmla="*/ 14581 w 629178"/>
                    <a:gd name="connsiteY2" fmla="*/ 673240 h 702776"/>
                    <a:gd name="connsiteX3" fmla="*/ 501278 w 629178"/>
                    <a:gd name="connsiteY3" fmla="*/ 606873 h 702776"/>
                    <a:gd name="connsiteX4" fmla="*/ 626639 w 629178"/>
                    <a:gd name="connsiteY4" fmla="*/ 83305 h 702776"/>
                    <a:gd name="connsiteX5" fmla="*/ 434910 w 629178"/>
                    <a:gd name="connsiteY5" fmla="*/ 9563 h 702776"/>
                    <a:gd name="connsiteX0" fmla="*/ 368843 w 563111"/>
                    <a:gd name="connsiteY0" fmla="*/ 9563 h 708212"/>
                    <a:gd name="connsiteX1" fmla="*/ 88624 w 563111"/>
                    <a:gd name="connsiteY1" fmla="*/ 260286 h 708212"/>
                    <a:gd name="connsiteX2" fmla="*/ 22256 w 563111"/>
                    <a:gd name="connsiteY2" fmla="*/ 680614 h 708212"/>
                    <a:gd name="connsiteX3" fmla="*/ 435211 w 563111"/>
                    <a:gd name="connsiteY3" fmla="*/ 606873 h 708212"/>
                    <a:gd name="connsiteX4" fmla="*/ 560572 w 563111"/>
                    <a:gd name="connsiteY4" fmla="*/ 83305 h 708212"/>
                    <a:gd name="connsiteX5" fmla="*/ 368843 w 563111"/>
                    <a:gd name="connsiteY5" fmla="*/ 9563 h 708212"/>
                    <a:gd name="connsiteX0" fmla="*/ 356181 w 550449"/>
                    <a:gd name="connsiteY0" fmla="*/ 17208 h 714765"/>
                    <a:gd name="connsiteX1" fmla="*/ 149704 w 550449"/>
                    <a:gd name="connsiteY1" fmla="*/ 282679 h 714765"/>
                    <a:gd name="connsiteX2" fmla="*/ 9594 w 550449"/>
                    <a:gd name="connsiteY2" fmla="*/ 688259 h 714765"/>
                    <a:gd name="connsiteX3" fmla="*/ 422549 w 550449"/>
                    <a:gd name="connsiteY3" fmla="*/ 614518 h 714765"/>
                    <a:gd name="connsiteX4" fmla="*/ 547910 w 550449"/>
                    <a:gd name="connsiteY4" fmla="*/ 90950 h 714765"/>
                    <a:gd name="connsiteX5" fmla="*/ 356181 w 550449"/>
                    <a:gd name="connsiteY5" fmla="*/ 17208 h 714765"/>
                    <a:gd name="connsiteX0" fmla="*/ 353896 w 545787"/>
                    <a:gd name="connsiteY0" fmla="*/ 19258 h 738810"/>
                    <a:gd name="connsiteX1" fmla="*/ 147419 w 545787"/>
                    <a:gd name="connsiteY1" fmla="*/ 284729 h 738810"/>
                    <a:gd name="connsiteX2" fmla="*/ 7309 w 545787"/>
                    <a:gd name="connsiteY2" fmla="*/ 690309 h 738810"/>
                    <a:gd name="connsiteX3" fmla="*/ 376018 w 545787"/>
                    <a:gd name="connsiteY3" fmla="*/ 668187 h 738810"/>
                    <a:gd name="connsiteX4" fmla="*/ 545625 w 545787"/>
                    <a:gd name="connsiteY4" fmla="*/ 93000 h 738810"/>
                    <a:gd name="connsiteX5" fmla="*/ 353896 w 545787"/>
                    <a:gd name="connsiteY5" fmla="*/ 19258 h 73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787" h="738810">
                      <a:moveTo>
                        <a:pt x="353896" y="19258"/>
                      </a:moveTo>
                      <a:cubicBezTo>
                        <a:pt x="287529" y="51213"/>
                        <a:pt x="205183" y="172887"/>
                        <a:pt x="147419" y="284729"/>
                      </a:cubicBezTo>
                      <a:cubicBezTo>
                        <a:pt x="89655" y="396571"/>
                        <a:pt x="-30791" y="626399"/>
                        <a:pt x="7309" y="690309"/>
                      </a:cubicBezTo>
                      <a:cubicBezTo>
                        <a:pt x="45409" y="754219"/>
                        <a:pt x="261718" y="762822"/>
                        <a:pt x="376018" y="668187"/>
                      </a:cubicBezTo>
                      <a:cubicBezTo>
                        <a:pt x="490318" y="573552"/>
                        <a:pt x="549312" y="201155"/>
                        <a:pt x="545625" y="93000"/>
                      </a:cubicBezTo>
                      <a:cubicBezTo>
                        <a:pt x="541938" y="-15155"/>
                        <a:pt x="420263" y="-12697"/>
                        <a:pt x="353896" y="19258"/>
                      </a:cubicBezTo>
                      <a:close/>
                    </a:path>
                  </a:pathLst>
                </a:custGeom>
                <a:grpFill/>
                <a:ln>
                  <a:solidFill>
                    <a:schemeClr val="tx1"/>
                  </a:solidFill>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318" name="Forme libre : forme 317">
                  <a:extLst>
                    <a:ext uri="{FF2B5EF4-FFF2-40B4-BE49-F238E27FC236}">
                      <a16:creationId xmlns:a16="http://schemas.microsoft.com/office/drawing/2014/main" id="{A691EE50-EE0D-4032-ADDB-F06C8B36E157}"/>
                    </a:ext>
                  </a:extLst>
                </p:cNvPr>
                <p:cNvSpPr/>
                <p:nvPr/>
              </p:nvSpPr>
              <p:spPr>
                <a:xfrm>
                  <a:off x="5487957" y="2674651"/>
                  <a:ext cx="626517" cy="607167"/>
                </a:xfrm>
                <a:custGeom>
                  <a:avLst/>
                  <a:gdLst>
                    <a:gd name="connsiteX0" fmla="*/ 517127 w 701659"/>
                    <a:gd name="connsiteY0" fmla="*/ 18349 h 674691"/>
                    <a:gd name="connsiteX1" fmla="*/ 155792 w 701659"/>
                    <a:gd name="connsiteY1" fmla="*/ 232201 h 674691"/>
                    <a:gd name="connsiteX2" fmla="*/ 15682 w 701659"/>
                    <a:gd name="connsiteY2" fmla="*/ 645155 h 674691"/>
                    <a:gd name="connsiteX3" fmla="*/ 502379 w 701659"/>
                    <a:gd name="connsiteY3" fmla="*/ 578788 h 674691"/>
                    <a:gd name="connsiteX4" fmla="*/ 701482 w 701659"/>
                    <a:gd name="connsiteY4" fmla="*/ 77342 h 674691"/>
                    <a:gd name="connsiteX5" fmla="*/ 517127 w 701659"/>
                    <a:gd name="connsiteY5" fmla="*/ 18349 h 674691"/>
                    <a:gd name="connsiteX0" fmla="*/ 508840 w 693353"/>
                    <a:gd name="connsiteY0" fmla="*/ 27531 h 697518"/>
                    <a:gd name="connsiteX1" fmla="*/ 221246 w 693353"/>
                    <a:gd name="connsiteY1" fmla="*/ 57028 h 697518"/>
                    <a:gd name="connsiteX2" fmla="*/ 7395 w 693353"/>
                    <a:gd name="connsiteY2" fmla="*/ 654337 h 697518"/>
                    <a:gd name="connsiteX3" fmla="*/ 494092 w 693353"/>
                    <a:gd name="connsiteY3" fmla="*/ 587970 h 697518"/>
                    <a:gd name="connsiteX4" fmla="*/ 693195 w 693353"/>
                    <a:gd name="connsiteY4" fmla="*/ 86524 h 697518"/>
                    <a:gd name="connsiteX5" fmla="*/ 508840 w 693353"/>
                    <a:gd name="connsiteY5" fmla="*/ 27531 h 697518"/>
                    <a:gd name="connsiteX0" fmla="*/ 445065 w 629578"/>
                    <a:gd name="connsiteY0" fmla="*/ 20333 h 634164"/>
                    <a:gd name="connsiteX1" fmla="*/ 157471 w 629578"/>
                    <a:gd name="connsiteY1" fmla="*/ 49830 h 634164"/>
                    <a:gd name="connsiteX2" fmla="*/ 9988 w 629578"/>
                    <a:gd name="connsiteY2" fmla="*/ 543900 h 634164"/>
                    <a:gd name="connsiteX3" fmla="*/ 430317 w 629578"/>
                    <a:gd name="connsiteY3" fmla="*/ 580772 h 634164"/>
                    <a:gd name="connsiteX4" fmla="*/ 629420 w 629578"/>
                    <a:gd name="connsiteY4" fmla="*/ 79326 h 634164"/>
                    <a:gd name="connsiteX5" fmla="*/ 445065 w 629578"/>
                    <a:gd name="connsiteY5" fmla="*/ 20333 h 634164"/>
                    <a:gd name="connsiteX0" fmla="*/ 449252 w 635757"/>
                    <a:gd name="connsiteY0" fmla="*/ 20333 h 602088"/>
                    <a:gd name="connsiteX1" fmla="*/ 161658 w 635757"/>
                    <a:gd name="connsiteY1" fmla="*/ 49830 h 602088"/>
                    <a:gd name="connsiteX2" fmla="*/ 14175 w 635757"/>
                    <a:gd name="connsiteY2" fmla="*/ 543900 h 602088"/>
                    <a:gd name="connsiteX3" fmla="*/ 508246 w 635757"/>
                    <a:gd name="connsiteY3" fmla="*/ 529152 h 602088"/>
                    <a:gd name="connsiteX4" fmla="*/ 633607 w 635757"/>
                    <a:gd name="connsiteY4" fmla="*/ 79326 h 602088"/>
                    <a:gd name="connsiteX5" fmla="*/ 449252 w 635757"/>
                    <a:gd name="connsiteY5" fmla="*/ 20333 h 602088"/>
                    <a:gd name="connsiteX0" fmla="*/ 449252 w 603593"/>
                    <a:gd name="connsiteY0" fmla="*/ 25412 h 607167"/>
                    <a:gd name="connsiteX1" fmla="*/ 161658 w 603593"/>
                    <a:gd name="connsiteY1" fmla="*/ 54909 h 607167"/>
                    <a:gd name="connsiteX2" fmla="*/ 14175 w 603593"/>
                    <a:gd name="connsiteY2" fmla="*/ 548979 h 607167"/>
                    <a:gd name="connsiteX3" fmla="*/ 508246 w 603593"/>
                    <a:gd name="connsiteY3" fmla="*/ 534231 h 607167"/>
                    <a:gd name="connsiteX4" fmla="*/ 596736 w 603593"/>
                    <a:gd name="connsiteY4" fmla="*/ 172895 h 607167"/>
                    <a:gd name="connsiteX5" fmla="*/ 449252 w 603593"/>
                    <a:gd name="connsiteY5" fmla="*/ 25412 h 607167"/>
                    <a:gd name="connsiteX0" fmla="*/ 449252 w 626518"/>
                    <a:gd name="connsiteY0" fmla="*/ 25412 h 607167"/>
                    <a:gd name="connsiteX1" fmla="*/ 161658 w 626518"/>
                    <a:gd name="connsiteY1" fmla="*/ 54909 h 607167"/>
                    <a:gd name="connsiteX2" fmla="*/ 14175 w 626518"/>
                    <a:gd name="connsiteY2" fmla="*/ 548979 h 607167"/>
                    <a:gd name="connsiteX3" fmla="*/ 508246 w 626518"/>
                    <a:gd name="connsiteY3" fmla="*/ 534231 h 607167"/>
                    <a:gd name="connsiteX4" fmla="*/ 596736 w 626518"/>
                    <a:gd name="connsiteY4" fmla="*/ 172895 h 607167"/>
                    <a:gd name="connsiteX5" fmla="*/ 449252 w 626518"/>
                    <a:gd name="connsiteY5" fmla="*/ 25412 h 60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518" h="607167">
                      <a:moveTo>
                        <a:pt x="449252" y="25412"/>
                      </a:moveTo>
                      <a:cubicBezTo>
                        <a:pt x="376739" y="5748"/>
                        <a:pt x="234171" y="-32352"/>
                        <a:pt x="161658" y="54909"/>
                      </a:cubicBezTo>
                      <a:cubicBezTo>
                        <a:pt x="89145" y="142170"/>
                        <a:pt x="-43590" y="469092"/>
                        <a:pt x="14175" y="548979"/>
                      </a:cubicBezTo>
                      <a:cubicBezTo>
                        <a:pt x="71940" y="628866"/>
                        <a:pt x="393946" y="628866"/>
                        <a:pt x="508246" y="534231"/>
                      </a:cubicBezTo>
                      <a:cubicBezTo>
                        <a:pt x="622546" y="439596"/>
                        <a:pt x="658188" y="257698"/>
                        <a:pt x="596736" y="172895"/>
                      </a:cubicBezTo>
                      <a:cubicBezTo>
                        <a:pt x="535284" y="88092"/>
                        <a:pt x="521765" y="45076"/>
                        <a:pt x="449252" y="25412"/>
                      </a:cubicBezTo>
                      <a:close/>
                    </a:path>
                  </a:pathLst>
                </a:custGeom>
                <a:grpFill/>
                <a:ln>
                  <a:solidFill>
                    <a:schemeClr val="tx1"/>
                  </a:solidFill>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319" name="Forme libre : forme 318">
                  <a:extLst>
                    <a:ext uri="{FF2B5EF4-FFF2-40B4-BE49-F238E27FC236}">
                      <a16:creationId xmlns:a16="http://schemas.microsoft.com/office/drawing/2014/main" id="{AA964B92-41E1-4857-AEA4-C55827346441}"/>
                    </a:ext>
                  </a:extLst>
                </p:cNvPr>
                <p:cNvSpPr/>
                <p:nvPr/>
              </p:nvSpPr>
              <p:spPr>
                <a:xfrm>
                  <a:off x="4131463" y="2939325"/>
                  <a:ext cx="657308" cy="580272"/>
                </a:xfrm>
                <a:custGeom>
                  <a:avLst/>
                  <a:gdLst>
                    <a:gd name="connsiteX0" fmla="*/ 517127 w 701659"/>
                    <a:gd name="connsiteY0" fmla="*/ 18349 h 674691"/>
                    <a:gd name="connsiteX1" fmla="*/ 155792 w 701659"/>
                    <a:gd name="connsiteY1" fmla="*/ 232201 h 674691"/>
                    <a:gd name="connsiteX2" fmla="*/ 15682 w 701659"/>
                    <a:gd name="connsiteY2" fmla="*/ 645155 h 674691"/>
                    <a:gd name="connsiteX3" fmla="*/ 502379 w 701659"/>
                    <a:gd name="connsiteY3" fmla="*/ 578788 h 674691"/>
                    <a:gd name="connsiteX4" fmla="*/ 701482 w 701659"/>
                    <a:gd name="connsiteY4" fmla="*/ 77342 h 674691"/>
                    <a:gd name="connsiteX5" fmla="*/ 517127 w 701659"/>
                    <a:gd name="connsiteY5" fmla="*/ 18349 h 674691"/>
                    <a:gd name="connsiteX0" fmla="*/ 541895 w 726459"/>
                    <a:gd name="connsiteY0" fmla="*/ 10971 h 674953"/>
                    <a:gd name="connsiteX1" fmla="*/ 84695 w 726459"/>
                    <a:gd name="connsiteY1" fmla="*/ 121584 h 674953"/>
                    <a:gd name="connsiteX2" fmla="*/ 40450 w 726459"/>
                    <a:gd name="connsiteY2" fmla="*/ 637777 h 674953"/>
                    <a:gd name="connsiteX3" fmla="*/ 527147 w 726459"/>
                    <a:gd name="connsiteY3" fmla="*/ 571410 h 674953"/>
                    <a:gd name="connsiteX4" fmla="*/ 726250 w 726459"/>
                    <a:gd name="connsiteY4" fmla="*/ 69964 h 674953"/>
                    <a:gd name="connsiteX5" fmla="*/ 541895 w 726459"/>
                    <a:gd name="connsiteY5" fmla="*/ 10971 h 674953"/>
                    <a:gd name="connsiteX0" fmla="*/ 503408 w 724745"/>
                    <a:gd name="connsiteY0" fmla="*/ 65062 h 633180"/>
                    <a:gd name="connsiteX1" fmla="*/ 83079 w 724745"/>
                    <a:gd name="connsiteY1" fmla="*/ 79811 h 633180"/>
                    <a:gd name="connsiteX2" fmla="*/ 38834 w 724745"/>
                    <a:gd name="connsiteY2" fmla="*/ 596004 h 633180"/>
                    <a:gd name="connsiteX3" fmla="*/ 525531 w 724745"/>
                    <a:gd name="connsiteY3" fmla="*/ 529637 h 633180"/>
                    <a:gd name="connsiteX4" fmla="*/ 724634 w 724745"/>
                    <a:gd name="connsiteY4" fmla="*/ 28191 h 633180"/>
                    <a:gd name="connsiteX5" fmla="*/ 503408 w 724745"/>
                    <a:gd name="connsiteY5" fmla="*/ 65062 h 633180"/>
                    <a:gd name="connsiteX0" fmla="*/ 503408 w 724745"/>
                    <a:gd name="connsiteY0" fmla="*/ 65062 h 633180"/>
                    <a:gd name="connsiteX1" fmla="*/ 83079 w 724745"/>
                    <a:gd name="connsiteY1" fmla="*/ 79811 h 633180"/>
                    <a:gd name="connsiteX2" fmla="*/ 38834 w 724745"/>
                    <a:gd name="connsiteY2" fmla="*/ 596004 h 633180"/>
                    <a:gd name="connsiteX3" fmla="*/ 525531 w 724745"/>
                    <a:gd name="connsiteY3" fmla="*/ 529637 h 633180"/>
                    <a:gd name="connsiteX4" fmla="*/ 724634 w 724745"/>
                    <a:gd name="connsiteY4" fmla="*/ 28191 h 633180"/>
                    <a:gd name="connsiteX5" fmla="*/ 503408 w 724745"/>
                    <a:gd name="connsiteY5" fmla="*/ 65062 h 633180"/>
                    <a:gd name="connsiteX0" fmla="*/ 503408 w 687947"/>
                    <a:gd name="connsiteY0" fmla="*/ 34039 h 602157"/>
                    <a:gd name="connsiteX1" fmla="*/ 83079 w 687947"/>
                    <a:gd name="connsiteY1" fmla="*/ 48788 h 602157"/>
                    <a:gd name="connsiteX2" fmla="*/ 38834 w 687947"/>
                    <a:gd name="connsiteY2" fmla="*/ 564981 h 602157"/>
                    <a:gd name="connsiteX3" fmla="*/ 525531 w 687947"/>
                    <a:gd name="connsiteY3" fmla="*/ 498614 h 602157"/>
                    <a:gd name="connsiteX4" fmla="*/ 687763 w 687947"/>
                    <a:gd name="connsiteY4" fmla="*/ 159400 h 602157"/>
                    <a:gd name="connsiteX5" fmla="*/ 503408 w 687947"/>
                    <a:gd name="connsiteY5" fmla="*/ 34039 h 602157"/>
                    <a:gd name="connsiteX0" fmla="*/ 456230 w 640769"/>
                    <a:gd name="connsiteY0" fmla="*/ 20347 h 514978"/>
                    <a:gd name="connsiteX1" fmla="*/ 35901 w 640769"/>
                    <a:gd name="connsiteY1" fmla="*/ 35096 h 514978"/>
                    <a:gd name="connsiteX2" fmla="*/ 72772 w 640769"/>
                    <a:gd name="connsiteY2" fmla="*/ 352186 h 514978"/>
                    <a:gd name="connsiteX3" fmla="*/ 478353 w 640769"/>
                    <a:gd name="connsiteY3" fmla="*/ 484922 h 514978"/>
                    <a:gd name="connsiteX4" fmla="*/ 640585 w 640769"/>
                    <a:gd name="connsiteY4" fmla="*/ 145708 h 514978"/>
                    <a:gd name="connsiteX5" fmla="*/ 456230 w 640769"/>
                    <a:gd name="connsiteY5" fmla="*/ 20347 h 514978"/>
                    <a:gd name="connsiteX0" fmla="*/ 472769 w 657308"/>
                    <a:gd name="connsiteY0" fmla="*/ 83983 h 580273"/>
                    <a:gd name="connsiteX1" fmla="*/ 30317 w 657308"/>
                    <a:gd name="connsiteY1" fmla="*/ 17616 h 580273"/>
                    <a:gd name="connsiteX2" fmla="*/ 89311 w 657308"/>
                    <a:gd name="connsiteY2" fmla="*/ 415822 h 580273"/>
                    <a:gd name="connsiteX3" fmla="*/ 494892 w 657308"/>
                    <a:gd name="connsiteY3" fmla="*/ 548558 h 580273"/>
                    <a:gd name="connsiteX4" fmla="*/ 657124 w 657308"/>
                    <a:gd name="connsiteY4" fmla="*/ 209344 h 580273"/>
                    <a:gd name="connsiteX5" fmla="*/ 472769 w 657308"/>
                    <a:gd name="connsiteY5" fmla="*/ 83983 h 58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7308" h="580273">
                      <a:moveTo>
                        <a:pt x="472769" y="83983"/>
                      </a:moveTo>
                      <a:cubicBezTo>
                        <a:pt x="368301" y="52028"/>
                        <a:pt x="94227" y="-37690"/>
                        <a:pt x="30317" y="17616"/>
                      </a:cubicBezTo>
                      <a:cubicBezTo>
                        <a:pt x="-33593" y="72922"/>
                        <a:pt x="11882" y="327332"/>
                        <a:pt x="89311" y="415822"/>
                      </a:cubicBezTo>
                      <a:cubicBezTo>
                        <a:pt x="166740" y="504312"/>
                        <a:pt x="380592" y="643193"/>
                        <a:pt x="494892" y="548558"/>
                      </a:cubicBezTo>
                      <a:cubicBezTo>
                        <a:pt x="609192" y="453923"/>
                        <a:pt x="660811" y="286773"/>
                        <a:pt x="657124" y="209344"/>
                      </a:cubicBezTo>
                      <a:cubicBezTo>
                        <a:pt x="653437" y="131915"/>
                        <a:pt x="577237" y="115938"/>
                        <a:pt x="472769" y="83983"/>
                      </a:cubicBezTo>
                      <a:close/>
                    </a:path>
                  </a:pathLst>
                </a:custGeom>
                <a:grpFill/>
                <a:ln>
                  <a:solidFill>
                    <a:schemeClr val="tx1"/>
                  </a:solidFill>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320" name="Forme libre : forme 319">
                  <a:extLst>
                    <a:ext uri="{FF2B5EF4-FFF2-40B4-BE49-F238E27FC236}">
                      <a16:creationId xmlns:a16="http://schemas.microsoft.com/office/drawing/2014/main" id="{C494A316-E7A8-42E3-BC2C-F2AD9715A8E7}"/>
                    </a:ext>
                  </a:extLst>
                </p:cNvPr>
                <p:cNvSpPr/>
                <p:nvPr/>
              </p:nvSpPr>
              <p:spPr>
                <a:xfrm>
                  <a:off x="4736294" y="3092849"/>
                  <a:ext cx="604985" cy="767666"/>
                </a:xfrm>
                <a:custGeom>
                  <a:avLst/>
                  <a:gdLst>
                    <a:gd name="connsiteX0" fmla="*/ 517127 w 701659"/>
                    <a:gd name="connsiteY0" fmla="*/ 18349 h 674691"/>
                    <a:gd name="connsiteX1" fmla="*/ 155792 w 701659"/>
                    <a:gd name="connsiteY1" fmla="*/ 232201 h 674691"/>
                    <a:gd name="connsiteX2" fmla="*/ 15682 w 701659"/>
                    <a:gd name="connsiteY2" fmla="*/ 645155 h 674691"/>
                    <a:gd name="connsiteX3" fmla="*/ 502379 w 701659"/>
                    <a:gd name="connsiteY3" fmla="*/ 578788 h 674691"/>
                    <a:gd name="connsiteX4" fmla="*/ 701482 w 701659"/>
                    <a:gd name="connsiteY4" fmla="*/ 77342 h 674691"/>
                    <a:gd name="connsiteX5" fmla="*/ 517127 w 701659"/>
                    <a:gd name="connsiteY5" fmla="*/ 18349 h 674691"/>
                    <a:gd name="connsiteX0" fmla="*/ 435148 w 701249"/>
                    <a:gd name="connsiteY0" fmla="*/ 17320 h 673662"/>
                    <a:gd name="connsiteX1" fmla="*/ 154694 w 701249"/>
                    <a:gd name="connsiteY1" fmla="*/ 231172 h 673662"/>
                    <a:gd name="connsiteX2" fmla="*/ 14584 w 701249"/>
                    <a:gd name="connsiteY2" fmla="*/ 644126 h 673662"/>
                    <a:gd name="connsiteX3" fmla="*/ 501281 w 701249"/>
                    <a:gd name="connsiteY3" fmla="*/ 577759 h 673662"/>
                    <a:gd name="connsiteX4" fmla="*/ 700384 w 701249"/>
                    <a:gd name="connsiteY4" fmla="*/ 76313 h 673662"/>
                    <a:gd name="connsiteX5" fmla="*/ 435148 w 701249"/>
                    <a:gd name="connsiteY5" fmla="*/ 17320 h 673662"/>
                    <a:gd name="connsiteX0" fmla="*/ 377838 w 702255"/>
                    <a:gd name="connsiteY0" fmla="*/ 13714 h 684576"/>
                    <a:gd name="connsiteX1" fmla="*/ 154002 w 702255"/>
                    <a:gd name="connsiteY1" fmla="*/ 242086 h 684576"/>
                    <a:gd name="connsiteX2" fmla="*/ 13892 w 702255"/>
                    <a:gd name="connsiteY2" fmla="*/ 655040 h 684576"/>
                    <a:gd name="connsiteX3" fmla="*/ 500589 w 702255"/>
                    <a:gd name="connsiteY3" fmla="*/ 588673 h 684576"/>
                    <a:gd name="connsiteX4" fmla="*/ 699692 w 702255"/>
                    <a:gd name="connsiteY4" fmla="*/ 87227 h 684576"/>
                    <a:gd name="connsiteX5" fmla="*/ 377838 w 702255"/>
                    <a:gd name="connsiteY5" fmla="*/ 13714 h 684576"/>
                    <a:gd name="connsiteX0" fmla="*/ 333221 w 657638"/>
                    <a:gd name="connsiteY0" fmla="*/ 13714 h 647061"/>
                    <a:gd name="connsiteX1" fmla="*/ 109385 w 657638"/>
                    <a:gd name="connsiteY1" fmla="*/ 242086 h 647061"/>
                    <a:gd name="connsiteX2" fmla="*/ 17804 w 657638"/>
                    <a:gd name="connsiteY2" fmla="*/ 589698 h 647061"/>
                    <a:gd name="connsiteX3" fmla="*/ 455972 w 657638"/>
                    <a:gd name="connsiteY3" fmla="*/ 588673 h 647061"/>
                    <a:gd name="connsiteX4" fmla="*/ 655075 w 657638"/>
                    <a:gd name="connsiteY4" fmla="*/ 87227 h 647061"/>
                    <a:gd name="connsiteX5" fmla="*/ 333221 w 657638"/>
                    <a:gd name="connsiteY5" fmla="*/ 13714 h 647061"/>
                    <a:gd name="connsiteX0" fmla="*/ 335933 w 663561"/>
                    <a:gd name="connsiteY0" fmla="*/ 19151 h 755810"/>
                    <a:gd name="connsiteX1" fmla="*/ 112097 w 663561"/>
                    <a:gd name="connsiteY1" fmla="*/ 247523 h 755810"/>
                    <a:gd name="connsiteX2" fmla="*/ 20516 w 663561"/>
                    <a:gd name="connsiteY2" fmla="*/ 595135 h 755810"/>
                    <a:gd name="connsiteX3" fmla="*/ 499125 w 663561"/>
                    <a:gd name="connsiteY3" fmla="*/ 724795 h 755810"/>
                    <a:gd name="connsiteX4" fmla="*/ 657787 w 663561"/>
                    <a:gd name="connsiteY4" fmla="*/ 92664 h 755810"/>
                    <a:gd name="connsiteX5" fmla="*/ 335933 w 663561"/>
                    <a:gd name="connsiteY5" fmla="*/ 19151 h 75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3561" h="755810">
                      <a:moveTo>
                        <a:pt x="335933" y="19151"/>
                      </a:moveTo>
                      <a:cubicBezTo>
                        <a:pt x="244985" y="44961"/>
                        <a:pt x="164666" y="151526"/>
                        <a:pt x="112097" y="247523"/>
                      </a:cubicBezTo>
                      <a:cubicBezTo>
                        <a:pt x="59528" y="343520"/>
                        <a:pt x="-43989" y="515590"/>
                        <a:pt x="20516" y="595135"/>
                      </a:cubicBezTo>
                      <a:cubicBezTo>
                        <a:pt x="85021" y="674680"/>
                        <a:pt x="384825" y="819430"/>
                        <a:pt x="499125" y="724795"/>
                      </a:cubicBezTo>
                      <a:cubicBezTo>
                        <a:pt x="613425" y="630160"/>
                        <a:pt x="684986" y="210271"/>
                        <a:pt x="657787" y="92664"/>
                      </a:cubicBezTo>
                      <a:cubicBezTo>
                        <a:pt x="630588" y="-24943"/>
                        <a:pt x="426881" y="-6659"/>
                        <a:pt x="335933" y="19151"/>
                      </a:cubicBezTo>
                      <a:close/>
                    </a:path>
                  </a:pathLst>
                </a:custGeom>
                <a:grpFill/>
                <a:ln>
                  <a:solidFill>
                    <a:schemeClr val="tx1"/>
                  </a:solidFill>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321" name="Forme libre : forme 320">
                  <a:extLst>
                    <a:ext uri="{FF2B5EF4-FFF2-40B4-BE49-F238E27FC236}">
                      <a16:creationId xmlns:a16="http://schemas.microsoft.com/office/drawing/2014/main" id="{076EE5A5-D041-4A76-9974-C2E4B42127E5}"/>
                    </a:ext>
                  </a:extLst>
                </p:cNvPr>
                <p:cNvSpPr/>
                <p:nvPr/>
              </p:nvSpPr>
              <p:spPr>
                <a:xfrm>
                  <a:off x="5459026" y="3369844"/>
                  <a:ext cx="790240" cy="563688"/>
                </a:xfrm>
                <a:custGeom>
                  <a:avLst/>
                  <a:gdLst>
                    <a:gd name="connsiteX0" fmla="*/ 517127 w 701659"/>
                    <a:gd name="connsiteY0" fmla="*/ 18349 h 674691"/>
                    <a:gd name="connsiteX1" fmla="*/ 155792 w 701659"/>
                    <a:gd name="connsiteY1" fmla="*/ 232201 h 674691"/>
                    <a:gd name="connsiteX2" fmla="*/ 15682 w 701659"/>
                    <a:gd name="connsiteY2" fmla="*/ 645155 h 674691"/>
                    <a:gd name="connsiteX3" fmla="*/ 502379 w 701659"/>
                    <a:gd name="connsiteY3" fmla="*/ 578788 h 674691"/>
                    <a:gd name="connsiteX4" fmla="*/ 701482 w 701659"/>
                    <a:gd name="connsiteY4" fmla="*/ 77342 h 674691"/>
                    <a:gd name="connsiteX5" fmla="*/ 517127 w 701659"/>
                    <a:gd name="connsiteY5" fmla="*/ 18349 h 674691"/>
                    <a:gd name="connsiteX0" fmla="*/ 576667 w 761260"/>
                    <a:gd name="connsiteY0" fmla="*/ 11492 h 674928"/>
                    <a:gd name="connsiteX1" fmla="*/ 53099 w 761260"/>
                    <a:gd name="connsiteY1" fmla="*/ 129479 h 674928"/>
                    <a:gd name="connsiteX2" fmla="*/ 75222 w 761260"/>
                    <a:gd name="connsiteY2" fmla="*/ 638298 h 674928"/>
                    <a:gd name="connsiteX3" fmla="*/ 561919 w 761260"/>
                    <a:gd name="connsiteY3" fmla="*/ 571931 h 674928"/>
                    <a:gd name="connsiteX4" fmla="*/ 761022 w 761260"/>
                    <a:gd name="connsiteY4" fmla="*/ 70485 h 674928"/>
                    <a:gd name="connsiteX5" fmla="*/ 576667 w 761260"/>
                    <a:gd name="connsiteY5" fmla="*/ 11492 h 674928"/>
                    <a:gd name="connsiteX0" fmla="*/ 576667 w 761260"/>
                    <a:gd name="connsiteY0" fmla="*/ 9095 h 672531"/>
                    <a:gd name="connsiteX1" fmla="*/ 53099 w 761260"/>
                    <a:gd name="connsiteY1" fmla="*/ 127082 h 672531"/>
                    <a:gd name="connsiteX2" fmla="*/ 75222 w 761260"/>
                    <a:gd name="connsiteY2" fmla="*/ 635901 h 672531"/>
                    <a:gd name="connsiteX3" fmla="*/ 561919 w 761260"/>
                    <a:gd name="connsiteY3" fmla="*/ 569534 h 672531"/>
                    <a:gd name="connsiteX4" fmla="*/ 761022 w 761260"/>
                    <a:gd name="connsiteY4" fmla="*/ 304062 h 672531"/>
                    <a:gd name="connsiteX5" fmla="*/ 576667 w 761260"/>
                    <a:gd name="connsiteY5" fmla="*/ 9095 h 672531"/>
                    <a:gd name="connsiteX0" fmla="*/ 576667 w 766376"/>
                    <a:gd name="connsiteY0" fmla="*/ 9095 h 672531"/>
                    <a:gd name="connsiteX1" fmla="*/ 53099 w 766376"/>
                    <a:gd name="connsiteY1" fmla="*/ 127082 h 672531"/>
                    <a:gd name="connsiteX2" fmla="*/ 75222 w 766376"/>
                    <a:gd name="connsiteY2" fmla="*/ 635901 h 672531"/>
                    <a:gd name="connsiteX3" fmla="*/ 561919 w 766376"/>
                    <a:gd name="connsiteY3" fmla="*/ 569534 h 672531"/>
                    <a:gd name="connsiteX4" fmla="*/ 761022 w 766376"/>
                    <a:gd name="connsiteY4" fmla="*/ 304062 h 672531"/>
                    <a:gd name="connsiteX5" fmla="*/ 576667 w 766376"/>
                    <a:gd name="connsiteY5" fmla="*/ 9095 h 672531"/>
                    <a:gd name="connsiteX0" fmla="*/ 611028 w 800737"/>
                    <a:gd name="connsiteY0" fmla="*/ 7397 h 612917"/>
                    <a:gd name="connsiteX1" fmla="*/ 87460 w 800737"/>
                    <a:gd name="connsiteY1" fmla="*/ 125384 h 612917"/>
                    <a:gd name="connsiteX2" fmla="*/ 50590 w 800737"/>
                    <a:gd name="connsiteY2" fmla="*/ 516215 h 612917"/>
                    <a:gd name="connsiteX3" fmla="*/ 596280 w 800737"/>
                    <a:gd name="connsiteY3" fmla="*/ 567836 h 612917"/>
                    <a:gd name="connsiteX4" fmla="*/ 795383 w 800737"/>
                    <a:gd name="connsiteY4" fmla="*/ 302364 h 612917"/>
                    <a:gd name="connsiteX5" fmla="*/ 611028 w 800737"/>
                    <a:gd name="connsiteY5" fmla="*/ 7397 h 612917"/>
                    <a:gd name="connsiteX0" fmla="*/ 602169 w 790240"/>
                    <a:gd name="connsiteY0" fmla="*/ 7397 h 581328"/>
                    <a:gd name="connsiteX1" fmla="*/ 78601 w 790240"/>
                    <a:gd name="connsiteY1" fmla="*/ 125384 h 581328"/>
                    <a:gd name="connsiteX2" fmla="*/ 41731 w 790240"/>
                    <a:gd name="connsiteY2" fmla="*/ 516215 h 581328"/>
                    <a:gd name="connsiteX3" fmla="*/ 462060 w 790240"/>
                    <a:gd name="connsiteY3" fmla="*/ 523591 h 581328"/>
                    <a:gd name="connsiteX4" fmla="*/ 786524 w 790240"/>
                    <a:gd name="connsiteY4" fmla="*/ 302364 h 581328"/>
                    <a:gd name="connsiteX5" fmla="*/ 602169 w 790240"/>
                    <a:gd name="connsiteY5" fmla="*/ 7397 h 581328"/>
                    <a:gd name="connsiteX0" fmla="*/ 602169 w 790240"/>
                    <a:gd name="connsiteY0" fmla="*/ 7397 h 563688"/>
                    <a:gd name="connsiteX1" fmla="*/ 78601 w 790240"/>
                    <a:gd name="connsiteY1" fmla="*/ 125384 h 563688"/>
                    <a:gd name="connsiteX2" fmla="*/ 41731 w 790240"/>
                    <a:gd name="connsiteY2" fmla="*/ 516215 h 563688"/>
                    <a:gd name="connsiteX3" fmla="*/ 462060 w 790240"/>
                    <a:gd name="connsiteY3" fmla="*/ 523591 h 563688"/>
                    <a:gd name="connsiteX4" fmla="*/ 786524 w 790240"/>
                    <a:gd name="connsiteY4" fmla="*/ 302364 h 563688"/>
                    <a:gd name="connsiteX5" fmla="*/ 602169 w 790240"/>
                    <a:gd name="connsiteY5" fmla="*/ 7397 h 56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240" h="563688">
                      <a:moveTo>
                        <a:pt x="602169" y="7397"/>
                      </a:moveTo>
                      <a:cubicBezTo>
                        <a:pt x="484182" y="-22100"/>
                        <a:pt x="172007" y="40581"/>
                        <a:pt x="78601" y="125384"/>
                      </a:cubicBezTo>
                      <a:cubicBezTo>
                        <a:pt x="-14805" y="210187"/>
                        <a:pt x="-22179" y="449847"/>
                        <a:pt x="41731" y="516215"/>
                      </a:cubicBezTo>
                      <a:cubicBezTo>
                        <a:pt x="105641" y="582583"/>
                        <a:pt x="333012" y="573981"/>
                        <a:pt x="462060" y="523591"/>
                      </a:cubicBezTo>
                      <a:cubicBezTo>
                        <a:pt x="591108" y="473201"/>
                        <a:pt x="763173" y="388396"/>
                        <a:pt x="786524" y="302364"/>
                      </a:cubicBezTo>
                      <a:cubicBezTo>
                        <a:pt x="809875" y="216332"/>
                        <a:pt x="720156" y="36894"/>
                        <a:pt x="602169" y="7397"/>
                      </a:cubicBezTo>
                      <a:close/>
                    </a:path>
                  </a:pathLst>
                </a:custGeom>
                <a:grpFill/>
                <a:ln>
                  <a:solidFill>
                    <a:schemeClr val="tx1"/>
                  </a:solidFill>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grpSp>
          <p:sp>
            <p:nvSpPr>
              <p:cNvPr id="234" name="Ellipse 233">
                <a:extLst>
                  <a:ext uri="{FF2B5EF4-FFF2-40B4-BE49-F238E27FC236}">
                    <a16:creationId xmlns:a16="http://schemas.microsoft.com/office/drawing/2014/main" id="{5F5527E4-191F-474E-A91F-84FBBCED8059}"/>
                  </a:ext>
                </a:extLst>
              </p:cNvPr>
              <p:cNvSpPr/>
              <p:nvPr/>
            </p:nvSpPr>
            <p:spPr>
              <a:xfrm>
                <a:off x="4851324" y="4398743"/>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35" name="Ellipse 234">
                <a:extLst>
                  <a:ext uri="{FF2B5EF4-FFF2-40B4-BE49-F238E27FC236}">
                    <a16:creationId xmlns:a16="http://schemas.microsoft.com/office/drawing/2014/main" id="{2594757E-9C9C-4B29-AE79-01061708A783}"/>
                  </a:ext>
                </a:extLst>
              </p:cNvPr>
              <p:cNvSpPr/>
              <p:nvPr/>
            </p:nvSpPr>
            <p:spPr>
              <a:xfrm>
                <a:off x="4731066" y="4477004"/>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36" name="Ellipse 235">
                <a:extLst>
                  <a:ext uri="{FF2B5EF4-FFF2-40B4-BE49-F238E27FC236}">
                    <a16:creationId xmlns:a16="http://schemas.microsoft.com/office/drawing/2014/main" id="{7D6DE3E6-2722-4EC4-8A7B-DE2D2AD0F745}"/>
                  </a:ext>
                </a:extLst>
              </p:cNvPr>
              <p:cNvSpPr/>
              <p:nvPr/>
            </p:nvSpPr>
            <p:spPr>
              <a:xfrm>
                <a:off x="4794026" y="4563099"/>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37" name="Ellipse 236">
                <a:extLst>
                  <a:ext uri="{FF2B5EF4-FFF2-40B4-BE49-F238E27FC236}">
                    <a16:creationId xmlns:a16="http://schemas.microsoft.com/office/drawing/2014/main" id="{C59C0BF8-9C64-4087-BEB2-F7C36BEB2B10}"/>
                  </a:ext>
                </a:extLst>
              </p:cNvPr>
              <p:cNvSpPr/>
              <p:nvPr/>
            </p:nvSpPr>
            <p:spPr>
              <a:xfrm>
                <a:off x="4664153" y="4578349"/>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38" name="Ellipse 237">
                <a:extLst>
                  <a:ext uri="{FF2B5EF4-FFF2-40B4-BE49-F238E27FC236}">
                    <a16:creationId xmlns:a16="http://schemas.microsoft.com/office/drawing/2014/main" id="{8BD26AC8-C990-406F-9238-4D7A4A3F6F3D}"/>
                  </a:ext>
                </a:extLst>
              </p:cNvPr>
              <p:cNvSpPr/>
              <p:nvPr/>
            </p:nvSpPr>
            <p:spPr>
              <a:xfrm>
                <a:off x="5180778" y="4428888"/>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39" name="Ellipse 238">
                <a:extLst>
                  <a:ext uri="{FF2B5EF4-FFF2-40B4-BE49-F238E27FC236}">
                    <a16:creationId xmlns:a16="http://schemas.microsoft.com/office/drawing/2014/main" id="{744BC2D9-49C9-4DDC-BA62-5BF37159A0B6}"/>
                  </a:ext>
                </a:extLst>
              </p:cNvPr>
              <p:cNvSpPr/>
              <p:nvPr/>
            </p:nvSpPr>
            <p:spPr>
              <a:xfrm>
                <a:off x="5128713" y="4525118"/>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40" name="Ellipse 239">
                <a:extLst>
                  <a:ext uri="{FF2B5EF4-FFF2-40B4-BE49-F238E27FC236}">
                    <a16:creationId xmlns:a16="http://schemas.microsoft.com/office/drawing/2014/main" id="{80B69496-FC07-4295-8BB2-0F6AC2CFF4A4}"/>
                  </a:ext>
                </a:extLst>
              </p:cNvPr>
              <p:cNvSpPr/>
              <p:nvPr/>
            </p:nvSpPr>
            <p:spPr>
              <a:xfrm>
                <a:off x="5188992" y="4606594"/>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41" name="Ellipse 240">
                <a:extLst>
                  <a:ext uri="{FF2B5EF4-FFF2-40B4-BE49-F238E27FC236}">
                    <a16:creationId xmlns:a16="http://schemas.microsoft.com/office/drawing/2014/main" id="{CE40C4F6-D0E1-442A-B231-032FBC2A926C}"/>
                  </a:ext>
                </a:extLst>
              </p:cNvPr>
              <p:cNvSpPr/>
              <p:nvPr/>
            </p:nvSpPr>
            <p:spPr>
              <a:xfrm>
                <a:off x="5067250" y="4647426"/>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42" name="Ellipse 241">
                <a:extLst>
                  <a:ext uri="{FF2B5EF4-FFF2-40B4-BE49-F238E27FC236}">
                    <a16:creationId xmlns:a16="http://schemas.microsoft.com/office/drawing/2014/main" id="{CEE87866-A8A9-4961-B5E7-180D69B48086}"/>
                  </a:ext>
                </a:extLst>
              </p:cNvPr>
              <p:cNvSpPr/>
              <p:nvPr/>
            </p:nvSpPr>
            <p:spPr>
              <a:xfrm>
                <a:off x="4608077" y="4861502"/>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43" name="Ellipse 242">
                <a:extLst>
                  <a:ext uri="{FF2B5EF4-FFF2-40B4-BE49-F238E27FC236}">
                    <a16:creationId xmlns:a16="http://schemas.microsoft.com/office/drawing/2014/main" id="{947E267C-180A-4AE5-8323-BB1FCD824FD7}"/>
                  </a:ext>
                </a:extLst>
              </p:cNvPr>
              <p:cNvSpPr/>
              <p:nvPr/>
            </p:nvSpPr>
            <p:spPr>
              <a:xfrm>
                <a:off x="4509453" y="4935406"/>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44" name="Ellipse 243">
                <a:extLst>
                  <a:ext uri="{FF2B5EF4-FFF2-40B4-BE49-F238E27FC236}">
                    <a16:creationId xmlns:a16="http://schemas.microsoft.com/office/drawing/2014/main" id="{F7F6FEE6-82CF-4D09-BF04-5154E501AD33}"/>
                  </a:ext>
                </a:extLst>
              </p:cNvPr>
              <p:cNvSpPr/>
              <p:nvPr/>
            </p:nvSpPr>
            <p:spPr>
              <a:xfrm>
                <a:off x="4656191" y="4931216"/>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45" name="Ellipse 244">
                <a:extLst>
                  <a:ext uri="{FF2B5EF4-FFF2-40B4-BE49-F238E27FC236}">
                    <a16:creationId xmlns:a16="http://schemas.microsoft.com/office/drawing/2014/main" id="{6C564DA3-C732-4ADC-A61E-EDE07784FFA1}"/>
                  </a:ext>
                </a:extLst>
              </p:cNvPr>
              <p:cNvSpPr/>
              <p:nvPr/>
            </p:nvSpPr>
            <p:spPr>
              <a:xfrm>
                <a:off x="4486453" y="5017463"/>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46" name="Ellipse 245">
                <a:extLst>
                  <a:ext uri="{FF2B5EF4-FFF2-40B4-BE49-F238E27FC236}">
                    <a16:creationId xmlns:a16="http://schemas.microsoft.com/office/drawing/2014/main" id="{2B9925BB-4D26-48A6-AB39-A5B64E5CB747}"/>
                  </a:ext>
                </a:extLst>
              </p:cNvPr>
              <p:cNvSpPr/>
              <p:nvPr/>
            </p:nvSpPr>
            <p:spPr>
              <a:xfrm>
                <a:off x="4605969" y="5042507"/>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47" name="Ellipse 246">
                <a:extLst>
                  <a:ext uri="{FF2B5EF4-FFF2-40B4-BE49-F238E27FC236}">
                    <a16:creationId xmlns:a16="http://schemas.microsoft.com/office/drawing/2014/main" id="{62255804-878A-4E6C-9084-AB90FC5FDB8E}"/>
                  </a:ext>
                </a:extLst>
              </p:cNvPr>
              <p:cNvSpPr/>
              <p:nvPr/>
            </p:nvSpPr>
            <p:spPr>
              <a:xfrm>
                <a:off x="4946120" y="4931215"/>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48" name="Ellipse 247">
                <a:extLst>
                  <a:ext uri="{FF2B5EF4-FFF2-40B4-BE49-F238E27FC236}">
                    <a16:creationId xmlns:a16="http://schemas.microsoft.com/office/drawing/2014/main" id="{CB96376C-89F6-490B-A130-E08B51E123D7}"/>
                  </a:ext>
                </a:extLst>
              </p:cNvPr>
              <p:cNvSpPr/>
              <p:nvPr/>
            </p:nvSpPr>
            <p:spPr>
              <a:xfrm>
                <a:off x="5041074" y="4899117"/>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49" name="Ellipse 248">
                <a:extLst>
                  <a:ext uri="{FF2B5EF4-FFF2-40B4-BE49-F238E27FC236}">
                    <a16:creationId xmlns:a16="http://schemas.microsoft.com/office/drawing/2014/main" id="{2BC4D9E0-904F-4395-9776-BC2CABD0ED55}"/>
                  </a:ext>
                </a:extLst>
              </p:cNvPr>
              <p:cNvSpPr/>
              <p:nvPr/>
            </p:nvSpPr>
            <p:spPr>
              <a:xfrm>
                <a:off x="4908934" y="5078600"/>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50" name="Ellipse 249">
                <a:extLst>
                  <a:ext uri="{FF2B5EF4-FFF2-40B4-BE49-F238E27FC236}">
                    <a16:creationId xmlns:a16="http://schemas.microsoft.com/office/drawing/2014/main" id="{4B9B9A8B-A8C7-4053-8F0A-A159EEF08247}"/>
                  </a:ext>
                </a:extLst>
              </p:cNvPr>
              <p:cNvSpPr/>
              <p:nvPr/>
            </p:nvSpPr>
            <p:spPr>
              <a:xfrm>
                <a:off x="5267573" y="5114754"/>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51" name="Ellipse 250">
                <a:extLst>
                  <a:ext uri="{FF2B5EF4-FFF2-40B4-BE49-F238E27FC236}">
                    <a16:creationId xmlns:a16="http://schemas.microsoft.com/office/drawing/2014/main" id="{44FD2514-0BA4-4DD6-A445-8E4335BD5027}"/>
                  </a:ext>
                </a:extLst>
              </p:cNvPr>
              <p:cNvSpPr/>
              <p:nvPr/>
            </p:nvSpPr>
            <p:spPr>
              <a:xfrm>
                <a:off x="5192926" y="5199269"/>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52" name="Ellipse 251">
                <a:extLst>
                  <a:ext uri="{FF2B5EF4-FFF2-40B4-BE49-F238E27FC236}">
                    <a16:creationId xmlns:a16="http://schemas.microsoft.com/office/drawing/2014/main" id="{6214ECDA-CEDA-4864-97EC-4262D9F5B336}"/>
                  </a:ext>
                </a:extLst>
              </p:cNvPr>
              <p:cNvSpPr/>
              <p:nvPr/>
            </p:nvSpPr>
            <p:spPr>
              <a:xfrm>
                <a:off x="5368764" y="5199269"/>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53" name="Ellipse 252">
                <a:extLst>
                  <a:ext uri="{FF2B5EF4-FFF2-40B4-BE49-F238E27FC236}">
                    <a16:creationId xmlns:a16="http://schemas.microsoft.com/office/drawing/2014/main" id="{745174D7-62E2-4AB6-AD39-CAF9AD35D7F2}"/>
                  </a:ext>
                </a:extLst>
              </p:cNvPr>
              <p:cNvSpPr/>
              <p:nvPr/>
            </p:nvSpPr>
            <p:spPr>
              <a:xfrm>
                <a:off x="5296172" y="5263320"/>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54" name="Ellipse 253">
                <a:extLst>
                  <a:ext uri="{FF2B5EF4-FFF2-40B4-BE49-F238E27FC236}">
                    <a16:creationId xmlns:a16="http://schemas.microsoft.com/office/drawing/2014/main" id="{24741938-3087-4FA2-BD82-0437DF693F62}"/>
                  </a:ext>
                </a:extLst>
              </p:cNvPr>
              <p:cNvSpPr/>
              <p:nvPr/>
            </p:nvSpPr>
            <p:spPr>
              <a:xfrm>
                <a:off x="5199352" y="5553314"/>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55" name="Ellipse 254">
                <a:extLst>
                  <a:ext uri="{FF2B5EF4-FFF2-40B4-BE49-F238E27FC236}">
                    <a16:creationId xmlns:a16="http://schemas.microsoft.com/office/drawing/2014/main" id="{23A92E9A-A6FD-45F9-BDAA-822491D73051}"/>
                  </a:ext>
                </a:extLst>
              </p:cNvPr>
              <p:cNvSpPr/>
              <p:nvPr/>
            </p:nvSpPr>
            <p:spPr>
              <a:xfrm>
                <a:off x="5364623" y="5507903"/>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56" name="Ellipse 255">
                <a:extLst>
                  <a:ext uri="{FF2B5EF4-FFF2-40B4-BE49-F238E27FC236}">
                    <a16:creationId xmlns:a16="http://schemas.microsoft.com/office/drawing/2014/main" id="{7C68D792-4878-4FFE-9714-07E548185DA8}"/>
                  </a:ext>
                </a:extLst>
              </p:cNvPr>
              <p:cNvSpPr/>
              <p:nvPr/>
            </p:nvSpPr>
            <p:spPr>
              <a:xfrm>
                <a:off x="5296171" y="5618159"/>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57" name="Ellipse 256">
                <a:extLst>
                  <a:ext uri="{FF2B5EF4-FFF2-40B4-BE49-F238E27FC236}">
                    <a16:creationId xmlns:a16="http://schemas.microsoft.com/office/drawing/2014/main" id="{109128F3-6DC5-444C-92E4-56EA9451646D}"/>
                  </a:ext>
                </a:extLst>
              </p:cNvPr>
              <p:cNvSpPr/>
              <p:nvPr/>
            </p:nvSpPr>
            <p:spPr>
              <a:xfrm>
                <a:off x="5141001" y="5675064"/>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58" name="Ellipse 257">
                <a:extLst>
                  <a:ext uri="{FF2B5EF4-FFF2-40B4-BE49-F238E27FC236}">
                    <a16:creationId xmlns:a16="http://schemas.microsoft.com/office/drawing/2014/main" id="{1A302C5F-9C5E-442F-ABBF-A28127AD9EBD}"/>
                  </a:ext>
                </a:extLst>
              </p:cNvPr>
              <p:cNvSpPr/>
              <p:nvPr/>
            </p:nvSpPr>
            <p:spPr>
              <a:xfrm>
                <a:off x="4843731" y="5348091"/>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59" name="Ellipse 258">
                <a:extLst>
                  <a:ext uri="{FF2B5EF4-FFF2-40B4-BE49-F238E27FC236}">
                    <a16:creationId xmlns:a16="http://schemas.microsoft.com/office/drawing/2014/main" id="{45FCEB52-E149-4349-8783-D0D521DCF93A}"/>
                  </a:ext>
                </a:extLst>
              </p:cNvPr>
              <p:cNvSpPr/>
              <p:nvPr/>
            </p:nvSpPr>
            <p:spPr>
              <a:xfrm>
                <a:off x="4900851" y="5454017"/>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60" name="Ellipse 259">
                <a:extLst>
                  <a:ext uri="{FF2B5EF4-FFF2-40B4-BE49-F238E27FC236}">
                    <a16:creationId xmlns:a16="http://schemas.microsoft.com/office/drawing/2014/main" id="{A3B64A1B-CA60-42BC-8056-383B8D84084C}"/>
                  </a:ext>
                </a:extLst>
              </p:cNvPr>
              <p:cNvSpPr/>
              <p:nvPr/>
            </p:nvSpPr>
            <p:spPr>
              <a:xfrm>
                <a:off x="4830845" y="5468043"/>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61" name="Ellipse 260">
                <a:extLst>
                  <a:ext uri="{FF2B5EF4-FFF2-40B4-BE49-F238E27FC236}">
                    <a16:creationId xmlns:a16="http://schemas.microsoft.com/office/drawing/2014/main" id="{ABA800AF-6395-4BF9-920B-9CAE6618035B}"/>
                  </a:ext>
                </a:extLst>
              </p:cNvPr>
              <p:cNvSpPr/>
              <p:nvPr/>
            </p:nvSpPr>
            <p:spPr>
              <a:xfrm>
                <a:off x="4730705" y="5543444"/>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62" name="Ellipse 261">
                <a:extLst>
                  <a:ext uri="{FF2B5EF4-FFF2-40B4-BE49-F238E27FC236}">
                    <a16:creationId xmlns:a16="http://schemas.microsoft.com/office/drawing/2014/main" id="{BC4C8DC3-8D78-449A-8D2C-E5B41FAB25D0}"/>
                  </a:ext>
                </a:extLst>
              </p:cNvPr>
              <p:cNvSpPr/>
              <p:nvPr/>
            </p:nvSpPr>
            <p:spPr>
              <a:xfrm>
                <a:off x="4482439" y="5311434"/>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63" name="Ellipse 262">
                <a:extLst>
                  <a:ext uri="{FF2B5EF4-FFF2-40B4-BE49-F238E27FC236}">
                    <a16:creationId xmlns:a16="http://schemas.microsoft.com/office/drawing/2014/main" id="{A10D7FD5-7170-4901-8BFC-D2B28631349C}"/>
                  </a:ext>
                </a:extLst>
              </p:cNvPr>
              <p:cNvSpPr/>
              <p:nvPr/>
            </p:nvSpPr>
            <p:spPr>
              <a:xfrm>
                <a:off x="4500890" y="5421690"/>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64" name="Ellipse 263">
                <a:extLst>
                  <a:ext uri="{FF2B5EF4-FFF2-40B4-BE49-F238E27FC236}">
                    <a16:creationId xmlns:a16="http://schemas.microsoft.com/office/drawing/2014/main" id="{57BAA5F3-2E56-41B8-BC0E-3272F8E1E7B3}"/>
                  </a:ext>
                </a:extLst>
              </p:cNvPr>
              <p:cNvSpPr/>
              <p:nvPr/>
            </p:nvSpPr>
            <p:spPr>
              <a:xfrm>
                <a:off x="4388788" y="5280825"/>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65" name="Ellipse 264">
                <a:extLst>
                  <a:ext uri="{FF2B5EF4-FFF2-40B4-BE49-F238E27FC236}">
                    <a16:creationId xmlns:a16="http://schemas.microsoft.com/office/drawing/2014/main" id="{1AFD575D-E086-4A58-8E8B-FF09ABFCB73F}"/>
                  </a:ext>
                </a:extLst>
              </p:cNvPr>
              <p:cNvSpPr/>
              <p:nvPr/>
            </p:nvSpPr>
            <p:spPr>
              <a:xfrm>
                <a:off x="4569647" y="5301328"/>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66" name="Ellipse 265">
                <a:extLst>
                  <a:ext uri="{FF2B5EF4-FFF2-40B4-BE49-F238E27FC236}">
                    <a16:creationId xmlns:a16="http://schemas.microsoft.com/office/drawing/2014/main" id="{7D52316D-BDBB-467F-8695-3EF147269412}"/>
                  </a:ext>
                </a:extLst>
              </p:cNvPr>
              <p:cNvSpPr/>
              <p:nvPr/>
            </p:nvSpPr>
            <p:spPr>
              <a:xfrm>
                <a:off x="5492502" y="4654709"/>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67" name="Ellipse 266">
                <a:extLst>
                  <a:ext uri="{FF2B5EF4-FFF2-40B4-BE49-F238E27FC236}">
                    <a16:creationId xmlns:a16="http://schemas.microsoft.com/office/drawing/2014/main" id="{1BFE3CBE-8AF7-4EA3-ACA3-4AA505F5F0AB}"/>
                  </a:ext>
                </a:extLst>
              </p:cNvPr>
              <p:cNvSpPr/>
              <p:nvPr/>
            </p:nvSpPr>
            <p:spPr>
              <a:xfrm>
                <a:off x="5401901" y="4744304"/>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68" name="Ellipse 267">
                <a:extLst>
                  <a:ext uri="{FF2B5EF4-FFF2-40B4-BE49-F238E27FC236}">
                    <a16:creationId xmlns:a16="http://schemas.microsoft.com/office/drawing/2014/main" id="{B8B8A2C9-A145-4E92-A0CA-D336FB6EDBA9}"/>
                  </a:ext>
                </a:extLst>
              </p:cNvPr>
              <p:cNvSpPr/>
              <p:nvPr/>
            </p:nvSpPr>
            <p:spPr>
              <a:xfrm>
                <a:off x="5429028" y="4842506"/>
                <a:ext cx="96230" cy="9622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69" name="Ellipse 268">
                <a:extLst>
                  <a:ext uri="{FF2B5EF4-FFF2-40B4-BE49-F238E27FC236}">
                    <a16:creationId xmlns:a16="http://schemas.microsoft.com/office/drawing/2014/main" id="{CFC40226-B699-4DBF-B7DB-DE022E42F0FE}"/>
                  </a:ext>
                </a:extLst>
              </p:cNvPr>
              <p:cNvSpPr/>
              <p:nvPr/>
            </p:nvSpPr>
            <p:spPr>
              <a:xfrm>
                <a:off x="4905715" y="4376046"/>
                <a:ext cx="62434" cy="62434"/>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70" name="Ellipse 269">
                <a:extLst>
                  <a:ext uri="{FF2B5EF4-FFF2-40B4-BE49-F238E27FC236}">
                    <a16:creationId xmlns:a16="http://schemas.microsoft.com/office/drawing/2014/main" id="{87BF64EF-4969-4F07-8888-2455CA29B848}"/>
                  </a:ext>
                </a:extLst>
              </p:cNvPr>
              <p:cNvSpPr/>
              <p:nvPr/>
            </p:nvSpPr>
            <p:spPr>
              <a:xfrm>
                <a:off x="4773265" y="4438480"/>
                <a:ext cx="62434" cy="62434"/>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71" name="Ellipse 270">
                <a:extLst>
                  <a:ext uri="{FF2B5EF4-FFF2-40B4-BE49-F238E27FC236}">
                    <a16:creationId xmlns:a16="http://schemas.microsoft.com/office/drawing/2014/main" id="{33F61B0B-4AF1-46DD-90A9-99DAB73F62AA}"/>
                  </a:ext>
                </a:extLst>
              </p:cNvPr>
              <p:cNvSpPr/>
              <p:nvPr/>
            </p:nvSpPr>
            <p:spPr>
              <a:xfrm>
                <a:off x="4915047" y="4422817"/>
                <a:ext cx="62434" cy="62434"/>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72" name="Ellipse 271">
                <a:extLst>
                  <a:ext uri="{FF2B5EF4-FFF2-40B4-BE49-F238E27FC236}">
                    <a16:creationId xmlns:a16="http://schemas.microsoft.com/office/drawing/2014/main" id="{FCB90969-097D-4CC7-9BCD-36A8FF495BCB}"/>
                  </a:ext>
                </a:extLst>
              </p:cNvPr>
              <p:cNvSpPr/>
              <p:nvPr/>
            </p:nvSpPr>
            <p:spPr>
              <a:xfrm>
                <a:off x="4828292" y="4543492"/>
                <a:ext cx="62434" cy="62434"/>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73" name="Ellipse 272">
                <a:extLst>
                  <a:ext uri="{FF2B5EF4-FFF2-40B4-BE49-F238E27FC236}">
                    <a16:creationId xmlns:a16="http://schemas.microsoft.com/office/drawing/2014/main" id="{7AC64197-E321-4FC8-B750-AD62F30BE35C}"/>
                  </a:ext>
                </a:extLst>
              </p:cNvPr>
              <p:cNvSpPr/>
              <p:nvPr/>
            </p:nvSpPr>
            <p:spPr>
              <a:xfrm>
                <a:off x="4703170" y="4528766"/>
                <a:ext cx="62434" cy="62434"/>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74" name="Ellipse 273">
                <a:extLst>
                  <a:ext uri="{FF2B5EF4-FFF2-40B4-BE49-F238E27FC236}">
                    <a16:creationId xmlns:a16="http://schemas.microsoft.com/office/drawing/2014/main" id="{F5E0E506-6AE6-4ED3-AAB9-8F908792D5FE}"/>
                  </a:ext>
                </a:extLst>
              </p:cNvPr>
              <p:cNvSpPr/>
              <p:nvPr/>
            </p:nvSpPr>
            <p:spPr>
              <a:xfrm>
                <a:off x="5140218" y="4673280"/>
                <a:ext cx="62434" cy="62434"/>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75" name="Ellipse 274">
                <a:extLst>
                  <a:ext uri="{FF2B5EF4-FFF2-40B4-BE49-F238E27FC236}">
                    <a16:creationId xmlns:a16="http://schemas.microsoft.com/office/drawing/2014/main" id="{A1B5B576-5C7A-4762-9C98-605640231FBE}"/>
                  </a:ext>
                </a:extLst>
              </p:cNvPr>
              <p:cNvSpPr/>
              <p:nvPr/>
            </p:nvSpPr>
            <p:spPr>
              <a:xfrm>
                <a:off x="5154189" y="4446812"/>
                <a:ext cx="62434" cy="62434"/>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76" name="Ellipse 275">
                <a:extLst>
                  <a:ext uri="{FF2B5EF4-FFF2-40B4-BE49-F238E27FC236}">
                    <a16:creationId xmlns:a16="http://schemas.microsoft.com/office/drawing/2014/main" id="{6F8B7195-D54A-4112-971F-47105A475E9A}"/>
                  </a:ext>
                </a:extLst>
              </p:cNvPr>
              <p:cNvSpPr/>
              <p:nvPr/>
            </p:nvSpPr>
            <p:spPr>
              <a:xfrm>
                <a:off x="5461026" y="4656411"/>
                <a:ext cx="62434" cy="62434"/>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77" name="Ellipse 276">
                <a:extLst>
                  <a:ext uri="{FF2B5EF4-FFF2-40B4-BE49-F238E27FC236}">
                    <a16:creationId xmlns:a16="http://schemas.microsoft.com/office/drawing/2014/main" id="{ECBA268B-06BD-4A6C-9439-A73CC82B13DE}"/>
                  </a:ext>
                </a:extLst>
              </p:cNvPr>
              <p:cNvSpPr/>
              <p:nvPr/>
            </p:nvSpPr>
            <p:spPr>
              <a:xfrm>
                <a:off x="5527725" y="4579997"/>
                <a:ext cx="62434" cy="62434"/>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78" name="Ellipse 277">
                <a:extLst>
                  <a:ext uri="{FF2B5EF4-FFF2-40B4-BE49-F238E27FC236}">
                    <a16:creationId xmlns:a16="http://schemas.microsoft.com/office/drawing/2014/main" id="{F3EB93C7-C08C-4BAA-9345-4712BAC1E639}"/>
                  </a:ext>
                </a:extLst>
              </p:cNvPr>
              <p:cNvSpPr/>
              <p:nvPr/>
            </p:nvSpPr>
            <p:spPr>
              <a:xfrm>
                <a:off x="5302730" y="4507939"/>
                <a:ext cx="62434" cy="62434"/>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79" name="Ellipse 278">
                <a:extLst>
                  <a:ext uri="{FF2B5EF4-FFF2-40B4-BE49-F238E27FC236}">
                    <a16:creationId xmlns:a16="http://schemas.microsoft.com/office/drawing/2014/main" id="{18A755A0-516D-4119-9F29-4E9573895169}"/>
                  </a:ext>
                </a:extLst>
              </p:cNvPr>
              <p:cNvSpPr/>
              <p:nvPr/>
            </p:nvSpPr>
            <p:spPr>
              <a:xfrm>
                <a:off x="5025070" y="5047383"/>
                <a:ext cx="62434" cy="62434"/>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80" name="Ellipse 279">
                <a:extLst>
                  <a:ext uri="{FF2B5EF4-FFF2-40B4-BE49-F238E27FC236}">
                    <a16:creationId xmlns:a16="http://schemas.microsoft.com/office/drawing/2014/main" id="{121EF7C7-B9ED-4229-B0DD-59FFA0E17C19}"/>
                  </a:ext>
                </a:extLst>
              </p:cNvPr>
              <p:cNvSpPr/>
              <p:nvPr/>
            </p:nvSpPr>
            <p:spPr>
              <a:xfrm>
                <a:off x="4673107" y="4847184"/>
                <a:ext cx="62434" cy="62434"/>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81" name="Ellipse 280">
                <a:extLst>
                  <a:ext uri="{FF2B5EF4-FFF2-40B4-BE49-F238E27FC236}">
                    <a16:creationId xmlns:a16="http://schemas.microsoft.com/office/drawing/2014/main" id="{C37FF5D5-5259-4DA2-82E5-F339D9B93C50}"/>
                  </a:ext>
                </a:extLst>
              </p:cNvPr>
              <p:cNvSpPr/>
              <p:nvPr/>
            </p:nvSpPr>
            <p:spPr>
              <a:xfrm>
                <a:off x="4408909" y="5396117"/>
                <a:ext cx="62434" cy="62434"/>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82" name="Ellipse 281">
                <a:extLst>
                  <a:ext uri="{FF2B5EF4-FFF2-40B4-BE49-F238E27FC236}">
                    <a16:creationId xmlns:a16="http://schemas.microsoft.com/office/drawing/2014/main" id="{B4B03134-8D87-42B3-987B-52EF9888FCBC}"/>
                  </a:ext>
                </a:extLst>
              </p:cNvPr>
              <p:cNvSpPr/>
              <p:nvPr/>
            </p:nvSpPr>
            <p:spPr>
              <a:xfrm>
                <a:off x="4832723" y="5637293"/>
                <a:ext cx="62434" cy="62434"/>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83" name="Ellipse 282">
                <a:extLst>
                  <a:ext uri="{FF2B5EF4-FFF2-40B4-BE49-F238E27FC236}">
                    <a16:creationId xmlns:a16="http://schemas.microsoft.com/office/drawing/2014/main" id="{3E9B0351-03F9-4153-A157-34EF334E92A1}"/>
                  </a:ext>
                </a:extLst>
              </p:cNvPr>
              <p:cNvSpPr/>
              <p:nvPr/>
            </p:nvSpPr>
            <p:spPr>
              <a:xfrm>
                <a:off x="5431191" y="5574860"/>
                <a:ext cx="62434" cy="62434"/>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84" name="Ellipse 283">
                <a:extLst>
                  <a:ext uri="{FF2B5EF4-FFF2-40B4-BE49-F238E27FC236}">
                    <a16:creationId xmlns:a16="http://schemas.microsoft.com/office/drawing/2014/main" id="{7046F60A-8D4B-4BCD-A1C6-58CEE1DF7B78}"/>
                  </a:ext>
                </a:extLst>
              </p:cNvPr>
              <p:cNvSpPr/>
              <p:nvPr/>
            </p:nvSpPr>
            <p:spPr>
              <a:xfrm>
                <a:off x="5375854" y="4879754"/>
                <a:ext cx="62434" cy="62434"/>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85" name="Ellipse 284">
                <a:extLst>
                  <a:ext uri="{FF2B5EF4-FFF2-40B4-BE49-F238E27FC236}">
                    <a16:creationId xmlns:a16="http://schemas.microsoft.com/office/drawing/2014/main" id="{11465799-FA4E-4FFF-817B-8BC60CC89C1D}"/>
                  </a:ext>
                </a:extLst>
              </p:cNvPr>
              <p:cNvSpPr/>
              <p:nvPr/>
            </p:nvSpPr>
            <p:spPr>
              <a:xfrm>
                <a:off x="4896587" y="5134501"/>
                <a:ext cx="62434" cy="62434"/>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86" name="Ellipse 285">
                <a:extLst>
                  <a:ext uri="{FF2B5EF4-FFF2-40B4-BE49-F238E27FC236}">
                    <a16:creationId xmlns:a16="http://schemas.microsoft.com/office/drawing/2014/main" id="{E0B845E5-F9E5-46A9-B84D-F6EA72E7EE6E}"/>
                  </a:ext>
                </a:extLst>
              </p:cNvPr>
              <p:cNvSpPr/>
              <p:nvPr/>
            </p:nvSpPr>
            <p:spPr>
              <a:xfrm>
                <a:off x="4892491" y="5519767"/>
                <a:ext cx="62434" cy="62434"/>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87" name="Ellipse 286">
                <a:extLst>
                  <a:ext uri="{FF2B5EF4-FFF2-40B4-BE49-F238E27FC236}">
                    <a16:creationId xmlns:a16="http://schemas.microsoft.com/office/drawing/2014/main" id="{A5FE7916-58D1-42DE-BBC9-FB842AF7D46E}"/>
                  </a:ext>
                </a:extLst>
              </p:cNvPr>
              <p:cNvSpPr/>
              <p:nvPr/>
            </p:nvSpPr>
            <p:spPr>
              <a:xfrm>
                <a:off x="5245535" y="5534607"/>
                <a:ext cx="62434" cy="62434"/>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88" name="Ellipse 287">
                <a:extLst>
                  <a:ext uri="{FF2B5EF4-FFF2-40B4-BE49-F238E27FC236}">
                    <a16:creationId xmlns:a16="http://schemas.microsoft.com/office/drawing/2014/main" id="{984C76E6-65B2-4AD0-AC92-4384BAD980AA}"/>
                  </a:ext>
                </a:extLst>
              </p:cNvPr>
              <p:cNvSpPr/>
              <p:nvPr/>
            </p:nvSpPr>
            <p:spPr>
              <a:xfrm>
                <a:off x="5244645" y="5166563"/>
                <a:ext cx="62434" cy="62434"/>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dirty="0"/>
              </a:p>
            </p:txBody>
          </p:sp>
          <p:sp>
            <p:nvSpPr>
              <p:cNvPr id="289" name="Ellipse 288">
                <a:extLst>
                  <a:ext uri="{FF2B5EF4-FFF2-40B4-BE49-F238E27FC236}">
                    <a16:creationId xmlns:a16="http://schemas.microsoft.com/office/drawing/2014/main" id="{3F8FD00F-3E3A-4758-BF31-81B90A025F59}"/>
                  </a:ext>
                </a:extLst>
              </p:cNvPr>
              <p:cNvSpPr/>
              <p:nvPr/>
            </p:nvSpPr>
            <p:spPr>
              <a:xfrm>
                <a:off x="5350304" y="5127324"/>
                <a:ext cx="62434" cy="62434"/>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90" name="Ellipse 289">
                <a:extLst>
                  <a:ext uri="{FF2B5EF4-FFF2-40B4-BE49-F238E27FC236}">
                    <a16:creationId xmlns:a16="http://schemas.microsoft.com/office/drawing/2014/main" id="{0BC6EDEA-67D2-4C19-9A7B-ED03CEC59F99}"/>
                  </a:ext>
                </a:extLst>
              </p:cNvPr>
              <p:cNvSpPr/>
              <p:nvPr/>
            </p:nvSpPr>
            <p:spPr>
              <a:xfrm>
                <a:off x="5176827" y="5308563"/>
                <a:ext cx="62434" cy="62434"/>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91" name="Ellipse 290">
                <a:extLst>
                  <a:ext uri="{FF2B5EF4-FFF2-40B4-BE49-F238E27FC236}">
                    <a16:creationId xmlns:a16="http://schemas.microsoft.com/office/drawing/2014/main" id="{AA35A7CA-DF75-4CBA-9FBC-36228A8850CE}"/>
                  </a:ext>
                </a:extLst>
              </p:cNvPr>
              <p:cNvSpPr/>
              <p:nvPr/>
            </p:nvSpPr>
            <p:spPr>
              <a:xfrm>
                <a:off x="5272981" y="5675064"/>
                <a:ext cx="62434" cy="62434"/>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92" name="Ellipse 291">
                <a:extLst>
                  <a:ext uri="{FF2B5EF4-FFF2-40B4-BE49-F238E27FC236}">
                    <a16:creationId xmlns:a16="http://schemas.microsoft.com/office/drawing/2014/main" id="{DB1F691E-3520-4E4F-8782-082065FE3BA9}"/>
                  </a:ext>
                </a:extLst>
              </p:cNvPr>
              <p:cNvSpPr/>
              <p:nvPr/>
            </p:nvSpPr>
            <p:spPr>
              <a:xfrm>
                <a:off x="4912222" y="4516632"/>
                <a:ext cx="41279" cy="4127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93" name="Ellipse 292">
                <a:extLst>
                  <a:ext uri="{FF2B5EF4-FFF2-40B4-BE49-F238E27FC236}">
                    <a16:creationId xmlns:a16="http://schemas.microsoft.com/office/drawing/2014/main" id="{78E4B8BE-2791-4FD3-ACE5-85C0055D88EC}"/>
                  </a:ext>
                </a:extLst>
              </p:cNvPr>
              <p:cNvSpPr/>
              <p:nvPr/>
            </p:nvSpPr>
            <p:spPr>
              <a:xfrm>
                <a:off x="5302981" y="4442352"/>
                <a:ext cx="41279" cy="4127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94" name="Ellipse 293">
                <a:extLst>
                  <a:ext uri="{FF2B5EF4-FFF2-40B4-BE49-F238E27FC236}">
                    <a16:creationId xmlns:a16="http://schemas.microsoft.com/office/drawing/2014/main" id="{001CE484-C4E3-41E4-A219-F61862FCF56E}"/>
                  </a:ext>
                </a:extLst>
              </p:cNvPr>
              <p:cNvSpPr/>
              <p:nvPr/>
            </p:nvSpPr>
            <p:spPr>
              <a:xfrm>
                <a:off x="5515773" y="4785353"/>
                <a:ext cx="41279" cy="4127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95" name="Ellipse 294">
                <a:extLst>
                  <a:ext uri="{FF2B5EF4-FFF2-40B4-BE49-F238E27FC236}">
                    <a16:creationId xmlns:a16="http://schemas.microsoft.com/office/drawing/2014/main" id="{8CF49C93-9D7E-45E1-BE2E-C2891AF64356}"/>
                  </a:ext>
                </a:extLst>
              </p:cNvPr>
              <p:cNvSpPr/>
              <p:nvPr/>
            </p:nvSpPr>
            <p:spPr>
              <a:xfrm>
                <a:off x="4624231" y="4974708"/>
                <a:ext cx="41279" cy="4127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96" name="Ellipse 295">
                <a:extLst>
                  <a:ext uri="{FF2B5EF4-FFF2-40B4-BE49-F238E27FC236}">
                    <a16:creationId xmlns:a16="http://schemas.microsoft.com/office/drawing/2014/main" id="{58837D16-505D-45F4-BE21-D6515D5B2469}"/>
                  </a:ext>
                </a:extLst>
              </p:cNvPr>
              <p:cNvSpPr/>
              <p:nvPr/>
            </p:nvSpPr>
            <p:spPr>
              <a:xfrm>
                <a:off x="4541954" y="4868819"/>
                <a:ext cx="41279" cy="4127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97" name="Ellipse 296">
                <a:extLst>
                  <a:ext uri="{FF2B5EF4-FFF2-40B4-BE49-F238E27FC236}">
                    <a16:creationId xmlns:a16="http://schemas.microsoft.com/office/drawing/2014/main" id="{EF1EE88C-EDD8-4CA8-A2E3-B5B93D993202}"/>
                  </a:ext>
                </a:extLst>
              </p:cNvPr>
              <p:cNvSpPr/>
              <p:nvPr/>
            </p:nvSpPr>
            <p:spPr>
              <a:xfrm>
                <a:off x="4912222" y="5020042"/>
                <a:ext cx="41279" cy="4127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98" name="Ellipse 297">
                <a:extLst>
                  <a:ext uri="{FF2B5EF4-FFF2-40B4-BE49-F238E27FC236}">
                    <a16:creationId xmlns:a16="http://schemas.microsoft.com/office/drawing/2014/main" id="{FEE36008-C5CA-4408-BAEB-9DE8F492B781}"/>
                  </a:ext>
                </a:extLst>
              </p:cNvPr>
              <p:cNvSpPr/>
              <p:nvPr/>
            </p:nvSpPr>
            <p:spPr>
              <a:xfrm>
                <a:off x="5259434" y="5321020"/>
                <a:ext cx="41279" cy="4127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99" name="Ellipse 298">
                <a:extLst>
                  <a:ext uri="{FF2B5EF4-FFF2-40B4-BE49-F238E27FC236}">
                    <a16:creationId xmlns:a16="http://schemas.microsoft.com/office/drawing/2014/main" id="{86852740-F81E-495A-8A37-8709909DE985}"/>
                  </a:ext>
                </a:extLst>
              </p:cNvPr>
              <p:cNvSpPr/>
              <p:nvPr/>
            </p:nvSpPr>
            <p:spPr>
              <a:xfrm>
                <a:off x="4793004" y="5422998"/>
                <a:ext cx="41279" cy="4127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300" name="Ellipse 299">
                <a:extLst>
                  <a:ext uri="{FF2B5EF4-FFF2-40B4-BE49-F238E27FC236}">
                    <a16:creationId xmlns:a16="http://schemas.microsoft.com/office/drawing/2014/main" id="{D8518DCF-73C2-418D-9CB1-86314A21554A}"/>
                  </a:ext>
                </a:extLst>
              </p:cNvPr>
              <p:cNvSpPr/>
              <p:nvPr/>
            </p:nvSpPr>
            <p:spPr>
              <a:xfrm>
                <a:off x="4770462" y="5443209"/>
                <a:ext cx="41279" cy="4127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301" name="Ellipse 300">
                <a:extLst>
                  <a:ext uri="{FF2B5EF4-FFF2-40B4-BE49-F238E27FC236}">
                    <a16:creationId xmlns:a16="http://schemas.microsoft.com/office/drawing/2014/main" id="{A12F1FC2-AC9C-43E0-BCAD-363AEA04A9DE}"/>
                  </a:ext>
                </a:extLst>
              </p:cNvPr>
              <p:cNvSpPr/>
              <p:nvPr/>
            </p:nvSpPr>
            <p:spPr>
              <a:xfrm>
                <a:off x="4574942" y="5429299"/>
                <a:ext cx="41279" cy="4127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302" name="Ellipse 301">
                <a:extLst>
                  <a:ext uri="{FF2B5EF4-FFF2-40B4-BE49-F238E27FC236}">
                    <a16:creationId xmlns:a16="http://schemas.microsoft.com/office/drawing/2014/main" id="{67CB9158-F5EF-4BAF-B5FA-9692939A82ED}"/>
                  </a:ext>
                </a:extLst>
              </p:cNvPr>
              <p:cNvSpPr/>
              <p:nvPr/>
            </p:nvSpPr>
            <p:spPr>
              <a:xfrm>
                <a:off x="5376007" y="5675064"/>
                <a:ext cx="41279" cy="4127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303" name="Ellipse 302">
                <a:extLst>
                  <a:ext uri="{FF2B5EF4-FFF2-40B4-BE49-F238E27FC236}">
                    <a16:creationId xmlns:a16="http://schemas.microsoft.com/office/drawing/2014/main" id="{7BEE4CF0-F1DC-4716-B563-44C753B5A850}"/>
                  </a:ext>
                </a:extLst>
              </p:cNvPr>
              <p:cNvSpPr/>
              <p:nvPr/>
            </p:nvSpPr>
            <p:spPr>
              <a:xfrm>
                <a:off x="5463969" y="5664960"/>
                <a:ext cx="41279" cy="4127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304" name="Ellipse 303">
                <a:extLst>
                  <a:ext uri="{FF2B5EF4-FFF2-40B4-BE49-F238E27FC236}">
                    <a16:creationId xmlns:a16="http://schemas.microsoft.com/office/drawing/2014/main" id="{13680C93-E438-46C8-AE14-99CB5418205B}"/>
                  </a:ext>
                </a:extLst>
              </p:cNvPr>
              <p:cNvSpPr/>
              <p:nvPr/>
            </p:nvSpPr>
            <p:spPr>
              <a:xfrm>
                <a:off x="4921526" y="5610455"/>
                <a:ext cx="41279" cy="4127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305" name="Ellipse 304">
                <a:extLst>
                  <a:ext uri="{FF2B5EF4-FFF2-40B4-BE49-F238E27FC236}">
                    <a16:creationId xmlns:a16="http://schemas.microsoft.com/office/drawing/2014/main" id="{30C3B968-42DF-4019-8EED-BB65F32AD37D}"/>
                  </a:ext>
                </a:extLst>
              </p:cNvPr>
              <p:cNvSpPr/>
              <p:nvPr/>
            </p:nvSpPr>
            <p:spPr>
              <a:xfrm>
                <a:off x="5137571" y="5600636"/>
                <a:ext cx="41279" cy="4127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306" name="Ellipse 305">
                <a:extLst>
                  <a:ext uri="{FF2B5EF4-FFF2-40B4-BE49-F238E27FC236}">
                    <a16:creationId xmlns:a16="http://schemas.microsoft.com/office/drawing/2014/main" id="{A0AE8354-D92A-4A90-838E-61DC3878959C}"/>
                  </a:ext>
                </a:extLst>
              </p:cNvPr>
              <p:cNvSpPr/>
              <p:nvPr/>
            </p:nvSpPr>
            <p:spPr>
              <a:xfrm>
                <a:off x="5325153" y="5545681"/>
                <a:ext cx="41279" cy="4127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307" name="Ellipse 306">
                <a:extLst>
                  <a:ext uri="{FF2B5EF4-FFF2-40B4-BE49-F238E27FC236}">
                    <a16:creationId xmlns:a16="http://schemas.microsoft.com/office/drawing/2014/main" id="{A1F3AF09-0464-45A8-BD40-EC1A5D9857B1}"/>
                  </a:ext>
                </a:extLst>
              </p:cNvPr>
              <p:cNvSpPr/>
              <p:nvPr/>
            </p:nvSpPr>
            <p:spPr>
              <a:xfrm>
                <a:off x="4917742" y="5364171"/>
                <a:ext cx="41279" cy="4127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308" name="Ellipse 307">
                <a:extLst>
                  <a:ext uri="{FF2B5EF4-FFF2-40B4-BE49-F238E27FC236}">
                    <a16:creationId xmlns:a16="http://schemas.microsoft.com/office/drawing/2014/main" id="{AD9501DC-1802-4FC5-B48A-B1223A85483E}"/>
                  </a:ext>
                </a:extLst>
              </p:cNvPr>
              <p:cNvSpPr/>
              <p:nvPr/>
            </p:nvSpPr>
            <p:spPr>
              <a:xfrm>
                <a:off x="4370158" y="5272934"/>
                <a:ext cx="41279" cy="4127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309" name="Ellipse 308">
                <a:extLst>
                  <a:ext uri="{FF2B5EF4-FFF2-40B4-BE49-F238E27FC236}">
                    <a16:creationId xmlns:a16="http://schemas.microsoft.com/office/drawing/2014/main" id="{6097AAE8-62E4-4833-8A58-778302E9AD6B}"/>
                  </a:ext>
                </a:extLst>
              </p:cNvPr>
              <p:cNvSpPr/>
              <p:nvPr/>
            </p:nvSpPr>
            <p:spPr>
              <a:xfrm>
                <a:off x="5072639" y="5003889"/>
                <a:ext cx="41279" cy="4127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310" name="Ellipse 309">
                <a:extLst>
                  <a:ext uri="{FF2B5EF4-FFF2-40B4-BE49-F238E27FC236}">
                    <a16:creationId xmlns:a16="http://schemas.microsoft.com/office/drawing/2014/main" id="{DD594949-B93E-4C68-B772-59BD8D6DAF42}"/>
                  </a:ext>
                </a:extLst>
              </p:cNvPr>
              <p:cNvSpPr/>
              <p:nvPr/>
            </p:nvSpPr>
            <p:spPr>
              <a:xfrm>
                <a:off x="5031434" y="4982465"/>
                <a:ext cx="41279" cy="4127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311" name="Ellipse 310">
                <a:extLst>
                  <a:ext uri="{FF2B5EF4-FFF2-40B4-BE49-F238E27FC236}">
                    <a16:creationId xmlns:a16="http://schemas.microsoft.com/office/drawing/2014/main" id="{37B2E7A7-3C03-4687-BEE9-A8F37B06CDDA}"/>
                  </a:ext>
                </a:extLst>
              </p:cNvPr>
              <p:cNvSpPr/>
              <p:nvPr/>
            </p:nvSpPr>
            <p:spPr>
              <a:xfrm>
                <a:off x="5231702" y="4539794"/>
                <a:ext cx="41279" cy="4127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312" name="Ellipse 311">
                <a:extLst>
                  <a:ext uri="{FF2B5EF4-FFF2-40B4-BE49-F238E27FC236}">
                    <a16:creationId xmlns:a16="http://schemas.microsoft.com/office/drawing/2014/main" id="{B09E6FB6-0866-493A-B229-1AF580B75196}"/>
                  </a:ext>
                </a:extLst>
              </p:cNvPr>
              <p:cNvSpPr/>
              <p:nvPr/>
            </p:nvSpPr>
            <p:spPr>
              <a:xfrm>
                <a:off x="5302255" y="4548285"/>
                <a:ext cx="41279" cy="41279"/>
              </a:xfrm>
              <a:prstGeom prst="ellipse">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grpSp>
      </p:grpSp>
      <p:cxnSp>
        <p:nvCxnSpPr>
          <p:cNvPr id="214" name="Connecteur droit avec flèche 213">
            <a:extLst>
              <a:ext uri="{FF2B5EF4-FFF2-40B4-BE49-F238E27FC236}">
                <a16:creationId xmlns:a16="http://schemas.microsoft.com/office/drawing/2014/main" id="{56FF3F7F-CF2E-4773-BBBB-B22628447A79}"/>
              </a:ext>
            </a:extLst>
          </p:cNvPr>
          <p:cNvCxnSpPr>
            <a:cxnSpLocks/>
          </p:cNvCxnSpPr>
          <p:nvPr/>
        </p:nvCxnSpPr>
        <p:spPr>
          <a:xfrm>
            <a:off x="9593077" y="2803139"/>
            <a:ext cx="0" cy="826445"/>
          </a:xfrm>
          <a:prstGeom prst="straightConnector1">
            <a:avLst/>
          </a:prstGeom>
          <a:ln w="1682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322" name="Groupe 321">
            <a:extLst>
              <a:ext uri="{FF2B5EF4-FFF2-40B4-BE49-F238E27FC236}">
                <a16:creationId xmlns:a16="http://schemas.microsoft.com/office/drawing/2014/main" id="{27022EB0-F1E7-4640-8950-95A277FC21DF}"/>
              </a:ext>
            </a:extLst>
          </p:cNvPr>
          <p:cNvGrpSpPr/>
          <p:nvPr/>
        </p:nvGrpSpPr>
        <p:grpSpPr>
          <a:xfrm>
            <a:off x="4373604" y="2491798"/>
            <a:ext cx="1980914" cy="2350245"/>
            <a:chOff x="4239176" y="2962810"/>
            <a:chExt cx="2724046" cy="3231930"/>
          </a:xfrm>
        </p:grpSpPr>
        <p:grpSp>
          <p:nvGrpSpPr>
            <p:cNvPr id="323" name="Groupe 322">
              <a:extLst>
                <a:ext uri="{FF2B5EF4-FFF2-40B4-BE49-F238E27FC236}">
                  <a16:creationId xmlns:a16="http://schemas.microsoft.com/office/drawing/2014/main" id="{282B93AD-ECF1-4348-8D5D-DC9FE572E28F}"/>
                </a:ext>
              </a:extLst>
            </p:cNvPr>
            <p:cNvGrpSpPr/>
            <p:nvPr/>
          </p:nvGrpSpPr>
          <p:grpSpPr>
            <a:xfrm>
              <a:off x="4239176" y="2962810"/>
              <a:ext cx="2724046" cy="2724046"/>
              <a:chOff x="265471" y="1143000"/>
              <a:chExt cx="3104535" cy="3104535"/>
            </a:xfrm>
          </p:grpSpPr>
          <p:sp>
            <p:nvSpPr>
              <p:cNvPr id="325" name="Rectangle 324">
                <a:extLst>
                  <a:ext uri="{FF2B5EF4-FFF2-40B4-BE49-F238E27FC236}">
                    <a16:creationId xmlns:a16="http://schemas.microsoft.com/office/drawing/2014/main" id="{D160DAC5-7ABA-4802-A962-27E3CFF06C6C}"/>
                  </a:ext>
                </a:extLst>
              </p:cNvPr>
              <p:cNvSpPr/>
              <p:nvPr/>
            </p:nvSpPr>
            <p:spPr>
              <a:xfrm>
                <a:off x="265471" y="1143000"/>
                <a:ext cx="3104535" cy="3104535"/>
              </a:xfrm>
              <a:prstGeom prst="rect">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326" name="Forme libre : forme 325">
                <a:extLst>
                  <a:ext uri="{FF2B5EF4-FFF2-40B4-BE49-F238E27FC236}">
                    <a16:creationId xmlns:a16="http://schemas.microsoft.com/office/drawing/2014/main" id="{40859811-FB64-4F94-9415-C301900DB55A}"/>
                  </a:ext>
                </a:extLst>
              </p:cNvPr>
              <p:cNvSpPr/>
              <p:nvPr/>
            </p:nvSpPr>
            <p:spPr>
              <a:xfrm>
                <a:off x="756534" y="1499158"/>
                <a:ext cx="2136648" cy="2403188"/>
              </a:xfrm>
              <a:custGeom>
                <a:avLst/>
                <a:gdLst>
                  <a:gd name="connsiteX0" fmla="*/ 334615 w 2452602"/>
                  <a:gd name="connsiteY0" fmla="*/ 907208 h 2943522"/>
                  <a:gd name="connsiteX1" fmla="*/ 1072035 w 2452602"/>
                  <a:gd name="connsiteY1" fmla="*/ 14931 h 2943522"/>
                  <a:gd name="connsiteX2" fmla="*/ 2399390 w 2452602"/>
                  <a:gd name="connsiteY2" fmla="*/ 450008 h 2943522"/>
                  <a:gd name="connsiteX3" fmla="*/ 2207661 w 2452602"/>
                  <a:gd name="connsiteY3" fmla="*/ 1725744 h 2943522"/>
                  <a:gd name="connsiteX4" fmla="*/ 2369893 w 2452602"/>
                  <a:gd name="connsiteY4" fmla="*/ 2780253 h 2943522"/>
                  <a:gd name="connsiteX5" fmla="*/ 1175273 w 2452602"/>
                  <a:gd name="connsiteY5" fmla="*/ 2868744 h 2943522"/>
                  <a:gd name="connsiteX6" fmla="*/ 39648 w 2452602"/>
                  <a:gd name="connsiteY6" fmla="*/ 2072331 h 2943522"/>
                  <a:gd name="connsiteX7" fmla="*/ 334615 w 2452602"/>
                  <a:gd name="connsiteY7" fmla="*/ 907208 h 294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2602" h="2943522">
                    <a:moveTo>
                      <a:pt x="334615" y="907208"/>
                    </a:moveTo>
                    <a:cubicBezTo>
                      <a:pt x="506680" y="564308"/>
                      <a:pt x="727906" y="91131"/>
                      <a:pt x="1072035" y="14931"/>
                    </a:cubicBezTo>
                    <a:cubicBezTo>
                      <a:pt x="1416164" y="-61269"/>
                      <a:pt x="2210119" y="164872"/>
                      <a:pt x="2399390" y="450008"/>
                    </a:cubicBezTo>
                    <a:cubicBezTo>
                      <a:pt x="2588661" y="735144"/>
                      <a:pt x="2212577" y="1337370"/>
                      <a:pt x="2207661" y="1725744"/>
                    </a:cubicBezTo>
                    <a:cubicBezTo>
                      <a:pt x="2202745" y="2114118"/>
                      <a:pt x="2541958" y="2589753"/>
                      <a:pt x="2369893" y="2780253"/>
                    </a:cubicBezTo>
                    <a:cubicBezTo>
                      <a:pt x="2197828" y="2970753"/>
                      <a:pt x="1563647" y="2986731"/>
                      <a:pt x="1175273" y="2868744"/>
                    </a:cubicBezTo>
                    <a:cubicBezTo>
                      <a:pt x="786899" y="2750757"/>
                      <a:pt x="179758" y="2398025"/>
                      <a:pt x="39648" y="2072331"/>
                    </a:cubicBezTo>
                    <a:cubicBezTo>
                      <a:pt x="-100462" y="1746637"/>
                      <a:pt x="162550" y="1250108"/>
                      <a:pt x="334615" y="907208"/>
                    </a:cubicBezTo>
                    <a:close/>
                  </a:path>
                </a:pathLst>
              </a:custGeom>
              <a:solidFill>
                <a:srgbClr val="00B0F0"/>
              </a:solidFill>
              <a:ln w="231775">
                <a:gradFill flip="none" rotWithShape="1">
                  <a:gsLst>
                    <a:gs pos="0">
                      <a:schemeClr val="accent1">
                        <a:lumMod val="5000"/>
                        <a:lumOff val="95000"/>
                        <a:alpha val="0"/>
                      </a:schemeClr>
                    </a:gs>
                    <a:gs pos="100000">
                      <a:schemeClr val="accent1">
                        <a:lumMod val="45000"/>
                        <a:lumOff val="55000"/>
                      </a:schemeClr>
                    </a:gs>
                  </a:gsLst>
                  <a:path path="circle">
                    <a:fillToRect l="50000" t="50000" r="50000" b="50000"/>
                  </a:path>
                  <a:tileRect/>
                </a:gra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grpSp>
        <p:sp>
          <p:nvSpPr>
            <p:cNvPr id="324" name="ZoneTexte 323">
              <a:extLst>
                <a:ext uri="{FF2B5EF4-FFF2-40B4-BE49-F238E27FC236}">
                  <a16:creationId xmlns:a16="http://schemas.microsoft.com/office/drawing/2014/main" id="{DB6EEF09-FA60-46F7-BBF9-370217E70774}"/>
                </a:ext>
              </a:extLst>
            </p:cNvPr>
            <p:cNvSpPr txBox="1"/>
            <p:nvPr/>
          </p:nvSpPr>
          <p:spPr>
            <a:xfrm>
              <a:off x="5395261" y="5686855"/>
              <a:ext cx="399430" cy="507885"/>
            </a:xfrm>
            <a:prstGeom prst="rect">
              <a:avLst/>
            </a:prstGeom>
            <a:noFill/>
          </p:spPr>
          <p:txBody>
            <a:bodyPr wrap="none" rtlCol="0">
              <a:spAutoFit/>
            </a:bodyPr>
            <a:lstStyle/>
            <a:p>
              <a:pPr algn="ctr"/>
              <a:r>
                <a:rPr lang="en-US" dirty="0"/>
                <a:t>c</a:t>
              </a:r>
              <a:endParaRPr lang="en-US" sz="2800" dirty="0"/>
            </a:p>
          </p:txBody>
        </p:sp>
      </p:grpSp>
      <p:cxnSp>
        <p:nvCxnSpPr>
          <p:cNvPr id="327" name="Connecteur droit avec flèche 326">
            <a:extLst>
              <a:ext uri="{FF2B5EF4-FFF2-40B4-BE49-F238E27FC236}">
                <a16:creationId xmlns:a16="http://schemas.microsoft.com/office/drawing/2014/main" id="{FAF32294-FCD2-4666-BB36-F4BC55B3D66B}"/>
              </a:ext>
            </a:extLst>
          </p:cNvPr>
          <p:cNvCxnSpPr>
            <a:cxnSpLocks/>
          </p:cNvCxnSpPr>
          <p:nvPr/>
        </p:nvCxnSpPr>
        <p:spPr>
          <a:xfrm flipV="1">
            <a:off x="6199267" y="2531818"/>
            <a:ext cx="988933" cy="980410"/>
          </a:xfrm>
          <a:prstGeom prst="straightConnector1">
            <a:avLst/>
          </a:prstGeom>
          <a:ln w="1682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328" name="Espace réservé du pied de page 3">
            <a:extLst>
              <a:ext uri="{FF2B5EF4-FFF2-40B4-BE49-F238E27FC236}">
                <a16:creationId xmlns:a16="http://schemas.microsoft.com/office/drawing/2014/main" id="{2D9D092E-9157-44B2-95EC-9552212FD10B}"/>
              </a:ext>
            </a:extLst>
          </p:cNvPr>
          <p:cNvSpPr txBox="1">
            <a:spLocks/>
          </p:cNvSpPr>
          <p:nvPr/>
        </p:nvSpPr>
        <p:spPr>
          <a:xfrm>
            <a:off x="3379177" y="6411204"/>
            <a:ext cx="5433646" cy="3046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Procedural cloudscapes, Antoine Webanck </a:t>
            </a:r>
            <a:r>
              <a:rPr lang="en-US" i="1" dirty="0">
                <a:solidFill>
                  <a:schemeClr val="bg1"/>
                </a:solidFill>
              </a:rPr>
              <a:t>et al.</a:t>
            </a:r>
            <a:endParaRPr lang="en-US" dirty="0">
              <a:solidFill>
                <a:schemeClr val="bg1"/>
              </a:solidFill>
            </a:endParaRPr>
          </a:p>
        </p:txBody>
      </p:sp>
    </p:spTree>
    <p:custDataLst>
      <p:tags r:id="rId1"/>
    </p:custDataLst>
    <p:extLst>
      <p:ext uri="{BB962C8B-B14F-4D97-AF65-F5344CB8AC3E}">
        <p14:creationId xmlns:p14="http://schemas.microsoft.com/office/powerpoint/2010/main" val="731397480"/>
      </p:ext>
    </p:extLst>
  </p:cSld>
  <p:clrMapOvr>
    <a:masterClrMapping/>
  </p:clrMapOvr>
  <mc:AlternateContent xmlns:mc="http://schemas.openxmlformats.org/markup-compatibility/2006" xmlns:p14="http://schemas.microsoft.com/office/powerpoint/2010/main">
    <mc:Choice Requires="p14">
      <p:transition spd="slow" p14:dur="2000" advTm="37721"/>
    </mc:Choice>
    <mc:Fallback xmlns="">
      <p:transition spd="slow" advTm="377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22"/>
                                        </p:tgtEl>
                                        <p:attrNameLst>
                                          <p:attrName>style.visibility</p:attrName>
                                        </p:attrNameLst>
                                      </p:cBhvr>
                                      <p:to>
                                        <p:strVal val="visible"/>
                                      </p:to>
                                    </p:set>
                                    <p:animEffect transition="in" filter="fade">
                                      <p:cBhvr>
                                        <p:cTn id="14" dur="500"/>
                                        <p:tgtEl>
                                          <p:spTgt spid="3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327"/>
                                        </p:tgtEl>
                                        <p:attrNameLst>
                                          <p:attrName>style.visibility</p:attrName>
                                        </p:attrNameLst>
                                      </p:cBhvr>
                                      <p:to>
                                        <p:strVal val="visible"/>
                                      </p:to>
                                    </p:set>
                                    <p:animEffect transition="in" filter="fade">
                                      <p:cBhvr>
                                        <p:cTn id="26" dur="500"/>
                                        <p:tgtEl>
                                          <p:spTgt spid="327"/>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fade">
                                      <p:cBhvr>
                                        <p:cTn id="38" dur="500"/>
                                        <p:tgtEl>
                                          <p:spTgt spid="3">
                                            <p:txEl>
                                              <p:pRg st="10" end="10"/>
                                            </p:txEl>
                                          </p:spTgt>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214"/>
                                        </p:tgtEl>
                                        <p:attrNameLst>
                                          <p:attrName>style.visibility</p:attrName>
                                        </p:attrNameLst>
                                      </p:cBhvr>
                                      <p:to>
                                        <p:strVal val="visible"/>
                                      </p:to>
                                    </p:set>
                                    <p:animEffect transition="in" filter="fade">
                                      <p:cBhvr>
                                        <p:cTn id="42" dur="500"/>
                                        <p:tgtEl>
                                          <p:spTgt spid="214"/>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950BE9EE-A4CA-4793-8261-D626F5FF30AE}"/>
              </a:ext>
            </a:extLst>
          </p:cNvPr>
          <p:cNvSpPr>
            <a:spLocks noGrp="1"/>
          </p:cNvSpPr>
          <p:nvPr>
            <p:ph type="ftr" sz="quarter" idx="4294967295"/>
          </p:nvPr>
        </p:nvSpPr>
        <p:spPr>
          <a:xfrm>
            <a:off x="0" y="6411913"/>
            <a:ext cx="5432425" cy="303212"/>
          </a:xfrm>
        </p:spPr>
        <p:txBody>
          <a:bodyPr/>
          <a:lstStyle/>
          <a:p>
            <a:r>
              <a:rPr lang="fr-FR"/>
              <a:t>Procedural cloudscapes, Antoine Webanck </a:t>
            </a:r>
            <a:r>
              <a:rPr lang="fr-FR" i="1"/>
              <a:t>et al.</a:t>
            </a:r>
            <a:endParaRPr lang="fr-FR" dirty="0"/>
          </a:p>
        </p:txBody>
      </p:sp>
      <p:sp>
        <p:nvSpPr>
          <p:cNvPr id="5" name="Espace réservé du numéro de diapositive 4">
            <a:extLst>
              <a:ext uri="{FF2B5EF4-FFF2-40B4-BE49-F238E27FC236}">
                <a16:creationId xmlns:a16="http://schemas.microsoft.com/office/drawing/2014/main" id="{FB3AB776-0CBE-4D40-9017-0F192D3E9800}"/>
              </a:ext>
            </a:extLst>
          </p:cNvPr>
          <p:cNvSpPr>
            <a:spLocks noGrp="1"/>
          </p:cNvSpPr>
          <p:nvPr>
            <p:ph type="sldNum" sz="quarter" idx="4294967295"/>
          </p:nvPr>
        </p:nvSpPr>
        <p:spPr>
          <a:xfrm>
            <a:off x="9932988" y="6411913"/>
            <a:ext cx="2259012" cy="303212"/>
          </a:xfrm>
        </p:spPr>
        <p:txBody>
          <a:bodyPr/>
          <a:lstStyle/>
          <a:p>
            <a:fld id="{7AD14076-261D-44E2-B486-4068BDBB861D}" type="slidenum">
              <a:rPr lang="en-US" smtClean="0"/>
              <a:pPr/>
              <a:t>12</a:t>
            </a:fld>
            <a:endParaRPr lang="en-US"/>
          </a:p>
        </p:txBody>
      </p:sp>
      <p:sp>
        <p:nvSpPr>
          <p:cNvPr id="13" name="Espace réservé du contenu 2">
            <a:extLst>
              <a:ext uri="{FF2B5EF4-FFF2-40B4-BE49-F238E27FC236}">
                <a16:creationId xmlns:a16="http://schemas.microsoft.com/office/drawing/2014/main" id="{B627A0E3-0F50-4BE9-9D11-73EAC184BF6D}"/>
              </a:ext>
            </a:extLst>
          </p:cNvPr>
          <p:cNvSpPr txBox="1">
            <a:spLocks/>
          </p:cNvSpPr>
          <p:nvPr/>
        </p:nvSpPr>
        <p:spPr>
          <a:xfrm>
            <a:off x="838200" y="1438031"/>
            <a:ext cx="10515600" cy="45101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Introduction</a:t>
            </a:r>
            <a:endParaRPr lang="en-US" sz="4800" dirty="0"/>
          </a:p>
          <a:p>
            <a:pPr algn="l"/>
            <a:r>
              <a:rPr lang="en-US" dirty="0"/>
              <a:t>1. Cloudscape model</a:t>
            </a:r>
          </a:p>
          <a:p>
            <a:pPr algn="l"/>
            <a:r>
              <a:rPr lang="en-US" sz="3600" b="1" dirty="0"/>
              <a:t>2. Cloudscape morphing algorithm</a:t>
            </a:r>
          </a:p>
          <a:p>
            <a:pPr algn="l"/>
            <a:r>
              <a:rPr lang="en-US" dirty="0"/>
              <a:t>Results</a:t>
            </a:r>
          </a:p>
          <a:p>
            <a:pPr algn="l"/>
            <a:r>
              <a:rPr lang="en-US" dirty="0"/>
              <a:t>Conclusion</a:t>
            </a:r>
          </a:p>
          <a:p>
            <a:pPr algn="l"/>
            <a:endParaRPr lang="en-US" dirty="0"/>
          </a:p>
        </p:txBody>
      </p:sp>
    </p:spTree>
    <p:extLst>
      <p:ext uri="{BB962C8B-B14F-4D97-AF65-F5344CB8AC3E}">
        <p14:creationId xmlns:p14="http://schemas.microsoft.com/office/powerpoint/2010/main" val="3039266840"/>
      </p:ext>
    </p:extLst>
  </p:cSld>
  <p:clrMapOvr>
    <a:masterClrMapping/>
  </p:clrMapOvr>
  <mc:AlternateContent xmlns:mc="http://schemas.openxmlformats.org/markup-compatibility/2006" xmlns:p14="http://schemas.microsoft.com/office/powerpoint/2010/main">
    <mc:Choice Requires="p14">
      <p:transition spd="slow" p14:dur="2000" advTm="5211"/>
    </mc:Choice>
    <mc:Fallback xmlns="">
      <p:transition spd="slow" advTm="521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EBD940-4735-43BB-90D1-CC4D3947D451}"/>
              </a:ext>
            </a:extLst>
          </p:cNvPr>
          <p:cNvSpPr>
            <a:spLocks noGrp="1"/>
          </p:cNvSpPr>
          <p:nvPr>
            <p:ph type="title"/>
          </p:nvPr>
        </p:nvSpPr>
        <p:spPr/>
        <p:txBody>
          <a:bodyPr/>
          <a:lstStyle/>
          <a:p>
            <a:r>
              <a:rPr lang="en-US" dirty="0"/>
              <a:t>Cloudscape morphing</a:t>
            </a:r>
          </a:p>
        </p:txBody>
      </p:sp>
      <p:sp>
        <p:nvSpPr>
          <p:cNvPr id="3" name="Espace réservé du contenu 2">
            <a:extLst>
              <a:ext uri="{FF2B5EF4-FFF2-40B4-BE49-F238E27FC236}">
                <a16:creationId xmlns:a16="http://schemas.microsoft.com/office/drawing/2014/main" id="{831A3BA2-D235-4E27-9847-A713AEE425C3}"/>
              </a:ext>
            </a:extLst>
          </p:cNvPr>
          <p:cNvSpPr>
            <a:spLocks noGrp="1"/>
          </p:cNvSpPr>
          <p:nvPr>
            <p:ph idx="1"/>
          </p:nvPr>
        </p:nvSpPr>
        <p:spPr/>
        <p:txBody>
          <a:bodyPr>
            <a:normAutofit/>
          </a:bodyPr>
          <a:lstStyle/>
          <a:p>
            <a:r>
              <a:rPr lang="en-US" sz="2000" dirty="0"/>
              <a:t>Animate each cloud layer separately</a:t>
            </a:r>
          </a:p>
          <a:p>
            <a:r>
              <a:rPr lang="en-US" sz="2000" dirty="0"/>
              <a:t>Morph between subsequent keyframes primitives</a:t>
            </a:r>
          </a:p>
        </p:txBody>
      </p:sp>
      <p:sp>
        <p:nvSpPr>
          <p:cNvPr id="5" name="Espace réservé du numéro de diapositive 4">
            <a:extLst>
              <a:ext uri="{FF2B5EF4-FFF2-40B4-BE49-F238E27FC236}">
                <a16:creationId xmlns:a16="http://schemas.microsoft.com/office/drawing/2014/main" id="{5E37AA43-AE0E-4D80-BCBB-4EB42B452AC1}"/>
              </a:ext>
            </a:extLst>
          </p:cNvPr>
          <p:cNvSpPr>
            <a:spLocks noGrp="1"/>
          </p:cNvSpPr>
          <p:nvPr>
            <p:ph type="sldNum" sz="quarter" idx="12"/>
          </p:nvPr>
        </p:nvSpPr>
        <p:spPr>
          <a:xfrm>
            <a:off x="9753599" y="6411203"/>
            <a:ext cx="2259227" cy="304625"/>
          </a:xfrm>
        </p:spPr>
        <p:txBody>
          <a:bodyPr/>
          <a:lstStyle/>
          <a:p>
            <a:fld id="{7AD14076-261D-44E2-B486-4068BDBB861D}" type="slidenum">
              <a:rPr lang="en-US" smtClean="0"/>
              <a:pPr/>
              <a:t>13</a:t>
            </a:fld>
            <a:endParaRPr lang="en-US"/>
          </a:p>
        </p:txBody>
      </p:sp>
      <p:grpSp>
        <p:nvGrpSpPr>
          <p:cNvPr id="18" name="Groupe 17">
            <a:extLst>
              <a:ext uri="{FF2B5EF4-FFF2-40B4-BE49-F238E27FC236}">
                <a16:creationId xmlns:a16="http://schemas.microsoft.com/office/drawing/2014/main" id="{8BF87024-6932-4465-94BE-87A90ADECE99}"/>
              </a:ext>
            </a:extLst>
          </p:cNvPr>
          <p:cNvGrpSpPr/>
          <p:nvPr/>
        </p:nvGrpSpPr>
        <p:grpSpPr>
          <a:xfrm>
            <a:off x="-96622" y="2732398"/>
            <a:ext cx="3562631" cy="3221893"/>
            <a:chOff x="-96622" y="2732398"/>
            <a:chExt cx="3562631" cy="3221893"/>
          </a:xfrm>
        </p:grpSpPr>
        <p:grpSp>
          <p:nvGrpSpPr>
            <p:cNvPr id="435" name="Groupe 434">
              <a:extLst>
                <a:ext uri="{FF2B5EF4-FFF2-40B4-BE49-F238E27FC236}">
                  <a16:creationId xmlns:a16="http://schemas.microsoft.com/office/drawing/2014/main" id="{94479A4F-6E34-4251-B855-1ABC5D970AAF}"/>
                </a:ext>
              </a:extLst>
            </p:cNvPr>
            <p:cNvGrpSpPr/>
            <p:nvPr/>
          </p:nvGrpSpPr>
          <p:grpSpPr>
            <a:xfrm>
              <a:off x="-96622" y="2732398"/>
              <a:ext cx="3264674" cy="2427855"/>
              <a:chOff x="-96622" y="3499840"/>
              <a:chExt cx="3264674" cy="2427855"/>
            </a:xfrm>
          </p:grpSpPr>
          <p:grpSp>
            <p:nvGrpSpPr>
              <p:cNvPr id="422" name="Groupe 421">
                <a:extLst>
                  <a:ext uri="{FF2B5EF4-FFF2-40B4-BE49-F238E27FC236}">
                    <a16:creationId xmlns:a16="http://schemas.microsoft.com/office/drawing/2014/main" id="{50C9932D-3A54-406B-AC81-DEBC33C9C2A7}"/>
                  </a:ext>
                </a:extLst>
              </p:cNvPr>
              <p:cNvGrpSpPr/>
              <p:nvPr/>
            </p:nvGrpSpPr>
            <p:grpSpPr>
              <a:xfrm>
                <a:off x="756617" y="3981129"/>
                <a:ext cx="2411435" cy="1946566"/>
                <a:chOff x="1343438" y="3981129"/>
                <a:chExt cx="2411435" cy="1946566"/>
              </a:xfrm>
            </p:grpSpPr>
            <p:sp>
              <p:nvSpPr>
                <p:cNvPr id="366" name="Rectangle 365">
                  <a:extLst>
                    <a:ext uri="{FF2B5EF4-FFF2-40B4-BE49-F238E27FC236}">
                      <a16:creationId xmlns:a16="http://schemas.microsoft.com/office/drawing/2014/main" id="{85758C2C-964C-46A6-9A81-709FBC84AC09}"/>
                    </a:ext>
                  </a:extLst>
                </p:cNvPr>
                <p:cNvSpPr/>
                <p:nvPr/>
              </p:nvSpPr>
              <p:spPr>
                <a:xfrm>
                  <a:off x="1343438" y="3981129"/>
                  <a:ext cx="2411435" cy="19465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6" name="Groupe 5">
                  <a:extLst>
                    <a:ext uri="{FF2B5EF4-FFF2-40B4-BE49-F238E27FC236}">
                      <a16:creationId xmlns:a16="http://schemas.microsoft.com/office/drawing/2014/main" id="{0388CAE4-67DF-4B06-8253-9C1448092349}"/>
                    </a:ext>
                  </a:extLst>
                </p:cNvPr>
                <p:cNvGrpSpPr/>
                <p:nvPr/>
              </p:nvGrpSpPr>
              <p:grpSpPr>
                <a:xfrm>
                  <a:off x="1475580" y="4296718"/>
                  <a:ext cx="2177696" cy="1447211"/>
                  <a:chOff x="5642200" y="2987459"/>
                  <a:chExt cx="3536513" cy="2350206"/>
                </a:xfrm>
              </p:grpSpPr>
              <p:sp>
                <p:nvSpPr>
                  <p:cNvPr id="7" name="Forme libre 386">
                    <a:extLst>
                      <a:ext uri="{FF2B5EF4-FFF2-40B4-BE49-F238E27FC236}">
                        <a16:creationId xmlns:a16="http://schemas.microsoft.com/office/drawing/2014/main" id="{686F1BF7-C911-4AE6-9946-8B003FF99A60}"/>
                      </a:ext>
                    </a:extLst>
                  </p:cNvPr>
                  <p:cNvSpPr/>
                  <p:nvPr/>
                </p:nvSpPr>
                <p:spPr>
                  <a:xfrm>
                    <a:off x="6276705" y="3341639"/>
                    <a:ext cx="1646170" cy="1996026"/>
                  </a:xfrm>
                  <a:custGeom>
                    <a:avLst/>
                    <a:gdLst>
                      <a:gd name="connsiteX0" fmla="*/ 155435 w 541613"/>
                      <a:gd name="connsiteY0" fmla="*/ 7979 h 891027"/>
                      <a:gd name="connsiteX1" fmla="*/ 150672 w 541613"/>
                      <a:gd name="connsiteY1" fmla="*/ 293729 h 891027"/>
                      <a:gd name="connsiteX2" fmla="*/ 22085 w 541613"/>
                      <a:gd name="connsiteY2" fmla="*/ 515186 h 891027"/>
                      <a:gd name="connsiteX3" fmla="*/ 22085 w 541613"/>
                      <a:gd name="connsiteY3" fmla="*/ 743786 h 891027"/>
                      <a:gd name="connsiteX4" fmla="*/ 241160 w 541613"/>
                      <a:gd name="connsiteY4" fmla="*/ 874754 h 891027"/>
                      <a:gd name="connsiteX5" fmla="*/ 495953 w 541613"/>
                      <a:gd name="connsiteY5" fmla="*/ 858086 h 891027"/>
                      <a:gd name="connsiteX6" fmla="*/ 460235 w 541613"/>
                      <a:gd name="connsiteY6" fmla="*/ 596148 h 891027"/>
                      <a:gd name="connsiteX7" fmla="*/ 491191 w 541613"/>
                      <a:gd name="connsiteY7" fmla="*/ 474704 h 891027"/>
                      <a:gd name="connsiteX8" fmla="*/ 541197 w 541613"/>
                      <a:gd name="connsiteY8" fmla="*/ 315161 h 891027"/>
                      <a:gd name="connsiteX9" fmla="*/ 512622 w 541613"/>
                      <a:gd name="connsiteY9" fmla="*/ 203242 h 891027"/>
                      <a:gd name="connsiteX10" fmla="*/ 469760 w 541613"/>
                      <a:gd name="connsiteY10" fmla="*/ 48461 h 891027"/>
                      <a:gd name="connsiteX11" fmla="*/ 381653 w 541613"/>
                      <a:gd name="connsiteY11" fmla="*/ 836 h 891027"/>
                      <a:gd name="connsiteX12" fmla="*/ 234016 w 541613"/>
                      <a:gd name="connsiteY12" fmla="*/ 79417 h 891027"/>
                      <a:gd name="connsiteX13" fmla="*/ 155435 w 541613"/>
                      <a:gd name="connsiteY13" fmla="*/ 7979 h 891027"/>
                      <a:gd name="connsiteX0" fmla="*/ 234016 w 541613"/>
                      <a:gd name="connsiteY0" fmla="*/ 79417 h 891027"/>
                      <a:gd name="connsiteX1" fmla="*/ 150672 w 541613"/>
                      <a:gd name="connsiteY1" fmla="*/ 293729 h 891027"/>
                      <a:gd name="connsiteX2" fmla="*/ 22085 w 541613"/>
                      <a:gd name="connsiteY2" fmla="*/ 515186 h 891027"/>
                      <a:gd name="connsiteX3" fmla="*/ 22085 w 541613"/>
                      <a:gd name="connsiteY3" fmla="*/ 743786 h 891027"/>
                      <a:gd name="connsiteX4" fmla="*/ 241160 w 541613"/>
                      <a:gd name="connsiteY4" fmla="*/ 874754 h 891027"/>
                      <a:gd name="connsiteX5" fmla="*/ 495953 w 541613"/>
                      <a:gd name="connsiteY5" fmla="*/ 858086 h 891027"/>
                      <a:gd name="connsiteX6" fmla="*/ 460235 w 541613"/>
                      <a:gd name="connsiteY6" fmla="*/ 596148 h 891027"/>
                      <a:gd name="connsiteX7" fmla="*/ 491191 w 541613"/>
                      <a:gd name="connsiteY7" fmla="*/ 474704 h 891027"/>
                      <a:gd name="connsiteX8" fmla="*/ 541197 w 541613"/>
                      <a:gd name="connsiteY8" fmla="*/ 315161 h 891027"/>
                      <a:gd name="connsiteX9" fmla="*/ 512622 w 541613"/>
                      <a:gd name="connsiteY9" fmla="*/ 203242 h 891027"/>
                      <a:gd name="connsiteX10" fmla="*/ 469760 w 541613"/>
                      <a:gd name="connsiteY10" fmla="*/ 48461 h 891027"/>
                      <a:gd name="connsiteX11" fmla="*/ 381653 w 541613"/>
                      <a:gd name="connsiteY11" fmla="*/ 836 h 891027"/>
                      <a:gd name="connsiteX12" fmla="*/ 234016 w 541613"/>
                      <a:gd name="connsiteY12" fmla="*/ 79417 h 891027"/>
                      <a:gd name="connsiteX0" fmla="*/ 213362 w 520959"/>
                      <a:gd name="connsiteY0" fmla="*/ 79417 h 906948"/>
                      <a:gd name="connsiteX1" fmla="*/ 130018 w 520959"/>
                      <a:gd name="connsiteY1" fmla="*/ 293729 h 906948"/>
                      <a:gd name="connsiteX2" fmla="*/ 1431 w 520959"/>
                      <a:gd name="connsiteY2" fmla="*/ 515186 h 906948"/>
                      <a:gd name="connsiteX3" fmla="*/ 220506 w 520959"/>
                      <a:gd name="connsiteY3" fmla="*/ 874754 h 906948"/>
                      <a:gd name="connsiteX4" fmla="*/ 475299 w 520959"/>
                      <a:gd name="connsiteY4" fmla="*/ 858086 h 906948"/>
                      <a:gd name="connsiteX5" fmla="*/ 439581 w 520959"/>
                      <a:gd name="connsiteY5" fmla="*/ 596148 h 906948"/>
                      <a:gd name="connsiteX6" fmla="*/ 470537 w 520959"/>
                      <a:gd name="connsiteY6" fmla="*/ 474704 h 906948"/>
                      <a:gd name="connsiteX7" fmla="*/ 520543 w 520959"/>
                      <a:gd name="connsiteY7" fmla="*/ 315161 h 906948"/>
                      <a:gd name="connsiteX8" fmla="*/ 491968 w 520959"/>
                      <a:gd name="connsiteY8" fmla="*/ 203242 h 906948"/>
                      <a:gd name="connsiteX9" fmla="*/ 449106 w 520959"/>
                      <a:gd name="connsiteY9" fmla="*/ 48461 h 906948"/>
                      <a:gd name="connsiteX10" fmla="*/ 360999 w 520959"/>
                      <a:gd name="connsiteY10" fmla="*/ 836 h 906948"/>
                      <a:gd name="connsiteX11" fmla="*/ 213362 w 520959"/>
                      <a:gd name="connsiteY11" fmla="*/ 79417 h 906948"/>
                      <a:gd name="connsiteX0" fmla="*/ 224881 w 532478"/>
                      <a:gd name="connsiteY0" fmla="*/ 79417 h 858703"/>
                      <a:gd name="connsiteX1" fmla="*/ 141537 w 532478"/>
                      <a:gd name="connsiteY1" fmla="*/ 293729 h 858703"/>
                      <a:gd name="connsiteX2" fmla="*/ 12950 w 532478"/>
                      <a:gd name="connsiteY2" fmla="*/ 515186 h 858703"/>
                      <a:gd name="connsiteX3" fmla="*/ 486818 w 532478"/>
                      <a:gd name="connsiteY3" fmla="*/ 858086 h 858703"/>
                      <a:gd name="connsiteX4" fmla="*/ 451100 w 532478"/>
                      <a:gd name="connsiteY4" fmla="*/ 596148 h 858703"/>
                      <a:gd name="connsiteX5" fmla="*/ 482056 w 532478"/>
                      <a:gd name="connsiteY5" fmla="*/ 474704 h 858703"/>
                      <a:gd name="connsiteX6" fmla="*/ 532062 w 532478"/>
                      <a:gd name="connsiteY6" fmla="*/ 315161 h 858703"/>
                      <a:gd name="connsiteX7" fmla="*/ 503487 w 532478"/>
                      <a:gd name="connsiteY7" fmla="*/ 203242 h 858703"/>
                      <a:gd name="connsiteX8" fmla="*/ 460625 w 532478"/>
                      <a:gd name="connsiteY8" fmla="*/ 48461 h 858703"/>
                      <a:gd name="connsiteX9" fmla="*/ 372518 w 532478"/>
                      <a:gd name="connsiteY9" fmla="*/ 836 h 858703"/>
                      <a:gd name="connsiteX10" fmla="*/ 224881 w 532478"/>
                      <a:gd name="connsiteY10" fmla="*/ 79417 h 858703"/>
                      <a:gd name="connsiteX0" fmla="*/ 215637 w 523234"/>
                      <a:gd name="connsiteY0" fmla="*/ 79417 h 719024"/>
                      <a:gd name="connsiteX1" fmla="*/ 132293 w 523234"/>
                      <a:gd name="connsiteY1" fmla="*/ 293729 h 719024"/>
                      <a:gd name="connsiteX2" fmla="*/ 3706 w 523234"/>
                      <a:gd name="connsiteY2" fmla="*/ 515186 h 719024"/>
                      <a:gd name="connsiteX3" fmla="*/ 289080 w 523234"/>
                      <a:gd name="connsiteY3" fmla="*/ 717718 h 719024"/>
                      <a:gd name="connsiteX4" fmla="*/ 441856 w 523234"/>
                      <a:gd name="connsiteY4" fmla="*/ 596148 h 719024"/>
                      <a:gd name="connsiteX5" fmla="*/ 472812 w 523234"/>
                      <a:gd name="connsiteY5" fmla="*/ 474704 h 719024"/>
                      <a:gd name="connsiteX6" fmla="*/ 522818 w 523234"/>
                      <a:gd name="connsiteY6" fmla="*/ 315161 h 719024"/>
                      <a:gd name="connsiteX7" fmla="*/ 494243 w 523234"/>
                      <a:gd name="connsiteY7" fmla="*/ 203242 h 719024"/>
                      <a:gd name="connsiteX8" fmla="*/ 451381 w 523234"/>
                      <a:gd name="connsiteY8" fmla="*/ 48461 h 719024"/>
                      <a:gd name="connsiteX9" fmla="*/ 363274 w 523234"/>
                      <a:gd name="connsiteY9" fmla="*/ 836 h 719024"/>
                      <a:gd name="connsiteX10" fmla="*/ 215637 w 523234"/>
                      <a:gd name="connsiteY10" fmla="*/ 79417 h 719024"/>
                      <a:gd name="connsiteX0" fmla="*/ 172855 w 480452"/>
                      <a:gd name="connsiteY0" fmla="*/ 79417 h 719024"/>
                      <a:gd name="connsiteX1" fmla="*/ 89511 w 480452"/>
                      <a:gd name="connsiteY1" fmla="*/ 293729 h 719024"/>
                      <a:gd name="connsiteX2" fmla="*/ 5040 w 480452"/>
                      <a:gd name="connsiteY2" fmla="*/ 515186 h 719024"/>
                      <a:gd name="connsiteX3" fmla="*/ 246298 w 480452"/>
                      <a:gd name="connsiteY3" fmla="*/ 717718 h 719024"/>
                      <a:gd name="connsiteX4" fmla="*/ 399074 w 480452"/>
                      <a:gd name="connsiteY4" fmla="*/ 596148 h 719024"/>
                      <a:gd name="connsiteX5" fmla="*/ 430030 w 480452"/>
                      <a:gd name="connsiteY5" fmla="*/ 474704 h 719024"/>
                      <a:gd name="connsiteX6" fmla="*/ 480036 w 480452"/>
                      <a:gd name="connsiteY6" fmla="*/ 315161 h 719024"/>
                      <a:gd name="connsiteX7" fmla="*/ 451461 w 480452"/>
                      <a:gd name="connsiteY7" fmla="*/ 203242 h 719024"/>
                      <a:gd name="connsiteX8" fmla="*/ 408599 w 480452"/>
                      <a:gd name="connsiteY8" fmla="*/ 48461 h 719024"/>
                      <a:gd name="connsiteX9" fmla="*/ 320492 w 480452"/>
                      <a:gd name="connsiteY9" fmla="*/ 836 h 719024"/>
                      <a:gd name="connsiteX10" fmla="*/ 172855 w 480452"/>
                      <a:gd name="connsiteY10" fmla="*/ 79417 h 719024"/>
                      <a:gd name="connsiteX0" fmla="*/ 170000 w 477597"/>
                      <a:gd name="connsiteY0" fmla="*/ 79417 h 719024"/>
                      <a:gd name="connsiteX1" fmla="*/ 126761 w 477597"/>
                      <a:gd name="connsiteY1" fmla="*/ 309771 h 719024"/>
                      <a:gd name="connsiteX2" fmla="*/ 2185 w 477597"/>
                      <a:gd name="connsiteY2" fmla="*/ 515186 h 719024"/>
                      <a:gd name="connsiteX3" fmla="*/ 243443 w 477597"/>
                      <a:gd name="connsiteY3" fmla="*/ 717718 h 719024"/>
                      <a:gd name="connsiteX4" fmla="*/ 396219 w 477597"/>
                      <a:gd name="connsiteY4" fmla="*/ 596148 h 719024"/>
                      <a:gd name="connsiteX5" fmla="*/ 427175 w 477597"/>
                      <a:gd name="connsiteY5" fmla="*/ 474704 h 719024"/>
                      <a:gd name="connsiteX6" fmla="*/ 477181 w 477597"/>
                      <a:gd name="connsiteY6" fmla="*/ 315161 h 719024"/>
                      <a:gd name="connsiteX7" fmla="*/ 448606 w 477597"/>
                      <a:gd name="connsiteY7" fmla="*/ 203242 h 719024"/>
                      <a:gd name="connsiteX8" fmla="*/ 405744 w 477597"/>
                      <a:gd name="connsiteY8" fmla="*/ 48461 h 719024"/>
                      <a:gd name="connsiteX9" fmla="*/ 317637 w 477597"/>
                      <a:gd name="connsiteY9" fmla="*/ 836 h 719024"/>
                      <a:gd name="connsiteX10" fmla="*/ 170000 w 477597"/>
                      <a:gd name="connsiteY10" fmla="*/ 79417 h 719024"/>
                      <a:gd name="connsiteX0" fmla="*/ 170000 w 478153"/>
                      <a:gd name="connsiteY0" fmla="*/ 83503 h 723110"/>
                      <a:gd name="connsiteX1" fmla="*/ 126761 w 478153"/>
                      <a:gd name="connsiteY1" fmla="*/ 313857 h 723110"/>
                      <a:gd name="connsiteX2" fmla="*/ 2185 w 478153"/>
                      <a:gd name="connsiteY2" fmla="*/ 519272 h 723110"/>
                      <a:gd name="connsiteX3" fmla="*/ 243443 w 478153"/>
                      <a:gd name="connsiteY3" fmla="*/ 721804 h 723110"/>
                      <a:gd name="connsiteX4" fmla="*/ 396219 w 478153"/>
                      <a:gd name="connsiteY4" fmla="*/ 600234 h 723110"/>
                      <a:gd name="connsiteX5" fmla="*/ 427175 w 478153"/>
                      <a:gd name="connsiteY5" fmla="*/ 478790 h 723110"/>
                      <a:gd name="connsiteX6" fmla="*/ 477181 w 478153"/>
                      <a:gd name="connsiteY6" fmla="*/ 319247 h 723110"/>
                      <a:gd name="connsiteX7" fmla="*/ 448606 w 478153"/>
                      <a:gd name="connsiteY7" fmla="*/ 207328 h 723110"/>
                      <a:gd name="connsiteX8" fmla="*/ 317637 w 478153"/>
                      <a:gd name="connsiteY8" fmla="*/ 4922 h 723110"/>
                      <a:gd name="connsiteX9" fmla="*/ 170000 w 478153"/>
                      <a:gd name="connsiteY9" fmla="*/ 83503 h 723110"/>
                      <a:gd name="connsiteX0" fmla="*/ 170000 w 480868"/>
                      <a:gd name="connsiteY0" fmla="*/ 90470 h 730077"/>
                      <a:gd name="connsiteX1" fmla="*/ 126761 w 480868"/>
                      <a:gd name="connsiteY1" fmla="*/ 320824 h 730077"/>
                      <a:gd name="connsiteX2" fmla="*/ 2185 w 480868"/>
                      <a:gd name="connsiteY2" fmla="*/ 526239 h 730077"/>
                      <a:gd name="connsiteX3" fmla="*/ 243443 w 480868"/>
                      <a:gd name="connsiteY3" fmla="*/ 728771 h 730077"/>
                      <a:gd name="connsiteX4" fmla="*/ 396219 w 480868"/>
                      <a:gd name="connsiteY4" fmla="*/ 607201 h 730077"/>
                      <a:gd name="connsiteX5" fmla="*/ 427175 w 480868"/>
                      <a:gd name="connsiteY5" fmla="*/ 485757 h 730077"/>
                      <a:gd name="connsiteX6" fmla="*/ 477181 w 480868"/>
                      <a:gd name="connsiteY6" fmla="*/ 326214 h 730077"/>
                      <a:gd name="connsiteX7" fmla="*/ 317637 w 480868"/>
                      <a:gd name="connsiteY7" fmla="*/ 11889 h 730077"/>
                      <a:gd name="connsiteX8" fmla="*/ 170000 w 480868"/>
                      <a:gd name="connsiteY8" fmla="*/ 90470 h 730077"/>
                      <a:gd name="connsiteX0" fmla="*/ 170000 w 478795"/>
                      <a:gd name="connsiteY0" fmla="*/ 55988 h 695595"/>
                      <a:gd name="connsiteX1" fmla="*/ 126761 w 478795"/>
                      <a:gd name="connsiteY1" fmla="*/ 286342 h 695595"/>
                      <a:gd name="connsiteX2" fmla="*/ 2185 w 478795"/>
                      <a:gd name="connsiteY2" fmla="*/ 491757 h 695595"/>
                      <a:gd name="connsiteX3" fmla="*/ 243443 w 478795"/>
                      <a:gd name="connsiteY3" fmla="*/ 694289 h 695595"/>
                      <a:gd name="connsiteX4" fmla="*/ 396219 w 478795"/>
                      <a:gd name="connsiteY4" fmla="*/ 572719 h 695595"/>
                      <a:gd name="connsiteX5" fmla="*/ 427175 w 478795"/>
                      <a:gd name="connsiteY5" fmla="*/ 451275 h 695595"/>
                      <a:gd name="connsiteX6" fmla="*/ 477181 w 478795"/>
                      <a:gd name="connsiteY6" fmla="*/ 291732 h 695595"/>
                      <a:gd name="connsiteX7" fmla="*/ 361753 w 478795"/>
                      <a:gd name="connsiteY7" fmla="*/ 17512 h 695595"/>
                      <a:gd name="connsiteX8" fmla="*/ 170000 w 478795"/>
                      <a:gd name="connsiteY8" fmla="*/ 55988 h 695595"/>
                      <a:gd name="connsiteX0" fmla="*/ 170000 w 514321"/>
                      <a:gd name="connsiteY0" fmla="*/ 52731 h 692338"/>
                      <a:gd name="connsiteX1" fmla="*/ 126761 w 514321"/>
                      <a:gd name="connsiteY1" fmla="*/ 283085 h 692338"/>
                      <a:gd name="connsiteX2" fmla="*/ 2185 w 514321"/>
                      <a:gd name="connsiteY2" fmla="*/ 488500 h 692338"/>
                      <a:gd name="connsiteX3" fmla="*/ 243443 w 514321"/>
                      <a:gd name="connsiteY3" fmla="*/ 691032 h 692338"/>
                      <a:gd name="connsiteX4" fmla="*/ 396219 w 514321"/>
                      <a:gd name="connsiteY4" fmla="*/ 569462 h 692338"/>
                      <a:gd name="connsiteX5" fmla="*/ 427175 w 514321"/>
                      <a:gd name="connsiteY5" fmla="*/ 448018 h 692338"/>
                      <a:gd name="connsiteX6" fmla="*/ 513275 w 514321"/>
                      <a:gd name="connsiteY6" fmla="*/ 244359 h 692338"/>
                      <a:gd name="connsiteX7" fmla="*/ 361753 w 514321"/>
                      <a:gd name="connsiteY7" fmla="*/ 14255 h 692338"/>
                      <a:gd name="connsiteX8" fmla="*/ 170000 w 514321"/>
                      <a:gd name="connsiteY8" fmla="*/ 52731 h 692338"/>
                      <a:gd name="connsiteX0" fmla="*/ 170000 w 514321"/>
                      <a:gd name="connsiteY0" fmla="*/ 13236 h 652843"/>
                      <a:gd name="connsiteX1" fmla="*/ 126761 w 514321"/>
                      <a:gd name="connsiteY1" fmla="*/ 243590 h 652843"/>
                      <a:gd name="connsiteX2" fmla="*/ 2185 w 514321"/>
                      <a:gd name="connsiteY2" fmla="*/ 449005 h 652843"/>
                      <a:gd name="connsiteX3" fmla="*/ 243443 w 514321"/>
                      <a:gd name="connsiteY3" fmla="*/ 651537 h 652843"/>
                      <a:gd name="connsiteX4" fmla="*/ 396219 w 514321"/>
                      <a:gd name="connsiteY4" fmla="*/ 529967 h 652843"/>
                      <a:gd name="connsiteX5" fmla="*/ 427175 w 514321"/>
                      <a:gd name="connsiteY5" fmla="*/ 408523 h 652843"/>
                      <a:gd name="connsiteX6" fmla="*/ 513275 w 514321"/>
                      <a:gd name="connsiteY6" fmla="*/ 204864 h 652843"/>
                      <a:gd name="connsiteX7" fmla="*/ 361753 w 514321"/>
                      <a:gd name="connsiteY7" fmla="*/ 46950 h 652843"/>
                      <a:gd name="connsiteX8" fmla="*/ 170000 w 514321"/>
                      <a:gd name="connsiteY8" fmla="*/ 13236 h 652843"/>
                      <a:gd name="connsiteX0" fmla="*/ 170000 w 514213"/>
                      <a:gd name="connsiteY0" fmla="*/ 13236 h 654155"/>
                      <a:gd name="connsiteX1" fmla="*/ 126761 w 514213"/>
                      <a:gd name="connsiteY1" fmla="*/ 243590 h 654155"/>
                      <a:gd name="connsiteX2" fmla="*/ 2185 w 514213"/>
                      <a:gd name="connsiteY2" fmla="*/ 449005 h 654155"/>
                      <a:gd name="connsiteX3" fmla="*/ 243443 w 514213"/>
                      <a:gd name="connsiteY3" fmla="*/ 651537 h 654155"/>
                      <a:gd name="connsiteX4" fmla="*/ 456377 w 514213"/>
                      <a:gd name="connsiteY4" fmla="*/ 554030 h 654155"/>
                      <a:gd name="connsiteX5" fmla="*/ 427175 w 514213"/>
                      <a:gd name="connsiteY5" fmla="*/ 408523 h 654155"/>
                      <a:gd name="connsiteX6" fmla="*/ 513275 w 514213"/>
                      <a:gd name="connsiteY6" fmla="*/ 204864 h 654155"/>
                      <a:gd name="connsiteX7" fmla="*/ 361753 w 514213"/>
                      <a:gd name="connsiteY7" fmla="*/ 46950 h 654155"/>
                      <a:gd name="connsiteX8" fmla="*/ 170000 w 514213"/>
                      <a:gd name="connsiteY8" fmla="*/ 13236 h 654155"/>
                      <a:gd name="connsiteX0" fmla="*/ 169744 w 513957"/>
                      <a:gd name="connsiteY0" fmla="*/ 13236 h 623187"/>
                      <a:gd name="connsiteX1" fmla="*/ 126505 w 513957"/>
                      <a:gd name="connsiteY1" fmla="*/ 243590 h 623187"/>
                      <a:gd name="connsiteX2" fmla="*/ 1929 w 513957"/>
                      <a:gd name="connsiteY2" fmla="*/ 449005 h 623187"/>
                      <a:gd name="connsiteX3" fmla="*/ 235166 w 513957"/>
                      <a:gd name="connsiteY3" fmla="*/ 619452 h 623187"/>
                      <a:gd name="connsiteX4" fmla="*/ 456121 w 513957"/>
                      <a:gd name="connsiteY4" fmla="*/ 554030 h 623187"/>
                      <a:gd name="connsiteX5" fmla="*/ 426919 w 513957"/>
                      <a:gd name="connsiteY5" fmla="*/ 408523 h 623187"/>
                      <a:gd name="connsiteX6" fmla="*/ 513019 w 513957"/>
                      <a:gd name="connsiteY6" fmla="*/ 204864 h 623187"/>
                      <a:gd name="connsiteX7" fmla="*/ 361497 w 513957"/>
                      <a:gd name="connsiteY7" fmla="*/ 46950 h 623187"/>
                      <a:gd name="connsiteX8" fmla="*/ 169744 w 513957"/>
                      <a:gd name="connsiteY8" fmla="*/ 13236 h 623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957" h="623187">
                        <a:moveTo>
                          <a:pt x="169744" y="13236"/>
                        </a:moveTo>
                        <a:cubicBezTo>
                          <a:pt x="130579" y="46009"/>
                          <a:pt x="154474" y="170962"/>
                          <a:pt x="126505" y="243590"/>
                        </a:cubicBezTo>
                        <a:cubicBezTo>
                          <a:pt x="98536" y="316218"/>
                          <a:pt x="-16181" y="386361"/>
                          <a:pt x="1929" y="449005"/>
                        </a:cubicBezTo>
                        <a:cubicBezTo>
                          <a:pt x="20039" y="511649"/>
                          <a:pt x="159467" y="601948"/>
                          <a:pt x="235166" y="619452"/>
                        </a:cubicBezTo>
                        <a:cubicBezTo>
                          <a:pt x="310865" y="636956"/>
                          <a:pt x="424162" y="589185"/>
                          <a:pt x="456121" y="554030"/>
                        </a:cubicBezTo>
                        <a:cubicBezTo>
                          <a:pt x="488080" y="518875"/>
                          <a:pt x="417436" y="466717"/>
                          <a:pt x="426919" y="408523"/>
                        </a:cubicBezTo>
                        <a:cubicBezTo>
                          <a:pt x="436402" y="350329"/>
                          <a:pt x="523923" y="265126"/>
                          <a:pt x="513019" y="204864"/>
                        </a:cubicBezTo>
                        <a:cubicBezTo>
                          <a:pt x="502115" y="144602"/>
                          <a:pt x="418710" y="78888"/>
                          <a:pt x="361497" y="46950"/>
                        </a:cubicBezTo>
                        <a:cubicBezTo>
                          <a:pt x="304285" y="15012"/>
                          <a:pt x="208909" y="-19537"/>
                          <a:pt x="169744" y="13236"/>
                        </a:cubicBezTo>
                        <a:close/>
                      </a:path>
                    </a:pathLst>
                  </a:custGeom>
                  <a:solidFill>
                    <a:srgbClr val="E4E0DC"/>
                  </a:solidFill>
                  <a:ln w="31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8" name="Forme libre 387">
                    <a:extLst>
                      <a:ext uri="{FF2B5EF4-FFF2-40B4-BE49-F238E27FC236}">
                        <a16:creationId xmlns:a16="http://schemas.microsoft.com/office/drawing/2014/main" id="{8F1C41A9-CE05-41E7-A316-808938EF5320}"/>
                      </a:ext>
                    </a:extLst>
                  </p:cNvPr>
                  <p:cNvSpPr/>
                  <p:nvPr/>
                </p:nvSpPr>
                <p:spPr>
                  <a:xfrm>
                    <a:off x="6594737" y="3521410"/>
                    <a:ext cx="1062560" cy="1552759"/>
                  </a:xfrm>
                  <a:custGeom>
                    <a:avLst/>
                    <a:gdLst>
                      <a:gd name="connsiteX0" fmla="*/ 96911 w 328337"/>
                      <a:gd name="connsiteY0" fmla="*/ 67699 h 606041"/>
                      <a:gd name="connsiteX1" fmla="*/ 104054 w 328337"/>
                      <a:gd name="connsiteY1" fmla="*/ 210574 h 606041"/>
                      <a:gd name="connsiteX2" fmla="*/ 15948 w 328337"/>
                      <a:gd name="connsiteY2" fmla="*/ 334399 h 606041"/>
                      <a:gd name="connsiteX3" fmla="*/ 11186 w 328337"/>
                      <a:gd name="connsiteY3" fmla="*/ 493942 h 606041"/>
                      <a:gd name="connsiteX4" fmla="*/ 132629 w 328337"/>
                      <a:gd name="connsiteY4" fmla="*/ 605861 h 606041"/>
                      <a:gd name="connsiteX5" fmla="*/ 227879 w 328337"/>
                      <a:gd name="connsiteY5" fmla="*/ 515374 h 606041"/>
                      <a:gd name="connsiteX6" fmla="*/ 189779 w 328337"/>
                      <a:gd name="connsiteY6" fmla="*/ 341542 h 606041"/>
                      <a:gd name="connsiteX7" fmla="*/ 263598 w 328337"/>
                      <a:gd name="connsiteY7" fmla="*/ 272486 h 606041"/>
                      <a:gd name="connsiteX8" fmla="*/ 325511 w 328337"/>
                      <a:gd name="connsiteY8" fmla="*/ 101036 h 606041"/>
                      <a:gd name="connsiteX9" fmla="*/ 168348 w 328337"/>
                      <a:gd name="connsiteY9" fmla="*/ 1024 h 606041"/>
                      <a:gd name="connsiteX10" fmla="*/ 96911 w 328337"/>
                      <a:gd name="connsiteY10" fmla="*/ 67699 h 606041"/>
                      <a:gd name="connsiteX0" fmla="*/ 85922 w 317348"/>
                      <a:gd name="connsiteY0" fmla="*/ 67699 h 606041"/>
                      <a:gd name="connsiteX1" fmla="*/ 93065 w 317348"/>
                      <a:gd name="connsiteY1" fmla="*/ 210574 h 606041"/>
                      <a:gd name="connsiteX2" fmla="*/ 197 w 317348"/>
                      <a:gd name="connsiteY2" fmla="*/ 493942 h 606041"/>
                      <a:gd name="connsiteX3" fmla="*/ 121640 w 317348"/>
                      <a:gd name="connsiteY3" fmla="*/ 605861 h 606041"/>
                      <a:gd name="connsiteX4" fmla="*/ 216890 w 317348"/>
                      <a:gd name="connsiteY4" fmla="*/ 515374 h 606041"/>
                      <a:gd name="connsiteX5" fmla="*/ 178790 w 317348"/>
                      <a:gd name="connsiteY5" fmla="*/ 341542 h 606041"/>
                      <a:gd name="connsiteX6" fmla="*/ 252609 w 317348"/>
                      <a:gd name="connsiteY6" fmla="*/ 272486 h 606041"/>
                      <a:gd name="connsiteX7" fmla="*/ 314522 w 317348"/>
                      <a:gd name="connsiteY7" fmla="*/ 101036 h 606041"/>
                      <a:gd name="connsiteX8" fmla="*/ 157359 w 317348"/>
                      <a:gd name="connsiteY8" fmla="*/ 1024 h 606041"/>
                      <a:gd name="connsiteX9" fmla="*/ 85922 w 317348"/>
                      <a:gd name="connsiteY9" fmla="*/ 67699 h 606041"/>
                      <a:gd name="connsiteX0" fmla="*/ 97932 w 329358"/>
                      <a:gd name="connsiteY0" fmla="*/ 67699 h 609034"/>
                      <a:gd name="connsiteX1" fmla="*/ 105075 w 329358"/>
                      <a:gd name="connsiteY1" fmla="*/ 210574 h 609034"/>
                      <a:gd name="connsiteX2" fmla="*/ 175 w 329358"/>
                      <a:gd name="connsiteY2" fmla="*/ 405710 h 609034"/>
                      <a:gd name="connsiteX3" fmla="*/ 133650 w 329358"/>
                      <a:gd name="connsiteY3" fmla="*/ 605861 h 609034"/>
                      <a:gd name="connsiteX4" fmla="*/ 228900 w 329358"/>
                      <a:gd name="connsiteY4" fmla="*/ 515374 h 609034"/>
                      <a:gd name="connsiteX5" fmla="*/ 190800 w 329358"/>
                      <a:gd name="connsiteY5" fmla="*/ 341542 h 609034"/>
                      <a:gd name="connsiteX6" fmla="*/ 264619 w 329358"/>
                      <a:gd name="connsiteY6" fmla="*/ 272486 h 609034"/>
                      <a:gd name="connsiteX7" fmla="*/ 326532 w 329358"/>
                      <a:gd name="connsiteY7" fmla="*/ 101036 h 609034"/>
                      <a:gd name="connsiteX8" fmla="*/ 169369 w 329358"/>
                      <a:gd name="connsiteY8" fmla="*/ 1024 h 609034"/>
                      <a:gd name="connsiteX9" fmla="*/ 97932 w 329358"/>
                      <a:gd name="connsiteY9" fmla="*/ 67699 h 609034"/>
                      <a:gd name="connsiteX0" fmla="*/ 97932 w 329358"/>
                      <a:gd name="connsiteY0" fmla="*/ 67699 h 609034"/>
                      <a:gd name="connsiteX1" fmla="*/ 105075 w 329358"/>
                      <a:gd name="connsiteY1" fmla="*/ 210574 h 609034"/>
                      <a:gd name="connsiteX2" fmla="*/ 175 w 329358"/>
                      <a:gd name="connsiteY2" fmla="*/ 405710 h 609034"/>
                      <a:gd name="connsiteX3" fmla="*/ 133650 w 329358"/>
                      <a:gd name="connsiteY3" fmla="*/ 605861 h 609034"/>
                      <a:gd name="connsiteX4" fmla="*/ 228900 w 329358"/>
                      <a:gd name="connsiteY4" fmla="*/ 515374 h 609034"/>
                      <a:gd name="connsiteX5" fmla="*/ 190800 w 329358"/>
                      <a:gd name="connsiteY5" fmla="*/ 341542 h 609034"/>
                      <a:gd name="connsiteX6" fmla="*/ 264619 w 329358"/>
                      <a:gd name="connsiteY6" fmla="*/ 272486 h 609034"/>
                      <a:gd name="connsiteX7" fmla="*/ 326532 w 329358"/>
                      <a:gd name="connsiteY7" fmla="*/ 101036 h 609034"/>
                      <a:gd name="connsiteX8" fmla="*/ 169369 w 329358"/>
                      <a:gd name="connsiteY8" fmla="*/ 1024 h 609034"/>
                      <a:gd name="connsiteX9" fmla="*/ 97932 w 329358"/>
                      <a:gd name="connsiteY9" fmla="*/ 67699 h 609034"/>
                      <a:gd name="connsiteX0" fmla="*/ 97932 w 329358"/>
                      <a:gd name="connsiteY0" fmla="*/ 67699 h 609034"/>
                      <a:gd name="connsiteX1" fmla="*/ 105075 w 329358"/>
                      <a:gd name="connsiteY1" fmla="*/ 210574 h 609034"/>
                      <a:gd name="connsiteX2" fmla="*/ 175 w 329358"/>
                      <a:gd name="connsiteY2" fmla="*/ 405710 h 609034"/>
                      <a:gd name="connsiteX3" fmla="*/ 133650 w 329358"/>
                      <a:gd name="connsiteY3" fmla="*/ 605861 h 609034"/>
                      <a:gd name="connsiteX4" fmla="*/ 228900 w 329358"/>
                      <a:gd name="connsiteY4" fmla="*/ 515374 h 609034"/>
                      <a:gd name="connsiteX5" fmla="*/ 190800 w 329358"/>
                      <a:gd name="connsiteY5" fmla="*/ 341542 h 609034"/>
                      <a:gd name="connsiteX6" fmla="*/ 264619 w 329358"/>
                      <a:gd name="connsiteY6" fmla="*/ 272486 h 609034"/>
                      <a:gd name="connsiteX7" fmla="*/ 326532 w 329358"/>
                      <a:gd name="connsiteY7" fmla="*/ 101036 h 609034"/>
                      <a:gd name="connsiteX8" fmla="*/ 169369 w 329358"/>
                      <a:gd name="connsiteY8" fmla="*/ 1024 h 609034"/>
                      <a:gd name="connsiteX9" fmla="*/ 97932 w 329358"/>
                      <a:gd name="connsiteY9" fmla="*/ 67699 h 609034"/>
                      <a:gd name="connsiteX0" fmla="*/ 97932 w 326608"/>
                      <a:gd name="connsiteY0" fmla="*/ 67699 h 609034"/>
                      <a:gd name="connsiteX1" fmla="*/ 105075 w 326608"/>
                      <a:gd name="connsiteY1" fmla="*/ 210574 h 609034"/>
                      <a:gd name="connsiteX2" fmla="*/ 175 w 326608"/>
                      <a:gd name="connsiteY2" fmla="*/ 405710 h 609034"/>
                      <a:gd name="connsiteX3" fmla="*/ 133650 w 326608"/>
                      <a:gd name="connsiteY3" fmla="*/ 605861 h 609034"/>
                      <a:gd name="connsiteX4" fmla="*/ 228900 w 326608"/>
                      <a:gd name="connsiteY4" fmla="*/ 515374 h 609034"/>
                      <a:gd name="connsiteX5" fmla="*/ 190800 w 326608"/>
                      <a:gd name="connsiteY5" fmla="*/ 341542 h 609034"/>
                      <a:gd name="connsiteX6" fmla="*/ 326532 w 326608"/>
                      <a:gd name="connsiteY6" fmla="*/ 101036 h 609034"/>
                      <a:gd name="connsiteX7" fmla="*/ 169369 w 326608"/>
                      <a:gd name="connsiteY7" fmla="*/ 1024 h 609034"/>
                      <a:gd name="connsiteX8" fmla="*/ 97932 w 326608"/>
                      <a:gd name="connsiteY8" fmla="*/ 67699 h 609034"/>
                      <a:gd name="connsiteX0" fmla="*/ 97932 w 330617"/>
                      <a:gd name="connsiteY0" fmla="*/ 70352 h 611687"/>
                      <a:gd name="connsiteX1" fmla="*/ 105075 w 330617"/>
                      <a:gd name="connsiteY1" fmla="*/ 213227 h 611687"/>
                      <a:gd name="connsiteX2" fmla="*/ 175 w 330617"/>
                      <a:gd name="connsiteY2" fmla="*/ 408363 h 611687"/>
                      <a:gd name="connsiteX3" fmla="*/ 133650 w 330617"/>
                      <a:gd name="connsiteY3" fmla="*/ 608514 h 611687"/>
                      <a:gd name="connsiteX4" fmla="*/ 228900 w 330617"/>
                      <a:gd name="connsiteY4" fmla="*/ 518027 h 611687"/>
                      <a:gd name="connsiteX5" fmla="*/ 190800 w 330617"/>
                      <a:gd name="connsiteY5" fmla="*/ 344195 h 611687"/>
                      <a:gd name="connsiteX6" fmla="*/ 330543 w 330617"/>
                      <a:gd name="connsiteY6" fmla="*/ 175879 h 611687"/>
                      <a:gd name="connsiteX7" fmla="*/ 169369 w 330617"/>
                      <a:gd name="connsiteY7" fmla="*/ 3677 h 611687"/>
                      <a:gd name="connsiteX8" fmla="*/ 97932 w 330617"/>
                      <a:gd name="connsiteY8" fmla="*/ 70352 h 611687"/>
                      <a:gd name="connsiteX0" fmla="*/ 97932 w 330617"/>
                      <a:gd name="connsiteY0" fmla="*/ 70352 h 611687"/>
                      <a:gd name="connsiteX1" fmla="*/ 105075 w 330617"/>
                      <a:gd name="connsiteY1" fmla="*/ 213227 h 611687"/>
                      <a:gd name="connsiteX2" fmla="*/ 175 w 330617"/>
                      <a:gd name="connsiteY2" fmla="*/ 408363 h 611687"/>
                      <a:gd name="connsiteX3" fmla="*/ 133650 w 330617"/>
                      <a:gd name="connsiteY3" fmla="*/ 608514 h 611687"/>
                      <a:gd name="connsiteX4" fmla="*/ 228900 w 330617"/>
                      <a:gd name="connsiteY4" fmla="*/ 518027 h 611687"/>
                      <a:gd name="connsiteX5" fmla="*/ 190800 w 330617"/>
                      <a:gd name="connsiteY5" fmla="*/ 344195 h 611687"/>
                      <a:gd name="connsiteX6" fmla="*/ 330543 w 330617"/>
                      <a:gd name="connsiteY6" fmla="*/ 175879 h 611687"/>
                      <a:gd name="connsiteX7" fmla="*/ 169369 w 330617"/>
                      <a:gd name="connsiteY7" fmla="*/ 3677 h 611687"/>
                      <a:gd name="connsiteX8" fmla="*/ 97932 w 330617"/>
                      <a:gd name="connsiteY8" fmla="*/ 70352 h 611687"/>
                      <a:gd name="connsiteX0" fmla="*/ 97932 w 330617"/>
                      <a:gd name="connsiteY0" fmla="*/ 70352 h 611687"/>
                      <a:gd name="connsiteX1" fmla="*/ 105075 w 330617"/>
                      <a:gd name="connsiteY1" fmla="*/ 213227 h 611687"/>
                      <a:gd name="connsiteX2" fmla="*/ 175 w 330617"/>
                      <a:gd name="connsiteY2" fmla="*/ 408363 h 611687"/>
                      <a:gd name="connsiteX3" fmla="*/ 133650 w 330617"/>
                      <a:gd name="connsiteY3" fmla="*/ 608514 h 611687"/>
                      <a:gd name="connsiteX4" fmla="*/ 228900 w 330617"/>
                      <a:gd name="connsiteY4" fmla="*/ 518027 h 611687"/>
                      <a:gd name="connsiteX5" fmla="*/ 190800 w 330617"/>
                      <a:gd name="connsiteY5" fmla="*/ 344195 h 611687"/>
                      <a:gd name="connsiteX6" fmla="*/ 330543 w 330617"/>
                      <a:gd name="connsiteY6" fmla="*/ 175879 h 611687"/>
                      <a:gd name="connsiteX7" fmla="*/ 169369 w 330617"/>
                      <a:gd name="connsiteY7" fmla="*/ 3677 h 611687"/>
                      <a:gd name="connsiteX8" fmla="*/ 97932 w 330617"/>
                      <a:gd name="connsiteY8" fmla="*/ 70352 h 611687"/>
                      <a:gd name="connsiteX0" fmla="*/ 97932 w 330617"/>
                      <a:gd name="connsiteY0" fmla="*/ 67917 h 609252"/>
                      <a:gd name="connsiteX1" fmla="*/ 105075 w 330617"/>
                      <a:gd name="connsiteY1" fmla="*/ 210792 h 609252"/>
                      <a:gd name="connsiteX2" fmla="*/ 175 w 330617"/>
                      <a:gd name="connsiteY2" fmla="*/ 405928 h 609252"/>
                      <a:gd name="connsiteX3" fmla="*/ 133650 w 330617"/>
                      <a:gd name="connsiteY3" fmla="*/ 606079 h 609252"/>
                      <a:gd name="connsiteX4" fmla="*/ 228900 w 330617"/>
                      <a:gd name="connsiteY4" fmla="*/ 515592 h 609252"/>
                      <a:gd name="connsiteX5" fmla="*/ 190800 w 330617"/>
                      <a:gd name="connsiteY5" fmla="*/ 341760 h 609252"/>
                      <a:gd name="connsiteX6" fmla="*/ 330543 w 330617"/>
                      <a:gd name="connsiteY6" fmla="*/ 121307 h 609252"/>
                      <a:gd name="connsiteX7" fmla="*/ 169369 w 330617"/>
                      <a:gd name="connsiteY7" fmla="*/ 1242 h 609252"/>
                      <a:gd name="connsiteX8" fmla="*/ 97932 w 330617"/>
                      <a:gd name="connsiteY8" fmla="*/ 67917 h 609252"/>
                      <a:gd name="connsiteX0" fmla="*/ 97932 w 330617"/>
                      <a:gd name="connsiteY0" fmla="*/ 67917 h 606640"/>
                      <a:gd name="connsiteX1" fmla="*/ 105075 w 330617"/>
                      <a:gd name="connsiteY1" fmla="*/ 210792 h 606640"/>
                      <a:gd name="connsiteX2" fmla="*/ 175 w 330617"/>
                      <a:gd name="connsiteY2" fmla="*/ 405928 h 606640"/>
                      <a:gd name="connsiteX3" fmla="*/ 133650 w 330617"/>
                      <a:gd name="connsiteY3" fmla="*/ 606079 h 606640"/>
                      <a:gd name="connsiteX4" fmla="*/ 190800 w 330617"/>
                      <a:gd name="connsiteY4" fmla="*/ 341760 h 606640"/>
                      <a:gd name="connsiteX5" fmla="*/ 330543 w 330617"/>
                      <a:gd name="connsiteY5" fmla="*/ 121307 h 606640"/>
                      <a:gd name="connsiteX6" fmla="*/ 169369 w 330617"/>
                      <a:gd name="connsiteY6" fmla="*/ 1242 h 606640"/>
                      <a:gd name="connsiteX7" fmla="*/ 97932 w 330617"/>
                      <a:gd name="connsiteY7" fmla="*/ 67917 h 606640"/>
                      <a:gd name="connsiteX0" fmla="*/ 98765 w 331455"/>
                      <a:gd name="connsiteY0" fmla="*/ 67917 h 479563"/>
                      <a:gd name="connsiteX1" fmla="*/ 105908 w 331455"/>
                      <a:gd name="connsiteY1" fmla="*/ 210792 h 479563"/>
                      <a:gd name="connsiteX2" fmla="*/ 1008 w 331455"/>
                      <a:gd name="connsiteY2" fmla="*/ 405928 h 479563"/>
                      <a:gd name="connsiteX3" fmla="*/ 178599 w 331455"/>
                      <a:gd name="connsiteY3" fmla="*/ 477742 h 479563"/>
                      <a:gd name="connsiteX4" fmla="*/ 191633 w 331455"/>
                      <a:gd name="connsiteY4" fmla="*/ 341760 h 479563"/>
                      <a:gd name="connsiteX5" fmla="*/ 331376 w 331455"/>
                      <a:gd name="connsiteY5" fmla="*/ 121307 h 479563"/>
                      <a:gd name="connsiteX6" fmla="*/ 170202 w 331455"/>
                      <a:gd name="connsiteY6" fmla="*/ 1242 h 479563"/>
                      <a:gd name="connsiteX7" fmla="*/ 98765 w 331455"/>
                      <a:gd name="connsiteY7" fmla="*/ 67917 h 479563"/>
                      <a:gd name="connsiteX0" fmla="*/ 98765 w 331427"/>
                      <a:gd name="connsiteY0" fmla="*/ 67917 h 479935"/>
                      <a:gd name="connsiteX1" fmla="*/ 105908 w 331427"/>
                      <a:gd name="connsiteY1" fmla="*/ 210792 h 479935"/>
                      <a:gd name="connsiteX2" fmla="*/ 1008 w 331427"/>
                      <a:gd name="connsiteY2" fmla="*/ 405928 h 479935"/>
                      <a:gd name="connsiteX3" fmla="*/ 178599 w 331427"/>
                      <a:gd name="connsiteY3" fmla="*/ 477742 h 479935"/>
                      <a:gd name="connsiteX4" fmla="*/ 187622 w 331427"/>
                      <a:gd name="connsiteY4" fmla="*/ 333739 h 479935"/>
                      <a:gd name="connsiteX5" fmla="*/ 331376 w 331427"/>
                      <a:gd name="connsiteY5" fmla="*/ 121307 h 479935"/>
                      <a:gd name="connsiteX6" fmla="*/ 170202 w 331427"/>
                      <a:gd name="connsiteY6" fmla="*/ 1242 h 479935"/>
                      <a:gd name="connsiteX7" fmla="*/ 98765 w 331427"/>
                      <a:gd name="connsiteY7" fmla="*/ 67917 h 479935"/>
                      <a:gd name="connsiteX0" fmla="*/ 99085 w 331746"/>
                      <a:gd name="connsiteY0" fmla="*/ 67917 h 476077"/>
                      <a:gd name="connsiteX1" fmla="*/ 106228 w 331746"/>
                      <a:gd name="connsiteY1" fmla="*/ 210792 h 476077"/>
                      <a:gd name="connsiteX2" fmla="*/ 1328 w 331746"/>
                      <a:gd name="connsiteY2" fmla="*/ 405928 h 476077"/>
                      <a:gd name="connsiteX3" fmla="*/ 190951 w 331746"/>
                      <a:gd name="connsiteY3" fmla="*/ 473732 h 476077"/>
                      <a:gd name="connsiteX4" fmla="*/ 187942 w 331746"/>
                      <a:gd name="connsiteY4" fmla="*/ 333739 h 476077"/>
                      <a:gd name="connsiteX5" fmla="*/ 331696 w 331746"/>
                      <a:gd name="connsiteY5" fmla="*/ 121307 h 476077"/>
                      <a:gd name="connsiteX6" fmla="*/ 170522 w 331746"/>
                      <a:gd name="connsiteY6" fmla="*/ 1242 h 476077"/>
                      <a:gd name="connsiteX7" fmla="*/ 99085 w 331746"/>
                      <a:gd name="connsiteY7" fmla="*/ 67917 h 476077"/>
                      <a:gd name="connsiteX0" fmla="*/ 99085 w 331746"/>
                      <a:gd name="connsiteY0" fmla="*/ 67917 h 484793"/>
                      <a:gd name="connsiteX1" fmla="*/ 106228 w 331746"/>
                      <a:gd name="connsiteY1" fmla="*/ 210792 h 484793"/>
                      <a:gd name="connsiteX2" fmla="*/ 1328 w 331746"/>
                      <a:gd name="connsiteY2" fmla="*/ 405928 h 484793"/>
                      <a:gd name="connsiteX3" fmla="*/ 190951 w 331746"/>
                      <a:gd name="connsiteY3" fmla="*/ 473732 h 484793"/>
                      <a:gd name="connsiteX4" fmla="*/ 187942 w 331746"/>
                      <a:gd name="connsiteY4" fmla="*/ 333739 h 484793"/>
                      <a:gd name="connsiteX5" fmla="*/ 331696 w 331746"/>
                      <a:gd name="connsiteY5" fmla="*/ 121307 h 484793"/>
                      <a:gd name="connsiteX6" fmla="*/ 170522 w 331746"/>
                      <a:gd name="connsiteY6" fmla="*/ 1242 h 484793"/>
                      <a:gd name="connsiteX7" fmla="*/ 99085 w 331746"/>
                      <a:gd name="connsiteY7" fmla="*/ 67917 h 48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746" h="484793">
                        <a:moveTo>
                          <a:pt x="99085" y="67917"/>
                        </a:moveTo>
                        <a:cubicBezTo>
                          <a:pt x="88369" y="102842"/>
                          <a:pt x="122521" y="154457"/>
                          <a:pt x="106228" y="210792"/>
                        </a:cubicBezTo>
                        <a:cubicBezTo>
                          <a:pt x="89935" y="267127"/>
                          <a:pt x="-12792" y="362105"/>
                          <a:pt x="1328" y="405928"/>
                        </a:cubicBezTo>
                        <a:cubicBezTo>
                          <a:pt x="15448" y="449751"/>
                          <a:pt x="111723" y="509826"/>
                          <a:pt x="190951" y="473732"/>
                        </a:cubicBezTo>
                        <a:cubicBezTo>
                          <a:pt x="270179" y="437638"/>
                          <a:pt x="164485" y="392476"/>
                          <a:pt x="187942" y="333739"/>
                        </a:cubicBezTo>
                        <a:cubicBezTo>
                          <a:pt x="211399" y="275002"/>
                          <a:pt x="334599" y="176723"/>
                          <a:pt x="331696" y="121307"/>
                        </a:cubicBezTo>
                        <a:cubicBezTo>
                          <a:pt x="328793" y="65891"/>
                          <a:pt x="209290" y="10140"/>
                          <a:pt x="170522" y="1242"/>
                        </a:cubicBezTo>
                        <a:cubicBezTo>
                          <a:pt x="131754" y="-7656"/>
                          <a:pt x="109801" y="32992"/>
                          <a:pt x="99085" y="67917"/>
                        </a:cubicBezTo>
                        <a:close/>
                      </a:path>
                    </a:pathLst>
                  </a:custGeom>
                  <a:solidFill>
                    <a:srgbClr val="EEEAE6"/>
                  </a:solidFill>
                  <a:ln w="31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9" name="Forme libre 388">
                    <a:extLst>
                      <a:ext uri="{FF2B5EF4-FFF2-40B4-BE49-F238E27FC236}">
                        <a16:creationId xmlns:a16="http://schemas.microsoft.com/office/drawing/2014/main" id="{72E47BE5-90AB-4D06-8146-FA414D1E722F}"/>
                      </a:ext>
                    </a:extLst>
                  </p:cNvPr>
                  <p:cNvSpPr/>
                  <p:nvPr/>
                </p:nvSpPr>
                <p:spPr>
                  <a:xfrm>
                    <a:off x="7101995" y="3788387"/>
                    <a:ext cx="251305" cy="438911"/>
                  </a:xfrm>
                  <a:custGeom>
                    <a:avLst/>
                    <a:gdLst>
                      <a:gd name="connsiteX0" fmla="*/ 62154 w 78461"/>
                      <a:gd name="connsiteY0" fmla="*/ 1234 h 137034"/>
                      <a:gd name="connsiteX1" fmla="*/ 76442 w 78461"/>
                      <a:gd name="connsiteY1" fmla="*/ 67909 h 137034"/>
                      <a:gd name="connsiteX2" fmla="*/ 26436 w 78461"/>
                      <a:gd name="connsiteY2" fmla="*/ 136965 h 137034"/>
                      <a:gd name="connsiteX3" fmla="*/ 9767 w 78461"/>
                      <a:gd name="connsiteY3" fmla="*/ 79815 h 137034"/>
                      <a:gd name="connsiteX4" fmla="*/ 2623 w 78461"/>
                      <a:gd name="connsiteY4" fmla="*/ 29809 h 137034"/>
                      <a:gd name="connsiteX5" fmla="*/ 62154 w 78461"/>
                      <a:gd name="connsiteY5" fmla="*/ 1234 h 13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61" h="137034">
                        <a:moveTo>
                          <a:pt x="62154" y="1234"/>
                        </a:moveTo>
                        <a:cubicBezTo>
                          <a:pt x="74457" y="7584"/>
                          <a:pt x="82395" y="45287"/>
                          <a:pt x="76442" y="67909"/>
                        </a:cubicBezTo>
                        <a:cubicBezTo>
                          <a:pt x="70489" y="90531"/>
                          <a:pt x="37548" y="134981"/>
                          <a:pt x="26436" y="136965"/>
                        </a:cubicBezTo>
                        <a:cubicBezTo>
                          <a:pt x="15323" y="138949"/>
                          <a:pt x="13736" y="97674"/>
                          <a:pt x="9767" y="79815"/>
                        </a:cubicBezTo>
                        <a:cubicBezTo>
                          <a:pt x="5798" y="61956"/>
                          <a:pt x="-4918" y="45287"/>
                          <a:pt x="2623" y="29809"/>
                        </a:cubicBezTo>
                        <a:cubicBezTo>
                          <a:pt x="10164" y="14331"/>
                          <a:pt x="49851" y="-5116"/>
                          <a:pt x="62154" y="1234"/>
                        </a:cubicBezTo>
                        <a:close/>
                      </a:path>
                    </a:pathLst>
                  </a:custGeom>
                  <a:solidFill>
                    <a:srgbClr val="F8F4F0"/>
                  </a:solidFill>
                  <a:ln w="31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10" name="Forme libre 394">
                    <a:extLst>
                      <a:ext uri="{FF2B5EF4-FFF2-40B4-BE49-F238E27FC236}">
                        <a16:creationId xmlns:a16="http://schemas.microsoft.com/office/drawing/2014/main" id="{531506DC-6FC3-41DC-8A5A-DB031503E699}"/>
                      </a:ext>
                    </a:extLst>
                  </p:cNvPr>
                  <p:cNvSpPr/>
                  <p:nvPr/>
                </p:nvSpPr>
                <p:spPr>
                  <a:xfrm>
                    <a:off x="6153209" y="2987459"/>
                    <a:ext cx="2119921" cy="485161"/>
                  </a:xfrm>
                  <a:custGeom>
                    <a:avLst/>
                    <a:gdLst>
                      <a:gd name="connsiteX0" fmla="*/ 0 w 452438"/>
                      <a:gd name="connsiteY0" fmla="*/ 78581 h 130969"/>
                      <a:gd name="connsiteX1" fmla="*/ 276225 w 452438"/>
                      <a:gd name="connsiteY1" fmla="*/ 0 h 130969"/>
                      <a:gd name="connsiteX2" fmla="*/ 452438 w 452438"/>
                      <a:gd name="connsiteY2" fmla="*/ 130969 h 130969"/>
                      <a:gd name="connsiteX0" fmla="*/ 0 w 452438"/>
                      <a:gd name="connsiteY0" fmla="*/ 79427 h 131815"/>
                      <a:gd name="connsiteX1" fmla="*/ 276225 w 452438"/>
                      <a:gd name="connsiteY1" fmla="*/ 846 h 131815"/>
                      <a:gd name="connsiteX2" fmla="*/ 452438 w 452438"/>
                      <a:gd name="connsiteY2" fmla="*/ 131815 h 131815"/>
                      <a:gd name="connsiteX0" fmla="*/ 0 w 519113"/>
                      <a:gd name="connsiteY0" fmla="*/ 78954 h 112292"/>
                      <a:gd name="connsiteX1" fmla="*/ 276225 w 519113"/>
                      <a:gd name="connsiteY1" fmla="*/ 373 h 112292"/>
                      <a:gd name="connsiteX2" fmla="*/ 519113 w 519113"/>
                      <a:gd name="connsiteY2" fmla="*/ 112292 h 112292"/>
                      <a:gd name="connsiteX0" fmla="*/ 0 w 519113"/>
                      <a:gd name="connsiteY0" fmla="*/ 78954 h 112292"/>
                      <a:gd name="connsiteX1" fmla="*/ 276225 w 519113"/>
                      <a:gd name="connsiteY1" fmla="*/ 373 h 112292"/>
                      <a:gd name="connsiteX2" fmla="*/ 519113 w 519113"/>
                      <a:gd name="connsiteY2" fmla="*/ 112292 h 112292"/>
                      <a:gd name="connsiteX0" fmla="*/ 0 w 509588"/>
                      <a:gd name="connsiteY0" fmla="*/ 80036 h 151474"/>
                      <a:gd name="connsiteX1" fmla="*/ 276225 w 509588"/>
                      <a:gd name="connsiteY1" fmla="*/ 1455 h 151474"/>
                      <a:gd name="connsiteX2" fmla="*/ 509588 w 509588"/>
                      <a:gd name="connsiteY2" fmla="*/ 151474 h 151474"/>
                    </a:gdLst>
                    <a:ahLst/>
                    <a:cxnLst>
                      <a:cxn ang="0">
                        <a:pos x="connsiteX0" y="connsiteY0"/>
                      </a:cxn>
                      <a:cxn ang="0">
                        <a:pos x="connsiteX1" y="connsiteY1"/>
                      </a:cxn>
                      <a:cxn ang="0">
                        <a:pos x="connsiteX2" y="connsiteY2"/>
                      </a:cxn>
                    </a:cxnLst>
                    <a:rect l="l" t="t" r="r" b="b"/>
                    <a:pathLst>
                      <a:path w="509588" h="151474">
                        <a:moveTo>
                          <a:pt x="0" y="80036"/>
                        </a:moveTo>
                        <a:cubicBezTo>
                          <a:pt x="92075" y="53842"/>
                          <a:pt x="191294" y="-10451"/>
                          <a:pt x="276225" y="1455"/>
                        </a:cubicBezTo>
                        <a:cubicBezTo>
                          <a:pt x="361156" y="13361"/>
                          <a:pt x="417512" y="136393"/>
                          <a:pt x="509588" y="151474"/>
                        </a:cubicBezTo>
                      </a:path>
                    </a:pathLst>
                  </a:custGeom>
                  <a:noFill/>
                  <a:ln w="28575">
                    <a:solidFill>
                      <a:schemeClr val="tx1"/>
                    </a:solidFill>
                    <a:headEnd type="none" w="med" len="med"/>
                    <a:tailEnd type="triangle" w="lg"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Forme libre 395">
                    <a:extLst>
                      <a:ext uri="{FF2B5EF4-FFF2-40B4-BE49-F238E27FC236}">
                        <a16:creationId xmlns:a16="http://schemas.microsoft.com/office/drawing/2014/main" id="{FD472D28-6B87-483F-9B40-79E024458C51}"/>
                      </a:ext>
                    </a:extLst>
                  </p:cNvPr>
                  <p:cNvSpPr/>
                  <p:nvPr/>
                </p:nvSpPr>
                <p:spPr>
                  <a:xfrm>
                    <a:off x="6135545" y="4321345"/>
                    <a:ext cx="2249618" cy="389707"/>
                  </a:xfrm>
                  <a:custGeom>
                    <a:avLst/>
                    <a:gdLst>
                      <a:gd name="connsiteX0" fmla="*/ 0 w 452438"/>
                      <a:gd name="connsiteY0" fmla="*/ 78581 h 130969"/>
                      <a:gd name="connsiteX1" fmla="*/ 276225 w 452438"/>
                      <a:gd name="connsiteY1" fmla="*/ 0 h 130969"/>
                      <a:gd name="connsiteX2" fmla="*/ 452438 w 452438"/>
                      <a:gd name="connsiteY2" fmla="*/ 130969 h 130969"/>
                      <a:gd name="connsiteX0" fmla="*/ 0 w 452438"/>
                      <a:gd name="connsiteY0" fmla="*/ 79427 h 131815"/>
                      <a:gd name="connsiteX1" fmla="*/ 276225 w 452438"/>
                      <a:gd name="connsiteY1" fmla="*/ 846 h 131815"/>
                      <a:gd name="connsiteX2" fmla="*/ 452438 w 452438"/>
                      <a:gd name="connsiteY2" fmla="*/ 131815 h 131815"/>
                      <a:gd name="connsiteX0" fmla="*/ 0 w 519113"/>
                      <a:gd name="connsiteY0" fmla="*/ 78954 h 112292"/>
                      <a:gd name="connsiteX1" fmla="*/ 276225 w 519113"/>
                      <a:gd name="connsiteY1" fmla="*/ 373 h 112292"/>
                      <a:gd name="connsiteX2" fmla="*/ 519113 w 519113"/>
                      <a:gd name="connsiteY2" fmla="*/ 112292 h 112292"/>
                      <a:gd name="connsiteX0" fmla="*/ 0 w 519113"/>
                      <a:gd name="connsiteY0" fmla="*/ 78954 h 112292"/>
                      <a:gd name="connsiteX1" fmla="*/ 276225 w 519113"/>
                      <a:gd name="connsiteY1" fmla="*/ 373 h 112292"/>
                      <a:gd name="connsiteX2" fmla="*/ 519113 w 519113"/>
                      <a:gd name="connsiteY2" fmla="*/ 112292 h 112292"/>
                      <a:gd name="connsiteX0" fmla="*/ 0 w 509588"/>
                      <a:gd name="connsiteY0" fmla="*/ 80036 h 151474"/>
                      <a:gd name="connsiteX1" fmla="*/ 276225 w 509588"/>
                      <a:gd name="connsiteY1" fmla="*/ 1455 h 151474"/>
                      <a:gd name="connsiteX2" fmla="*/ 509588 w 509588"/>
                      <a:gd name="connsiteY2" fmla="*/ 151474 h 151474"/>
                      <a:gd name="connsiteX0" fmla="*/ 0 w 671513"/>
                      <a:gd name="connsiteY0" fmla="*/ 190734 h 190734"/>
                      <a:gd name="connsiteX1" fmla="*/ 438150 w 671513"/>
                      <a:gd name="connsiteY1" fmla="*/ 234 h 190734"/>
                      <a:gd name="connsiteX2" fmla="*/ 671513 w 671513"/>
                      <a:gd name="connsiteY2" fmla="*/ 150253 h 190734"/>
                      <a:gd name="connsiteX0" fmla="*/ 0 w 671513"/>
                      <a:gd name="connsiteY0" fmla="*/ 131363 h 131363"/>
                      <a:gd name="connsiteX1" fmla="*/ 245269 w 671513"/>
                      <a:gd name="connsiteY1" fmla="*/ 394 h 131363"/>
                      <a:gd name="connsiteX2" fmla="*/ 671513 w 671513"/>
                      <a:gd name="connsiteY2" fmla="*/ 90882 h 131363"/>
                      <a:gd name="connsiteX0" fmla="*/ 0 w 552451"/>
                      <a:gd name="connsiteY0" fmla="*/ 132037 h 213000"/>
                      <a:gd name="connsiteX1" fmla="*/ 245269 w 552451"/>
                      <a:gd name="connsiteY1" fmla="*/ 1068 h 213000"/>
                      <a:gd name="connsiteX2" fmla="*/ 552451 w 552451"/>
                      <a:gd name="connsiteY2" fmla="*/ 213000 h 213000"/>
                      <a:gd name="connsiteX0" fmla="*/ 0 w 552451"/>
                      <a:gd name="connsiteY0" fmla="*/ 4325 h 95540"/>
                      <a:gd name="connsiteX1" fmla="*/ 257175 w 552451"/>
                      <a:gd name="connsiteY1" fmla="*/ 92431 h 95540"/>
                      <a:gd name="connsiteX2" fmla="*/ 552451 w 552451"/>
                      <a:gd name="connsiteY2" fmla="*/ 85288 h 95540"/>
                      <a:gd name="connsiteX0" fmla="*/ 0 w 549314"/>
                      <a:gd name="connsiteY0" fmla="*/ 5723 h 67584"/>
                      <a:gd name="connsiteX1" fmla="*/ 254038 w 549314"/>
                      <a:gd name="connsiteY1" fmla="*/ 64475 h 67584"/>
                      <a:gd name="connsiteX2" fmla="*/ 549314 w 549314"/>
                      <a:gd name="connsiteY2" fmla="*/ 57332 h 67584"/>
                      <a:gd name="connsiteX0" fmla="*/ 0 w 549314"/>
                      <a:gd name="connsiteY0" fmla="*/ 412 h 62273"/>
                      <a:gd name="connsiteX1" fmla="*/ 254038 w 549314"/>
                      <a:gd name="connsiteY1" fmla="*/ 59164 h 62273"/>
                      <a:gd name="connsiteX2" fmla="*/ 549314 w 549314"/>
                      <a:gd name="connsiteY2" fmla="*/ 52021 h 62273"/>
                      <a:gd name="connsiteX0" fmla="*/ 0 w 549314"/>
                      <a:gd name="connsiteY0" fmla="*/ 775 h 52384"/>
                      <a:gd name="connsiteX1" fmla="*/ 241491 w 549314"/>
                      <a:gd name="connsiteY1" fmla="*/ 33627 h 52384"/>
                      <a:gd name="connsiteX2" fmla="*/ 549314 w 549314"/>
                      <a:gd name="connsiteY2" fmla="*/ 52384 h 52384"/>
                    </a:gdLst>
                    <a:ahLst/>
                    <a:cxnLst>
                      <a:cxn ang="0">
                        <a:pos x="connsiteX0" y="connsiteY0"/>
                      </a:cxn>
                      <a:cxn ang="0">
                        <a:pos x="connsiteX1" y="connsiteY1"/>
                      </a:cxn>
                      <a:cxn ang="0">
                        <a:pos x="connsiteX2" y="connsiteY2"/>
                      </a:cxn>
                    </a:cxnLst>
                    <a:rect l="l" t="t" r="r" b="b"/>
                    <a:pathLst>
                      <a:path w="549314" h="52384">
                        <a:moveTo>
                          <a:pt x="0" y="775"/>
                        </a:moveTo>
                        <a:cubicBezTo>
                          <a:pt x="167354" y="-4699"/>
                          <a:pt x="149416" y="20133"/>
                          <a:pt x="241491" y="33627"/>
                        </a:cubicBezTo>
                        <a:cubicBezTo>
                          <a:pt x="333566" y="47121"/>
                          <a:pt x="457238" y="37303"/>
                          <a:pt x="549314" y="52384"/>
                        </a:cubicBezTo>
                      </a:path>
                    </a:pathLst>
                  </a:custGeom>
                  <a:noFill/>
                  <a:ln w="28575">
                    <a:solidFill>
                      <a:schemeClr val="tx1"/>
                    </a:solidFill>
                    <a:headEnd type="none" w="med" len="med"/>
                    <a:tailEnd type="triangle" w="lg"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Forme libre 396">
                    <a:extLst>
                      <a:ext uri="{FF2B5EF4-FFF2-40B4-BE49-F238E27FC236}">
                        <a16:creationId xmlns:a16="http://schemas.microsoft.com/office/drawing/2014/main" id="{958358CC-0347-47BC-A436-DDDBE6989430}"/>
                      </a:ext>
                    </a:extLst>
                  </p:cNvPr>
                  <p:cNvSpPr/>
                  <p:nvPr/>
                </p:nvSpPr>
                <p:spPr>
                  <a:xfrm>
                    <a:off x="6176088" y="3241131"/>
                    <a:ext cx="2367207" cy="1216304"/>
                  </a:xfrm>
                  <a:custGeom>
                    <a:avLst/>
                    <a:gdLst>
                      <a:gd name="connsiteX0" fmla="*/ 0 w 452438"/>
                      <a:gd name="connsiteY0" fmla="*/ 78581 h 130969"/>
                      <a:gd name="connsiteX1" fmla="*/ 276225 w 452438"/>
                      <a:gd name="connsiteY1" fmla="*/ 0 h 130969"/>
                      <a:gd name="connsiteX2" fmla="*/ 452438 w 452438"/>
                      <a:gd name="connsiteY2" fmla="*/ 130969 h 130969"/>
                      <a:gd name="connsiteX0" fmla="*/ 0 w 452438"/>
                      <a:gd name="connsiteY0" fmla="*/ 79427 h 131815"/>
                      <a:gd name="connsiteX1" fmla="*/ 276225 w 452438"/>
                      <a:gd name="connsiteY1" fmla="*/ 846 h 131815"/>
                      <a:gd name="connsiteX2" fmla="*/ 452438 w 452438"/>
                      <a:gd name="connsiteY2" fmla="*/ 131815 h 131815"/>
                      <a:gd name="connsiteX0" fmla="*/ 0 w 519113"/>
                      <a:gd name="connsiteY0" fmla="*/ 78954 h 112292"/>
                      <a:gd name="connsiteX1" fmla="*/ 276225 w 519113"/>
                      <a:gd name="connsiteY1" fmla="*/ 373 h 112292"/>
                      <a:gd name="connsiteX2" fmla="*/ 519113 w 519113"/>
                      <a:gd name="connsiteY2" fmla="*/ 112292 h 112292"/>
                      <a:gd name="connsiteX0" fmla="*/ 0 w 519113"/>
                      <a:gd name="connsiteY0" fmla="*/ 78954 h 112292"/>
                      <a:gd name="connsiteX1" fmla="*/ 276225 w 519113"/>
                      <a:gd name="connsiteY1" fmla="*/ 373 h 112292"/>
                      <a:gd name="connsiteX2" fmla="*/ 519113 w 519113"/>
                      <a:gd name="connsiteY2" fmla="*/ 112292 h 112292"/>
                      <a:gd name="connsiteX0" fmla="*/ 0 w 509588"/>
                      <a:gd name="connsiteY0" fmla="*/ 80036 h 151474"/>
                      <a:gd name="connsiteX1" fmla="*/ 276225 w 509588"/>
                      <a:gd name="connsiteY1" fmla="*/ 1455 h 151474"/>
                      <a:gd name="connsiteX2" fmla="*/ 509588 w 509588"/>
                      <a:gd name="connsiteY2" fmla="*/ 151474 h 151474"/>
                      <a:gd name="connsiteX0" fmla="*/ 0 w 671513"/>
                      <a:gd name="connsiteY0" fmla="*/ 190734 h 190734"/>
                      <a:gd name="connsiteX1" fmla="*/ 438150 w 671513"/>
                      <a:gd name="connsiteY1" fmla="*/ 234 h 190734"/>
                      <a:gd name="connsiteX2" fmla="*/ 671513 w 671513"/>
                      <a:gd name="connsiteY2" fmla="*/ 150253 h 190734"/>
                      <a:gd name="connsiteX0" fmla="*/ 0 w 671513"/>
                      <a:gd name="connsiteY0" fmla="*/ 131363 h 131363"/>
                      <a:gd name="connsiteX1" fmla="*/ 245269 w 671513"/>
                      <a:gd name="connsiteY1" fmla="*/ 394 h 131363"/>
                      <a:gd name="connsiteX2" fmla="*/ 671513 w 671513"/>
                      <a:gd name="connsiteY2" fmla="*/ 90882 h 131363"/>
                      <a:gd name="connsiteX0" fmla="*/ 0 w 552451"/>
                      <a:gd name="connsiteY0" fmla="*/ 132037 h 213000"/>
                      <a:gd name="connsiteX1" fmla="*/ 245269 w 552451"/>
                      <a:gd name="connsiteY1" fmla="*/ 1068 h 213000"/>
                      <a:gd name="connsiteX2" fmla="*/ 552451 w 552451"/>
                      <a:gd name="connsiteY2" fmla="*/ 213000 h 213000"/>
                      <a:gd name="connsiteX0" fmla="*/ 0 w 552451"/>
                      <a:gd name="connsiteY0" fmla="*/ 4325 h 95540"/>
                      <a:gd name="connsiteX1" fmla="*/ 257175 w 552451"/>
                      <a:gd name="connsiteY1" fmla="*/ 92431 h 95540"/>
                      <a:gd name="connsiteX2" fmla="*/ 552451 w 552451"/>
                      <a:gd name="connsiteY2" fmla="*/ 85288 h 95540"/>
                      <a:gd name="connsiteX0" fmla="*/ 0 w 566738"/>
                      <a:gd name="connsiteY0" fmla="*/ 5646 h 265203"/>
                      <a:gd name="connsiteX1" fmla="*/ 257175 w 566738"/>
                      <a:gd name="connsiteY1" fmla="*/ 93752 h 265203"/>
                      <a:gd name="connsiteX2" fmla="*/ 566738 w 566738"/>
                      <a:gd name="connsiteY2" fmla="*/ 265203 h 265203"/>
                      <a:gd name="connsiteX0" fmla="*/ 0 w 566738"/>
                      <a:gd name="connsiteY0" fmla="*/ 5646 h 265203"/>
                      <a:gd name="connsiteX1" fmla="*/ 257175 w 566738"/>
                      <a:gd name="connsiteY1" fmla="*/ 93752 h 265203"/>
                      <a:gd name="connsiteX2" fmla="*/ 566738 w 566738"/>
                      <a:gd name="connsiteY2" fmla="*/ 265203 h 265203"/>
                      <a:gd name="connsiteX0" fmla="*/ 0 w 566738"/>
                      <a:gd name="connsiteY0" fmla="*/ 5126 h 264683"/>
                      <a:gd name="connsiteX1" fmla="*/ 278607 w 566738"/>
                      <a:gd name="connsiteY1" fmla="*/ 102757 h 264683"/>
                      <a:gd name="connsiteX2" fmla="*/ 566738 w 566738"/>
                      <a:gd name="connsiteY2" fmla="*/ 264683 h 264683"/>
                      <a:gd name="connsiteX0" fmla="*/ 0 w 566738"/>
                      <a:gd name="connsiteY0" fmla="*/ 0 h 259557"/>
                      <a:gd name="connsiteX1" fmla="*/ 278607 w 566738"/>
                      <a:gd name="connsiteY1" fmla="*/ 97631 h 259557"/>
                      <a:gd name="connsiteX2" fmla="*/ 566738 w 566738"/>
                      <a:gd name="connsiteY2" fmla="*/ 259557 h 259557"/>
                      <a:gd name="connsiteX0" fmla="*/ 0 w 566738"/>
                      <a:gd name="connsiteY0" fmla="*/ 3599 h 263156"/>
                      <a:gd name="connsiteX1" fmla="*/ 303073 w 566738"/>
                      <a:gd name="connsiteY1" fmla="*/ 11744 h 263156"/>
                      <a:gd name="connsiteX2" fmla="*/ 566738 w 566738"/>
                      <a:gd name="connsiteY2" fmla="*/ 263156 h 263156"/>
                      <a:gd name="connsiteX0" fmla="*/ 0 w 566738"/>
                      <a:gd name="connsiteY0" fmla="*/ 48107 h 307664"/>
                      <a:gd name="connsiteX1" fmla="*/ 284724 w 566738"/>
                      <a:gd name="connsiteY1" fmla="*/ 8313 h 307664"/>
                      <a:gd name="connsiteX2" fmla="*/ 566738 w 566738"/>
                      <a:gd name="connsiteY2" fmla="*/ 307664 h 307664"/>
                    </a:gdLst>
                    <a:ahLst/>
                    <a:cxnLst>
                      <a:cxn ang="0">
                        <a:pos x="connsiteX0" y="connsiteY0"/>
                      </a:cxn>
                      <a:cxn ang="0">
                        <a:pos x="connsiteX1" y="connsiteY1"/>
                      </a:cxn>
                      <a:cxn ang="0">
                        <a:pos x="connsiteX2" y="connsiteY2"/>
                      </a:cxn>
                    </a:cxnLst>
                    <a:rect l="l" t="t" r="r" b="b"/>
                    <a:pathLst>
                      <a:path w="566738" h="307664">
                        <a:moveTo>
                          <a:pt x="0" y="48107"/>
                        </a:moveTo>
                        <a:cubicBezTo>
                          <a:pt x="94456" y="107638"/>
                          <a:pt x="190268" y="-34947"/>
                          <a:pt x="284724" y="8313"/>
                        </a:cubicBezTo>
                        <a:cubicBezTo>
                          <a:pt x="379180" y="51573"/>
                          <a:pt x="481806" y="240196"/>
                          <a:pt x="566738" y="307664"/>
                        </a:cubicBezTo>
                      </a:path>
                    </a:pathLst>
                  </a:custGeom>
                  <a:noFill/>
                  <a:ln w="28575">
                    <a:solidFill>
                      <a:schemeClr val="tx1"/>
                    </a:solidFill>
                    <a:headEnd type="none" w="med" len="med"/>
                    <a:tailEnd type="triangle" w="lg"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3" name="Forme libre 397">
                    <a:extLst>
                      <a:ext uri="{FF2B5EF4-FFF2-40B4-BE49-F238E27FC236}">
                        <a16:creationId xmlns:a16="http://schemas.microsoft.com/office/drawing/2014/main" id="{C537C091-B97C-4701-9E22-38E1E43AFA41}"/>
                      </a:ext>
                    </a:extLst>
                  </p:cNvPr>
                  <p:cNvSpPr/>
                  <p:nvPr/>
                </p:nvSpPr>
                <p:spPr>
                  <a:xfrm>
                    <a:off x="6061681" y="3625831"/>
                    <a:ext cx="2203599" cy="450837"/>
                  </a:xfrm>
                  <a:custGeom>
                    <a:avLst/>
                    <a:gdLst>
                      <a:gd name="connsiteX0" fmla="*/ 0 w 452438"/>
                      <a:gd name="connsiteY0" fmla="*/ 78581 h 130969"/>
                      <a:gd name="connsiteX1" fmla="*/ 276225 w 452438"/>
                      <a:gd name="connsiteY1" fmla="*/ 0 h 130969"/>
                      <a:gd name="connsiteX2" fmla="*/ 452438 w 452438"/>
                      <a:gd name="connsiteY2" fmla="*/ 130969 h 130969"/>
                      <a:gd name="connsiteX0" fmla="*/ 0 w 452438"/>
                      <a:gd name="connsiteY0" fmla="*/ 79427 h 131815"/>
                      <a:gd name="connsiteX1" fmla="*/ 276225 w 452438"/>
                      <a:gd name="connsiteY1" fmla="*/ 846 h 131815"/>
                      <a:gd name="connsiteX2" fmla="*/ 452438 w 452438"/>
                      <a:gd name="connsiteY2" fmla="*/ 131815 h 131815"/>
                      <a:gd name="connsiteX0" fmla="*/ 0 w 519113"/>
                      <a:gd name="connsiteY0" fmla="*/ 78954 h 112292"/>
                      <a:gd name="connsiteX1" fmla="*/ 276225 w 519113"/>
                      <a:gd name="connsiteY1" fmla="*/ 373 h 112292"/>
                      <a:gd name="connsiteX2" fmla="*/ 519113 w 519113"/>
                      <a:gd name="connsiteY2" fmla="*/ 112292 h 112292"/>
                      <a:gd name="connsiteX0" fmla="*/ 0 w 519113"/>
                      <a:gd name="connsiteY0" fmla="*/ 78954 h 112292"/>
                      <a:gd name="connsiteX1" fmla="*/ 276225 w 519113"/>
                      <a:gd name="connsiteY1" fmla="*/ 373 h 112292"/>
                      <a:gd name="connsiteX2" fmla="*/ 519113 w 519113"/>
                      <a:gd name="connsiteY2" fmla="*/ 112292 h 112292"/>
                      <a:gd name="connsiteX0" fmla="*/ 0 w 509588"/>
                      <a:gd name="connsiteY0" fmla="*/ 80036 h 151474"/>
                      <a:gd name="connsiteX1" fmla="*/ 276225 w 509588"/>
                      <a:gd name="connsiteY1" fmla="*/ 1455 h 151474"/>
                      <a:gd name="connsiteX2" fmla="*/ 509588 w 509588"/>
                      <a:gd name="connsiteY2" fmla="*/ 151474 h 151474"/>
                      <a:gd name="connsiteX0" fmla="*/ 0 w 671513"/>
                      <a:gd name="connsiteY0" fmla="*/ 190734 h 190734"/>
                      <a:gd name="connsiteX1" fmla="*/ 438150 w 671513"/>
                      <a:gd name="connsiteY1" fmla="*/ 234 h 190734"/>
                      <a:gd name="connsiteX2" fmla="*/ 671513 w 671513"/>
                      <a:gd name="connsiteY2" fmla="*/ 150253 h 190734"/>
                      <a:gd name="connsiteX0" fmla="*/ 0 w 671513"/>
                      <a:gd name="connsiteY0" fmla="*/ 131363 h 131363"/>
                      <a:gd name="connsiteX1" fmla="*/ 245269 w 671513"/>
                      <a:gd name="connsiteY1" fmla="*/ 394 h 131363"/>
                      <a:gd name="connsiteX2" fmla="*/ 671513 w 671513"/>
                      <a:gd name="connsiteY2" fmla="*/ 90882 h 131363"/>
                      <a:gd name="connsiteX0" fmla="*/ 0 w 552451"/>
                      <a:gd name="connsiteY0" fmla="*/ 132037 h 213000"/>
                      <a:gd name="connsiteX1" fmla="*/ 245269 w 552451"/>
                      <a:gd name="connsiteY1" fmla="*/ 1068 h 213000"/>
                      <a:gd name="connsiteX2" fmla="*/ 552451 w 552451"/>
                      <a:gd name="connsiteY2" fmla="*/ 213000 h 213000"/>
                      <a:gd name="connsiteX0" fmla="*/ 0 w 552451"/>
                      <a:gd name="connsiteY0" fmla="*/ 4325 h 95540"/>
                      <a:gd name="connsiteX1" fmla="*/ 257175 w 552451"/>
                      <a:gd name="connsiteY1" fmla="*/ 92431 h 95540"/>
                      <a:gd name="connsiteX2" fmla="*/ 552451 w 552451"/>
                      <a:gd name="connsiteY2" fmla="*/ 85288 h 95540"/>
                      <a:gd name="connsiteX0" fmla="*/ 0 w 552451"/>
                      <a:gd name="connsiteY0" fmla="*/ 37592 h 118555"/>
                      <a:gd name="connsiteX1" fmla="*/ 257175 w 552451"/>
                      <a:gd name="connsiteY1" fmla="*/ 4254 h 118555"/>
                      <a:gd name="connsiteX2" fmla="*/ 552451 w 552451"/>
                      <a:gd name="connsiteY2" fmla="*/ 118555 h 118555"/>
                      <a:gd name="connsiteX0" fmla="*/ 0 w 547688"/>
                      <a:gd name="connsiteY0" fmla="*/ 102261 h 102261"/>
                      <a:gd name="connsiteX1" fmla="*/ 257175 w 547688"/>
                      <a:gd name="connsiteY1" fmla="*/ 68923 h 102261"/>
                      <a:gd name="connsiteX2" fmla="*/ 547688 w 547688"/>
                      <a:gd name="connsiteY2" fmla="*/ 2249 h 102261"/>
                      <a:gd name="connsiteX0" fmla="*/ 0 w 547688"/>
                      <a:gd name="connsiteY0" fmla="*/ 100012 h 100012"/>
                      <a:gd name="connsiteX1" fmla="*/ 257175 w 547688"/>
                      <a:gd name="connsiteY1" fmla="*/ 66674 h 100012"/>
                      <a:gd name="connsiteX2" fmla="*/ 547688 w 547688"/>
                      <a:gd name="connsiteY2" fmla="*/ 0 h 100012"/>
                      <a:gd name="connsiteX0" fmla="*/ 0 w 547688"/>
                      <a:gd name="connsiteY0" fmla="*/ 123616 h 123616"/>
                      <a:gd name="connsiteX1" fmla="*/ 260381 w 547688"/>
                      <a:gd name="connsiteY1" fmla="*/ 2047 h 123616"/>
                      <a:gd name="connsiteX2" fmla="*/ 547688 w 547688"/>
                      <a:gd name="connsiteY2" fmla="*/ 23604 h 123616"/>
                    </a:gdLst>
                    <a:ahLst/>
                    <a:cxnLst>
                      <a:cxn ang="0">
                        <a:pos x="connsiteX0" y="connsiteY0"/>
                      </a:cxn>
                      <a:cxn ang="0">
                        <a:pos x="connsiteX1" y="connsiteY1"/>
                      </a:cxn>
                      <a:cxn ang="0">
                        <a:pos x="connsiteX2" y="connsiteY2"/>
                      </a:cxn>
                    </a:cxnLst>
                    <a:rect l="l" t="t" r="r" b="b"/>
                    <a:pathLst>
                      <a:path w="547688" h="123616">
                        <a:moveTo>
                          <a:pt x="0" y="123616"/>
                        </a:moveTo>
                        <a:cubicBezTo>
                          <a:pt x="92075" y="97422"/>
                          <a:pt x="169100" y="18716"/>
                          <a:pt x="260381" y="2047"/>
                        </a:cubicBezTo>
                        <a:cubicBezTo>
                          <a:pt x="351662" y="-14622"/>
                          <a:pt x="438943" y="77579"/>
                          <a:pt x="547688" y="23604"/>
                        </a:cubicBezTo>
                      </a:path>
                    </a:pathLst>
                  </a:custGeom>
                  <a:noFill/>
                  <a:ln w="28575">
                    <a:solidFill>
                      <a:schemeClr val="tx1"/>
                    </a:solidFill>
                    <a:headEnd type="none" w="med" len="med"/>
                    <a:tailEnd type="triangle" w="lg"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Ellipse 13">
                    <a:extLst>
                      <a:ext uri="{FF2B5EF4-FFF2-40B4-BE49-F238E27FC236}">
                        <a16:creationId xmlns:a16="http://schemas.microsoft.com/office/drawing/2014/main" id="{C3A1BB5A-8BF3-4FCA-B1E5-ED98CB20C20A}"/>
                      </a:ext>
                    </a:extLst>
                  </p:cNvPr>
                  <p:cNvSpPr/>
                  <p:nvPr/>
                </p:nvSpPr>
                <p:spPr>
                  <a:xfrm>
                    <a:off x="5642200" y="3083636"/>
                    <a:ext cx="576528" cy="576528"/>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Ellipse 14">
                    <a:extLst>
                      <a:ext uri="{FF2B5EF4-FFF2-40B4-BE49-F238E27FC236}">
                        <a16:creationId xmlns:a16="http://schemas.microsoft.com/office/drawing/2014/main" id="{A0F155DB-FB22-4510-AFB4-EF1196E29983}"/>
                      </a:ext>
                    </a:extLst>
                  </p:cNvPr>
                  <p:cNvSpPr/>
                  <p:nvPr/>
                </p:nvSpPr>
                <p:spPr>
                  <a:xfrm>
                    <a:off x="5690243" y="3953111"/>
                    <a:ext cx="691833" cy="691833"/>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Ellipse 15">
                    <a:extLst>
                      <a:ext uri="{FF2B5EF4-FFF2-40B4-BE49-F238E27FC236}">
                        <a16:creationId xmlns:a16="http://schemas.microsoft.com/office/drawing/2014/main" id="{C9C2B316-20CB-4FA8-9E03-D4BD4580DD18}"/>
                      </a:ext>
                    </a:extLst>
                  </p:cNvPr>
                  <p:cNvSpPr/>
                  <p:nvPr/>
                </p:nvSpPr>
                <p:spPr>
                  <a:xfrm>
                    <a:off x="8256268" y="3121757"/>
                    <a:ext cx="922445" cy="922445"/>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 name="Ellipse 16">
                    <a:extLst>
                      <a:ext uri="{FF2B5EF4-FFF2-40B4-BE49-F238E27FC236}">
                        <a16:creationId xmlns:a16="http://schemas.microsoft.com/office/drawing/2014/main" id="{9C805D4D-9B7C-4556-AE81-EF95FCA2F79A}"/>
                      </a:ext>
                    </a:extLst>
                  </p:cNvPr>
                  <p:cNvSpPr/>
                  <p:nvPr/>
                </p:nvSpPr>
                <p:spPr>
                  <a:xfrm>
                    <a:off x="8388132" y="4408049"/>
                    <a:ext cx="691833" cy="691833"/>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grpSp>
            <p:nvGrpSpPr>
              <p:cNvPr id="434" name="Groupe 433">
                <a:extLst>
                  <a:ext uri="{FF2B5EF4-FFF2-40B4-BE49-F238E27FC236}">
                    <a16:creationId xmlns:a16="http://schemas.microsoft.com/office/drawing/2014/main" id="{5E14227F-1DFF-41C5-A659-C8AD609CDB00}"/>
                  </a:ext>
                </a:extLst>
              </p:cNvPr>
              <p:cNvGrpSpPr/>
              <p:nvPr/>
            </p:nvGrpSpPr>
            <p:grpSpPr>
              <a:xfrm>
                <a:off x="-96622" y="3499840"/>
                <a:ext cx="1342079" cy="730290"/>
                <a:chOff x="803256" y="4007838"/>
                <a:chExt cx="1342079" cy="730290"/>
              </a:xfrm>
            </p:grpSpPr>
            <p:sp>
              <p:nvSpPr>
                <p:cNvPr id="430" name="Forme libre : forme 429">
                  <a:extLst>
                    <a:ext uri="{FF2B5EF4-FFF2-40B4-BE49-F238E27FC236}">
                      <a16:creationId xmlns:a16="http://schemas.microsoft.com/office/drawing/2014/main" id="{89D7AF16-79DC-408E-BB17-AC3DC932D835}"/>
                    </a:ext>
                  </a:extLst>
                </p:cNvPr>
                <p:cNvSpPr/>
                <p:nvPr/>
              </p:nvSpPr>
              <p:spPr>
                <a:xfrm rot="1763454">
                  <a:off x="944671" y="4412016"/>
                  <a:ext cx="567355" cy="138236"/>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10112"/>
                    <a:gd name="connsiteY0" fmla="*/ 1456 h 13009"/>
                    <a:gd name="connsiteX1" fmla="*/ 9151 w 10112"/>
                    <a:gd name="connsiteY1" fmla="*/ 1689 h 13009"/>
                    <a:gd name="connsiteX2" fmla="*/ 9178 w 10112"/>
                    <a:gd name="connsiteY2" fmla="*/ 12408 h 13009"/>
                    <a:gd name="connsiteX3" fmla="*/ 7246 w 10112"/>
                    <a:gd name="connsiteY3" fmla="*/ 6118 h 13009"/>
                    <a:gd name="connsiteX0" fmla="*/ 0 w 10112"/>
                    <a:gd name="connsiteY0" fmla="*/ 2205 h 12199"/>
                    <a:gd name="connsiteX1" fmla="*/ 9151 w 10112"/>
                    <a:gd name="connsiteY1" fmla="*/ 879 h 12199"/>
                    <a:gd name="connsiteX2" fmla="*/ 9178 w 10112"/>
                    <a:gd name="connsiteY2" fmla="*/ 11598 h 12199"/>
                    <a:gd name="connsiteX3" fmla="*/ 7246 w 10112"/>
                    <a:gd name="connsiteY3" fmla="*/ 5308 h 12199"/>
                    <a:gd name="connsiteX0" fmla="*/ 0 w 9915"/>
                    <a:gd name="connsiteY0" fmla="*/ 2867 h 12578"/>
                    <a:gd name="connsiteX1" fmla="*/ 9151 w 9915"/>
                    <a:gd name="connsiteY1" fmla="*/ 650 h 12578"/>
                    <a:gd name="connsiteX2" fmla="*/ 9178 w 9915"/>
                    <a:gd name="connsiteY2" fmla="*/ 12260 h 12578"/>
                    <a:gd name="connsiteX3" fmla="*/ 7246 w 9915"/>
                    <a:gd name="connsiteY3" fmla="*/ 5970 h 12578"/>
                    <a:gd name="connsiteX0" fmla="*/ 0 w 9964"/>
                    <a:gd name="connsiteY0" fmla="*/ 2590 h 10311"/>
                    <a:gd name="connsiteX1" fmla="*/ 9229 w 9964"/>
                    <a:gd name="connsiteY1" fmla="*/ 828 h 10311"/>
                    <a:gd name="connsiteX2" fmla="*/ 9257 w 9964"/>
                    <a:gd name="connsiteY2" fmla="*/ 10058 h 10311"/>
                    <a:gd name="connsiteX3" fmla="*/ 7308 w 9964"/>
                    <a:gd name="connsiteY3" fmla="*/ 5057 h 10311"/>
                    <a:gd name="connsiteX0" fmla="*/ 0 w 10120"/>
                    <a:gd name="connsiteY0" fmla="*/ 2512 h 10141"/>
                    <a:gd name="connsiteX1" fmla="*/ 9262 w 10120"/>
                    <a:gd name="connsiteY1" fmla="*/ 803 h 10141"/>
                    <a:gd name="connsiteX2" fmla="*/ 9290 w 10120"/>
                    <a:gd name="connsiteY2" fmla="*/ 9755 h 10141"/>
                    <a:gd name="connsiteX3" fmla="*/ 7334 w 10120"/>
                    <a:gd name="connsiteY3" fmla="*/ 4904 h 10141"/>
                    <a:gd name="connsiteX0" fmla="*/ 0 w 10120"/>
                    <a:gd name="connsiteY0" fmla="*/ 2512 h 10344"/>
                    <a:gd name="connsiteX1" fmla="*/ 9262 w 10120"/>
                    <a:gd name="connsiteY1" fmla="*/ 803 h 10344"/>
                    <a:gd name="connsiteX2" fmla="*/ 9290 w 10120"/>
                    <a:gd name="connsiteY2" fmla="*/ 9755 h 10344"/>
                    <a:gd name="connsiteX3" fmla="*/ 7334 w 10120"/>
                    <a:gd name="connsiteY3" fmla="*/ 4904 h 10344"/>
                    <a:gd name="connsiteX0" fmla="*/ 0 w 10120"/>
                    <a:gd name="connsiteY0" fmla="*/ 2512 h 10460"/>
                    <a:gd name="connsiteX1" fmla="*/ 9262 w 10120"/>
                    <a:gd name="connsiteY1" fmla="*/ 803 h 10460"/>
                    <a:gd name="connsiteX2" fmla="*/ 9290 w 10120"/>
                    <a:gd name="connsiteY2" fmla="*/ 9755 h 10460"/>
                    <a:gd name="connsiteX3" fmla="*/ 7334 w 10120"/>
                    <a:gd name="connsiteY3" fmla="*/ 4904 h 10460"/>
                    <a:gd name="connsiteX0" fmla="*/ 0 w 10120"/>
                    <a:gd name="connsiteY0" fmla="*/ 2512 h 10460"/>
                    <a:gd name="connsiteX1" fmla="*/ 9262 w 10120"/>
                    <a:gd name="connsiteY1" fmla="*/ 803 h 10460"/>
                    <a:gd name="connsiteX2" fmla="*/ 9290 w 10120"/>
                    <a:gd name="connsiteY2" fmla="*/ 9755 h 10460"/>
                    <a:gd name="connsiteX3" fmla="*/ 7334 w 10120"/>
                    <a:gd name="connsiteY3" fmla="*/ 4904 h 10460"/>
                    <a:gd name="connsiteX4" fmla="*/ 7316 w 10120"/>
                    <a:gd name="connsiteY4" fmla="*/ 5401 h 10460"/>
                    <a:gd name="connsiteX0" fmla="*/ 0 w 10120"/>
                    <a:gd name="connsiteY0" fmla="*/ 2512 h 9894"/>
                    <a:gd name="connsiteX1" fmla="*/ 9262 w 10120"/>
                    <a:gd name="connsiteY1" fmla="*/ 803 h 9894"/>
                    <a:gd name="connsiteX2" fmla="*/ 9290 w 10120"/>
                    <a:gd name="connsiteY2" fmla="*/ 9755 h 9894"/>
                    <a:gd name="connsiteX3" fmla="*/ 7334 w 10120"/>
                    <a:gd name="connsiteY3" fmla="*/ 4904 h 9894"/>
                    <a:gd name="connsiteX4" fmla="*/ 8120 w 10120"/>
                    <a:gd name="connsiteY4" fmla="*/ 4242 h 9894"/>
                    <a:gd name="connsiteX0" fmla="*/ 0 w 10000"/>
                    <a:gd name="connsiteY0" fmla="*/ 2539 h 10111"/>
                    <a:gd name="connsiteX1" fmla="*/ 9152 w 10000"/>
                    <a:gd name="connsiteY1" fmla="*/ 812 h 10111"/>
                    <a:gd name="connsiteX2" fmla="*/ 9180 w 10000"/>
                    <a:gd name="connsiteY2" fmla="*/ 9860 h 10111"/>
                    <a:gd name="connsiteX3" fmla="*/ 7247 w 10000"/>
                    <a:gd name="connsiteY3" fmla="*/ 4957 h 10111"/>
                    <a:gd name="connsiteX4" fmla="*/ 8024 w 10000"/>
                    <a:gd name="connsiteY4" fmla="*/ 4287 h 10111"/>
                    <a:gd name="connsiteX0" fmla="*/ 0 w 10000"/>
                    <a:gd name="connsiteY0" fmla="*/ 2539 h 9996"/>
                    <a:gd name="connsiteX1" fmla="*/ 9152 w 10000"/>
                    <a:gd name="connsiteY1" fmla="*/ 812 h 9996"/>
                    <a:gd name="connsiteX2" fmla="*/ 9180 w 10000"/>
                    <a:gd name="connsiteY2" fmla="*/ 9860 h 9996"/>
                    <a:gd name="connsiteX3" fmla="*/ 7247 w 10000"/>
                    <a:gd name="connsiteY3" fmla="*/ 4957 h 9996"/>
                    <a:gd name="connsiteX4" fmla="*/ 8574 w 10000"/>
                    <a:gd name="connsiteY4" fmla="*/ 5328 h 9996"/>
                    <a:gd name="connsiteX0" fmla="*/ 0 w 10000"/>
                    <a:gd name="connsiteY0" fmla="*/ 2540 h 10041"/>
                    <a:gd name="connsiteX1" fmla="*/ 9152 w 10000"/>
                    <a:gd name="connsiteY1" fmla="*/ 812 h 10041"/>
                    <a:gd name="connsiteX2" fmla="*/ 9180 w 10000"/>
                    <a:gd name="connsiteY2" fmla="*/ 9864 h 10041"/>
                    <a:gd name="connsiteX3" fmla="*/ 7247 w 10000"/>
                    <a:gd name="connsiteY3" fmla="*/ 4959 h 10041"/>
                    <a:gd name="connsiteX4" fmla="*/ 8574 w 10000"/>
                    <a:gd name="connsiteY4" fmla="*/ 5330 h 10041"/>
                    <a:gd name="connsiteX0" fmla="*/ 0 w 9874"/>
                    <a:gd name="connsiteY0" fmla="*/ 2540 h 10157"/>
                    <a:gd name="connsiteX1" fmla="*/ 9152 w 9874"/>
                    <a:gd name="connsiteY1" fmla="*/ 812 h 10157"/>
                    <a:gd name="connsiteX2" fmla="*/ 9180 w 9874"/>
                    <a:gd name="connsiteY2" fmla="*/ 9864 h 10157"/>
                    <a:gd name="connsiteX3" fmla="*/ 7430 w 9874"/>
                    <a:gd name="connsiteY3" fmla="*/ 6912 h 10157"/>
                    <a:gd name="connsiteX4" fmla="*/ 8574 w 9874"/>
                    <a:gd name="connsiteY4" fmla="*/ 5330 h 10157"/>
                    <a:gd name="connsiteX0" fmla="*/ 0 w 10000"/>
                    <a:gd name="connsiteY0" fmla="*/ 2501 h 9905"/>
                    <a:gd name="connsiteX1" fmla="*/ 9269 w 10000"/>
                    <a:gd name="connsiteY1" fmla="*/ 799 h 9905"/>
                    <a:gd name="connsiteX2" fmla="*/ 9297 w 10000"/>
                    <a:gd name="connsiteY2" fmla="*/ 9712 h 9905"/>
                    <a:gd name="connsiteX3" fmla="*/ 7525 w 10000"/>
                    <a:gd name="connsiteY3" fmla="*/ 6805 h 9905"/>
                    <a:gd name="connsiteX4" fmla="*/ 8683 w 10000"/>
                    <a:gd name="connsiteY4" fmla="*/ 5248 h 9905"/>
                    <a:gd name="connsiteX0" fmla="*/ 0 w 10000"/>
                    <a:gd name="connsiteY0" fmla="*/ 2525 h 10019"/>
                    <a:gd name="connsiteX1" fmla="*/ 9269 w 10000"/>
                    <a:gd name="connsiteY1" fmla="*/ 807 h 10019"/>
                    <a:gd name="connsiteX2" fmla="*/ 9297 w 10000"/>
                    <a:gd name="connsiteY2" fmla="*/ 9805 h 10019"/>
                    <a:gd name="connsiteX3" fmla="*/ 7525 w 10000"/>
                    <a:gd name="connsiteY3" fmla="*/ 6870 h 10019"/>
                    <a:gd name="connsiteX4" fmla="*/ 8590 w 10000"/>
                    <a:gd name="connsiteY4" fmla="*/ 3098 h 10019"/>
                    <a:gd name="connsiteX0" fmla="*/ 0 w 10000"/>
                    <a:gd name="connsiteY0" fmla="*/ 2525 h 10318"/>
                    <a:gd name="connsiteX1" fmla="*/ 9269 w 10000"/>
                    <a:gd name="connsiteY1" fmla="*/ 807 h 10318"/>
                    <a:gd name="connsiteX2" fmla="*/ 9297 w 10000"/>
                    <a:gd name="connsiteY2" fmla="*/ 9805 h 10318"/>
                    <a:gd name="connsiteX3" fmla="*/ 7525 w 10000"/>
                    <a:gd name="connsiteY3" fmla="*/ 6870 h 10318"/>
                    <a:gd name="connsiteX4" fmla="*/ 8590 w 10000"/>
                    <a:gd name="connsiteY4" fmla="*/ 3098 h 10318"/>
                    <a:gd name="connsiteX0" fmla="*/ 0 w 10000"/>
                    <a:gd name="connsiteY0" fmla="*/ 2525 h 10012"/>
                    <a:gd name="connsiteX1" fmla="*/ 9269 w 10000"/>
                    <a:gd name="connsiteY1" fmla="*/ 807 h 10012"/>
                    <a:gd name="connsiteX2" fmla="*/ 9297 w 10000"/>
                    <a:gd name="connsiteY2" fmla="*/ 9805 h 10012"/>
                    <a:gd name="connsiteX3" fmla="*/ 7525 w 10000"/>
                    <a:gd name="connsiteY3" fmla="*/ 6870 h 10012"/>
                    <a:gd name="connsiteX4" fmla="*/ 8683 w 10000"/>
                    <a:gd name="connsiteY4" fmla="*/ 3874 h 10012"/>
                    <a:gd name="connsiteX0" fmla="*/ 0 w 10000"/>
                    <a:gd name="connsiteY0" fmla="*/ 2525 h 10012"/>
                    <a:gd name="connsiteX1" fmla="*/ 9269 w 10000"/>
                    <a:gd name="connsiteY1" fmla="*/ 807 h 10012"/>
                    <a:gd name="connsiteX2" fmla="*/ 9297 w 10000"/>
                    <a:gd name="connsiteY2" fmla="*/ 9805 h 10012"/>
                    <a:gd name="connsiteX3" fmla="*/ 7525 w 10000"/>
                    <a:gd name="connsiteY3" fmla="*/ 6870 h 10012"/>
                    <a:gd name="connsiteX4" fmla="*/ 8683 w 10000"/>
                    <a:gd name="connsiteY4" fmla="*/ 3874 h 10012"/>
                    <a:gd name="connsiteX0" fmla="*/ 0 w 10000"/>
                    <a:gd name="connsiteY0" fmla="*/ 2525 h 10012"/>
                    <a:gd name="connsiteX1" fmla="*/ 9269 w 10000"/>
                    <a:gd name="connsiteY1" fmla="*/ 807 h 10012"/>
                    <a:gd name="connsiteX2" fmla="*/ 9297 w 10000"/>
                    <a:gd name="connsiteY2" fmla="*/ 9805 h 10012"/>
                    <a:gd name="connsiteX3" fmla="*/ 7525 w 10000"/>
                    <a:gd name="connsiteY3" fmla="*/ 6870 h 10012"/>
                    <a:gd name="connsiteX4" fmla="*/ 8683 w 10000"/>
                    <a:gd name="connsiteY4" fmla="*/ 3874 h 10012"/>
                    <a:gd name="connsiteX0" fmla="*/ 0 w 10000"/>
                    <a:gd name="connsiteY0" fmla="*/ 2525 h 10013"/>
                    <a:gd name="connsiteX1" fmla="*/ 9269 w 10000"/>
                    <a:gd name="connsiteY1" fmla="*/ 807 h 10013"/>
                    <a:gd name="connsiteX2" fmla="*/ 9297 w 10000"/>
                    <a:gd name="connsiteY2" fmla="*/ 9805 h 10013"/>
                    <a:gd name="connsiteX3" fmla="*/ 7525 w 10000"/>
                    <a:gd name="connsiteY3" fmla="*/ 6870 h 10013"/>
                    <a:gd name="connsiteX4" fmla="*/ 8281 w 10000"/>
                    <a:gd name="connsiteY4" fmla="*/ 3745 h 10013"/>
                    <a:gd name="connsiteX0" fmla="*/ 0 w 10000"/>
                    <a:gd name="connsiteY0" fmla="*/ 2525 h 10137"/>
                    <a:gd name="connsiteX1" fmla="*/ 9269 w 10000"/>
                    <a:gd name="connsiteY1" fmla="*/ 807 h 10137"/>
                    <a:gd name="connsiteX2" fmla="*/ 9297 w 10000"/>
                    <a:gd name="connsiteY2" fmla="*/ 9805 h 10137"/>
                    <a:gd name="connsiteX3" fmla="*/ 7525 w 10000"/>
                    <a:gd name="connsiteY3" fmla="*/ 6870 h 10137"/>
                    <a:gd name="connsiteX4" fmla="*/ 8281 w 10000"/>
                    <a:gd name="connsiteY4" fmla="*/ 3745 h 10137"/>
                    <a:gd name="connsiteX0" fmla="*/ 0 w 10000"/>
                    <a:gd name="connsiteY0" fmla="*/ 2525 h 10187"/>
                    <a:gd name="connsiteX1" fmla="*/ 9269 w 10000"/>
                    <a:gd name="connsiteY1" fmla="*/ 807 h 10187"/>
                    <a:gd name="connsiteX2" fmla="*/ 9297 w 10000"/>
                    <a:gd name="connsiteY2" fmla="*/ 9805 h 10187"/>
                    <a:gd name="connsiteX3" fmla="*/ 7525 w 10000"/>
                    <a:gd name="connsiteY3" fmla="*/ 6870 h 10187"/>
                    <a:gd name="connsiteX4" fmla="*/ 8281 w 10000"/>
                    <a:gd name="connsiteY4" fmla="*/ 3745 h 10187"/>
                    <a:gd name="connsiteX0" fmla="*/ 0 w 10086"/>
                    <a:gd name="connsiteY0" fmla="*/ 2525 h 10242"/>
                    <a:gd name="connsiteX1" fmla="*/ 9269 w 10086"/>
                    <a:gd name="connsiteY1" fmla="*/ 807 h 10242"/>
                    <a:gd name="connsiteX2" fmla="*/ 9297 w 10086"/>
                    <a:gd name="connsiteY2" fmla="*/ 9805 h 10242"/>
                    <a:gd name="connsiteX3" fmla="*/ 7525 w 10086"/>
                    <a:gd name="connsiteY3" fmla="*/ 6870 h 10242"/>
                    <a:gd name="connsiteX4" fmla="*/ 8281 w 10086"/>
                    <a:gd name="connsiteY4" fmla="*/ 3745 h 10242"/>
                    <a:gd name="connsiteX0" fmla="*/ 0 w 10086"/>
                    <a:gd name="connsiteY0" fmla="*/ 2525 h 10050"/>
                    <a:gd name="connsiteX1" fmla="*/ 9269 w 10086"/>
                    <a:gd name="connsiteY1" fmla="*/ 807 h 10050"/>
                    <a:gd name="connsiteX2" fmla="*/ 9297 w 10086"/>
                    <a:gd name="connsiteY2" fmla="*/ 9805 h 10050"/>
                    <a:gd name="connsiteX3" fmla="*/ 7525 w 10086"/>
                    <a:gd name="connsiteY3" fmla="*/ 6870 h 10050"/>
                    <a:gd name="connsiteX4" fmla="*/ 8714 w 10086"/>
                    <a:gd name="connsiteY4" fmla="*/ 4263 h 10050"/>
                    <a:gd name="connsiteX0" fmla="*/ 0 w 10086"/>
                    <a:gd name="connsiteY0" fmla="*/ 2525 h 10290"/>
                    <a:gd name="connsiteX1" fmla="*/ 9269 w 10086"/>
                    <a:gd name="connsiteY1" fmla="*/ 807 h 10290"/>
                    <a:gd name="connsiteX2" fmla="*/ 9297 w 10086"/>
                    <a:gd name="connsiteY2" fmla="*/ 9805 h 10290"/>
                    <a:gd name="connsiteX3" fmla="*/ 7525 w 10086"/>
                    <a:gd name="connsiteY3" fmla="*/ 6870 h 10290"/>
                    <a:gd name="connsiteX4" fmla="*/ 8714 w 10086"/>
                    <a:gd name="connsiteY4" fmla="*/ 4263 h 10290"/>
                    <a:gd name="connsiteX0" fmla="*/ 0 w 10086"/>
                    <a:gd name="connsiteY0" fmla="*/ 2525 h 10389"/>
                    <a:gd name="connsiteX1" fmla="*/ 9269 w 10086"/>
                    <a:gd name="connsiteY1" fmla="*/ 807 h 10389"/>
                    <a:gd name="connsiteX2" fmla="*/ 9297 w 10086"/>
                    <a:gd name="connsiteY2" fmla="*/ 9805 h 10389"/>
                    <a:gd name="connsiteX3" fmla="*/ 7525 w 10086"/>
                    <a:gd name="connsiteY3" fmla="*/ 6870 h 10389"/>
                    <a:gd name="connsiteX4" fmla="*/ 8714 w 10086"/>
                    <a:gd name="connsiteY4" fmla="*/ 4263 h 10389"/>
                    <a:gd name="connsiteX0" fmla="*/ 0 w 9995"/>
                    <a:gd name="connsiteY0" fmla="*/ 2525 h 10076"/>
                    <a:gd name="connsiteX1" fmla="*/ 9269 w 9995"/>
                    <a:gd name="connsiteY1" fmla="*/ 807 h 10076"/>
                    <a:gd name="connsiteX2" fmla="*/ 9297 w 9995"/>
                    <a:gd name="connsiteY2" fmla="*/ 9805 h 10076"/>
                    <a:gd name="connsiteX3" fmla="*/ 7618 w 9995"/>
                    <a:gd name="connsiteY3" fmla="*/ 5835 h 10076"/>
                    <a:gd name="connsiteX4" fmla="*/ 8714 w 9995"/>
                    <a:gd name="connsiteY4" fmla="*/ 4263 h 10076"/>
                    <a:gd name="connsiteX0" fmla="*/ 0 w 10000"/>
                    <a:gd name="connsiteY0" fmla="*/ 2506 h 10047"/>
                    <a:gd name="connsiteX1" fmla="*/ 9274 w 10000"/>
                    <a:gd name="connsiteY1" fmla="*/ 801 h 10047"/>
                    <a:gd name="connsiteX2" fmla="*/ 9302 w 10000"/>
                    <a:gd name="connsiteY2" fmla="*/ 9731 h 10047"/>
                    <a:gd name="connsiteX3" fmla="*/ 7622 w 10000"/>
                    <a:gd name="connsiteY3" fmla="*/ 5791 h 10047"/>
                    <a:gd name="connsiteX4" fmla="*/ 8718 w 10000"/>
                    <a:gd name="connsiteY4" fmla="*/ 4231 h 10047"/>
                    <a:gd name="connsiteX0" fmla="*/ 0 w 10078"/>
                    <a:gd name="connsiteY0" fmla="*/ 2506 h 10264"/>
                    <a:gd name="connsiteX1" fmla="*/ 9274 w 10078"/>
                    <a:gd name="connsiteY1" fmla="*/ 801 h 10264"/>
                    <a:gd name="connsiteX2" fmla="*/ 9302 w 10078"/>
                    <a:gd name="connsiteY2" fmla="*/ 9731 h 10264"/>
                    <a:gd name="connsiteX3" fmla="*/ 7622 w 10078"/>
                    <a:gd name="connsiteY3" fmla="*/ 5791 h 10264"/>
                    <a:gd name="connsiteX4" fmla="*/ 8718 w 10078"/>
                    <a:gd name="connsiteY4" fmla="*/ 4231 h 10264"/>
                    <a:gd name="connsiteX0" fmla="*/ 0 w 10096"/>
                    <a:gd name="connsiteY0" fmla="*/ 2506 h 10264"/>
                    <a:gd name="connsiteX1" fmla="*/ 9274 w 10096"/>
                    <a:gd name="connsiteY1" fmla="*/ 801 h 10264"/>
                    <a:gd name="connsiteX2" fmla="*/ 9302 w 10096"/>
                    <a:gd name="connsiteY2" fmla="*/ 9731 h 10264"/>
                    <a:gd name="connsiteX3" fmla="*/ 7622 w 10096"/>
                    <a:gd name="connsiteY3" fmla="*/ 5791 h 10264"/>
                    <a:gd name="connsiteX4" fmla="*/ 8718 w 10096"/>
                    <a:gd name="connsiteY4" fmla="*/ 4231 h 10264"/>
                    <a:gd name="connsiteX0" fmla="*/ 0 w 10096"/>
                    <a:gd name="connsiteY0" fmla="*/ 2506 h 10306"/>
                    <a:gd name="connsiteX1" fmla="*/ 9274 w 10096"/>
                    <a:gd name="connsiteY1" fmla="*/ 801 h 10306"/>
                    <a:gd name="connsiteX2" fmla="*/ 9302 w 10096"/>
                    <a:gd name="connsiteY2" fmla="*/ 9731 h 10306"/>
                    <a:gd name="connsiteX3" fmla="*/ 7622 w 10096"/>
                    <a:gd name="connsiteY3" fmla="*/ 5791 h 10306"/>
                    <a:gd name="connsiteX4" fmla="*/ 8718 w 10096"/>
                    <a:gd name="connsiteY4" fmla="*/ 4231 h 10306"/>
                    <a:gd name="connsiteX0" fmla="*/ 0 w 10096"/>
                    <a:gd name="connsiteY0" fmla="*/ 2506 h 10285"/>
                    <a:gd name="connsiteX1" fmla="*/ 9274 w 10096"/>
                    <a:gd name="connsiteY1" fmla="*/ 801 h 10285"/>
                    <a:gd name="connsiteX2" fmla="*/ 9302 w 10096"/>
                    <a:gd name="connsiteY2" fmla="*/ 9731 h 10285"/>
                    <a:gd name="connsiteX3" fmla="*/ 7622 w 10096"/>
                    <a:gd name="connsiteY3" fmla="*/ 5791 h 10285"/>
                    <a:gd name="connsiteX4" fmla="*/ 8718 w 10096"/>
                    <a:gd name="connsiteY4" fmla="*/ 4231 h 10285"/>
                    <a:gd name="connsiteX0" fmla="*/ 0 w 10096"/>
                    <a:gd name="connsiteY0" fmla="*/ 2506 h 10306"/>
                    <a:gd name="connsiteX1" fmla="*/ 9274 w 10096"/>
                    <a:gd name="connsiteY1" fmla="*/ 801 h 10306"/>
                    <a:gd name="connsiteX2" fmla="*/ 9302 w 10096"/>
                    <a:gd name="connsiteY2" fmla="*/ 9731 h 10306"/>
                    <a:gd name="connsiteX3" fmla="*/ 7622 w 10096"/>
                    <a:gd name="connsiteY3" fmla="*/ 5791 h 10306"/>
                    <a:gd name="connsiteX4" fmla="*/ 8718 w 10096"/>
                    <a:gd name="connsiteY4" fmla="*/ 4231 h 10306"/>
                    <a:gd name="connsiteX0" fmla="*/ 0 w 10096"/>
                    <a:gd name="connsiteY0" fmla="*/ 2506 h 10210"/>
                    <a:gd name="connsiteX1" fmla="*/ 9274 w 10096"/>
                    <a:gd name="connsiteY1" fmla="*/ 801 h 10210"/>
                    <a:gd name="connsiteX2" fmla="*/ 9302 w 10096"/>
                    <a:gd name="connsiteY2" fmla="*/ 9731 h 10210"/>
                    <a:gd name="connsiteX3" fmla="*/ 7622 w 10096"/>
                    <a:gd name="connsiteY3" fmla="*/ 5791 h 10210"/>
                    <a:gd name="connsiteX4" fmla="*/ 8718 w 10096"/>
                    <a:gd name="connsiteY4" fmla="*/ 4231 h 1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 h="10210">
                      <a:moveTo>
                        <a:pt x="0" y="2506"/>
                      </a:moveTo>
                      <a:cubicBezTo>
                        <a:pt x="3104" y="724"/>
                        <a:pt x="7805" y="-1087"/>
                        <a:pt x="9274" y="801"/>
                      </a:cubicBezTo>
                      <a:cubicBezTo>
                        <a:pt x="10743" y="2690"/>
                        <a:pt x="9918" y="8385"/>
                        <a:pt x="9302" y="9731"/>
                      </a:cubicBezTo>
                      <a:cubicBezTo>
                        <a:pt x="8686" y="11077"/>
                        <a:pt x="7316" y="9534"/>
                        <a:pt x="7622" y="5791"/>
                      </a:cubicBezTo>
                      <a:cubicBezTo>
                        <a:pt x="7928" y="2048"/>
                        <a:pt x="8722" y="4128"/>
                        <a:pt x="8718" y="4231"/>
                      </a:cubicBezTo>
                    </a:path>
                  </a:pathLst>
                </a:custGeom>
                <a:noFill/>
                <a:ln w="12700"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431" name="Forme libre : forme 430">
                  <a:extLst>
                    <a:ext uri="{FF2B5EF4-FFF2-40B4-BE49-F238E27FC236}">
                      <a16:creationId xmlns:a16="http://schemas.microsoft.com/office/drawing/2014/main" id="{98AABA22-91D5-4742-BB1C-723911B42050}"/>
                    </a:ext>
                  </a:extLst>
                </p:cNvPr>
                <p:cNvSpPr/>
                <p:nvPr/>
              </p:nvSpPr>
              <p:spPr>
                <a:xfrm rot="1763454" flipV="1">
                  <a:off x="1216324" y="4050959"/>
                  <a:ext cx="500488" cy="150095"/>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11154"/>
                    <a:gd name="connsiteY0" fmla="*/ 0 h 14002"/>
                    <a:gd name="connsiteX1" fmla="*/ 10127 w 11154"/>
                    <a:gd name="connsiteY1" fmla="*/ 2682 h 14002"/>
                    <a:gd name="connsiteX2" fmla="*/ 10154 w 11154"/>
                    <a:gd name="connsiteY2" fmla="*/ 13401 h 14002"/>
                    <a:gd name="connsiteX3" fmla="*/ 8222 w 11154"/>
                    <a:gd name="connsiteY3" fmla="*/ 7111 h 14002"/>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4" fmla="*/ 8239 w 11154"/>
                    <a:gd name="connsiteY4" fmla="*/ 7627 h 14781"/>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4" fmla="*/ 9395 w 11154"/>
                    <a:gd name="connsiteY4" fmla="*/ 5623 h 14781"/>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4" fmla="*/ 9742 w 11154"/>
                    <a:gd name="connsiteY4" fmla="*/ 7460 h 14781"/>
                    <a:gd name="connsiteX0" fmla="*/ 0 w 10956"/>
                    <a:gd name="connsiteY0" fmla="*/ 779 h 15022"/>
                    <a:gd name="connsiteX1" fmla="*/ 10127 w 10956"/>
                    <a:gd name="connsiteY1" fmla="*/ 3461 h 15022"/>
                    <a:gd name="connsiteX2" fmla="*/ 10154 w 10956"/>
                    <a:gd name="connsiteY2" fmla="*/ 14180 h 15022"/>
                    <a:gd name="connsiteX3" fmla="*/ 8376 w 10956"/>
                    <a:gd name="connsiteY3" fmla="*/ 9894 h 15022"/>
                    <a:gd name="connsiteX4" fmla="*/ 9742 w 10956"/>
                    <a:gd name="connsiteY4" fmla="*/ 7460 h 15022"/>
                    <a:gd name="connsiteX0" fmla="*/ 0 w 10956"/>
                    <a:gd name="connsiteY0" fmla="*/ 779 h 14953"/>
                    <a:gd name="connsiteX1" fmla="*/ 10127 w 10956"/>
                    <a:gd name="connsiteY1" fmla="*/ 3461 h 14953"/>
                    <a:gd name="connsiteX2" fmla="*/ 10154 w 10956"/>
                    <a:gd name="connsiteY2" fmla="*/ 14180 h 14953"/>
                    <a:gd name="connsiteX3" fmla="*/ 8376 w 10956"/>
                    <a:gd name="connsiteY3" fmla="*/ 9894 h 14953"/>
                    <a:gd name="connsiteX4" fmla="*/ 9742 w 10956"/>
                    <a:gd name="connsiteY4" fmla="*/ 7460 h 14953"/>
                    <a:gd name="connsiteX0" fmla="*/ 0 w 10956"/>
                    <a:gd name="connsiteY0" fmla="*/ 779 h 15019"/>
                    <a:gd name="connsiteX1" fmla="*/ 10127 w 10956"/>
                    <a:gd name="connsiteY1" fmla="*/ 3461 h 15019"/>
                    <a:gd name="connsiteX2" fmla="*/ 10154 w 10956"/>
                    <a:gd name="connsiteY2" fmla="*/ 14180 h 15019"/>
                    <a:gd name="connsiteX3" fmla="*/ 8376 w 10956"/>
                    <a:gd name="connsiteY3" fmla="*/ 9894 h 15019"/>
                    <a:gd name="connsiteX4" fmla="*/ 9742 w 10956"/>
                    <a:gd name="connsiteY4" fmla="*/ 7460 h 15019"/>
                    <a:gd name="connsiteX0" fmla="*/ 0 w 11018"/>
                    <a:gd name="connsiteY0" fmla="*/ 779 h 14946"/>
                    <a:gd name="connsiteX1" fmla="*/ 10127 w 11018"/>
                    <a:gd name="connsiteY1" fmla="*/ 3461 h 14946"/>
                    <a:gd name="connsiteX2" fmla="*/ 10154 w 11018"/>
                    <a:gd name="connsiteY2" fmla="*/ 14180 h 14946"/>
                    <a:gd name="connsiteX3" fmla="*/ 8376 w 11018"/>
                    <a:gd name="connsiteY3" fmla="*/ 9894 h 14946"/>
                    <a:gd name="connsiteX4" fmla="*/ 9742 w 11018"/>
                    <a:gd name="connsiteY4" fmla="*/ 7460 h 14946"/>
                    <a:gd name="connsiteX0" fmla="*/ 0 w 11018"/>
                    <a:gd name="connsiteY0" fmla="*/ 779 h 14927"/>
                    <a:gd name="connsiteX1" fmla="*/ 10127 w 11018"/>
                    <a:gd name="connsiteY1" fmla="*/ 3461 h 14927"/>
                    <a:gd name="connsiteX2" fmla="*/ 10154 w 11018"/>
                    <a:gd name="connsiteY2" fmla="*/ 14180 h 14927"/>
                    <a:gd name="connsiteX3" fmla="*/ 8376 w 11018"/>
                    <a:gd name="connsiteY3" fmla="*/ 9894 h 14927"/>
                    <a:gd name="connsiteX4" fmla="*/ 9742 w 11018"/>
                    <a:gd name="connsiteY4" fmla="*/ 7460 h 14927"/>
                    <a:gd name="connsiteX0" fmla="*/ 0 w 10966"/>
                    <a:gd name="connsiteY0" fmla="*/ 779 h 15000"/>
                    <a:gd name="connsiteX1" fmla="*/ 10127 w 10966"/>
                    <a:gd name="connsiteY1" fmla="*/ 3461 h 15000"/>
                    <a:gd name="connsiteX2" fmla="*/ 10154 w 10966"/>
                    <a:gd name="connsiteY2" fmla="*/ 14180 h 15000"/>
                    <a:gd name="connsiteX3" fmla="*/ 8145 w 10966"/>
                    <a:gd name="connsiteY3" fmla="*/ 9894 h 15000"/>
                    <a:gd name="connsiteX4" fmla="*/ 9742 w 10966"/>
                    <a:gd name="connsiteY4" fmla="*/ 7460 h 15000"/>
                    <a:gd name="connsiteX0" fmla="*/ 0 w 11085"/>
                    <a:gd name="connsiteY0" fmla="*/ 779 h 15220"/>
                    <a:gd name="connsiteX1" fmla="*/ 10127 w 11085"/>
                    <a:gd name="connsiteY1" fmla="*/ 3461 h 15220"/>
                    <a:gd name="connsiteX2" fmla="*/ 10154 w 11085"/>
                    <a:gd name="connsiteY2" fmla="*/ 14180 h 15220"/>
                    <a:gd name="connsiteX3" fmla="*/ 8145 w 11085"/>
                    <a:gd name="connsiteY3" fmla="*/ 9894 h 15220"/>
                    <a:gd name="connsiteX4" fmla="*/ 9742 w 11085"/>
                    <a:gd name="connsiteY4" fmla="*/ 7460 h 15220"/>
                    <a:gd name="connsiteX0" fmla="*/ 0 w 11085"/>
                    <a:gd name="connsiteY0" fmla="*/ 779 h 14773"/>
                    <a:gd name="connsiteX1" fmla="*/ 10127 w 11085"/>
                    <a:gd name="connsiteY1" fmla="*/ 3461 h 14773"/>
                    <a:gd name="connsiteX2" fmla="*/ 10154 w 11085"/>
                    <a:gd name="connsiteY2" fmla="*/ 14180 h 14773"/>
                    <a:gd name="connsiteX3" fmla="*/ 8145 w 11085"/>
                    <a:gd name="connsiteY3" fmla="*/ 9894 h 14773"/>
                    <a:gd name="connsiteX4" fmla="*/ 9742 w 11085"/>
                    <a:gd name="connsiteY4" fmla="*/ 7460 h 14773"/>
                    <a:gd name="connsiteX0" fmla="*/ 0 w 11085"/>
                    <a:gd name="connsiteY0" fmla="*/ 779 h 14728"/>
                    <a:gd name="connsiteX1" fmla="*/ 10127 w 11085"/>
                    <a:gd name="connsiteY1" fmla="*/ 3461 h 14728"/>
                    <a:gd name="connsiteX2" fmla="*/ 10154 w 11085"/>
                    <a:gd name="connsiteY2" fmla="*/ 14180 h 14728"/>
                    <a:gd name="connsiteX3" fmla="*/ 8145 w 11085"/>
                    <a:gd name="connsiteY3" fmla="*/ 9894 h 14728"/>
                    <a:gd name="connsiteX4" fmla="*/ 9742 w 11085"/>
                    <a:gd name="connsiteY4" fmla="*/ 7460 h 14728"/>
                    <a:gd name="connsiteX0" fmla="*/ 0 w 11085"/>
                    <a:gd name="connsiteY0" fmla="*/ 779 h 14943"/>
                    <a:gd name="connsiteX1" fmla="*/ 10127 w 11085"/>
                    <a:gd name="connsiteY1" fmla="*/ 3461 h 14943"/>
                    <a:gd name="connsiteX2" fmla="*/ 10154 w 11085"/>
                    <a:gd name="connsiteY2" fmla="*/ 14180 h 14943"/>
                    <a:gd name="connsiteX3" fmla="*/ 8145 w 11085"/>
                    <a:gd name="connsiteY3" fmla="*/ 9894 h 14943"/>
                    <a:gd name="connsiteX4" fmla="*/ 9742 w 11085"/>
                    <a:gd name="connsiteY4" fmla="*/ 7460 h 14943"/>
                    <a:gd name="connsiteX0" fmla="*/ 0 w 11085"/>
                    <a:gd name="connsiteY0" fmla="*/ 779 h 14750"/>
                    <a:gd name="connsiteX1" fmla="*/ 10127 w 11085"/>
                    <a:gd name="connsiteY1" fmla="*/ 3461 h 14750"/>
                    <a:gd name="connsiteX2" fmla="*/ 10154 w 11085"/>
                    <a:gd name="connsiteY2" fmla="*/ 14180 h 14750"/>
                    <a:gd name="connsiteX3" fmla="*/ 8145 w 11085"/>
                    <a:gd name="connsiteY3" fmla="*/ 9894 h 14750"/>
                    <a:gd name="connsiteX4" fmla="*/ 9742 w 11085"/>
                    <a:gd name="connsiteY4" fmla="*/ 7460 h 14750"/>
                    <a:gd name="connsiteX0" fmla="*/ 0 w 11085"/>
                    <a:gd name="connsiteY0" fmla="*/ 779 h 14492"/>
                    <a:gd name="connsiteX1" fmla="*/ 10127 w 11085"/>
                    <a:gd name="connsiteY1" fmla="*/ 3461 h 14492"/>
                    <a:gd name="connsiteX2" fmla="*/ 10154 w 11085"/>
                    <a:gd name="connsiteY2" fmla="*/ 14180 h 14492"/>
                    <a:gd name="connsiteX3" fmla="*/ 8145 w 11085"/>
                    <a:gd name="connsiteY3" fmla="*/ 9894 h 14492"/>
                    <a:gd name="connsiteX4" fmla="*/ 9896 w 11085"/>
                    <a:gd name="connsiteY4" fmla="*/ 7961 h 14492"/>
                    <a:gd name="connsiteX0" fmla="*/ 0 w 11085"/>
                    <a:gd name="connsiteY0" fmla="*/ 779 h 14742"/>
                    <a:gd name="connsiteX1" fmla="*/ 10127 w 11085"/>
                    <a:gd name="connsiteY1" fmla="*/ 3461 h 14742"/>
                    <a:gd name="connsiteX2" fmla="*/ 10154 w 11085"/>
                    <a:gd name="connsiteY2" fmla="*/ 14180 h 14742"/>
                    <a:gd name="connsiteX3" fmla="*/ 8145 w 11085"/>
                    <a:gd name="connsiteY3" fmla="*/ 9894 h 14742"/>
                    <a:gd name="connsiteX4" fmla="*/ 9896 w 11085"/>
                    <a:gd name="connsiteY4" fmla="*/ 7961 h 14742"/>
                    <a:gd name="connsiteX0" fmla="*/ 0 w 11085"/>
                    <a:gd name="connsiteY0" fmla="*/ 779 h 15286"/>
                    <a:gd name="connsiteX1" fmla="*/ 10127 w 11085"/>
                    <a:gd name="connsiteY1" fmla="*/ 3461 h 15286"/>
                    <a:gd name="connsiteX2" fmla="*/ 10154 w 11085"/>
                    <a:gd name="connsiteY2" fmla="*/ 14180 h 15286"/>
                    <a:gd name="connsiteX3" fmla="*/ 8145 w 11085"/>
                    <a:gd name="connsiteY3" fmla="*/ 9894 h 15286"/>
                    <a:gd name="connsiteX4" fmla="*/ 9896 w 11085"/>
                    <a:gd name="connsiteY4" fmla="*/ 7961 h 15286"/>
                    <a:gd name="connsiteX0" fmla="*/ 0 w 11146"/>
                    <a:gd name="connsiteY0" fmla="*/ 779 h 14426"/>
                    <a:gd name="connsiteX1" fmla="*/ 10127 w 11146"/>
                    <a:gd name="connsiteY1" fmla="*/ 3461 h 14426"/>
                    <a:gd name="connsiteX2" fmla="*/ 10154 w 11146"/>
                    <a:gd name="connsiteY2" fmla="*/ 14180 h 14426"/>
                    <a:gd name="connsiteX3" fmla="*/ 8145 w 11146"/>
                    <a:gd name="connsiteY3" fmla="*/ 9894 h 14426"/>
                    <a:gd name="connsiteX4" fmla="*/ 9896 w 11146"/>
                    <a:gd name="connsiteY4" fmla="*/ 7961 h 14426"/>
                    <a:gd name="connsiteX0" fmla="*/ 0 w 11223"/>
                    <a:gd name="connsiteY0" fmla="*/ 779 h 14851"/>
                    <a:gd name="connsiteX1" fmla="*/ 10127 w 11223"/>
                    <a:gd name="connsiteY1" fmla="*/ 3461 h 14851"/>
                    <a:gd name="connsiteX2" fmla="*/ 10154 w 11223"/>
                    <a:gd name="connsiteY2" fmla="*/ 14180 h 14851"/>
                    <a:gd name="connsiteX3" fmla="*/ 8145 w 11223"/>
                    <a:gd name="connsiteY3" fmla="*/ 9894 h 14851"/>
                    <a:gd name="connsiteX4" fmla="*/ 9896 w 11223"/>
                    <a:gd name="connsiteY4" fmla="*/ 7961 h 14851"/>
                    <a:gd name="connsiteX0" fmla="*/ 0 w 11250"/>
                    <a:gd name="connsiteY0" fmla="*/ 779 h 14288"/>
                    <a:gd name="connsiteX1" fmla="*/ 10127 w 11250"/>
                    <a:gd name="connsiteY1" fmla="*/ 3461 h 14288"/>
                    <a:gd name="connsiteX2" fmla="*/ 10154 w 11250"/>
                    <a:gd name="connsiteY2" fmla="*/ 14180 h 14288"/>
                    <a:gd name="connsiteX3" fmla="*/ 8145 w 11250"/>
                    <a:gd name="connsiteY3" fmla="*/ 9894 h 14288"/>
                    <a:gd name="connsiteX4" fmla="*/ 9896 w 11250"/>
                    <a:gd name="connsiteY4" fmla="*/ 7961 h 14288"/>
                    <a:gd name="connsiteX0" fmla="*/ 0 w 11250"/>
                    <a:gd name="connsiteY0" fmla="*/ 779 h 14288"/>
                    <a:gd name="connsiteX1" fmla="*/ 10127 w 11250"/>
                    <a:gd name="connsiteY1" fmla="*/ 3461 h 14288"/>
                    <a:gd name="connsiteX2" fmla="*/ 10154 w 11250"/>
                    <a:gd name="connsiteY2" fmla="*/ 14180 h 14288"/>
                    <a:gd name="connsiteX3" fmla="*/ 8145 w 11250"/>
                    <a:gd name="connsiteY3" fmla="*/ 9894 h 14288"/>
                    <a:gd name="connsiteX4" fmla="*/ 9896 w 11250"/>
                    <a:gd name="connsiteY4" fmla="*/ 7961 h 14288"/>
                    <a:gd name="connsiteX0" fmla="*/ 0 w 11291"/>
                    <a:gd name="connsiteY0" fmla="*/ 779 h 14849"/>
                    <a:gd name="connsiteX1" fmla="*/ 10127 w 11291"/>
                    <a:gd name="connsiteY1" fmla="*/ 3461 h 14849"/>
                    <a:gd name="connsiteX2" fmla="*/ 10154 w 11291"/>
                    <a:gd name="connsiteY2" fmla="*/ 14180 h 14849"/>
                    <a:gd name="connsiteX3" fmla="*/ 8145 w 11291"/>
                    <a:gd name="connsiteY3" fmla="*/ 9894 h 14849"/>
                    <a:gd name="connsiteX4" fmla="*/ 9896 w 11291"/>
                    <a:gd name="connsiteY4" fmla="*/ 7961 h 14849"/>
                    <a:gd name="connsiteX0" fmla="*/ 0 w 10948"/>
                    <a:gd name="connsiteY0" fmla="*/ 779 h 14873"/>
                    <a:gd name="connsiteX1" fmla="*/ 10127 w 10948"/>
                    <a:gd name="connsiteY1" fmla="*/ 3461 h 14873"/>
                    <a:gd name="connsiteX2" fmla="*/ 10154 w 10948"/>
                    <a:gd name="connsiteY2" fmla="*/ 14180 h 14873"/>
                    <a:gd name="connsiteX3" fmla="*/ 8569 w 10948"/>
                    <a:gd name="connsiteY3" fmla="*/ 9393 h 14873"/>
                    <a:gd name="connsiteX4" fmla="*/ 9896 w 10948"/>
                    <a:gd name="connsiteY4" fmla="*/ 7961 h 14873"/>
                    <a:gd name="connsiteX0" fmla="*/ 0 w 10948"/>
                    <a:gd name="connsiteY0" fmla="*/ 779 h 14634"/>
                    <a:gd name="connsiteX1" fmla="*/ 10127 w 10948"/>
                    <a:gd name="connsiteY1" fmla="*/ 3461 h 14634"/>
                    <a:gd name="connsiteX2" fmla="*/ 10154 w 10948"/>
                    <a:gd name="connsiteY2" fmla="*/ 14180 h 14634"/>
                    <a:gd name="connsiteX3" fmla="*/ 8569 w 10948"/>
                    <a:gd name="connsiteY3" fmla="*/ 9393 h 14634"/>
                    <a:gd name="connsiteX4" fmla="*/ 9896 w 10948"/>
                    <a:gd name="connsiteY4" fmla="*/ 7961 h 14634"/>
                    <a:gd name="connsiteX0" fmla="*/ 0 w 10948"/>
                    <a:gd name="connsiteY0" fmla="*/ 779 h 14537"/>
                    <a:gd name="connsiteX1" fmla="*/ 10127 w 10948"/>
                    <a:gd name="connsiteY1" fmla="*/ 3461 h 14537"/>
                    <a:gd name="connsiteX2" fmla="*/ 10154 w 10948"/>
                    <a:gd name="connsiteY2" fmla="*/ 14180 h 14537"/>
                    <a:gd name="connsiteX3" fmla="*/ 8569 w 10948"/>
                    <a:gd name="connsiteY3" fmla="*/ 9393 h 14537"/>
                    <a:gd name="connsiteX4" fmla="*/ 9896 w 10948"/>
                    <a:gd name="connsiteY4" fmla="*/ 7961 h 14537"/>
                    <a:gd name="connsiteX0" fmla="*/ 0 w 10948"/>
                    <a:gd name="connsiteY0" fmla="*/ 779 h 14466"/>
                    <a:gd name="connsiteX1" fmla="*/ 10127 w 10948"/>
                    <a:gd name="connsiteY1" fmla="*/ 3461 h 14466"/>
                    <a:gd name="connsiteX2" fmla="*/ 10154 w 10948"/>
                    <a:gd name="connsiteY2" fmla="*/ 14180 h 14466"/>
                    <a:gd name="connsiteX3" fmla="*/ 8569 w 10948"/>
                    <a:gd name="connsiteY3" fmla="*/ 9393 h 14466"/>
                    <a:gd name="connsiteX4" fmla="*/ 9896 w 10948"/>
                    <a:gd name="connsiteY4" fmla="*/ 7961 h 14466"/>
                    <a:gd name="connsiteX0" fmla="*/ 0 w 11088"/>
                    <a:gd name="connsiteY0" fmla="*/ 779 h 14400"/>
                    <a:gd name="connsiteX1" fmla="*/ 10127 w 11088"/>
                    <a:gd name="connsiteY1" fmla="*/ 3461 h 14400"/>
                    <a:gd name="connsiteX2" fmla="*/ 10154 w 11088"/>
                    <a:gd name="connsiteY2" fmla="*/ 14180 h 14400"/>
                    <a:gd name="connsiteX3" fmla="*/ 8569 w 11088"/>
                    <a:gd name="connsiteY3" fmla="*/ 9393 h 14400"/>
                    <a:gd name="connsiteX4" fmla="*/ 9896 w 11088"/>
                    <a:gd name="connsiteY4" fmla="*/ 7961 h 14400"/>
                    <a:gd name="connsiteX0" fmla="*/ 0 w 11088"/>
                    <a:gd name="connsiteY0" fmla="*/ 779 h 14414"/>
                    <a:gd name="connsiteX1" fmla="*/ 10127 w 11088"/>
                    <a:gd name="connsiteY1" fmla="*/ 3461 h 14414"/>
                    <a:gd name="connsiteX2" fmla="*/ 10154 w 11088"/>
                    <a:gd name="connsiteY2" fmla="*/ 14180 h 14414"/>
                    <a:gd name="connsiteX3" fmla="*/ 8569 w 11088"/>
                    <a:gd name="connsiteY3" fmla="*/ 9393 h 14414"/>
                    <a:gd name="connsiteX4" fmla="*/ 9896 w 11088"/>
                    <a:gd name="connsiteY4" fmla="*/ 7961 h 14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8" h="14414">
                      <a:moveTo>
                        <a:pt x="0" y="779"/>
                      </a:moveTo>
                      <a:cubicBezTo>
                        <a:pt x="3063" y="-1314"/>
                        <a:pt x="8435" y="1228"/>
                        <a:pt x="10127" y="3461"/>
                      </a:cubicBezTo>
                      <a:cubicBezTo>
                        <a:pt x="11819" y="5694"/>
                        <a:pt x="10915" y="13191"/>
                        <a:pt x="10154" y="14180"/>
                      </a:cubicBezTo>
                      <a:cubicBezTo>
                        <a:pt x="9530" y="14990"/>
                        <a:pt x="8458" y="13769"/>
                        <a:pt x="8569" y="9393"/>
                      </a:cubicBezTo>
                      <a:cubicBezTo>
                        <a:pt x="8680" y="5017"/>
                        <a:pt x="9893" y="8016"/>
                        <a:pt x="9896" y="7961"/>
                      </a:cubicBezTo>
                    </a:path>
                  </a:pathLst>
                </a:custGeom>
                <a:noFill/>
                <a:ln w="12700"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432" name="Forme libre : forme 431">
                  <a:extLst>
                    <a:ext uri="{FF2B5EF4-FFF2-40B4-BE49-F238E27FC236}">
                      <a16:creationId xmlns:a16="http://schemas.microsoft.com/office/drawing/2014/main" id="{3B95EBAE-BB82-4769-B30C-5EAB39D39690}"/>
                    </a:ext>
                  </a:extLst>
                </p:cNvPr>
                <p:cNvSpPr/>
                <p:nvPr/>
              </p:nvSpPr>
              <p:spPr>
                <a:xfrm rot="1763454">
                  <a:off x="803256" y="4400948"/>
                  <a:ext cx="1121013" cy="337180"/>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9936"/>
                    <a:gd name="connsiteY0" fmla="*/ 611 h 11867"/>
                    <a:gd name="connsiteX1" fmla="*/ 9151 w 9936"/>
                    <a:gd name="connsiteY1" fmla="*/ 844 h 11867"/>
                    <a:gd name="connsiteX2" fmla="*/ 9178 w 9936"/>
                    <a:gd name="connsiteY2" fmla="*/ 11563 h 11867"/>
                    <a:gd name="connsiteX3" fmla="*/ 6770 w 9936"/>
                    <a:gd name="connsiteY3" fmla="*/ 5507 h 11867"/>
                    <a:gd name="connsiteX0" fmla="*/ 0 w 10001"/>
                    <a:gd name="connsiteY0" fmla="*/ 515 h 9984"/>
                    <a:gd name="connsiteX1" fmla="*/ 9210 w 10001"/>
                    <a:gd name="connsiteY1" fmla="*/ 711 h 9984"/>
                    <a:gd name="connsiteX2" fmla="*/ 9237 w 10001"/>
                    <a:gd name="connsiteY2" fmla="*/ 9744 h 9984"/>
                    <a:gd name="connsiteX3" fmla="*/ 6814 w 10001"/>
                    <a:gd name="connsiteY3" fmla="*/ 4641 h 9984"/>
                    <a:gd name="connsiteX0" fmla="*/ 0 w 10070"/>
                    <a:gd name="connsiteY0" fmla="*/ 370 h 8377"/>
                    <a:gd name="connsiteX1" fmla="*/ 9209 w 10070"/>
                    <a:gd name="connsiteY1" fmla="*/ 566 h 8377"/>
                    <a:gd name="connsiteX2" fmla="*/ 9403 w 10070"/>
                    <a:gd name="connsiteY2" fmla="*/ 7637 h 8377"/>
                    <a:gd name="connsiteX3" fmla="*/ 6813 w 10070"/>
                    <a:gd name="connsiteY3" fmla="*/ 4502 h 8377"/>
                    <a:gd name="connsiteX0" fmla="*/ 0 w 10007"/>
                    <a:gd name="connsiteY0" fmla="*/ 442 h 12458"/>
                    <a:gd name="connsiteX1" fmla="*/ 9145 w 10007"/>
                    <a:gd name="connsiteY1" fmla="*/ 676 h 12458"/>
                    <a:gd name="connsiteX2" fmla="*/ 9338 w 10007"/>
                    <a:gd name="connsiteY2" fmla="*/ 9117 h 12458"/>
                    <a:gd name="connsiteX3" fmla="*/ 6621 w 10007"/>
                    <a:gd name="connsiteY3" fmla="*/ 9307 h 12458"/>
                    <a:gd name="connsiteX0" fmla="*/ 0 w 10378"/>
                    <a:gd name="connsiteY0" fmla="*/ 627 h 13611"/>
                    <a:gd name="connsiteX1" fmla="*/ 9145 w 10378"/>
                    <a:gd name="connsiteY1" fmla="*/ 861 h 13611"/>
                    <a:gd name="connsiteX2" fmla="*/ 10020 w 10378"/>
                    <a:gd name="connsiteY2" fmla="*/ 11819 h 13611"/>
                    <a:gd name="connsiteX3" fmla="*/ 6621 w 10378"/>
                    <a:gd name="connsiteY3" fmla="*/ 9492 h 13611"/>
                    <a:gd name="connsiteX0" fmla="*/ 0 w 10275"/>
                    <a:gd name="connsiteY0" fmla="*/ 622 h 13569"/>
                    <a:gd name="connsiteX1" fmla="*/ 9145 w 10275"/>
                    <a:gd name="connsiteY1" fmla="*/ 856 h 13569"/>
                    <a:gd name="connsiteX2" fmla="*/ 9855 w 10275"/>
                    <a:gd name="connsiteY2" fmla="*/ 11735 h 13569"/>
                    <a:gd name="connsiteX3" fmla="*/ 6621 w 10275"/>
                    <a:gd name="connsiteY3" fmla="*/ 9487 h 13569"/>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71"/>
                    <a:gd name="connsiteY0" fmla="*/ 605 h 13668"/>
                    <a:gd name="connsiteX1" fmla="*/ 9145 w 10271"/>
                    <a:gd name="connsiteY1" fmla="*/ 839 h 13668"/>
                    <a:gd name="connsiteX2" fmla="*/ 9793 w 10271"/>
                    <a:gd name="connsiteY2" fmla="*/ 11482 h 13668"/>
                    <a:gd name="connsiteX3" fmla="*/ 6621 w 10271"/>
                    <a:gd name="connsiteY3" fmla="*/ 9470 h 13668"/>
                    <a:gd name="connsiteX0" fmla="*/ 0 w 10271"/>
                    <a:gd name="connsiteY0" fmla="*/ 432 h 13495"/>
                    <a:gd name="connsiteX1" fmla="*/ 9145 w 10271"/>
                    <a:gd name="connsiteY1" fmla="*/ 666 h 13495"/>
                    <a:gd name="connsiteX2" fmla="*/ 9793 w 10271"/>
                    <a:gd name="connsiteY2" fmla="*/ 11309 h 13495"/>
                    <a:gd name="connsiteX3" fmla="*/ 6621 w 10271"/>
                    <a:gd name="connsiteY3" fmla="*/ 9297 h 13495"/>
                    <a:gd name="connsiteX0" fmla="*/ 0 w 10092"/>
                    <a:gd name="connsiteY0" fmla="*/ 162 h 13225"/>
                    <a:gd name="connsiteX1" fmla="*/ 9145 w 10092"/>
                    <a:gd name="connsiteY1" fmla="*/ 396 h 13225"/>
                    <a:gd name="connsiteX2" fmla="*/ 9793 w 10092"/>
                    <a:gd name="connsiteY2" fmla="*/ 11039 h 13225"/>
                    <a:gd name="connsiteX3" fmla="*/ 6621 w 10092"/>
                    <a:gd name="connsiteY3" fmla="*/ 9027 h 13225"/>
                    <a:gd name="connsiteX0" fmla="*/ 0 w 10258"/>
                    <a:gd name="connsiteY0" fmla="*/ 0 h 13063"/>
                    <a:gd name="connsiteX1" fmla="*/ 9145 w 10258"/>
                    <a:gd name="connsiteY1" fmla="*/ 234 h 13063"/>
                    <a:gd name="connsiteX2" fmla="*/ 9793 w 10258"/>
                    <a:gd name="connsiteY2" fmla="*/ 10877 h 13063"/>
                    <a:gd name="connsiteX3" fmla="*/ 6621 w 10258"/>
                    <a:gd name="connsiteY3" fmla="*/ 8865 h 13063"/>
                    <a:gd name="connsiteX0" fmla="*/ 0 w 9964"/>
                    <a:gd name="connsiteY0" fmla="*/ 1295 h 14358"/>
                    <a:gd name="connsiteX1" fmla="*/ 9145 w 9964"/>
                    <a:gd name="connsiteY1" fmla="*/ 1529 h 14358"/>
                    <a:gd name="connsiteX2" fmla="*/ 9793 w 9964"/>
                    <a:gd name="connsiteY2" fmla="*/ 12172 h 14358"/>
                    <a:gd name="connsiteX3" fmla="*/ 6621 w 9964"/>
                    <a:gd name="connsiteY3" fmla="*/ 10160 h 14358"/>
                    <a:gd name="connsiteX0" fmla="*/ 0 w 10106"/>
                    <a:gd name="connsiteY0" fmla="*/ 919 h 10017"/>
                    <a:gd name="connsiteX1" fmla="*/ 9178 w 10106"/>
                    <a:gd name="connsiteY1" fmla="*/ 1082 h 10017"/>
                    <a:gd name="connsiteX2" fmla="*/ 9828 w 10106"/>
                    <a:gd name="connsiteY2" fmla="*/ 8495 h 10017"/>
                    <a:gd name="connsiteX3" fmla="*/ 6645 w 10106"/>
                    <a:gd name="connsiteY3" fmla="*/ 7093 h 10017"/>
                    <a:gd name="connsiteX0" fmla="*/ 0 w 9973"/>
                    <a:gd name="connsiteY0" fmla="*/ 10 h 8875"/>
                    <a:gd name="connsiteX1" fmla="*/ 8867 w 9973"/>
                    <a:gd name="connsiteY1" fmla="*/ 1488 h 8875"/>
                    <a:gd name="connsiteX2" fmla="*/ 9828 w 9973"/>
                    <a:gd name="connsiteY2" fmla="*/ 7586 h 8875"/>
                    <a:gd name="connsiteX3" fmla="*/ 6645 w 9973"/>
                    <a:gd name="connsiteY3" fmla="*/ 6184 h 8875"/>
                    <a:gd name="connsiteX0" fmla="*/ 0 w 10040"/>
                    <a:gd name="connsiteY0" fmla="*/ 987 h 11058"/>
                    <a:gd name="connsiteX1" fmla="*/ 9037 w 10040"/>
                    <a:gd name="connsiteY1" fmla="*/ 1233 h 11058"/>
                    <a:gd name="connsiteX2" fmla="*/ 9855 w 10040"/>
                    <a:gd name="connsiteY2" fmla="*/ 9524 h 11058"/>
                    <a:gd name="connsiteX3" fmla="*/ 6663 w 10040"/>
                    <a:gd name="connsiteY3" fmla="*/ 7944 h 11058"/>
                    <a:gd name="connsiteX0" fmla="*/ 0 w 9884"/>
                    <a:gd name="connsiteY0" fmla="*/ 307 h 10494"/>
                    <a:gd name="connsiteX1" fmla="*/ 9037 w 9884"/>
                    <a:gd name="connsiteY1" fmla="*/ 553 h 10494"/>
                    <a:gd name="connsiteX2" fmla="*/ 9231 w 9884"/>
                    <a:gd name="connsiteY2" fmla="*/ 9091 h 10494"/>
                    <a:gd name="connsiteX3" fmla="*/ 6663 w 9884"/>
                    <a:gd name="connsiteY3" fmla="*/ 7264 h 10494"/>
                    <a:gd name="connsiteX0" fmla="*/ 0 w 9999"/>
                    <a:gd name="connsiteY0" fmla="*/ 292 h 9999"/>
                    <a:gd name="connsiteX1" fmla="*/ 9143 w 9999"/>
                    <a:gd name="connsiteY1" fmla="*/ 526 h 9999"/>
                    <a:gd name="connsiteX2" fmla="*/ 9339 w 9999"/>
                    <a:gd name="connsiteY2" fmla="*/ 8662 h 9999"/>
                    <a:gd name="connsiteX3" fmla="*/ 6762 w 9999"/>
                    <a:gd name="connsiteY3" fmla="*/ 6921 h 9999"/>
                    <a:gd name="connsiteX0" fmla="*/ 0 w 10000"/>
                    <a:gd name="connsiteY0" fmla="*/ 292 h 9888"/>
                    <a:gd name="connsiteX1" fmla="*/ 9144 w 10000"/>
                    <a:gd name="connsiteY1" fmla="*/ 526 h 9888"/>
                    <a:gd name="connsiteX2" fmla="*/ 9340 w 10000"/>
                    <a:gd name="connsiteY2" fmla="*/ 8663 h 9888"/>
                    <a:gd name="connsiteX3" fmla="*/ 6763 w 10000"/>
                    <a:gd name="connsiteY3" fmla="*/ 6922 h 9888"/>
                    <a:gd name="connsiteX0" fmla="*/ 0 w 9988"/>
                    <a:gd name="connsiteY0" fmla="*/ 295 h 9306"/>
                    <a:gd name="connsiteX1" fmla="*/ 9144 w 9988"/>
                    <a:gd name="connsiteY1" fmla="*/ 532 h 9306"/>
                    <a:gd name="connsiteX2" fmla="*/ 9340 w 9988"/>
                    <a:gd name="connsiteY2" fmla="*/ 8761 h 9306"/>
                    <a:gd name="connsiteX3" fmla="*/ 6995 w 9988"/>
                    <a:gd name="connsiteY3" fmla="*/ 5512 h 9306"/>
                    <a:gd name="connsiteX0" fmla="*/ 0 w 10000"/>
                    <a:gd name="connsiteY0" fmla="*/ 317 h 10784"/>
                    <a:gd name="connsiteX1" fmla="*/ 9155 w 10000"/>
                    <a:gd name="connsiteY1" fmla="*/ 572 h 10784"/>
                    <a:gd name="connsiteX2" fmla="*/ 9351 w 10000"/>
                    <a:gd name="connsiteY2" fmla="*/ 9414 h 10784"/>
                    <a:gd name="connsiteX3" fmla="*/ 7003 w 10000"/>
                    <a:gd name="connsiteY3" fmla="*/ 5923 h 10784"/>
                    <a:gd name="connsiteX0" fmla="*/ 0 w 10088"/>
                    <a:gd name="connsiteY0" fmla="*/ 294 h 10599"/>
                    <a:gd name="connsiteX1" fmla="*/ 9155 w 10088"/>
                    <a:gd name="connsiteY1" fmla="*/ 549 h 10599"/>
                    <a:gd name="connsiteX2" fmla="*/ 9541 w 10088"/>
                    <a:gd name="connsiteY2" fmla="*/ 9071 h 10599"/>
                    <a:gd name="connsiteX3" fmla="*/ 7003 w 10088"/>
                    <a:gd name="connsiteY3" fmla="*/ 5900 h 10599"/>
                    <a:gd name="connsiteX0" fmla="*/ 0 w 10138"/>
                    <a:gd name="connsiteY0" fmla="*/ 294 h 10915"/>
                    <a:gd name="connsiteX1" fmla="*/ 9155 w 10138"/>
                    <a:gd name="connsiteY1" fmla="*/ 549 h 10915"/>
                    <a:gd name="connsiteX2" fmla="*/ 9541 w 10138"/>
                    <a:gd name="connsiteY2" fmla="*/ 9071 h 10915"/>
                    <a:gd name="connsiteX3" fmla="*/ 7003 w 10138"/>
                    <a:gd name="connsiteY3" fmla="*/ 5900 h 10915"/>
                    <a:gd name="connsiteX0" fmla="*/ 0 w 10138"/>
                    <a:gd name="connsiteY0" fmla="*/ 294 h 10518"/>
                    <a:gd name="connsiteX1" fmla="*/ 9155 w 10138"/>
                    <a:gd name="connsiteY1" fmla="*/ 549 h 10518"/>
                    <a:gd name="connsiteX2" fmla="*/ 9541 w 10138"/>
                    <a:gd name="connsiteY2" fmla="*/ 9071 h 10518"/>
                    <a:gd name="connsiteX3" fmla="*/ 7003 w 10138"/>
                    <a:gd name="connsiteY3" fmla="*/ 5900 h 10518"/>
                    <a:gd name="connsiteX0" fmla="*/ 0 w 10138"/>
                    <a:gd name="connsiteY0" fmla="*/ 294 h 10208"/>
                    <a:gd name="connsiteX1" fmla="*/ 9155 w 10138"/>
                    <a:gd name="connsiteY1" fmla="*/ 549 h 10208"/>
                    <a:gd name="connsiteX2" fmla="*/ 9541 w 10138"/>
                    <a:gd name="connsiteY2" fmla="*/ 9071 h 10208"/>
                    <a:gd name="connsiteX3" fmla="*/ 7003 w 10138"/>
                    <a:gd name="connsiteY3" fmla="*/ 5900 h 10208"/>
                    <a:gd name="connsiteX0" fmla="*/ 0 w 9999"/>
                    <a:gd name="connsiteY0" fmla="*/ 201 h 9363"/>
                    <a:gd name="connsiteX1" fmla="*/ 9155 w 9999"/>
                    <a:gd name="connsiteY1" fmla="*/ 456 h 9363"/>
                    <a:gd name="connsiteX2" fmla="*/ 9246 w 9999"/>
                    <a:gd name="connsiteY2" fmla="*/ 7699 h 9363"/>
                    <a:gd name="connsiteX3" fmla="*/ 7003 w 9999"/>
                    <a:gd name="connsiteY3" fmla="*/ 5807 h 9363"/>
                    <a:gd name="connsiteX0" fmla="*/ 0 w 10000"/>
                    <a:gd name="connsiteY0" fmla="*/ 215 h 9901"/>
                    <a:gd name="connsiteX1" fmla="*/ 9156 w 10000"/>
                    <a:gd name="connsiteY1" fmla="*/ 487 h 9901"/>
                    <a:gd name="connsiteX2" fmla="*/ 9247 w 10000"/>
                    <a:gd name="connsiteY2" fmla="*/ 8223 h 9901"/>
                    <a:gd name="connsiteX3" fmla="*/ 7004 w 10000"/>
                    <a:gd name="connsiteY3" fmla="*/ 6202 h 9901"/>
                    <a:gd name="connsiteX0" fmla="*/ 0 w 10207"/>
                    <a:gd name="connsiteY0" fmla="*/ 217 h 10000"/>
                    <a:gd name="connsiteX1" fmla="*/ 9156 w 10207"/>
                    <a:gd name="connsiteY1" fmla="*/ 492 h 10000"/>
                    <a:gd name="connsiteX2" fmla="*/ 9669 w 10207"/>
                    <a:gd name="connsiteY2" fmla="*/ 8305 h 10000"/>
                    <a:gd name="connsiteX3" fmla="*/ 7004 w 10207"/>
                    <a:gd name="connsiteY3" fmla="*/ 6264 h 10000"/>
                    <a:gd name="connsiteX0" fmla="*/ 0 w 10117"/>
                    <a:gd name="connsiteY0" fmla="*/ 217 h 10108"/>
                    <a:gd name="connsiteX1" fmla="*/ 9156 w 10117"/>
                    <a:gd name="connsiteY1" fmla="*/ 492 h 10108"/>
                    <a:gd name="connsiteX2" fmla="*/ 9669 w 10117"/>
                    <a:gd name="connsiteY2" fmla="*/ 8305 h 10108"/>
                    <a:gd name="connsiteX3" fmla="*/ 7004 w 10117"/>
                    <a:gd name="connsiteY3" fmla="*/ 6264 h 10108"/>
                    <a:gd name="connsiteX0" fmla="*/ 0 w 10131"/>
                    <a:gd name="connsiteY0" fmla="*/ 217 h 9686"/>
                    <a:gd name="connsiteX1" fmla="*/ 9156 w 10131"/>
                    <a:gd name="connsiteY1" fmla="*/ 492 h 9686"/>
                    <a:gd name="connsiteX2" fmla="*/ 9669 w 10131"/>
                    <a:gd name="connsiteY2" fmla="*/ 8305 h 9686"/>
                    <a:gd name="connsiteX3" fmla="*/ 7004 w 10131"/>
                    <a:gd name="connsiteY3" fmla="*/ 6264 h 9686"/>
                    <a:gd name="connsiteX0" fmla="*/ 0 w 9841"/>
                    <a:gd name="connsiteY0" fmla="*/ 146 h 9922"/>
                    <a:gd name="connsiteX1" fmla="*/ 9038 w 9841"/>
                    <a:gd name="connsiteY1" fmla="*/ 430 h 9922"/>
                    <a:gd name="connsiteX2" fmla="*/ 9544 w 9841"/>
                    <a:gd name="connsiteY2" fmla="*/ 8496 h 9922"/>
                    <a:gd name="connsiteX3" fmla="*/ 6913 w 9841"/>
                    <a:gd name="connsiteY3" fmla="*/ 6389 h 9922"/>
                    <a:gd name="connsiteX0" fmla="*/ 0 w 9858"/>
                    <a:gd name="connsiteY0" fmla="*/ 490 h 10343"/>
                    <a:gd name="connsiteX1" fmla="*/ 9184 w 9858"/>
                    <a:gd name="connsiteY1" fmla="*/ 776 h 10343"/>
                    <a:gd name="connsiteX2" fmla="*/ 9698 w 9858"/>
                    <a:gd name="connsiteY2" fmla="*/ 8906 h 10343"/>
                    <a:gd name="connsiteX3" fmla="*/ 7025 w 9858"/>
                    <a:gd name="connsiteY3" fmla="*/ 6782 h 10343"/>
                    <a:gd name="connsiteX0" fmla="*/ 0 w 9970"/>
                    <a:gd name="connsiteY0" fmla="*/ 1271 h 10797"/>
                    <a:gd name="connsiteX1" fmla="*/ 9316 w 9970"/>
                    <a:gd name="connsiteY1" fmla="*/ 1547 h 10797"/>
                    <a:gd name="connsiteX2" fmla="*/ 9838 w 9970"/>
                    <a:gd name="connsiteY2" fmla="*/ 9408 h 10797"/>
                    <a:gd name="connsiteX3" fmla="*/ 7126 w 9970"/>
                    <a:gd name="connsiteY3" fmla="*/ 7354 h 10797"/>
                    <a:gd name="connsiteX0" fmla="*/ 0 w 10025"/>
                    <a:gd name="connsiteY0" fmla="*/ 1177 h 10452"/>
                    <a:gd name="connsiteX1" fmla="*/ 9344 w 10025"/>
                    <a:gd name="connsiteY1" fmla="*/ 1433 h 10452"/>
                    <a:gd name="connsiteX2" fmla="*/ 9868 w 10025"/>
                    <a:gd name="connsiteY2" fmla="*/ 8714 h 10452"/>
                    <a:gd name="connsiteX3" fmla="*/ 7190 w 10025"/>
                    <a:gd name="connsiteY3" fmla="*/ 7582 h 10452"/>
                    <a:gd name="connsiteX0" fmla="*/ 0 w 10025"/>
                    <a:gd name="connsiteY0" fmla="*/ 1177 h 10801"/>
                    <a:gd name="connsiteX1" fmla="*/ 9344 w 10025"/>
                    <a:gd name="connsiteY1" fmla="*/ 1433 h 10801"/>
                    <a:gd name="connsiteX2" fmla="*/ 9868 w 10025"/>
                    <a:gd name="connsiteY2" fmla="*/ 8714 h 10801"/>
                    <a:gd name="connsiteX3" fmla="*/ 7190 w 10025"/>
                    <a:gd name="connsiteY3" fmla="*/ 7582 h 10801"/>
                    <a:gd name="connsiteX0" fmla="*/ 0 w 10406"/>
                    <a:gd name="connsiteY0" fmla="*/ 72 h 8999"/>
                    <a:gd name="connsiteX1" fmla="*/ 9344 w 10406"/>
                    <a:gd name="connsiteY1" fmla="*/ 328 h 8999"/>
                    <a:gd name="connsiteX2" fmla="*/ 9955 w 10406"/>
                    <a:gd name="connsiteY2" fmla="*/ 5785 h 8999"/>
                    <a:gd name="connsiteX3" fmla="*/ 7190 w 10406"/>
                    <a:gd name="connsiteY3" fmla="*/ 6477 h 8999"/>
                    <a:gd name="connsiteX0" fmla="*/ 0 w 10000"/>
                    <a:gd name="connsiteY0" fmla="*/ 80 h 9723"/>
                    <a:gd name="connsiteX1" fmla="*/ 8979 w 10000"/>
                    <a:gd name="connsiteY1" fmla="*/ 364 h 9723"/>
                    <a:gd name="connsiteX2" fmla="*/ 9567 w 10000"/>
                    <a:gd name="connsiteY2" fmla="*/ 6428 h 9723"/>
                    <a:gd name="connsiteX3" fmla="*/ 6909 w 10000"/>
                    <a:gd name="connsiteY3" fmla="*/ 7197 h 9723"/>
                    <a:gd name="connsiteX0" fmla="*/ 0 w 9953"/>
                    <a:gd name="connsiteY0" fmla="*/ 1145 h 11109"/>
                    <a:gd name="connsiteX1" fmla="*/ 8895 w 9953"/>
                    <a:gd name="connsiteY1" fmla="*/ 246 h 11109"/>
                    <a:gd name="connsiteX2" fmla="*/ 9567 w 9953"/>
                    <a:gd name="connsiteY2" fmla="*/ 7674 h 11109"/>
                    <a:gd name="connsiteX3" fmla="*/ 6909 w 9953"/>
                    <a:gd name="connsiteY3" fmla="*/ 8465 h 11109"/>
                    <a:gd name="connsiteX0" fmla="*/ 0 w 9970"/>
                    <a:gd name="connsiteY0" fmla="*/ 1248 h 10217"/>
                    <a:gd name="connsiteX1" fmla="*/ 8937 w 9970"/>
                    <a:gd name="connsiteY1" fmla="*/ 438 h 10217"/>
                    <a:gd name="connsiteX2" fmla="*/ 9612 w 9970"/>
                    <a:gd name="connsiteY2" fmla="*/ 7125 h 10217"/>
                    <a:gd name="connsiteX3" fmla="*/ 6942 w 9970"/>
                    <a:gd name="connsiteY3" fmla="*/ 7837 h 10217"/>
                    <a:gd name="connsiteX0" fmla="*/ 0 w 10000"/>
                    <a:gd name="connsiteY0" fmla="*/ 1221 h 9825"/>
                    <a:gd name="connsiteX1" fmla="*/ 8964 w 10000"/>
                    <a:gd name="connsiteY1" fmla="*/ 429 h 9825"/>
                    <a:gd name="connsiteX2" fmla="*/ 9641 w 10000"/>
                    <a:gd name="connsiteY2" fmla="*/ 6974 h 9825"/>
                    <a:gd name="connsiteX3" fmla="*/ 6963 w 10000"/>
                    <a:gd name="connsiteY3" fmla="*/ 7671 h 9825"/>
                    <a:gd name="connsiteX0" fmla="*/ 0 w 9991"/>
                    <a:gd name="connsiteY0" fmla="*/ 1243 h 9403"/>
                    <a:gd name="connsiteX1" fmla="*/ 8964 w 9991"/>
                    <a:gd name="connsiteY1" fmla="*/ 437 h 9403"/>
                    <a:gd name="connsiteX2" fmla="*/ 9641 w 9991"/>
                    <a:gd name="connsiteY2" fmla="*/ 7098 h 9403"/>
                    <a:gd name="connsiteX3" fmla="*/ 7090 w 9991"/>
                    <a:gd name="connsiteY3" fmla="*/ 7007 h 9403"/>
                    <a:gd name="connsiteX0" fmla="*/ 0 w 10000"/>
                    <a:gd name="connsiteY0" fmla="*/ 1322 h 10124"/>
                    <a:gd name="connsiteX1" fmla="*/ 8972 w 10000"/>
                    <a:gd name="connsiteY1" fmla="*/ 465 h 10124"/>
                    <a:gd name="connsiteX2" fmla="*/ 9650 w 10000"/>
                    <a:gd name="connsiteY2" fmla="*/ 7549 h 10124"/>
                    <a:gd name="connsiteX3" fmla="*/ 7096 w 10000"/>
                    <a:gd name="connsiteY3" fmla="*/ 7452 h 10124"/>
                    <a:gd name="connsiteX0" fmla="*/ 0 w 10132"/>
                    <a:gd name="connsiteY0" fmla="*/ 1117 h 10062"/>
                    <a:gd name="connsiteX1" fmla="*/ 8972 w 10132"/>
                    <a:gd name="connsiteY1" fmla="*/ 260 h 10062"/>
                    <a:gd name="connsiteX2" fmla="*/ 9819 w 10132"/>
                    <a:gd name="connsiteY2" fmla="*/ 7770 h 10062"/>
                    <a:gd name="connsiteX3" fmla="*/ 7096 w 10132"/>
                    <a:gd name="connsiteY3" fmla="*/ 7247 h 10062"/>
                    <a:gd name="connsiteX0" fmla="*/ 0 w 10081"/>
                    <a:gd name="connsiteY0" fmla="*/ 1117 h 10187"/>
                    <a:gd name="connsiteX1" fmla="*/ 8972 w 10081"/>
                    <a:gd name="connsiteY1" fmla="*/ 260 h 10187"/>
                    <a:gd name="connsiteX2" fmla="*/ 9819 w 10081"/>
                    <a:gd name="connsiteY2" fmla="*/ 7770 h 10187"/>
                    <a:gd name="connsiteX3" fmla="*/ 7096 w 10081"/>
                    <a:gd name="connsiteY3" fmla="*/ 7247 h 10187"/>
                  </a:gdLst>
                  <a:ahLst/>
                  <a:cxnLst>
                    <a:cxn ang="0">
                      <a:pos x="connsiteX0" y="connsiteY0"/>
                    </a:cxn>
                    <a:cxn ang="0">
                      <a:pos x="connsiteX1" y="connsiteY1"/>
                    </a:cxn>
                    <a:cxn ang="0">
                      <a:pos x="connsiteX2" y="connsiteY2"/>
                    </a:cxn>
                    <a:cxn ang="0">
                      <a:pos x="connsiteX3" y="connsiteY3"/>
                    </a:cxn>
                  </a:cxnLst>
                  <a:rect l="l" t="t" r="r" b="b"/>
                  <a:pathLst>
                    <a:path w="10081" h="10187">
                      <a:moveTo>
                        <a:pt x="0" y="1117"/>
                      </a:moveTo>
                      <a:cubicBezTo>
                        <a:pt x="3378" y="2006"/>
                        <a:pt x="7336" y="-849"/>
                        <a:pt x="8972" y="260"/>
                      </a:cubicBezTo>
                      <a:cubicBezTo>
                        <a:pt x="10608" y="1369"/>
                        <a:pt x="10004" y="6179"/>
                        <a:pt x="9819" y="7770"/>
                      </a:cubicBezTo>
                      <a:cubicBezTo>
                        <a:pt x="9634" y="9361"/>
                        <a:pt x="8087" y="12561"/>
                        <a:pt x="7096" y="7247"/>
                      </a:cubicBezTo>
                    </a:path>
                  </a:pathLst>
                </a:custGeom>
                <a:noFill/>
                <a:ln w="28575"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433" name="Forme libre : forme 432">
                  <a:extLst>
                    <a:ext uri="{FF2B5EF4-FFF2-40B4-BE49-F238E27FC236}">
                      <a16:creationId xmlns:a16="http://schemas.microsoft.com/office/drawing/2014/main" id="{6156A642-6874-4090-8A07-A398D366DC76}"/>
                    </a:ext>
                  </a:extLst>
                </p:cNvPr>
                <p:cNvSpPr/>
                <p:nvPr/>
              </p:nvSpPr>
              <p:spPr>
                <a:xfrm rot="2129609" flipV="1">
                  <a:off x="973392" y="4007838"/>
                  <a:ext cx="1171943" cy="399725"/>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9936"/>
                    <a:gd name="connsiteY0" fmla="*/ 611 h 11867"/>
                    <a:gd name="connsiteX1" fmla="*/ 9151 w 9936"/>
                    <a:gd name="connsiteY1" fmla="*/ 844 h 11867"/>
                    <a:gd name="connsiteX2" fmla="*/ 9178 w 9936"/>
                    <a:gd name="connsiteY2" fmla="*/ 11563 h 11867"/>
                    <a:gd name="connsiteX3" fmla="*/ 6770 w 9936"/>
                    <a:gd name="connsiteY3" fmla="*/ 5507 h 11867"/>
                    <a:gd name="connsiteX0" fmla="*/ 0 w 10001"/>
                    <a:gd name="connsiteY0" fmla="*/ 515 h 9984"/>
                    <a:gd name="connsiteX1" fmla="*/ 9210 w 10001"/>
                    <a:gd name="connsiteY1" fmla="*/ 711 h 9984"/>
                    <a:gd name="connsiteX2" fmla="*/ 9237 w 10001"/>
                    <a:gd name="connsiteY2" fmla="*/ 9744 h 9984"/>
                    <a:gd name="connsiteX3" fmla="*/ 6814 w 10001"/>
                    <a:gd name="connsiteY3" fmla="*/ 4641 h 9984"/>
                    <a:gd name="connsiteX0" fmla="*/ 0 w 10070"/>
                    <a:gd name="connsiteY0" fmla="*/ 370 h 8377"/>
                    <a:gd name="connsiteX1" fmla="*/ 9209 w 10070"/>
                    <a:gd name="connsiteY1" fmla="*/ 566 h 8377"/>
                    <a:gd name="connsiteX2" fmla="*/ 9403 w 10070"/>
                    <a:gd name="connsiteY2" fmla="*/ 7637 h 8377"/>
                    <a:gd name="connsiteX3" fmla="*/ 6813 w 10070"/>
                    <a:gd name="connsiteY3" fmla="*/ 4502 h 8377"/>
                    <a:gd name="connsiteX0" fmla="*/ 0 w 10007"/>
                    <a:gd name="connsiteY0" fmla="*/ 442 h 12458"/>
                    <a:gd name="connsiteX1" fmla="*/ 9145 w 10007"/>
                    <a:gd name="connsiteY1" fmla="*/ 676 h 12458"/>
                    <a:gd name="connsiteX2" fmla="*/ 9338 w 10007"/>
                    <a:gd name="connsiteY2" fmla="*/ 9117 h 12458"/>
                    <a:gd name="connsiteX3" fmla="*/ 6621 w 10007"/>
                    <a:gd name="connsiteY3" fmla="*/ 9307 h 12458"/>
                    <a:gd name="connsiteX0" fmla="*/ 0 w 10378"/>
                    <a:gd name="connsiteY0" fmla="*/ 627 h 13611"/>
                    <a:gd name="connsiteX1" fmla="*/ 9145 w 10378"/>
                    <a:gd name="connsiteY1" fmla="*/ 861 h 13611"/>
                    <a:gd name="connsiteX2" fmla="*/ 10020 w 10378"/>
                    <a:gd name="connsiteY2" fmla="*/ 11819 h 13611"/>
                    <a:gd name="connsiteX3" fmla="*/ 6621 w 10378"/>
                    <a:gd name="connsiteY3" fmla="*/ 9492 h 13611"/>
                    <a:gd name="connsiteX0" fmla="*/ 0 w 10275"/>
                    <a:gd name="connsiteY0" fmla="*/ 622 h 13569"/>
                    <a:gd name="connsiteX1" fmla="*/ 9145 w 10275"/>
                    <a:gd name="connsiteY1" fmla="*/ 856 h 13569"/>
                    <a:gd name="connsiteX2" fmla="*/ 9855 w 10275"/>
                    <a:gd name="connsiteY2" fmla="*/ 11735 h 13569"/>
                    <a:gd name="connsiteX3" fmla="*/ 6621 w 10275"/>
                    <a:gd name="connsiteY3" fmla="*/ 9487 h 13569"/>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71"/>
                    <a:gd name="connsiteY0" fmla="*/ 605 h 13668"/>
                    <a:gd name="connsiteX1" fmla="*/ 9145 w 10271"/>
                    <a:gd name="connsiteY1" fmla="*/ 839 h 13668"/>
                    <a:gd name="connsiteX2" fmla="*/ 9793 w 10271"/>
                    <a:gd name="connsiteY2" fmla="*/ 11482 h 13668"/>
                    <a:gd name="connsiteX3" fmla="*/ 6621 w 10271"/>
                    <a:gd name="connsiteY3" fmla="*/ 9470 h 13668"/>
                    <a:gd name="connsiteX0" fmla="*/ 0 w 10271"/>
                    <a:gd name="connsiteY0" fmla="*/ 432 h 13495"/>
                    <a:gd name="connsiteX1" fmla="*/ 9145 w 10271"/>
                    <a:gd name="connsiteY1" fmla="*/ 666 h 13495"/>
                    <a:gd name="connsiteX2" fmla="*/ 9793 w 10271"/>
                    <a:gd name="connsiteY2" fmla="*/ 11309 h 13495"/>
                    <a:gd name="connsiteX3" fmla="*/ 6621 w 10271"/>
                    <a:gd name="connsiteY3" fmla="*/ 9297 h 13495"/>
                    <a:gd name="connsiteX0" fmla="*/ 0 w 10092"/>
                    <a:gd name="connsiteY0" fmla="*/ 162 h 13225"/>
                    <a:gd name="connsiteX1" fmla="*/ 9145 w 10092"/>
                    <a:gd name="connsiteY1" fmla="*/ 396 h 13225"/>
                    <a:gd name="connsiteX2" fmla="*/ 9793 w 10092"/>
                    <a:gd name="connsiteY2" fmla="*/ 11039 h 13225"/>
                    <a:gd name="connsiteX3" fmla="*/ 6621 w 10092"/>
                    <a:gd name="connsiteY3" fmla="*/ 9027 h 13225"/>
                    <a:gd name="connsiteX0" fmla="*/ 0 w 10258"/>
                    <a:gd name="connsiteY0" fmla="*/ 0 h 13063"/>
                    <a:gd name="connsiteX1" fmla="*/ 9145 w 10258"/>
                    <a:gd name="connsiteY1" fmla="*/ 234 h 13063"/>
                    <a:gd name="connsiteX2" fmla="*/ 9793 w 10258"/>
                    <a:gd name="connsiteY2" fmla="*/ 10877 h 13063"/>
                    <a:gd name="connsiteX3" fmla="*/ 6621 w 10258"/>
                    <a:gd name="connsiteY3" fmla="*/ 8865 h 13063"/>
                    <a:gd name="connsiteX0" fmla="*/ 0 w 9964"/>
                    <a:gd name="connsiteY0" fmla="*/ 1295 h 14358"/>
                    <a:gd name="connsiteX1" fmla="*/ 9145 w 9964"/>
                    <a:gd name="connsiteY1" fmla="*/ 1529 h 14358"/>
                    <a:gd name="connsiteX2" fmla="*/ 9793 w 9964"/>
                    <a:gd name="connsiteY2" fmla="*/ 12172 h 14358"/>
                    <a:gd name="connsiteX3" fmla="*/ 6621 w 9964"/>
                    <a:gd name="connsiteY3" fmla="*/ 10160 h 14358"/>
                    <a:gd name="connsiteX0" fmla="*/ 0 w 10106"/>
                    <a:gd name="connsiteY0" fmla="*/ 919 h 10017"/>
                    <a:gd name="connsiteX1" fmla="*/ 9178 w 10106"/>
                    <a:gd name="connsiteY1" fmla="*/ 1082 h 10017"/>
                    <a:gd name="connsiteX2" fmla="*/ 9828 w 10106"/>
                    <a:gd name="connsiteY2" fmla="*/ 8495 h 10017"/>
                    <a:gd name="connsiteX3" fmla="*/ 6645 w 10106"/>
                    <a:gd name="connsiteY3" fmla="*/ 7093 h 10017"/>
                    <a:gd name="connsiteX0" fmla="*/ 0 w 9973"/>
                    <a:gd name="connsiteY0" fmla="*/ 10 h 8875"/>
                    <a:gd name="connsiteX1" fmla="*/ 8867 w 9973"/>
                    <a:gd name="connsiteY1" fmla="*/ 1488 h 8875"/>
                    <a:gd name="connsiteX2" fmla="*/ 9828 w 9973"/>
                    <a:gd name="connsiteY2" fmla="*/ 7586 h 8875"/>
                    <a:gd name="connsiteX3" fmla="*/ 6645 w 9973"/>
                    <a:gd name="connsiteY3" fmla="*/ 6184 h 8875"/>
                    <a:gd name="connsiteX0" fmla="*/ 0 w 10040"/>
                    <a:gd name="connsiteY0" fmla="*/ 987 h 11058"/>
                    <a:gd name="connsiteX1" fmla="*/ 9037 w 10040"/>
                    <a:gd name="connsiteY1" fmla="*/ 1233 h 11058"/>
                    <a:gd name="connsiteX2" fmla="*/ 9855 w 10040"/>
                    <a:gd name="connsiteY2" fmla="*/ 9524 h 11058"/>
                    <a:gd name="connsiteX3" fmla="*/ 6663 w 10040"/>
                    <a:gd name="connsiteY3" fmla="*/ 7944 h 11058"/>
                    <a:gd name="connsiteX0" fmla="*/ 0 w 9884"/>
                    <a:gd name="connsiteY0" fmla="*/ 307 h 10494"/>
                    <a:gd name="connsiteX1" fmla="*/ 9037 w 9884"/>
                    <a:gd name="connsiteY1" fmla="*/ 553 h 10494"/>
                    <a:gd name="connsiteX2" fmla="*/ 9231 w 9884"/>
                    <a:gd name="connsiteY2" fmla="*/ 9091 h 10494"/>
                    <a:gd name="connsiteX3" fmla="*/ 6663 w 9884"/>
                    <a:gd name="connsiteY3" fmla="*/ 7264 h 10494"/>
                    <a:gd name="connsiteX0" fmla="*/ 0 w 9999"/>
                    <a:gd name="connsiteY0" fmla="*/ 292 h 9999"/>
                    <a:gd name="connsiteX1" fmla="*/ 9143 w 9999"/>
                    <a:gd name="connsiteY1" fmla="*/ 526 h 9999"/>
                    <a:gd name="connsiteX2" fmla="*/ 9339 w 9999"/>
                    <a:gd name="connsiteY2" fmla="*/ 8662 h 9999"/>
                    <a:gd name="connsiteX3" fmla="*/ 6762 w 9999"/>
                    <a:gd name="connsiteY3" fmla="*/ 6921 h 9999"/>
                    <a:gd name="connsiteX0" fmla="*/ 0 w 10000"/>
                    <a:gd name="connsiteY0" fmla="*/ 292 h 9888"/>
                    <a:gd name="connsiteX1" fmla="*/ 9144 w 10000"/>
                    <a:gd name="connsiteY1" fmla="*/ 526 h 9888"/>
                    <a:gd name="connsiteX2" fmla="*/ 9340 w 10000"/>
                    <a:gd name="connsiteY2" fmla="*/ 8663 h 9888"/>
                    <a:gd name="connsiteX3" fmla="*/ 6763 w 10000"/>
                    <a:gd name="connsiteY3" fmla="*/ 6922 h 9888"/>
                    <a:gd name="connsiteX0" fmla="*/ 0 w 9988"/>
                    <a:gd name="connsiteY0" fmla="*/ 295 h 9306"/>
                    <a:gd name="connsiteX1" fmla="*/ 9144 w 9988"/>
                    <a:gd name="connsiteY1" fmla="*/ 532 h 9306"/>
                    <a:gd name="connsiteX2" fmla="*/ 9340 w 9988"/>
                    <a:gd name="connsiteY2" fmla="*/ 8761 h 9306"/>
                    <a:gd name="connsiteX3" fmla="*/ 6995 w 9988"/>
                    <a:gd name="connsiteY3" fmla="*/ 5512 h 9306"/>
                    <a:gd name="connsiteX0" fmla="*/ 0 w 10000"/>
                    <a:gd name="connsiteY0" fmla="*/ 317 h 10784"/>
                    <a:gd name="connsiteX1" fmla="*/ 9155 w 10000"/>
                    <a:gd name="connsiteY1" fmla="*/ 572 h 10784"/>
                    <a:gd name="connsiteX2" fmla="*/ 9351 w 10000"/>
                    <a:gd name="connsiteY2" fmla="*/ 9414 h 10784"/>
                    <a:gd name="connsiteX3" fmla="*/ 7003 w 10000"/>
                    <a:gd name="connsiteY3" fmla="*/ 5923 h 10784"/>
                    <a:gd name="connsiteX0" fmla="*/ 0 w 10088"/>
                    <a:gd name="connsiteY0" fmla="*/ 294 h 10599"/>
                    <a:gd name="connsiteX1" fmla="*/ 9155 w 10088"/>
                    <a:gd name="connsiteY1" fmla="*/ 549 h 10599"/>
                    <a:gd name="connsiteX2" fmla="*/ 9541 w 10088"/>
                    <a:gd name="connsiteY2" fmla="*/ 9071 h 10599"/>
                    <a:gd name="connsiteX3" fmla="*/ 7003 w 10088"/>
                    <a:gd name="connsiteY3" fmla="*/ 5900 h 10599"/>
                    <a:gd name="connsiteX0" fmla="*/ 0 w 10138"/>
                    <a:gd name="connsiteY0" fmla="*/ 294 h 10915"/>
                    <a:gd name="connsiteX1" fmla="*/ 9155 w 10138"/>
                    <a:gd name="connsiteY1" fmla="*/ 549 h 10915"/>
                    <a:gd name="connsiteX2" fmla="*/ 9541 w 10138"/>
                    <a:gd name="connsiteY2" fmla="*/ 9071 h 10915"/>
                    <a:gd name="connsiteX3" fmla="*/ 7003 w 10138"/>
                    <a:gd name="connsiteY3" fmla="*/ 5900 h 10915"/>
                    <a:gd name="connsiteX0" fmla="*/ 0 w 10138"/>
                    <a:gd name="connsiteY0" fmla="*/ 294 h 10518"/>
                    <a:gd name="connsiteX1" fmla="*/ 9155 w 10138"/>
                    <a:gd name="connsiteY1" fmla="*/ 549 h 10518"/>
                    <a:gd name="connsiteX2" fmla="*/ 9541 w 10138"/>
                    <a:gd name="connsiteY2" fmla="*/ 9071 h 10518"/>
                    <a:gd name="connsiteX3" fmla="*/ 7003 w 10138"/>
                    <a:gd name="connsiteY3" fmla="*/ 5900 h 10518"/>
                    <a:gd name="connsiteX0" fmla="*/ 0 w 10138"/>
                    <a:gd name="connsiteY0" fmla="*/ 294 h 10208"/>
                    <a:gd name="connsiteX1" fmla="*/ 9155 w 10138"/>
                    <a:gd name="connsiteY1" fmla="*/ 549 h 10208"/>
                    <a:gd name="connsiteX2" fmla="*/ 9541 w 10138"/>
                    <a:gd name="connsiteY2" fmla="*/ 9071 h 10208"/>
                    <a:gd name="connsiteX3" fmla="*/ 7003 w 10138"/>
                    <a:gd name="connsiteY3" fmla="*/ 5900 h 10208"/>
                    <a:gd name="connsiteX0" fmla="*/ 0 w 9999"/>
                    <a:gd name="connsiteY0" fmla="*/ 201 h 9363"/>
                    <a:gd name="connsiteX1" fmla="*/ 9155 w 9999"/>
                    <a:gd name="connsiteY1" fmla="*/ 456 h 9363"/>
                    <a:gd name="connsiteX2" fmla="*/ 9246 w 9999"/>
                    <a:gd name="connsiteY2" fmla="*/ 7699 h 9363"/>
                    <a:gd name="connsiteX3" fmla="*/ 7003 w 9999"/>
                    <a:gd name="connsiteY3" fmla="*/ 5807 h 9363"/>
                    <a:gd name="connsiteX0" fmla="*/ 0 w 10000"/>
                    <a:gd name="connsiteY0" fmla="*/ 215 h 9901"/>
                    <a:gd name="connsiteX1" fmla="*/ 9156 w 10000"/>
                    <a:gd name="connsiteY1" fmla="*/ 487 h 9901"/>
                    <a:gd name="connsiteX2" fmla="*/ 9247 w 10000"/>
                    <a:gd name="connsiteY2" fmla="*/ 8223 h 9901"/>
                    <a:gd name="connsiteX3" fmla="*/ 7004 w 10000"/>
                    <a:gd name="connsiteY3" fmla="*/ 6202 h 9901"/>
                    <a:gd name="connsiteX0" fmla="*/ 0 w 10207"/>
                    <a:gd name="connsiteY0" fmla="*/ 217 h 10000"/>
                    <a:gd name="connsiteX1" fmla="*/ 9156 w 10207"/>
                    <a:gd name="connsiteY1" fmla="*/ 492 h 10000"/>
                    <a:gd name="connsiteX2" fmla="*/ 9669 w 10207"/>
                    <a:gd name="connsiteY2" fmla="*/ 8305 h 10000"/>
                    <a:gd name="connsiteX3" fmla="*/ 7004 w 10207"/>
                    <a:gd name="connsiteY3" fmla="*/ 6264 h 10000"/>
                    <a:gd name="connsiteX0" fmla="*/ 0 w 10117"/>
                    <a:gd name="connsiteY0" fmla="*/ 217 h 10108"/>
                    <a:gd name="connsiteX1" fmla="*/ 9156 w 10117"/>
                    <a:gd name="connsiteY1" fmla="*/ 492 h 10108"/>
                    <a:gd name="connsiteX2" fmla="*/ 9669 w 10117"/>
                    <a:gd name="connsiteY2" fmla="*/ 8305 h 10108"/>
                    <a:gd name="connsiteX3" fmla="*/ 7004 w 10117"/>
                    <a:gd name="connsiteY3" fmla="*/ 6264 h 10108"/>
                    <a:gd name="connsiteX0" fmla="*/ 0 w 10131"/>
                    <a:gd name="connsiteY0" fmla="*/ 217 h 9686"/>
                    <a:gd name="connsiteX1" fmla="*/ 9156 w 10131"/>
                    <a:gd name="connsiteY1" fmla="*/ 492 h 9686"/>
                    <a:gd name="connsiteX2" fmla="*/ 9669 w 10131"/>
                    <a:gd name="connsiteY2" fmla="*/ 8305 h 9686"/>
                    <a:gd name="connsiteX3" fmla="*/ 7004 w 10131"/>
                    <a:gd name="connsiteY3" fmla="*/ 6264 h 9686"/>
                    <a:gd name="connsiteX0" fmla="*/ 0 w 9841"/>
                    <a:gd name="connsiteY0" fmla="*/ 146 h 9922"/>
                    <a:gd name="connsiteX1" fmla="*/ 9038 w 9841"/>
                    <a:gd name="connsiteY1" fmla="*/ 430 h 9922"/>
                    <a:gd name="connsiteX2" fmla="*/ 9544 w 9841"/>
                    <a:gd name="connsiteY2" fmla="*/ 8496 h 9922"/>
                    <a:gd name="connsiteX3" fmla="*/ 6913 w 9841"/>
                    <a:gd name="connsiteY3" fmla="*/ 6389 h 9922"/>
                    <a:gd name="connsiteX0" fmla="*/ 0 w 9858"/>
                    <a:gd name="connsiteY0" fmla="*/ 490 h 10343"/>
                    <a:gd name="connsiteX1" fmla="*/ 9184 w 9858"/>
                    <a:gd name="connsiteY1" fmla="*/ 776 h 10343"/>
                    <a:gd name="connsiteX2" fmla="*/ 9698 w 9858"/>
                    <a:gd name="connsiteY2" fmla="*/ 8906 h 10343"/>
                    <a:gd name="connsiteX3" fmla="*/ 7025 w 9858"/>
                    <a:gd name="connsiteY3" fmla="*/ 6782 h 10343"/>
                    <a:gd name="connsiteX0" fmla="*/ 0 w 9970"/>
                    <a:gd name="connsiteY0" fmla="*/ 1271 h 10797"/>
                    <a:gd name="connsiteX1" fmla="*/ 9316 w 9970"/>
                    <a:gd name="connsiteY1" fmla="*/ 1547 h 10797"/>
                    <a:gd name="connsiteX2" fmla="*/ 9838 w 9970"/>
                    <a:gd name="connsiteY2" fmla="*/ 9408 h 10797"/>
                    <a:gd name="connsiteX3" fmla="*/ 7126 w 9970"/>
                    <a:gd name="connsiteY3" fmla="*/ 7354 h 10797"/>
                    <a:gd name="connsiteX0" fmla="*/ 0 w 10025"/>
                    <a:gd name="connsiteY0" fmla="*/ 1177 h 10452"/>
                    <a:gd name="connsiteX1" fmla="*/ 9344 w 10025"/>
                    <a:gd name="connsiteY1" fmla="*/ 1433 h 10452"/>
                    <a:gd name="connsiteX2" fmla="*/ 9868 w 10025"/>
                    <a:gd name="connsiteY2" fmla="*/ 8714 h 10452"/>
                    <a:gd name="connsiteX3" fmla="*/ 7190 w 10025"/>
                    <a:gd name="connsiteY3" fmla="*/ 7582 h 10452"/>
                    <a:gd name="connsiteX0" fmla="*/ 0 w 10025"/>
                    <a:gd name="connsiteY0" fmla="*/ 1177 h 10801"/>
                    <a:gd name="connsiteX1" fmla="*/ 9344 w 10025"/>
                    <a:gd name="connsiteY1" fmla="*/ 1433 h 10801"/>
                    <a:gd name="connsiteX2" fmla="*/ 9868 w 10025"/>
                    <a:gd name="connsiteY2" fmla="*/ 8714 h 10801"/>
                    <a:gd name="connsiteX3" fmla="*/ 7190 w 10025"/>
                    <a:gd name="connsiteY3" fmla="*/ 7582 h 10801"/>
                    <a:gd name="connsiteX0" fmla="*/ 0 w 10151"/>
                    <a:gd name="connsiteY0" fmla="*/ 1199 h 10823"/>
                    <a:gd name="connsiteX1" fmla="*/ 9344 w 10151"/>
                    <a:gd name="connsiteY1" fmla="*/ 1455 h 10823"/>
                    <a:gd name="connsiteX2" fmla="*/ 9868 w 10151"/>
                    <a:gd name="connsiteY2" fmla="*/ 8736 h 10823"/>
                    <a:gd name="connsiteX3" fmla="*/ 7190 w 10151"/>
                    <a:gd name="connsiteY3" fmla="*/ 7604 h 10823"/>
                    <a:gd name="connsiteX0" fmla="*/ 0 w 10043"/>
                    <a:gd name="connsiteY0" fmla="*/ 362 h 9575"/>
                    <a:gd name="connsiteX1" fmla="*/ 9082 w 10043"/>
                    <a:gd name="connsiteY1" fmla="*/ 1790 h 9575"/>
                    <a:gd name="connsiteX2" fmla="*/ 9868 w 10043"/>
                    <a:gd name="connsiteY2" fmla="*/ 7899 h 9575"/>
                    <a:gd name="connsiteX3" fmla="*/ 7190 w 10043"/>
                    <a:gd name="connsiteY3" fmla="*/ 6767 h 9575"/>
                    <a:gd name="connsiteX0" fmla="*/ 0 w 9973"/>
                    <a:gd name="connsiteY0" fmla="*/ 310 h 9932"/>
                    <a:gd name="connsiteX1" fmla="*/ 9043 w 9973"/>
                    <a:gd name="connsiteY1" fmla="*/ 1801 h 9932"/>
                    <a:gd name="connsiteX2" fmla="*/ 9826 w 9973"/>
                    <a:gd name="connsiteY2" fmla="*/ 8182 h 9932"/>
                    <a:gd name="connsiteX3" fmla="*/ 7159 w 9973"/>
                    <a:gd name="connsiteY3" fmla="*/ 6999 h 9932"/>
                    <a:gd name="connsiteX0" fmla="*/ 0 w 10000"/>
                    <a:gd name="connsiteY0" fmla="*/ 312 h 9492"/>
                    <a:gd name="connsiteX1" fmla="*/ 9067 w 10000"/>
                    <a:gd name="connsiteY1" fmla="*/ 1813 h 9492"/>
                    <a:gd name="connsiteX2" fmla="*/ 9853 w 10000"/>
                    <a:gd name="connsiteY2" fmla="*/ 8238 h 9492"/>
                    <a:gd name="connsiteX3" fmla="*/ 7178 w 10000"/>
                    <a:gd name="connsiteY3" fmla="*/ 7047 h 9492"/>
                    <a:gd name="connsiteX0" fmla="*/ 0 w 10071"/>
                    <a:gd name="connsiteY0" fmla="*/ 0 h 9236"/>
                    <a:gd name="connsiteX1" fmla="*/ 9067 w 10071"/>
                    <a:gd name="connsiteY1" fmla="*/ 1581 h 9236"/>
                    <a:gd name="connsiteX2" fmla="*/ 9635 w 10071"/>
                    <a:gd name="connsiteY2" fmla="*/ 7196 h 9236"/>
                    <a:gd name="connsiteX3" fmla="*/ 7178 w 10071"/>
                    <a:gd name="connsiteY3" fmla="*/ 7095 h 9236"/>
                    <a:gd name="connsiteX0" fmla="*/ 0 w 10269"/>
                    <a:gd name="connsiteY0" fmla="*/ 0 h 10726"/>
                    <a:gd name="connsiteX1" fmla="*/ 9003 w 10269"/>
                    <a:gd name="connsiteY1" fmla="*/ 1712 h 10726"/>
                    <a:gd name="connsiteX2" fmla="*/ 9567 w 10269"/>
                    <a:gd name="connsiteY2" fmla="*/ 7791 h 10726"/>
                    <a:gd name="connsiteX3" fmla="*/ 7127 w 10269"/>
                    <a:gd name="connsiteY3" fmla="*/ 7682 h 10726"/>
                    <a:gd name="connsiteX0" fmla="*/ 0 w 10032"/>
                    <a:gd name="connsiteY0" fmla="*/ 0 h 10781"/>
                    <a:gd name="connsiteX1" fmla="*/ 9003 w 10032"/>
                    <a:gd name="connsiteY1" fmla="*/ 1712 h 10781"/>
                    <a:gd name="connsiteX2" fmla="*/ 9567 w 10032"/>
                    <a:gd name="connsiteY2" fmla="*/ 7791 h 10781"/>
                    <a:gd name="connsiteX3" fmla="*/ 7127 w 10032"/>
                    <a:gd name="connsiteY3" fmla="*/ 7682 h 10781"/>
                    <a:gd name="connsiteX0" fmla="*/ 0 w 10213"/>
                    <a:gd name="connsiteY0" fmla="*/ 0 h 11006"/>
                    <a:gd name="connsiteX1" fmla="*/ 9003 w 10213"/>
                    <a:gd name="connsiteY1" fmla="*/ 1712 h 11006"/>
                    <a:gd name="connsiteX2" fmla="*/ 9870 w 10213"/>
                    <a:gd name="connsiteY2" fmla="*/ 8260 h 11006"/>
                    <a:gd name="connsiteX3" fmla="*/ 7127 w 10213"/>
                    <a:gd name="connsiteY3" fmla="*/ 7682 h 11006"/>
                    <a:gd name="connsiteX0" fmla="*/ 0 w 10213"/>
                    <a:gd name="connsiteY0" fmla="*/ 0 h 11006"/>
                    <a:gd name="connsiteX1" fmla="*/ 9003 w 10213"/>
                    <a:gd name="connsiteY1" fmla="*/ 1712 h 11006"/>
                    <a:gd name="connsiteX2" fmla="*/ 9870 w 10213"/>
                    <a:gd name="connsiteY2" fmla="*/ 8260 h 11006"/>
                    <a:gd name="connsiteX3" fmla="*/ 7127 w 10213"/>
                    <a:gd name="connsiteY3" fmla="*/ 7682 h 11006"/>
                    <a:gd name="connsiteX0" fmla="*/ 0 w 10213"/>
                    <a:gd name="connsiteY0" fmla="*/ 0 h 11006"/>
                    <a:gd name="connsiteX1" fmla="*/ 9003 w 10213"/>
                    <a:gd name="connsiteY1" fmla="*/ 1712 h 11006"/>
                    <a:gd name="connsiteX2" fmla="*/ 9870 w 10213"/>
                    <a:gd name="connsiteY2" fmla="*/ 8260 h 11006"/>
                    <a:gd name="connsiteX3" fmla="*/ 7127 w 10213"/>
                    <a:gd name="connsiteY3" fmla="*/ 7682 h 11006"/>
                    <a:gd name="connsiteX0" fmla="*/ 0 w 10249"/>
                    <a:gd name="connsiteY0" fmla="*/ 0 h 10948"/>
                    <a:gd name="connsiteX1" fmla="*/ 9003 w 10249"/>
                    <a:gd name="connsiteY1" fmla="*/ 1712 h 10948"/>
                    <a:gd name="connsiteX2" fmla="*/ 9870 w 10249"/>
                    <a:gd name="connsiteY2" fmla="*/ 8260 h 10948"/>
                    <a:gd name="connsiteX3" fmla="*/ 7127 w 10249"/>
                    <a:gd name="connsiteY3" fmla="*/ 7682 h 10948"/>
                    <a:gd name="connsiteX0" fmla="*/ 0 w 10231"/>
                    <a:gd name="connsiteY0" fmla="*/ 0 h 11368"/>
                    <a:gd name="connsiteX1" fmla="*/ 9003 w 10231"/>
                    <a:gd name="connsiteY1" fmla="*/ 1712 h 11368"/>
                    <a:gd name="connsiteX2" fmla="*/ 9870 w 10231"/>
                    <a:gd name="connsiteY2" fmla="*/ 8260 h 11368"/>
                    <a:gd name="connsiteX3" fmla="*/ 7127 w 10231"/>
                    <a:gd name="connsiteY3" fmla="*/ 7682 h 11368"/>
                    <a:gd name="connsiteX0" fmla="*/ 0 w 10231"/>
                    <a:gd name="connsiteY0" fmla="*/ 0 h 11307"/>
                    <a:gd name="connsiteX1" fmla="*/ 9003 w 10231"/>
                    <a:gd name="connsiteY1" fmla="*/ 1712 h 11307"/>
                    <a:gd name="connsiteX2" fmla="*/ 9870 w 10231"/>
                    <a:gd name="connsiteY2" fmla="*/ 8260 h 11307"/>
                    <a:gd name="connsiteX3" fmla="*/ 7127 w 10231"/>
                    <a:gd name="connsiteY3" fmla="*/ 7682 h 11307"/>
                    <a:gd name="connsiteX0" fmla="*/ 0 w 10509"/>
                    <a:gd name="connsiteY0" fmla="*/ 0 h 11844"/>
                    <a:gd name="connsiteX1" fmla="*/ 9003 w 10509"/>
                    <a:gd name="connsiteY1" fmla="*/ 1712 h 11844"/>
                    <a:gd name="connsiteX2" fmla="*/ 10259 w 10509"/>
                    <a:gd name="connsiteY2" fmla="*/ 9197 h 11844"/>
                    <a:gd name="connsiteX3" fmla="*/ 7127 w 10509"/>
                    <a:gd name="connsiteY3" fmla="*/ 7682 h 11844"/>
                    <a:gd name="connsiteX0" fmla="*/ 0 w 10509"/>
                    <a:gd name="connsiteY0" fmla="*/ 0 h 11844"/>
                    <a:gd name="connsiteX1" fmla="*/ 9003 w 10509"/>
                    <a:gd name="connsiteY1" fmla="*/ 1712 h 11844"/>
                    <a:gd name="connsiteX2" fmla="*/ 10259 w 10509"/>
                    <a:gd name="connsiteY2" fmla="*/ 9197 h 11844"/>
                    <a:gd name="connsiteX3" fmla="*/ 7127 w 10509"/>
                    <a:gd name="connsiteY3" fmla="*/ 7682 h 11844"/>
                    <a:gd name="connsiteX0" fmla="*/ 0 w 10509"/>
                    <a:gd name="connsiteY0" fmla="*/ 0 h 12149"/>
                    <a:gd name="connsiteX1" fmla="*/ 9003 w 10509"/>
                    <a:gd name="connsiteY1" fmla="*/ 1712 h 12149"/>
                    <a:gd name="connsiteX2" fmla="*/ 10259 w 10509"/>
                    <a:gd name="connsiteY2" fmla="*/ 9197 h 12149"/>
                    <a:gd name="connsiteX3" fmla="*/ 7127 w 10509"/>
                    <a:gd name="connsiteY3" fmla="*/ 7682 h 12149"/>
                    <a:gd name="connsiteX0" fmla="*/ 0 w 10805"/>
                    <a:gd name="connsiteY0" fmla="*/ 0 h 10902"/>
                    <a:gd name="connsiteX1" fmla="*/ 9738 w 10805"/>
                    <a:gd name="connsiteY1" fmla="*/ 2024 h 10902"/>
                    <a:gd name="connsiteX2" fmla="*/ 10259 w 10805"/>
                    <a:gd name="connsiteY2" fmla="*/ 9197 h 10902"/>
                    <a:gd name="connsiteX3" fmla="*/ 7127 w 10805"/>
                    <a:gd name="connsiteY3" fmla="*/ 7682 h 10902"/>
                    <a:gd name="connsiteX0" fmla="*/ 0 w 10771"/>
                    <a:gd name="connsiteY0" fmla="*/ 93 h 10995"/>
                    <a:gd name="connsiteX1" fmla="*/ 9738 w 10771"/>
                    <a:gd name="connsiteY1" fmla="*/ 2117 h 10995"/>
                    <a:gd name="connsiteX2" fmla="*/ 10259 w 10771"/>
                    <a:gd name="connsiteY2" fmla="*/ 9290 h 10995"/>
                    <a:gd name="connsiteX3" fmla="*/ 7127 w 10771"/>
                    <a:gd name="connsiteY3" fmla="*/ 7775 h 10995"/>
                    <a:gd name="connsiteX0" fmla="*/ 0 w 10613"/>
                    <a:gd name="connsiteY0" fmla="*/ 93 h 10995"/>
                    <a:gd name="connsiteX1" fmla="*/ 9738 w 10613"/>
                    <a:gd name="connsiteY1" fmla="*/ 2117 h 10995"/>
                    <a:gd name="connsiteX2" fmla="*/ 10259 w 10613"/>
                    <a:gd name="connsiteY2" fmla="*/ 9290 h 10995"/>
                    <a:gd name="connsiteX3" fmla="*/ 7127 w 10613"/>
                    <a:gd name="connsiteY3" fmla="*/ 7775 h 10995"/>
                    <a:gd name="connsiteX0" fmla="*/ 0 w 10497"/>
                    <a:gd name="connsiteY0" fmla="*/ 0 h 10902"/>
                    <a:gd name="connsiteX1" fmla="*/ 9738 w 10497"/>
                    <a:gd name="connsiteY1" fmla="*/ 2024 h 10902"/>
                    <a:gd name="connsiteX2" fmla="*/ 10259 w 10497"/>
                    <a:gd name="connsiteY2" fmla="*/ 9197 h 10902"/>
                    <a:gd name="connsiteX3" fmla="*/ 7127 w 10497"/>
                    <a:gd name="connsiteY3" fmla="*/ 7682 h 10902"/>
                    <a:gd name="connsiteX0" fmla="*/ 0 w 10566"/>
                    <a:gd name="connsiteY0" fmla="*/ 0 h 10777"/>
                    <a:gd name="connsiteX1" fmla="*/ 9738 w 10566"/>
                    <a:gd name="connsiteY1" fmla="*/ 2024 h 10777"/>
                    <a:gd name="connsiteX2" fmla="*/ 9740 w 10566"/>
                    <a:gd name="connsiteY2" fmla="*/ 8885 h 10777"/>
                    <a:gd name="connsiteX3" fmla="*/ 7127 w 10566"/>
                    <a:gd name="connsiteY3" fmla="*/ 7682 h 10777"/>
                    <a:gd name="connsiteX0" fmla="*/ 0 w 10653"/>
                    <a:gd name="connsiteY0" fmla="*/ 0 h 11533"/>
                    <a:gd name="connsiteX1" fmla="*/ 9738 w 10653"/>
                    <a:gd name="connsiteY1" fmla="*/ 2024 h 11533"/>
                    <a:gd name="connsiteX2" fmla="*/ 9740 w 10653"/>
                    <a:gd name="connsiteY2" fmla="*/ 8885 h 11533"/>
                    <a:gd name="connsiteX3" fmla="*/ 7127 w 10653"/>
                    <a:gd name="connsiteY3" fmla="*/ 7682 h 11533"/>
                    <a:gd name="connsiteX0" fmla="*/ 0 w 10692"/>
                    <a:gd name="connsiteY0" fmla="*/ 0 h 12421"/>
                    <a:gd name="connsiteX1" fmla="*/ 9738 w 10692"/>
                    <a:gd name="connsiteY1" fmla="*/ 2024 h 12421"/>
                    <a:gd name="connsiteX2" fmla="*/ 9826 w 10692"/>
                    <a:gd name="connsiteY2" fmla="*/ 10447 h 12421"/>
                    <a:gd name="connsiteX3" fmla="*/ 7127 w 10692"/>
                    <a:gd name="connsiteY3" fmla="*/ 7682 h 12421"/>
                    <a:gd name="connsiteX0" fmla="*/ 0 w 10652"/>
                    <a:gd name="connsiteY0" fmla="*/ 0 h 12690"/>
                    <a:gd name="connsiteX1" fmla="*/ 9738 w 10652"/>
                    <a:gd name="connsiteY1" fmla="*/ 2024 h 12690"/>
                    <a:gd name="connsiteX2" fmla="*/ 9826 w 10652"/>
                    <a:gd name="connsiteY2" fmla="*/ 10447 h 12690"/>
                    <a:gd name="connsiteX3" fmla="*/ 7127 w 10652"/>
                    <a:gd name="connsiteY3" fmla="*/ 7682 h 12690"/>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494"/>
                    <a:gd name="connsiteY0" fmla="*/ 310 h 12948"/>
                    <a:gd name="connsiteX1" fmla="*/ 9738 w 10494"/>
                    <a:gd name="connsiteY1" fmla="*/ 2334 h 12948"/>
                    <a:gd name="connsiteX2" fmla="*/ 9826 w 10494"/>
                    <a:gd name="connsiteY2" fmla="*/ 10757 h 12948"/>
                    <a:gd name="connsiteX3" fmla="*/ 7127 w 10494"/>
                    <a:gd name="connsiteY3" fmla="*/ 7992 h 12948"/>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361"/>
                    <a:gd name="connsiteY0" fmla="*/ 310 h 12985"/>
                    <a:gd name="connsiteX1" fmla="*/ 9738 w 10361"/>
                    <a:gd name="connsiteY1" fmla="*/ 2334 h 12985"/>
                    <a:gd name="connsiteX2" fmla="*/ 9826 w 10361"/>
                    <a:gd name="connsiteY2" fmla="*/ 10757 h 12985"/>
                    <a:gd name="connsiteX3" fmla="*/ 7127 w 10361"/>
                    <a:gd name="connsiteY3" fmla="*/ 7992 h 12985"/>
                    <a:gd name="connsiteX0" fmla="*/ 0 w 10361"/>
                    <a:gd name="connsiteY0" fmla="*/ 264 h 12939"/>
                    <a:gd name="connsiteX1" fmla="*/ 9738 w 10361"/>
                    <a:gd name="connsiteY1" fmla="*/ 2288 h 12939"/>
                    <a:gd name="connsiteX2" fmla="*/ 9826 w 10361"/>
                    <a:gd name="connsiteY2" fmla="*/ 10711 h 12939"/>
                    <a:gd name="connsiteX3" fmla="*/ 7127 w 10361"/>
                    <a:gd name="connsiteY3" fmla="*/ 7946 h 12939"/>
                    <a:gd name="connsiteX0" fmla="*/ 0 w 10462"/>
                    <a:gd name="connsiteY0" fmla="*/ 0 h 13769"/>
                    <a:gd name="connsiteX1" fmla="*/ 9608 w 10462"/>
                    <a:gd name="connsiteY1" fmla="*/ 3118 h 13769"/>
                    <a:gd name="connsiteX2" fmla="*/ 9696 w 10462"/>
                    <a:gd name="connsiteY2" fmla="*/ 11541 h 13769"/>
                    <a:gd name="connsiteX3" fmla="*/ 6997 w 10462"/>
                    <a:gd name="connsiteY3" fmla="*/ 8776 h 13769"/>
                    <a:gd name="connsiteX0" fmla="*/ 0 w 10462"/>
                    <a:gd name="connsiteY0" fmla="*/ 0 h 13769"/>
                    <a:gd name="connsiteX1" fmla="*/ 9608 w 10462"/>
                    <a:gd name="connsiteY1" fmla="*/ 3118 h 13769"/>
                    <a:gd name="connsiteX2" fmla="*/ 9696 w 10462"/>
                    <a:gd name="connsiteY2" fmla="*/ 11541 h 13769"/>
                    <a:gd name="connsiteX3" fmla="*/ 6997 w 10462"/>
                    <a:gd name="connsiteY3" fmla="*/ 8776 h 13769"/>
                    <a:gd name="connsiteX0" fmla="*/ 0 w 10508"/>
                    <a:gd name="connsiteY0" fmla="*/ 0 h 15019"/>
                    <a:gd name="connsiteX1" fmla="*/ 9651 w 10508"/>
                    <a:gd name="connsiteY1" fmla="*/ 4368 h 15019"/>
                    <a:gd name="connsiteX2" fmla="*/ 9739 w 10508"/>
                    <a:gd name="connsiteY2" fmla="*/ 12791 h 15019"/>
                    <a:gd name="connsiteX3" fmla="*/ 7040 w 10508"/>
                    <a:gd name="connsiteY3" fmla="*/ 10026 h 15019"/>
                    <a:gd name="connsiteX0" fmla="*/ 0 w 11017"/>
                    <a:gd name="connsiteY0" fmla="*/ 0 h 14082"/>
                    <a:gd name="connsiteX1" fmla="*/ 10126 w 11017"/>
                    <a:gd name="connsiteY1" fmla="*/ 3431 h 14082"/>
                    <a:gd name="connsiteX2" fmla="*/ 10214 w 11017"/>
                    <a:gd name="connsiteY2" fmla="*/ 11854 h 14082"/>
                    <a:gd name="connsiteX3" fmla="*/ 7515 w 11017"/>
                    <a:gd name="connsiteY3" fmla="*/ 9089 h 14082"/>
                    <a:gd name="connsiteX0" fmla="*/ 0 w 10786"/>
                    <a:gd name="connsiteY0" fmla="*/ 0 h 14238"/>
                    <a:gd name="connsiteX1" fmla="*/ 9910 w 10786"/>
                    <a:gd name="connsiteY1" fmla="*/ 3587 h 14238"/>
                    <a:gd name="connsiteX2" fmla="*/ 9998 w 10786"/>
                    <a:gd name="connsiteY2" fmla="*/ 12010 h 14238"/>
                    <a:gd name="connsiteX3" fmla="*/ 7299 w 10786"/>
                    <a:gd name="connsiteY3" fmla="*/ 9245 h 14238"/>
                    <a:gd name="connsiteX0" fmla="*/ 0 w 10786"/>
                    <a:gd name="connsiteY0" fmla="*/ 26 h 14264"/>
                    <a:gd name="connsiteX1" fmla="*/ 9910 w 10786"/>
                    <a:gd name="connsiteY1" fmla="*/ 3613 h 14264"/>
                    <a:gd name="connsiteX2" fmla="*/ 9998 w 10786"/>
                    <a:gd name="connsiteY2" fmla="*/ 12036 h 14264"/>
                    <a:gd name="connsiteX3" fmla="*/ 7299 w 10786"/>
                    <a:gd name="connsiteY3" fmla="*/ 9271 h 14264"/>
                    <a:gd name="connsiteX0" fmla="*/ 0 w 11157"/>
                    <a:gd name="connsiteY0" fmla="*/ 47 h 13191"/>
                    <a:gd name="connsiteX1" fmla="*/ 10256 w 11157"/>
                    <a:gd name="connsiteY1" fmla="*/ 2540 h 13191"/>
                    <a:gd name="connsiteX2" fmla="*/ 10344 w 11157"/>
                    <a:gd name="connsiteY2" fmla="*/ 10963 h 13191"/>
                    <a:gd name="connsiteX3" fmla="*/ 7645 w 11157"/>
                    <a:gd name="connsiteY3" fmla="*/ 8198 h 13191"/>
                    <a:gd name="connsiteX0" fmla="*/ 0 w 10971"/>
                    <a:gd name="connsiteY0" fmla="*/ 25 h 14419"/>
                    <a:gd name="connsiteX1" fmla="*/ 10083 w 10971"/>
                    <a:gd name="connsiteY1" fmla="*/ 3768 h 14419"/>
                    <a:gd name="connsiteX2" fmla="*/ 10171 w 10971"/>
                    <a:gd name="connsiteY2" fmla="*/ 12191 h 14419"/>
                    <a:gd name="connsiteX3" fmla="*/ 7472 w 10971"/>
                    <a:gd name="connsiteY3" fmla="*/ 9426 h 14419"/>
                    <a:gd name="connsiteX0" fmla="*/ 0 w 10971"/>
                    <a:gd name="connsiteY0" fmla="*/ 0 h 14394"/>
                    <a:gd name="connsiteX1" fmla="*/ 10083 w 10971"/>
                    <a:gd name="connsiteY1" fmla="*/ 3743 h 14394"/>
                    <a:gd name="connsiteX2" fmla="*/ 10171 w 10971"/>
                    <a:gd name="connsiteY2" fmla="*/ 12166 h 14394"/>
                    <a:gd name="connsiteX3" fmla="*/ 7472 w 10971"/>
                    <a:gd name="connsiteY3" fmla="*/ 9401 h 14394"/>
                    <a:gd name="connsiteX0" fmla="*/ 0 w 10712"/>
                    <a:gd name="connsiteY0" fmla="*/ 0 h 13226"/>
                    <a:gd name="connsiteX1" fmla="*/ 9694 w 10712"/>
                    <a:gd name="connsiteY1" fmla="*/ 3743 h 13226"/>
                    <a:gd name="connsiteX2" fmla="*/ 10171 w 10712"/>
                    <a:gd name="connsiteY2" fmla="*/ 12166 h 13226"/>
                    <a:gd name="connsiteX3" fmla="*/ 7472 w 10712"/>
                    <a:gd name="connsiteY3" fmla="*/ 9401 h 13226"/>
                    <a:gd name="connsiteX0" fmla="*/ 0 w 10678"/>
                    <a:gd name="connsiteY0" fmla="*/ 0 h 13226"/>
                    <a:gd name="connsiteX1" fmla="*/ 9694 w 10678"/>
                    <a:gd name="connsiteY1" fmla="*/ 3743 h 13226"/>
                    <a:gd name="connsiteX2" fmla="*/ 10171 w 10678"/>
                    <a:gd name="connsiteY2" fmla="*/ 12166 h 13226"/>
                    <a:gd name="connsiteX3" fmla="*/ 7472 w 10678"/>
                    <a:gd name="connsiteY3" fmla="*/ 9401 h 13226"/>
                    <a:gd name="connsiteX0" fmla="*/ 0 w 10627"/>
                    <a:gd name="connsiteY0" fmla="*/ 0 h 13226"/>
                    <a:gd name="connsiteX1" fmla="*/ 9694 w 10627"/>
                    <a:gd name="connsiteY1" fmla="*/ 3743 h 13226"/>
                    <a:gd name="connsiteX2" fmla="*/ 10171 w 10627"/>
                    <a:gd name="connsiteY2" fmla="*/ 12166 h 13226"/>
                    <a:gd name="connsiteX3" fmla="*/ 7472 w 10627"/>
                    <a:gd name="connsiteY3" fmla="*/ 9401 h 13226"/>
                    <a:gd name="connsiteX0" fmla="*/ 0 w 10707"/>
                    <a:gd name="connsiteY0" fmla="*/ 0 h 13239"/>
                    <a:gd name="connsiteX1" fmla="*/ 9694 w 10707"/>
                    <a:gd name="connsiteY1" fmla="*/ 3743 h 13239"/>
                    <a:gd name="connsiteX2" fmla="*/ 10171 w 10707"/>
                    <a:gd name="connsiteY2" fmla="*/ 12166 h 13239"/>
                    <a:gd name="connsiteX3" fmla="*/ 7472 w 10707"/>
                    <a:gd name="connsiteY3" fmla="*/ 9401 h 13239"/>
                    <a:gd name="connsiteX0" fmla="*/ 0 w 10707"/>
                    <a:gd name="connsiteY0" fmla="*/ 0 h 13239"/>
                    <a:gd name="connsiteX1" fmla="*/ 9694 w 10707"/>
                    <a:gd name="connsiteY1" fmla="*/ 3743 h 13239"/>
                    <a:gd name="connsiteX2" fmla="*/ 10171 w 10707"/>
                    <a:gd name="connsiteY2" fmla="*/ 12166 h 13239"/>
                    <a:gd name="connsiteX3" fmla="*/ 7472 w 10707"/>
                    <a:gd name="connsiteY3" fmla="*/ 9401 h 13239"/>
                    <a:gd name="connsiteX0" fmla="*/ 0 w 10860"/>
                    <a:gd name="connsiteY0" fmla="*/ 0 h 14073"/>
                    <a:gd name="connsiteX1" fmla="*/ 9694 w 10860"/>
                    <a:gd name="connsiteY1" fmla="*/ 3743 h 14073"/>
                    <a:gd name="connsiteX2" fmla="*/ 10171 w 10860"/>
                    <a:gd name="connsiteY2" fmla="*/ 12166 h 14073"/>
                    <a:gd name="connsiteX3" fmla="*/ 7472 w 10860"/>
                    <a:gd name="connsiteY3" fmla="*/ 9401 h 14073"/>
                    <a:gd name="connsiteX0" fmla="*/ 0 w 10774"/>
                    <a:gd name="connsiteY0" fmla="*/ 0 h 14409"/>
                    <a:gd name="connsiteX1" fmla="*/ 9694 w 10774"/>
                    <a:gd name="connsiteY1" fmla="*/ 3743 h 14409"/>
                    <a:gd name="connsiteX2" fmla="*/ 10171 w 10774"/>
                    <a:gd name="connsiteY2" fmla="*/ 12166 h 14409"/>
                    <a:gd name="connsiteX3" fmla="*/ 7472 w 10774"/>
                    <a:gd name="connsiteY3" fmla="*/ 9401 h 14409"/>
                    <a:gd name="connsiteX0" fmla="*/ 0 w 10774"/>
                    <a:gd name="connsiteY0" fmla="*/ 0 h 14073"/>
                    <a:gd name="connsiteX1" fmla="*/ 9694 w 10774"/>
                    <a:gd name="connsiteY1" fmla="*/ 3743 h 14073"/>
                    <a:gd name="connsiteX2" fmla="*/ 10171 w 10774"/>
                    <a:gd name="connsiteY2" fmla="*/ 12166 h 14073"/>
                    <a:gd name="connsiteX3" fmla="*/ 7472 w 10774"/>
                    <a:gd name="connsiteY3" fmla="*/ 9401 h 14073"/>
                    <a:gd name="connsiteX0" fmla="*/ 0 w 10594"/>
                    <a:gd name="connsiteY0" fmla="*/ 0 h 12930"/>
                    <a:gd name="connsiteX1" fmla="*/ 9694 w 10594"/>
                    <a:gd name="connsiteY1" fmla="*/ 3743 h 12930"/>
                    <a:gd name="connsiteX2" fmla="*/ 10171 w 10594"/>
                    <a:gd name="connsiteY2" fmla="*/ 12166 h 12930"/>
                    <a:gd name="connsiteX3" fmla="*/ 8034 w 10594"/>
                    <a:gd name="connsiteY3" fmla="*/ 8776 h 12930"/>
                    <a:gd name="connsiteX0" fmla="*/ 0 w 10594"/>
                    <a:gd name="connsiteY0" fmla="*/ 0 h 12840"/>
                    <a:gd name="connsiteX1" fmla="*/ 9694 w 10594"/>
                    <a:gd name="connsiteY1" fmla="*/ 3743 h 12840"/>
                    <a:gd name="connsiteX2" fmla="*/ 10171 w 10594"/>
                    <a:gd name="connsiteY2" fmla="*/ 12166 h 12840"/>
                    <a:gd name="connsiteX3" fmla="*/ 8034 w 10594"/>
                    <a:gd name="connsiteY3" fmla="*/ 8776 h 12840"/>
                    <a:gd name="connsiteX0" fmla="*/ 0 w 10660"/>
                    <a:gd name="connsiteY0" fmla="*/ 0 h 12946"/>
                    <a:gd name="connsiteX1" fmla="*/ 9694 w 10660"/>
                    <a:gd name="connsiteY1" fmla="*/ 3743 h 12946"/>
                    <a:gd name="connsiteX2" fmla="*/ 10128 w 10660"/>
                    <a:gd name="connsiteY2" fmla="*/ 12322 h 12946"/>
                    <a:gd name="connsiteX3" fmla="*/ 8034 w 10660"/>
                    <a:gd name="connsiteY3" fmla="*/ 8776 h 12946"/>
                    <a:gd name="connsiteX0" fmla="*/ 0 w 10779"/>
                    <a:gd name="connsiteY0" fmla="*/ 0 h 13290"/>
                    <a:gd name="connsiteX1" fmla="*/ 9694 w 10779"/>
                    <a:gd name="connsiteY1" fmla="*/ 3743 h 13290"/>
                    <a:gd name="connsiteX2" fmla="*/ 10128 w 10779"/>
                    <a:gd name="connsiteY2" fmla="*/ 12322 h 13290"/>
                    <a:gd name="connsiteX3" fmla="*/ 8034 w 10779"/>
                    <a:gd name="connsiteY3" fmla="*/ 8776 h 13290"/>
                  </a:gdLst>
                  <a:ahLst/>
                  <a:cxnLst>
                    <a:cxn ang="0">
                      <a:pos x="connsiteX0" y="connsiteY0"/>
                    </a:cxn>
                    <a:cxn ang="0">
                      <a:pos x="connsiteX1" y="connsiteY1"/>
                    </a:cxn>
                    <a:cxn ang="0">
                      <a:pos x="connsiteX2" y="connsiteY2"/>
                    </a:cxn>
                    <a:cxn ang="0">
                      <a:pos x="connsiteX3" y="connsiteY3"/>
                    </a:cxn>
                  </a:cxnLst>
                  <a:rect l="l" t="t" r="r" b="b"/>
                  <a:pathLst>
                    <a:path w="10779" h="13290">
                      <a:moveTo>
                        <a:pt x="0" y="0"/>
                      </a:moveTo>
                      <a:cubicBezTo>
                        <a:pt x="2633" y="1915"/>
                        <a:pt x="8006" y="1689"/>
                        <a:pt x="9694" y="3743"/>
                      </a:cubicBezTo>
                      <a:cubicBezTo>
                        <a:pt x="11382" y="5797"/>
                        <a:pt x="10751" y="10702"/>
                        <a:pt x="10128" y="12322"/>
                      </a:cubicBezTo>
                      <a:cubicBezTo>
                        <a:pt x="9505" y="13942"/>
                        <a:pt x="7535" y="14000"/>
                        <a:pt x="8034" y="8776"/>
                      </a:cubicBezTo>
                    </a:path>
                  </a:pathLst>
                </a:custGeom>
                <a:noFill/>
                <a:ln w="28575"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grpSp>
        </p:grpSp>
        <p:sp>
          <p:nvSpPr>
            <p:cNvPr id="227" name="ZoneTexte 226">
              <a:extLst>
                <a:ext uri="{FF2B5EF4-FFF2-40B4-BE49-F238E27FC236}">
                  <a16:creationId xmlns:a16="http://schemas.microsoft.com/office/drawing/2014/main" id="{49719444-C6F7-47A3-8475-915904A44596}"/>
                </a:ext>
              </a:extLst>
            </p:cNvPr>
            <p:cNvSpPr txBox="1"/>
            <p:nvPr/>
          </p:nvSpPr>
          <p:spPr>
            <a:xfrm>
              <a:off x="488990" y="5246405"/>
              <a:ext cx="2977019" cy="707886"/>
            </a:xfrm>
            <a:prstGeom prst="rect">
              <a:avLst/>
            </a:prstGeom>
            <a:noFill/>
          </p:spPr>
          <p:txBody>
            <a:bodyPr wrap="square" rtlCol="0">
              <a:spAutoFit/>
            </a:bodyPr>
            <a:lstStyle/>
            <a:p>
              <a:pPr algn="ctr"/>
              <a:r>
                <a:rPr lang="en-US" sz="2000" dirty="0"/>
                <a:t>1. Trajectories computation</a:t>
              </a:r>
              <a:endParaRPr lang="en-US" dirty="0"/>
            </a:p>
          </p:txBody>
        </p:sp>
      </p:grpSp>
      <p:grpSp>
        <p:nvGrpSpPr>
          <p:cNvPr id="19" name="Groupe 18">
            <a:extLst>
              <a:ext uri="{FF2B5EF4-FFF2-40B4-BE49-F238E27FC236}">
                <a16:creationId xmlns:a16="http://schemas.microsoft.com/office/drawing/2014/main" id="{A7192B8C-FE9F-4547-889D-924254AA5A0F}"/>
              </a:ext>
            </a:extLst>
          </p:cNvPr>
          <p:cNvGrpSpPr/>
          <p:nvPr/>
        </p:nvGrpSpPr>
        <p:grpSpPr>
          <a:xfrm>
            <a:off x="3253667" y="3217225"/>
            <a:ext cx="2977019" cy="2426662"/>
            <a:chOff x="3253667" y="3217225"/>
            <a:chExt cx="2977019" cy="2426662"/>
          </a:xfrm>
        </p:grpSpPr>
        <p:grpSp>
          <p:nvGrpSpPr>
            <p:cNvPr id="423" name="Groupe 422">
              <a:extLst>
                <a:ext uri="{FF2B5EF4-FFF2-40B4-BE49-F238E27FC236}">
                  <a16:creationId xmlns:a16="http://schemas.microsoft.com/office/drawing/2014/main" id="{C5BC243F-7D27-450A-B0B2-9254F1899586}"/>
                </a:ext>
              </a:extLst>
            </p:cNvPr>
            <p:cNvGrpSpPr/>
            <p:nvPr/>
          </p:nvGrpSpPr>
          <p:grpSpPr>
            <a:xfrm>
              <a:off x="3536460" y="3217225"/>
              <a:ext cx="2411435" cy="1946566"/>
              <a:chOff x="4207156" y="3984667"/>
              <a:chExt cx="2411435" cy="1946566"/>
            </a:xfrm>
          </p:grpSpPr>
          <p:sp>
            <p:nvSpPr>
              <p:cNvPr id="368" name="Rectangle 367">
                <a:extLst>
                  <a:ext uri="{FF2B5EF4-FFF2-40B4-BE49-F238E27FC236}">
                    <a16:creationId xmlns:a16="http://schemas.microsoft.com/office/drawing/2014/main" id="{19A70682-AEBB-4459-9754-981397EFB928}"/>
                  </a:ext>
                </a:extLst>
              </p:cNvPr>
              <p:cNvSpPr/>
              <p:nvPr/>
            </p:nvSpPr>
            <p:spPr>
              <a:xfrm>
                <a:off x="4207156" y="3984667"/>
                <a:ext cx="2411435" cy="19465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44" name="Groupe 43">
                <a:extLst>
                  <a:ext uri="{FF2B5EF4-FFF2-40B4-BE49-F238E27FC236}">
                    <a16:creationId xmlns:a16="http://schemas.microsoft.com/office/drawing/2014/main" id="{6451C224-E54F-49F4-988E-88285A5411B2}"/>
                  </a:ext>
                </a:extLst>
              </p:cNvPr>
              <p:cNvGrpSpPr/>
              <p:nvPr/>
            </p:nvGrpSpPr>
            <p:grpSpPr>
              <a:xfrm>
                <a:off x="4336413" y="4299888"/>
                <a:ext cx="2177714" cy="1300787"/>
                <a:chOff x="1445636" y="3088462"/>
                <a:chExt cx="3536513" cy="2112423"/>
              </a:xfrm>
            </p:grpSpPr>
            <p:sp>
              <p:nvSpPr>
                <p:cNvPr id="32" name="Forme libre 394">
                  <a:extLst>
                    <a:ext uri="{FF2B5EF4-FFF2-40B4-BE49-F238E27FC236}">
                      <a16:creationId xmlns:a16="http://schemas.microsoft.com/office/drawing/2014/main" id="{E12AB277-76A5-499C-83E1-0EF62C6BDAF9}"/>
                    </a:ext>
                  </a:extLst>
                </p:cNvPr>
                <p:cNvSpPr/>
                <p:nvPr/>
              </p:nvSpPr>
              <p:spPr>
                <a:xfrm>
                  <a:off x="1956645" y="3088462"/>
                  <a:ext cx="2119921" cy="485161"/>
                </a:xfrm>
                <a:custGeom>
                  <a:avLst/>
                  <a:gdLst>
                    <a:gd name="connsiteX0" fmla="*/ 0 w 452438"/>
                    <a:gd name="connsiteY0" fmla="*/ 78581 h 130969"/>
                    <a:gd name="connsiteX1" fmla="*/ 276225 w 452438"/>
                    <a:gd name="connsiteY1" fmla="*/ 0 h 130969"/>
                    <a:gd name="connsiteX2" fmla="*/ 452438 w 452438"/>
                    <a:gd name="connsiteY2" fmla="*/ 130969 h 130969"/>
                    <a:gd name="connsiteX0" fmla="*/ 0 w 452438"/>
                    <a:gd name="connsiteY0" fmla="*/ 79427 h 131815"/>
                    <a:gd name="connsiteX1" fmla="*/ 276225 w 452438"/>
                    <a:gd name="connsiteY1" fmla="*/ 846 h 131815"/>
                    <a:gd name="connsiteX2" fmla="*/ 452438 w 452438"/>
                    <a:gd name="connsiteY2" fmla="*/ 131815 h 131815"/>
                    <a:gd name="connsiteX0" fmla="*/ 0 w 519113"/>
                    <a:gd name="connsiteY0" fmla="*/ 78954 h 112292"/>
                    <a:gd name="connsiteX1" fmla="*/ 276225 w 519113"/>
                    <a:gd name="connsiteY1" fmla="*/ 373 h 112292"/>
                    <a:gd name="connsiteX2" fmla="*/ 519113 w 519113"/>
                    <a:gd name="connsiteY2" fmla="*/ 112292 h 112292"/>
                    <a:gd name="connsiteX0" fmla="*/ 0 w 519113"/>
                    <a:gd name="connsiteY0" fmla="*/ 78954 h 112292"/>
                    <a:gd name="connsiteX1" fmla="*/ 276225 w 519113"/>
                    <a:gd name="connsiteY1" fmla="*/ 373 h 112292"/>
                    <a:gd name="connsiteX2" fmla="*/ 519113 w 519113"/>
                    <a:gd name="connsiteY2" fmla="*/ 112292 h 112292"/>
                    <a:gd name="connsiteX0" fmla="*/ 0 w 509588"/>
                    <a:gd name="connsiteY0" fmla="*/ 80036 h 151474"/>
                    <a:gd name="connsiteX1" fmla="*/ 276225 w 509588"/>
                    <a:gd name="connsiteY1" fmla="*/ 1455 h 151474"/>
                    <a:gd name="connsiteX2" fmla="*/ 509588 w 509588"/>
                    <a:gd name="connsiteY2" fmla="*/ 151474 h 151474"/>
                  </a:gdLst>
                  <a:ahLst/>
                  <a:cxnLst>
                    <a:cxn ang="0">
                      <a:pos x="connsiteX0" y="connsiteY0"/>
                    </a:cxn>
                    <a:cxn ang="0">
                      <a:pos x="connsiteX1" y="connsiteY1"/>
                    </a:cxn>
                    <a:cxn ang="0">
                      <a:pos x="connsiteX2" y="connsiteY2"/>
                    </a:cxn>
                  </a:cxnLst>
                  <a:rect l="l" t="t" r="r" b="b"/>
                  <a:pathLst>
                    <a:path w="509588" h="151474">
                      <a:moveTo>
                        <a:pt x="0" y="80036"/>
                      </a:moveTo>
                      <a:cubicBezTo>
                        <a:pt x="92075" y="53842"/>
                        <a:pt x="191294" y="-10451"/>
                        <a:pt x="276225" y="1455"/>
                      </a:cubicBezTo>
                      <a:cubicBezTo>
                        <a:pt x="361156" y="13361"/>
                        <a:pt x="417512" y="136393"/>
                        <a:pt x="509588" y="151474"/>
                      </a:cubicBezTo>
                    </a:path>
                  </a:pathLst>
                </a:custGeom>
                <a:noFill/>
                <a:ln w="28575">
                  <a:solidFill>
                    <a:srgbClr val="EEA624"/>
                  </a:solidFill>
                  <a:headEnd type="none" w="med" len="med"/>
                  <a:tailEnd type="triangle" w="lg"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EA624"/>
                    </a:solidFill>
                  </a:endParaRPr>
                </a:p>
              </p:txBody>
            </p:sp>
            <p:sp>
              <p:nvSpPr>
                <p:cNvPr id="33" name="Forme libre 395">
                  <a:extLst>
                    <a:ext uri="{FF2B5EF4-FFF2-40B4-BE49-F238E27FC236}">
                      <a16:creationId xmlns:a16="http://schemas.microsoft.com/office/drawing/2014/main" id="{4B01F29A-AC69-4E4D-B082-AC4BB5302D4B}"/>
                    </a:ext>
                  </a:extLst>
                </p:cNvPr>
                <p:cNvSpPr/>
                <p:nvPr/>
              </p:nvSpPr>
              <p:spPr>
                <a:xfrm>
                  <a:off x="1938981" y="4422348"/>
                  <a:ext cx="2249618" cy="389707"/>
                </a:xfrm>
                <a:custGeom>
                  <a:avLst/>
                  <a:gdLst>
                    <a:gd name="connsiteX0" fmla="*/ 0 w 452438"/>
                    <a:gd name="connsiteY0" fmla="*/ 78581 h 130969"/>
                    <a:gd name="connsiteX1" fmla="*/ 276225 w 452438"/>
                    <a:gd name="connsiteY1" fmla="*/ 0 h 130969"/>
                    <a:gd name="connsiteX2" fmla="*/ 452438 w 452438"/>
                    <a:gd name="connsiteY2" fmla="*/ 130969 h 130969"/>
                    <a:gd name="connsiteX0" fmla="*/ 0 w 452438"/>
                    <a:gd name="connsiteY0" fmla="*/ 79427 h 131815"/>
                    <a:gd name="connsiteX1" fmla="*/ 276225 w 452438"/>
                    <a:gd name="connsiteY1" fmla="*/ 846 h 131815"/>
                    <a:gd name="connsiteX2" fmla="*/ 452438 w 452438"/>
                    <a:gd name="connsiteY2" fmla="*/ 131815 h 131815"/>
                    <a:gd name="connsiteX0" fmla="*/ 0 w 519113"/>
                    <a:gd name="connsiteY0" fmla="*/ 78954 h 112292"/>
                    <a:gd name="connsiteX1" fmla="*/ 276225 w 519113"/>
                    <a:gd name="connsiteY1" fmla="*/ 373 h 112292"/>
                    <a:gd name="connsiteX2" fmla="*/ 519113 w 519113"/>
                    <a:gd name="connsiteY2" fmla="*/ 112292 h 112292"/>
                    <a:gd name="connsiteX0" fmla="*/ 0 w 519113"/>
                    <a:gd name="connsiteY0" fmla="*/ 78954 h 112292"/>
                    <a:gd name="connsiteX1" fmla="*/ 276225 w 519113"/>
                    <a:gd name="connsiteY1" fmla="*/ 373 h 112292"/>
                    <a:gd name="connsiteX2" fmla="*/ 519113 w 519113"/>
                    <a:gd name="connsiteY2" fmla="*/ 112292 h 112292"/>
                    <a:gd name="connsiteX0" fmla="*/ 0 w 509588"/>
                    <a:gd name="connsiteY0" fmla="*/ 80036 h 151474"/>
                    <a:gd name="connsiteX1" fmla="*/ 276225 w 509588"/>
                    <a:gd name="connsiteY1" fmla="*/ 1455 h 151474"/>
                    <a:gd name="connsiteX2" fmla="*/ 509588 w 509588"/>
                    <a:gd name="connsiteY2" fmla="*/ 151474 h 151474"/>
                    <a:gd name="connsiteX0" fmla="*/ 0 w 671513"/>
                    <a:gd name="connsiteY0" fmla="*/ 190734 h 190734"/>
                    <a:gd name="connsiteX1" fmla="*/ 438150 w 671513"/>
                    <a:gd name="connsiteY1" fmla="*/ 234 h 190734"/>
                    <a:gd name="connsiteX2" fmla="*/ 671513 w 671513"/>
                    <a:gd name="connsiteY2" fmla="*/ 150253 h 190734"/>
                    <a:gd name="connsiteX0" fmla="*/ 0 w 671513"/>
                    <a:gd name="connsiteY0" fmla="*/ 131363 h 131363"/>
                    <a:gd name="connsiteX1" fmla="*/ 245269 w 671513"/>
                    <a:gd name="connsiteY1" fmla="*/ 394 h 131363"/>
                    <a:gd name="connsiteX2" fmla="*/ 671513 w 671513"/>
                    <a:gd name="connsiteY2" fmla="*/ 90882 h 131363"/>
                    <a:gd name="connsiteX0" fmla="*/ 0 w 552451"/>
                    <a:gd name="connsiteY0" fmla="*/ 132037 h 213000"/>
                    <a:gd name="connsiteX1" fmla="*/ 245269 w 552451"/>
                    <a:gd name="connsiteY1" fmla="*/ 1068 h 213000"/>
                    <a:gd name="connsiteX2" fmla="*/ 552451 w 552451"/>
                    <a:gd name="connsiteY2" fmla="*/ 213000 h 213000"/>
                    <a:gd name="connsiteX0" fmla="*/ 0 w 552451"/>
                    <a:gd name="connsiteY0" fmla="*/ 4325 h 95540"/>
                    <a:gd name="connsiteX1" fmla="*/ 257175 w 552451"/>
                    <a:gd name="connsiteY1" fmla="*/ 92431 h 95540"/>
                    <a:gd name="connsiteX2" fmla="*/ 552451 w 552451"/>
                    <a:gd name="connsiteY2" fmla="*/ 85288 h 95540"/>
                    <a:gd name="connsiteX0" fmla="*/ 0 w 549314"/>
                    <a:gd name="connsiteY0" fmla="*/ 5723 h 67584"/>
                    <a:gd name="connsiteX1" fmla="*/ 254038 w 549314"/>
                    <a:gd name="connsiteY1" fmla="*/ 64475 h 67584"/>
                    <a:gd name="connsiteX2" fmla="*/ 549314 w 549314"/>
                    <a:gd name="connsiteY2" fmla="*/ 57332 h 67584"/>
                    <a:gd name="connsiteX0" fmla="*/ 0 w 549314"/>
                    <a:gd name="connsiteY0" fmla="*/ 412 h 62273"/>
                    <a:gd name="connsiteX1" fmla="*/ 254038 w 549314"/>
                    <a:gd name="connsiteY1" fmla="*/ 59164 h 62273"/>
                    <a:gd name="connsiteX2" fmla="*/ 549314 w 549314"/>
                    <a:gd name="connsiteY2" fmla="*/ 52021 h 62273"/>
                    <a:gd name="connsiteX0" fmla="*/ 0 w 549314"/>
                    <a:gd name="connsiteY0" fmla="*/ 775 h 52384"/>
                    <a:gd name="connsiteX1" fmla="*/ 241491 w 549314"/>
                    <a:gd name="connsiteY1" fmla="*/ 33627 h 52384"/>
                    <a:gd name="connsiteX2" fmla="*/ 549314 w 549314"/>
                    <a:gd name="connsiteY2" fmla="*/ 52384 h 52384"/>
                  </a:gdLst>
                  <a:ahLst/>
                  <a:cxnLst>
                    <a:cxn ang="0">
                      <a:pos x="connsiteX0" y="connsiteY0"/>
                    </a:cxn>
                    <a:cxn ang="0">
                      <a:pos x="connsiteX1" y="connsiteY1"/>
                    </a:cxn>
                    <a:cxn ang="0">
                      <a:pos x="connsiteX2" y="connsiteY2"/>
                    </a:cxn>
                  </a:cxnLst>
                  <a:rect l="l" t="t" r="r" b="b"/>
                  <a:pathLst>
                    <a:path w="549314" h="52384">
                      <a:moveTo>
                        <a:pt x="0" y="775"/>
                      </a:moveTo>
                      <a:cubicBezTo>
                        <a:pt x="167354" y="-4699"/>
                        <a:pt x="149416" y="20133"/>
                        <a:pt x="241491" y="33627"/>
                      </a:cubicBezTo>
                      <a:cubicBezTo>
                        <a:pt x="333566" y="47121"/>
                        <a:pt x="457238" y="37303"/>
                        <a:pt x="549314" y="52384"/>
                      </a:cubicBezTo>
                    </a:path>
                  </a:pathLst>
                </a:custGeom>
                <a:noFill/>
                <a:ln w="28575">
                  <a:solidFill>
                    <a:srgbClr val="EEA624"/>
                  </a:solidFill>
                  <a:headEnd type="none" w="med" len="med"/>
                  <a:tailEnd type="triangle" w="lg"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EA624"/>
                    </a:solidFill>
                  </a:endParaRPr>
                </a:p>
              </p:txBody>
            </p:sp>
            <p:sp>
              <p:nvSpPr>
                <p:cNvPr id="34" name="Forme libre 396">
                  <a:extLst>
                    <a:ext uri="{FF2B5EF4-FFF2-40B4-BE49-F238E27FC236}">
                      <a16:creationId xmlns:a16="http://schemas.microsoft.com/office/drawing/2014/main" id="{F1D44E05-D475-429B-82A1-03B172E9BB26}"/>
                    </a:ext>
                  </a:extLst>
                </p:cNvPr>
                <p:cNvSpPr/>
                <p:nvPr/>
              </p:nvSpPr>
              <p:spPr>
                <a:xfrm>
                  <a:off x="1979524" y="3342134"/>
                  <a:ext cx="2367207" cy="1216304"/>
                </a:xfrm>
                <a:custGeom>
                  <a:avLst/>
                  <a:gdLst>
                    <a:gd name="connsiteX0" fmla="*/ 0 w 452438"/>
                    <a:gd name="connsiteY0" fmla="*/ 78581 h 130969"/>
                    <a:gd name="connsiteX1" fmla="*/ 276225 w 452438"/>
                    <a:gd name="connsiteY1" fmla="*/ 0 h 130969"/>
                    <a:gd name="connsiteX2" fmla="*/ 452438 w 452438"/>
                    <a:gd name="connsiteY2" fmla="*/ 130969 h 130969"/>
                    <a:gd name="connsiteX0" fmla="*/ 0 w 452438"/>
                    <a:gd name="connsiteY0" fmla="*/ 79427 h 131815"/>
                    <a:gd name="connsiteX1" fmla="*/ 276225 w 452438"/>
                    <a:gd name="connsiteY1" fmla="*/ 846 h 131815"/>
                    <a:gd name="connsiteX2" fmla="*/ 452438 w 452438"/>
                    <a:gd name="connsiteY2" fmla="*/ 131815 h 131815"/>
                    <a:gd name="connsiteX0" fmla="*/ 0 w 519113"/>
                    <a:gd name="connsiteY0" fmla="*/ 78954 h 112292"/>
                    <a:gd name="connsiteX1" fmla="*/ 276225 w 519113"/>
                    <a:gd name="connsiteY1" fmla="*/ 373 h 112292"/>
                    <a:gd name="connsiteX2" fmla="*/ 519113 w 519113"/>
                    <a:gd name="connsiteY2" fmla="*/ 112292 h 112292"/>
                    <a:gd name="connsiteX0" fmla="*/ 0 w 519113"/>
                    <a:gd name="connsiteY0" fmla="*/ 78954 h 112292"/>
                    <a:gd name="connsiteX1" fmla="*/ 276225 w 519113"/>
                    <a:gd name="connsiteY1" fmla="*/ 373 h 112292"/>
                    <a:gd name="connsiteX2" fmla="*/ 519113 w 519113"/>
                    <a:gd name="connsiteY2" fmla="*/ 112292 h 112292"/>
                    <a:gd name="connsiteX0" fmla="*/ 0 w 509588"/>
                    <a:gd name="connsiteY0" fmla="*/ 80036 h 151474"/>
                    <a:gd name="connsiteX1" fmla="*/ 276225 w 509588"/>
                    <a:gd name="connsiteY1" fmla="*/ 1455 h 151474"/>
                    <a:gd name="connsiteX2" fmla="*/ 509588 w 509588"/>
                    <a:gd name="connsiteY2" fmla="*/ 151474 h 151474"/>
                    <a:gd name="connsiteX0" fmla="*/ 0 w 671513"/>
                    <a:gd name="connsiteY0" fmla="*/ 190734 h 190734"/>
                    <a:gd name="connsiteX1" fmla="*/ 438150 w 671513"/>
                    <a:gd name="connsiteY1" fmla="*/ 234 h 190734"/>
                    <a:gd name="connsiteX2" fmla="*/ 671513 w 671513"/>
                    <a:gd name="connsiteY2" fmla="*/ 150253 h 190734"/>
                    <a:gd name="connsiteX0" fmla="*/ 0 w 671513"/>
                    <a:gd name="connsiteY0" fmla="*/ 131363 h 131363"/>
                    <a:gd name="connsiteX1" fmla="*/ 245269 w 671513"/>
                    <a:gd name="connsiteY1" fmla="*/ 394 h 131363"/>
                    <a:gd name="connsiteX2" fmla="*/ 671513 w 671513"/>
                    <a:gd name="connsiteY2" fmla="*/ 90882 h 131363"/>
                    <a:gd name="connsiteX0" fmla="*/ 0 w 552451"/>
                    <a:gd name="connsiteY0" fmla="*/ 132037 h 213000"/>
                    <a:gd name="connsiteX1" fmla="*/ 245269 w 552451"/>
                    <a:gd name="connsiteY1" fmla="*/ 1068 h 213000"/>
                    <a:gd name="connsiteX2" fmla="*/ 552451 w 552451"/>
                    <a:gd name="connsiteY2" fmla="*/ 213000 h 213000"/>
                    <a:gd name="connsiteX0" fmla="*/ 0 w 552451"/>
                    <a:gd name="connsiteY0" fmla="*/ 4325 h 95540"/>
                    <a:gd name="connsiteX1" fmla="*/ 257175 w 552451"/>
                    <a:gd name="connsiteY1" fmla="*/ 92431 h 95540"/>
                    <a:gd name="connsiteX2" fmla="*/ 552451 w 552451"/>
                    <a:gd name="connsiteY2" fmla="*/ 85288 h 95540"/>
                    <a:gd name="connsiteX0" fmla="*/ 0 w 566738"/>
                    <a:gd name="connsiteY0" fmla="*/ 5646 h 265203"/>
                    <a:gd name="connsiteX1" fmla="*/ 257175 w 566738"/>
                    <a:gd name="connsiteY1" fmla="*/ 93752 h 265203"/>
                    <a:gd name="connsiteX2" fmla="*/ 566738 w 566738"/>
                    <a:gd name="connsiteY2" fmla="*/ 265203 h 265203"/>
                    <a:gd name="connsiteX0" fmla="*/ 0 w 566738"/>
                    <a:gd name="connsiteY0" fmla="*/ 5646 h 265203"/>
                    <a:gd name="connsiteX1" fmla="*/ 257175 w 566738"/>
                    <a:gd name="connsiteY1" fmla="*/ 93752 h 265203"/>
                    <a:gd name="connsiteX2" fmla="*/ 566738 w 566738"/>
                    <a:gd name="connsiteY2" fmla="*/ 265203 h 265203"/>
                    <a:gd name="connsiteX0" fmla="*/ 0 w 566738"/>
                    <a:gd name="connsiteY0" fmla="*/ 5126 h 264683"/>
                    <a:gd name="connsiteX1" fmla="*/ 278607 w 566738"/>
                    <a:gd name="connsiteY1" fmla="*/ 102757 h 264683"/>
                    <a:gd name="connsiteX2" fmla="*/ 566738 w 566738"/>
                    <a:gd name="connsiteY2" fmla="*/ 264683 h 264683"/>
                    <a:gd name="connsiteX0" fmla="*/ 0 w 566738"/>
                    <a:gd name="connsiteY0" fmla="*/ 0 h 259557"/>
                    <a:gd name="connsiteX1" fmla="*/ 278607 w 566738"/>
                    <a:gd name="connsiteY1" fmla="*/ 97631 h 259557"/>
                    <a:gd name="connsiteX2" fmla="*/ 566738 w 566738"/>
                    <a:gd name="connsiteY2" fmla="*/ 259557 h 259557"/>
                    <a:gd name="connsiteX0" fmla="*/ 0 w 566738"/>
                    <a:gd name="connsiteY0" fmla="*/ 3599 h 263156"/>
                    <a:gd name="connsiteX1" fmla="*/ 303073 w 566738"/>
                    <a:gd name="connsiteY1" fmla="*/ 11744 h 263156"/>
                    <a:gd name="connsiteX2" fmla="*/ 566738 w 566738"/>
                    <a:gd name="connsiteY2" fmla="*/ 263156 h 263156"/>
                    <a:gd name="connsiteX0" fmla="*/ 0 w 566738"/>
                    <a:gd name="connsiteY0" fmla="*/ 48107 h 307664"/>
                    <a:gd name="connsiteX1" fmla="*/ 284724 w 566738"/>
                    <a:gd name="connsiteY1" fmla="*/ 8313 h 307664"/>
                    <a:gd name="connsiteX2" fmla="*/ 566738 w 566738"/>
                    <a:gd name="connsiteY2" fmla="*/ 307664 h 307664"/>
                  </a:gdLst>
                  <a:ahLst/>
                  <a:cxnLst>
                    <a:cxn ang="0">
                      <a:pos x="connsiteX0" y="connsiteY0"/>
                    </a:cxn>
                    <a:cxn ang="0">
                      <a:pos x="connsiteX1" y="connsiteY1"/>
                    </a:cxn>
                    <a:cxn ang="0">
                      <a:pos x="connsiteX2" y="connsiteY2"/>
                    </a:cxn>
                  </a:cxnLst>
                  <a:rect l="l" t="t" r="r" b="b"/>
                  <a:pathLst>
                    <a:path w="566738" h="307664">
                      <a:moveTo>
                        <a:pt x="0" y="48107"/>
                      </a:moveTo>
                      <a:cubicBezTo>
                        <a:pt x="94456" y="107638"/>
                        <a:pt x="190268" y="-34947"/>
                        <a:pt x="284724" y="8313"/>
                      </a:cubicBezTo>
                      <a:cubicBezTo>
                        <a:pt x="379180" y="51573"/>
                        <a:pt x="481806" y="240196"/>
                        <a:pt x="566738" y="307664"/>
                      </a:cubicBezTo>
                    </a:path>
                  </a:pathLst>
                </a:custGeom>
                <a:noFill/>
                <a:ln w="28575">
                  <a:solidFill>
                    <a:schemeClr val="tx1"/>
                  </a:solidFill>
                  <a:prstDash val="dash"/>
                  <a:headEnd type="none" w="med" len="med"/>
                  <a:tailEnd type="triangle" w="lg"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orme libre 397">
                  <a:extLst>
                    <a:ext uri="{FF2B5EF4-FFF2-40B4-BE49-F238E27FC236}">
                      <a16:creationId xmlns:a16="http://schemas.microsoft.com/office/drawing/2014/main" id="{BAF11BC7-1534-455F-A67D-0745068938B8}"/>
                    </a:ext>
                  </a:extLst>
                </p:cNvPr>
                <p:cNvSpPr/>
                <p:nvPr/>
              </p:nvSpPr>
              <p:spPr>
                <a:xfrm>
                  <a:off x="1865117" y="3726834"/>
                  <a:ext cx="2203599" cy="450837"/>
                </a:xfrm>
                <a:custGeom>
                  <a:avLst/>
                  <a:gdLst>
                    <a:gd name="connsiteX0" fmla="*/ 0 w 452438"/>
                    <a:gd name="connsiteY0" fmla="*/ 78581 h 130969"/>
                    <a:gd name="connsiteX1" fmla="*/ 276225 w 452438"/>
                    <a:gd name="connsiteY1" fmla="*/ 0 h 130969"/>
                    <a:gd name="connsiteX2" fmla="*/ 452438 w 452438"/>
                    <a:gd name="connsiteY2" fmla="*/ 130969 h 130969"/>
                    <a:gd name="connsiteX0" fmla="*/ 0 w 452438"/>
                    <a:gd name="connsiteY0" fmla="*/ 79427 h 131815"/>
                    <a:gd name="connsiteX1" fmla="*/ 276225 w 452438"/>
                    <a:gd name="connsiteY1" fmla="*/ 846 h 131815"/>
                    <a:gd name="connsiteX2" fmla="*/ 452438 w 452438"/>
                    <a:gd name="connsiteY2" fmla="*/ 131815 h 131815"/>
                    <a:gd name="connsiteX0" fmla="*/ 0 w 519113"/>
                    <a:gd name="connsiteY0" fmla="*/ 78954 h 112292"/>
                    <a:gd name="connsiteX1" fmla="*/ 276225 w 519113"/>
                    <a:gd name="connsiteY1" fmla="*/ 373 h 112292"/>
                    <a:gd name="connsiteX2" fmla="*/ 519113 w 519113"/>
                    <a:gd name="connsiteY2" fmla="*/ 112292 h 112292"/>
                    <a:gd name="connsiteX0" fmla="*/ 0 w 519113"/>
                    <a:gd name="connsiteY0" fmla="*/ 78954 h 112292"/>
                    <a:gd name="connsiteX1" fmla="*/ 276225 w 519113"/>
                    <a:gd name="connsiteY1" fmla="*/ 373 h 112292"/>
                    <a:gd name="connsiteX2" fmla="*/ 519113 w 519113"/>
                    <a:gd name="connsiteY2" fmla="*/ 112292 h 112292"/>
                    <a:gd name="connsiteX0" fmla="*/ 0 w 509588"/>
                    <a:gd name="connsiteY0" fmla="*/ 80036 h 151474"/>
                    <a:gd name="connsiteX1" fmla="*/ 276225 w 509588"/>
                    <a:gd name="connsiteY1" fmla="*/ 1455 h 151474"/>
                    <a:gd name="connsiteX2" fmla="*/ 509588 w 509588"/>
                    <a:gd name="connsiteY2" fmla="*/ 151474 h 151474"/>
                    <a:gd name="connsiteX0" fmla="*/ 0 w 671513"/>
                    <a:gd name="connsiteY0" fmla="*/ 190734 h 190734"/>
                    <a:gd name="connsiteX1" fmla="*/ 438150 w 671513"/>
                    <a:gd name="connsiteY1" fmla="*/ 234 h 190734"/>
                    <a:gd name="connsiteX2" fmla="*/ 671513 w 671513"/>
                    <a:gd name="connsiteY2" fmla="*/ 150253 h 190734"/>
                    <a:gd name="connsiteX0" fmla="*/ 0 w 671513"/>
                    <a:gd name="connsiteY0" fmla="*/ 131363 h 131363"/>
                    <a:gd name="connsiteX1" fmla="*/ 245269 w 671513"/>
                    <a:gd name="connsiteY1" fmla="*/ 394 h 131363"/>
                    <a:gd name="connsiteX2" fmla="*/ 671513 w 671513"/>
                    <a:gd name="connsiteY2" fmla="*/ 90882 h 131363"/>
                    <a:gd name="connsiteX0" fmla="*/ 0 w 552451"/>
                    <a:gd name="connsiteY0" fmla="*/ 132037 h 213000"/>
                    <a:gd name="connsiteX1" fmla="*/ 245269 w 552451"/>
                    <a:gd name="connsiteY1" fmla="*/ 1068 h 213000"/>
                    <a:gd name="connsiteX2" fmla="*/ 552451 w 552451"/>
                    <a:gd name="connsiteY2" fmla="*/ 213000 h 213000"/>
                    <a:gd name="connsiteX0" fmla="*/ 0 w 552451"/>
                    <a:gd name="connsiteY0" fmla="*/ 4325 h 95540"/>
                    <a:gd name="connsiteX1" fmla="*/ 257175 w 552451"/>
                    <a:gd name="connsiteY1" fmla="*/ 92431 h 95540"/>
                    <a:gd name="connsiteX2" fmla="*/ 552451 w 552451"/>
                    <a:gd name="connsiteY2" fmla="*/ 85288 h 95540"/>
                    <a:gd name="connsiteX0" fmla="*/ 0 w 552451"/>
                    <a:gd name="connsiteY0" fmla="*/ 37592 h 118555"/>
                    <a:gd name="connsiteX1" fmla="*/ 257175 w 552451"/>
                    <a:gd name="connsiteY1" fmla="*/ 4254 h 118555"/>
                    <a:gd name="connsiteX2" fmla="*/ 552451 w 552451"/>
                    <a:gd name="connsiteY2" fmla="*/ 118555 h 118555"/>
                    <a:gd name="connsiteX0" fmla="*/ 0 w 547688"/>
                    <a:gd name="connsiteY0" fmla="*/ 102261 h 102261"/>
                    <a:gd name="connsiteX1" fmla="*/ 257175 w 547688"/>
                    <a:gd name="connsiteY1" fmla="*/ 68923 h 102261"/>
                    <a:gd name="connsiteX2" fmla="*/ 547688 w 547688"/>
                    <a:gd name="connsiteY2" fmla="*/ 2249 h 102261"/>
                    <a:gd name="connsiteX0" fmla="*/ 0 w 547688"/>
                    <a:gd name="connsiteY0" fmla="*/ 100012 h 100012"/>
                    <a:gd name="connsiteX1" fmla="*/ 257175 w 547688"/>
                    <a:gd name="connsiteY1" fmla="*/ 66674 h 100012"/>
                    <a:gd name="connsiteX2" fmla="*/ 547688 w 547688"/>
                    <a:gd name="connsiteY2" fmla="*/ 0 h 100012"/>
                    <a:gd name="connsiteX0" fmla="*/ 0 w 547688"/>
                    <a:gd name="connsiteY0" fmla="*/ 123616 h 123616"/>
                    <a:gd name="connsiteX1" fmla="*/ 260381 w 547688"/>
                    <a:gd name="connsiteY1" fmla="*/ 2047 h 123616"/>
                    <a:gd name="connsiteX2" fmla="*/ 547688 w 547688"/>
                    <a:gd name="connsiteY2" fmla="*/ 23604 h 123616"/>
                  </a:gdLst>
                  <a:ahLst/>
                  <a:cxnLst>
                    <a:cxn ang="0">
                      <a:pos x="connsiteX0" y="connsiteY0"/>
                    </a:cxn>
                    <a:cxn ang="0">
                      <a:pos x="connsiteX1" y="connsiteY1"/>
                    </a:cxn>
                    <a:cxn ang="0">
                      <a:pos x="connsiteX2" y="connsiteY2"/>
                    </a:cxn>
                  </a:cxnLst>
                  <a:rect l="l" t="t" r="r" b="b"/>
                  <a:pathLst>
                    <a:path w="547688" h="123616">
                      <a:moveTo>
                        <a:pt x="0" y="123616"/>
                      </a:moveTo>
                      <a:cubicBezTo>
                        <a:pt x="92075" y="97422"/>
                        <a:pt x="169100" y="18716"/>
                        <a:pt x="260381" y="2047"/>
                      </a:cubicBezTo>
                      <a:cubicBezTo>
                        <a:pt x="351662" y="-14622"/>
                        <a:pt x="438943" y="77579"/>
                        <a:pt x="547688" y="23604"/>
                      </a:cubicBezTo>
                    </a:path>
                  </a:pathLst>
                </a:custGeom>
                <a:noFill/>
                <a:ln w="28575">
                  <a:solidFill>
                    <a:srgbClr val="EEA624"/>
                  </a:solidFill>
                  <a:headEnd type="none" w="med" len="med"/>
                  <a:tailEnd type="triangle" w="lg"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llipse 35">
                  <a:extLst>
                    <a:ext uri="{FF2B5EF4-FFF2-40B4-BE49-F238E27FC236}">
                      <a16:creationId xmlns:a16="http://schemas.microsoft.com/office/drawing/2014/main" id="{5EE10CCF-68D4-4694-B773-A2897BCDFFFB}"/>
                    </a:ext>
                  </a:extLst>
                </p:cNvPr>
                <p:cNvSpPr/>
                <p:nvPr/>
              </p:nvSpPr>
              <p:spPr>
                <a:xfrm>
                  <a:off x="1445636" y="3184639"/>
                  <a:ext cx="576528" cy="576528"/>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llipse 36">
                  <a:extLst>
                    <a:ext uri="{FF2B5EF4-FFF2-40B4-BE49-F238E27FC236}">
                      <a16:creationId xmlns:a16="http://schemas.microsoft.com/office/drawing/2014/main" id="{0F92A481-8291-42D6-A61D-CBE403F97984}"/>
                    </a:ext>
                  </a:extLst>
                </p:cNvPr>
                <p:cNvSpPr/>
                <p:nvPr/>
              </p:nvSpPr>
              <p:spPr>
                <a:xfrm>
                  <a:off x="1493679" y="4054114"/>
                  <a:ext cx="691833" cy="691833"/>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llipse 37">
                  <a:extLst>
                    <a:ext uri="{FF2B5EF4-FFF2-40B4-BE49-F238E27FC236}">
                      <a16:creationId xmlns:a16="http://schemas.microsoft.com/office/drawing/2014/main" id="{B527AE07-E20E-4080-BCE1-23D1608A3A5B}"/>
                    </a:ext>
                  </a:extLst>
                </p:cNvPr>
                <p:cNvSpPr/>
                <p:nvPr/>
              </p:nvSpPr>
              <p:spPr>
                <a:xfrm>
                  <a:off x="4059704" y="3222760"/>
                  <a:ext cx="922445" cy="922445"/>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Ellipse 38">
                  <a:extLst>
                    <a:ext uri="{FF2B5EF4-FFF2-40B4-BE49-F238E27FC236}">
                      <a16:creationId xmlns:a16="http://schemas.microsoft.com/office/drawing/2014/main" id="{84D4F9FF-B77B-464A-8C64-CC815555E045}"/>
                    </a:ext>
                  </a:extLst>
                </p:cNvPr>
                <p:cNvSpPr/>
                <p:nvPr/>
              </p:nvSpPr>
              <p:spPr>
                <a:xfrm>
                  <a:off x="4191568" y="4509052"/>
                  <a:ext cx="691833" cy="691833"/>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8" name="ZoneTexte 227">
              <a:extLst>
                <a:ext uri="{FF2B5EF4-FFF2-40B4-BE49-F238E27FC236}">
                  <a16:creationId xmlns:a16="http://schemas.microsoft.com/office/drawing/2014/main" id="{FA39CED3-6A47-4A52-906E-E7390167B93F}"/>
                </a:ext>
              </a:extLst>
            </p:cNvPr>
            <p:cNvSpPr txBox="1"/>
            <p:nvPr/>
          </p:nvSpPr>
          <p:spPr>
            <a:xfrm>
              <a:off x="3253667" y="5243777"/>
              <a:ext cx="2977019" cy="400110"/>
            </a:xfrm>
            <a:prstGeom prst="rect">
              <a:avLst/>
            </a:prstGeom>
            <a:noFill/>
          </p:spPr>
          <p:txBody>
            <a:bodyPr wrap="square" rtlCol="0">
              <a:spAutoFit/>
            </a:bodyPr>
            <a:lstStyle/>
            <a:p>
              <a:pPr algn="ctr"/>
              <a:r>
                <a:rPr lang="en-US" sz="2000" dirty="0"/>
                <a:t>2. Trajectories selection</a:t>
              </a:r>
              <a:endParaRPr lang="en-US" dirty="0"/>
            </a:p>
          </p:txBody>
        </p:sp>
      </p:grpSp>
      <p:grpSp>
        <p:nvGrpSpPr>
          <p:cNvPr id="20" name="Groupe 19">
            <a:extLst>
              <a:ext uri="{FF2B5EF4-FFF2-40B4-BE49-F238E27FC236}">
                <a16:creationId xmlns:a16="http://schemas.microsoft.com/office/drawing/2014/main" id="{D5ECA33A-3427-47BB-9317-2CFDCDE4E5CA}"/>
              </a:ext>
            </a:extLst>
          </p:cNvPr>
          <p:cNvGrpSpPr/>
          <p:nvPr/>
        </p:nvGrpSpPr>
        <p:grpSpPr>
          <a:xfrm>
            <a:off x="6076964" y="3217225"/>
            <a:ext cx="2977019" cy="2426662"/>
            <a:chOff x="6076964" y="3217225"/>
            <a:chExt cx="2977019" cy="2426662"/>
          </a:xfrm>
        </p:grpSpPr>
        <p:grpSp>
          <p:nvGrpSpPr>
            <p:cNvPr id="424" name="Groupe 423">
              <a:extLst>
                <a:ext uri="{FF2B5EF4-FFF2-40B4-BE49-F238E27FC236}">
                  <a16:creationId xmlns:a16="http://schemas.microsoft.com/office/drawing/2014/main" id="{7FBECEA6-9B0B-4C6B-B932-E2393C629A85}"/>
                </a:ext>
              </a:extLst>
            </p:cNvPr>
            <p:cNvGrpSpPr/>
            <p:nvPr/>
          </p:nvGrpSpPr>
          <p:grpSpPr>
            <a:xfrm>
              <a:off x="6316303" y="3217225"/>
              <a:ext cx="2411435" cy="1946566"/>
              <a:chOff x="6822785" y="3984667"/>
              <a:chExt cx="2411435" cy="1946566"/>
            </a:xfrm>
          </p:grpSpPr>
          <p:sp>
            <p:nvSpPr>
              <p:cNvPr id="386" name="Rectangle 385">
                <a:extLst>
                  <a:ext uri="{FF2B5EF4-FFF2-40B4-BE49-F238E27FC236}">
                    <a16:creationId xmlns:a16="http://schemas.microsoft.com/office/drawing/2014/main" id="{55BC860A-5F13-4D4C-82F8-96F6CE618413}"/>
                  </a:ext>
                </a:extLst>
              </p:cNvPr>
              <p:cNvSpPr/>
              <p:nvPr/>
            </p:nvSpPr>
            <p:spPr>
              <a:xfrm>
                <a:off x="6822785" y="3984667"/>
                <a:ext cx="2411435" cy="19465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76" name="Groupe 75">
                <a:extLst>
                  <a:ext uri="{FF2B5EF4-FFF2-40B4-BE49-F238E27FC236}">
                    <a16:creationId xmlns:a16="http://schemas.microsoft.com/office/drawing/2014/main" id="{E9D597A7-BC78-41AA-92F9-0E66C1CB488F}"/>
                  </a:ext>
                </a:extLst>
              </p:cNvPr>
              <p:cNvGrpSpPr/>
              <p:nvPr/>
            </p:nvGrpSpPr>
            <p:grpSpPr>
              <a:xfrm>
                <a:off x="6962437" y="4046130"/>
                <a:ext cx="2177712" cy="1710761"/>
                <a:chOff x="168321" y="2944557"/>
                <a:chExt cx="3536514" cy="2778200"/>
              </a:xfrm>
            </p:grpSpPr>
            <p:sp>
              <p:nvSpPr>
                <p:cNvPr id="45" name="Forme libre 433">
                  <a:extLst>
                    <a:ext uri="{FF2B5EF4-FFF2-40B4-BE49-F238E27FC236}">
                      <a16:creationId xmlns:a16="http://schemas.microsoft.com/office/drawing/2014/main" id="{AD38D7A4-C2F1-46B0-BF1D-ED985A921874}"/>
                    </a:ext>
                  </a:extLst>
                </p:cNvPr>
                <p:cNvSpPr/>
                <p:nvPr/>
              </p:nvSpPr>
              <p:spPr>
                <a:xfrm>
                  <a:off x="1655737" y="3850572"/>
                  <a:ext cx="259319" cy="259319"/>
                </a:xfrm>
                <a:custGeom>
                  <a:avLst/>
                  <a:gdLst>
                    <a:gd name="connsiteX0" fmla="*/ 0 w 80963"/>
                    <a:gd name="connsiteY0" fmla="*/ 0 h 80963"/>
                    <a:gd name="connsiteX1" fmla="*/ 80963 w 80963"/>
                    <a:gd name="connsiteY1" fmla="*/ 80963 h 80963"/>
                  </a:gdLst>
                  <a:ahLst/>
                  <a:cxnLst>
                    <a:cxn ang="0">
                      <a:pos x="connsiteX0" y="connsiteY0"/>
                    </a:cxn>
                    <a:cxn ang="0">
                      <a:pos x="connsiteX1" y="connsiteY1"/>
                    </a:cxn>
                  </a:cxnLst>
                  <a:rect l="l" t="t" r="r" b="b"/>
                  <a:pathLst>
                    <a:path w="80963" h="80963">
                      <a:moveTo>
                        <a:pt x="0" y="0"/>
                      </a:moveTo>
                      <a:lnTo>
                        <a:pt x="80963" y="8096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orme libre 434">
                  <a:extLst>
                    <a:ext uri="{FF2B5EF4-FFF2-40B4-BE49-F238E27FC236}">
                      <a16:creationId xmlns:a16="http://schemas.microsoft.com/office/drawing/2014/main" id="{3C1E3678-6947-4DD0-880D-3526492A3679}"/>
                    </a:ext>
                  </a:extLst>
                </p:cNvPr>
                <p:cNvSpPr/>
                <p:nvPr/>
              </p:nvSpPr>
              <p:spPr>
                <a:xfrm rot="5400000">
                  <a:off x="1655737" y="3857884"/>
                  <a:ext cx="259319" cy="259319"/>
                </a:xfrm>
                <a:custGeom>
                  <a:avLst/>
                  <a:gdLst>
                    <a:gd name="connsiteX0" fmla="*/ 0 w 80963"/>
                    <a:gd name="connsiteY0" fmla="*/ 0 h 80963"/>
                    <a:gd name="connsiteX1" fmla="*/ 80963 w 80963"/>
                    <a:gd name="connsiteY1" fmla="*/ 80963 h 80963"/>
                  </a:gdLst>
                  <a:ahLst/>
                  <a:cxnLst>
                    <a:cxn ang="0">
                      <a:pos x="connsiteX0" y="connsiteY0"/>
                    </a:cxn>
                    <a:cxn ang="0">
                      <a:pos x="connsiteX1" y="connsiteY1"/>
                    </a:cxn>
                  </a:cxnLst>
                  <a:rect l="l" t="t" r="r" b="b"/>
                  <a:pathLst>
                    <a:path w="80963" h="80963">
                      <a:moveTo>
                        <a:pt x="0" y="0"/>
                      </a:moveTo>
                      <a:lnTo>
                        <a:pt x="80963" y="8096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Ellipse 48">
                  <a:extLst>
                    <a:ext uri="{FF2B5EF4-FFF2-40B4-BE49-F238E27FC236}">
                      <a16:creationId xmlns:a16="http://schemas.microsoft.com/office/drawing/2014/main" id="{13C703FC-D85A-43AA-9A96-2BD573FBB44E}"/>
                    </a:ext>
                  </a:extLst>
                </p:cNvPr>
                <p:cNvSpPr/>
                <p:nvPr/>
              </p:nvSpPr>
              <p:spPr>
                <a:xfrm>
                  <a:off x="1701488" y="5261536"/>
                  <a:ext cx="461222" cy="461221"/>
                </a:xfrm>
                <a:prstGeom prst="ellipse">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Ellipse 49">
                  <a:extLst>
                    <a:ext uri="{FF2B5EF4-FFF2-40B4-BE49-F238E27FC236}">
                      <a16:creationId xmlns:a16="http://schemas.microsoft.com/office/drawing/2014/main" id="{202C4CB6-716E-4F7A-987C-C05CD7651477}"/>
                    </a:ext>
                  </a:extLst>
                </p:cNvPr>
                <p:cNvSpPr/>
                <p:nvPr/>
              </p:nvSpPr>
              <p:spPr>
                <a:xfrm>
                  <a:off x="1835350" y="2944557"/>
                  <a:ext cx="290983" cy="290983"/>
                </a:xfrm>
                <a:prstGeom prst="ellipse">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orme libre 394">
                  <a:extLst>
                    <a:ext uri="{FF2B5EF4-FFF2-40B4-BE49-F238E27FC236}">
                      <a16:creationId xmlns:a16="http://schemas.microsoft.com/office/drawing/2014/main" id="{CE274D5C-5D84-42A5-88D3-79C81DE95BCC}"/>
                    </a:ext>
                  </a:extLst>
                </p:cNvPr>
                <p:cNvSpPr/>
                <p:nvPr/>
              </p:nvSpPr>
              <p:spPr>
                <a:xfrm>
                  <a:off x="679331" y="3346446"/>
                  <a:ext cx="2119921" cy="485159"/>
                </a:xfrm>
                <a:custGeom>
                  <a:avLst/>
                  <a:gdLst>
                    <a:gd name="connsiteX0" fmla="*/ 0 w 452438"/>
                    <a:gd name="connsiteY0" fmla="*/ 78581 h 130969"/>
                    <a:gd name="connsiteX1" fmla="*/ 276225 w 452438"/>
                    <a:gd name="connsiteY1" fmla="*/ 0 h 130969"/>
                    <a:gd name="connsiteX2" fmla="*/ 452438 w 452438"/>
                    <a:gd name="connsiteY2" fmla="*/ 130969 h 130969"/>
                    <a:gd name="connsiteX0" fmla="*/ 0 w 452438"/>
                    <a:gd name="connsiteY0" fmla="*/ 79427 h 131815"/>
                    <a:gd name="connsiteX1" fmla="*/ 276225 w 452438"/>
                    <a:gd name="connsiteY1" fmla="*/ 846 h 131815"/>
                    <a:gd name="connsiteX2" fmla="*/ 452438 w 452438"/>
                    <a:gd name="connsiteY2" fmla="*/ 131815 h 131815"/>
                    <a:gd name="connsiteX0" fmla="*/ 0 w 519113"/>
                    <a:gd name="connsiteY0" fmla="*/ 78954 h 112292"/>
                    <a:gd name="connsiteX1" fmla="*/ 276225 w 519113"/>
                    <a:gd name="connsiteY1" fmla="*/ 373 h 112292"/>
                    <a:gd name="connsiteX2" fmla="*/ 519113 w 519113"/>
                    <a:gd name="connsiteY2" fmla="*/ 112292 h 112292"/>
                    <a:gd name="connsiteX0" fmla="*/ 0 w 519113"/>
                    <a:gd name="connsiteY0" fmla="*/ 78954 h 112292"/>
                    <a:gd name="connsiteX1" fmla="*/ 276225 w 519113"/>
                    <a:gd name="connsiteY1" fmla="*/ 373 h 112292"/>
                    <a:gd name="connsiteX2" fmla="*/ 519113 w 519113"/>
                    <a:gd name="connsiteY2" fmla="*/ 112292 h 112292"/>
                    <a:gd name="connsiteX0" fmla="*/ 0 w 509588"/>
                    <a:gd name="connsiteY0" fmla="*/ 80036 h 151474"/>
                    <a:gd name="connsiteX1" fmla="*/ 276225 w 509588"/>
                    <a:gd name="connsiteY1" fmla="*/ 1455 h 151474"/>
                    <a:gd name="connsiteX2" fmla="*/ 509588 w 509588"/>
                    <a:gd name="connsiteY2" fmla="*/ 151474 h 151474"/>
                  </a:gdLst>
                  <a:ahLst/>
                  <a:cxnLst>
                    <a:cxn ang="0">
                      <a:pos x="connsiteX0" y="connsiteY0"/>
                    </a:cxn>
                    <a:cxn ang="0">
                      <a:pos x="connsiteX1" y="connsiteY1"/>
                    </a:cxn>
                    <a:cxn ang="0">
                      <a:pos x="connsiteX2" y="connsiteY2"/>
                    </a:cxn>
                  </a:cxnLst>
                  <a:rect l="l" t="t" r="r" b="b"/>
                  <a:pathLst>
                    <a:path w="509588" h="151474">
                      <a:moveTo>
                        <a:pt x="0" y="80036"/>
                      </a:moveTo>
                      <a:cubicBezTo>
                        <a:pt x="92075" y="53842"/>
                        <a:pt x="191294" y="-10451"/>
                        <a:pt x="276225" y="1455"/>
                      </a:cubicBezTo>
                      <a:cubicBezTo>
                        <a:pt x="361156" y="13361"/>
                        <a:pt x="417512" y="136393"/>
                        <a:pt x="509588" y="151474"/>
                      </a:cubicBezTo>
                    </a:path>
                  </a:pathLst>
                </a:custGeom>
                <a:noFill/>
                <a:ln w="28575">
                  <a:solidFill>
                    <a:srgbClr val="F4A620"/>
                  </a:solidFill>
                  <a:headEnd type="none" w="med" len="med"/>
                  <a:tailEnd type="triangle" w="lg"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orme libre 395">
                  <a:extLst>
                    <a:ext uri="{FF2B5EF4-FFF2-40B4-BE49-F238E27FC236}">
                      <a16:creationId xmlns:a16="http://schemas.microsoft.com/office/drawing/2014/main" id="{B05308D8-D63A-4252-9892-1D047651970C}"/>
                    </a:ext>
                  </a:extLst>
                </p:cNvPr>
                <p:cNvSpPr/>
                <p:nvPr/>
              </p:nvSpPr>
              <p:spPr>
                <a:xfrm>
                  <a:off x="661667" y="4680330"/>
                  <a:ext cx="2249618" cy="389706"/>
                </a:xfrm>
                <a:custGeom>
                  <a:avLst/>
                  <a:gdLst>
                    <a:gd name="connsiteX0" fmla="*/ 0 w 452438"/>
                    <a:gd name="connsiteY0" fmla="*/ 78581 h 130969"/>
                    <a:gd name="connsiteX1" fmla="*/ 276225 w 452438"/>
                    <a:gd name="connsiteY1" fmla="*/ 0 h 130969"/>
                    <a:gd name="connsiteX2" fmla="*/ 452438 w 452438"/>
                    <a:gd name="connsiteY2" fmla="*/ 130969 h 130969"/>
                    <a:gd name="connsiteX0" fmla="*/ 0 w 452438"/>
                    <a:gd name="connsiteY0" fmla="*/ 79427 h 131815"/>
                    <a:gd name="connsiteX1" fmla="*/ 276225 w 452438"/>
                    <a:gd name="connsiteY1" fmla="*/ 846 h 131815"/>
                    <a:gd name="connsiteX2" fmla="*/ 452438 w 452438"/>
                    <a:gd name="connsiteY2" fmla="*/ 131815 h 131815"/>
                    <a:gd name="connsiteX0" fmla="*/ 0 w 519113"/>
                    <a:gd name="connsiteY0" fmla="*/ 78954 h 112292"/>
                    <a:gd name="connsiteX1" fmla="*/ 276225 w 519113"/>
                    <a:gd name="connsiteY1" fmla="*/ 373 h 112292"/>
                    <a:gd name="connsiteX2" fmla="*/ 519113 w 519113"/>
                    <a:gd name="connsiteY2" fmla="*/ 112292 h 112292"/>
                    <a:gd name="connsiteX0" fmla="*/ 0 w 519113"/>
                    <a:gd name="connsiteY0" fmla="*/ 78954 h 112292"/>
                    <a:gd name="connsiteX1" fmla="*/ 276225 w 519113"/>
                    <a:gd name="connsiteY1" fmla="*/ 373 h 112292"/>
                    <a:gd name="connsiteX2" fmla="*/ 519113 w 519113"/>
                    <a:gd name="connsiteY2" fmla="*/ 112292 h 112292"/>
                    <a:gd name="connsiteX0" fmla="*/ 0 w 509588"/>
                    <a:gd name="connsiteY0" fmla="*/ 80036 h 151474"/>
                    <a:gd name="connsiteX1" fmla="*/ 276225 w 509588"/>
                    <a:gd name="connsiteY1" fmla="*/ 1455 h 151474"/>
                    <a:gd name="connsiteX2" fmla="*/ 509588 w 509588"/>
                    <a:gd name="connsiteY2" fmla="*/ 151474 h 151474"/>
                    <a:gd name="connsiteX0" fmla="*/ 0 w 671513"/>
                    <a:gd name="connsiteY0" fmla="*/ 190734 h 190734"/>
                    <a:gd name="connsiteX1" fmla="*/ 438150 w 671513"/>
                    <a:gd name="connsiteY1" fmla="*/ 234 h 190734"/>
                    <a:gd name="connsiteX2" fmla="*/ 671513 w 671513"/>
                    <a:gd name="connsiteY2" fmla="*/ 150253 h 190734"/>
                    <a:gd name="connsiteX0" fmla="*/ 0 w 671513"/>
                    <a:gd name="connsiteY0" fmla="*/ 131363 h 131363"/>
                    <a:gd name="connsiteX1" fmla="*/ 245269 w 671513"/>
                    <a:gd name="connsiteY1" fmla="*/ 394 h 131363"/>
                    <a:gd name="connsiteX2" fmla="*/ 671513 w 671513"/>
                    <a:gd name="connsiteY2" fmla="*/ 90882 h 131363"/>
                    <a:gd name="connsiteX0" fmla="*/ 0 w 552451"/>
                    <a:gd name="connsiteY0" fmla="*/ 132037 h 213000"/>
                    <a:gd name="connsiteX1" fmla="*/ 245269 w 552451"/>
                    <a:gd name="connsiteY1" fmla="*/ 1068 h 213000"/>
                    <a:gd name="connsiteX2" fmla="*/ 552451 w 552451"/>
                    <a:gd name="connsiteY2" fmla="*/ 213000 h 213000"/>
                    <a:gd name="connsiteX0" fmla="*/ 0 w 552451"/>
                    <a:gd name="connsiteY0" fmla="*/ 4325 h 95540"/>
                    <a:gd name="connsiteX1" fmla="*/ 257175 w 552451"/>
                    <a:gd name="connsiteY1" fmla="*/ 92431 h 95540"/>
                    <a:gd name="connsiteX2" fmla="*/ 552451 w 552451"/>
                    <a:gd name="connsiteY2" fmla="*/ 85288 h 95540"/>
                    <a:gd name="connsiteX0" fmla="*/ 0 w 549314"/>
                    <a:gd name="connsiteY0" fmla="*/ 5723 h 67584"/>
                    <a:gd name="connsiteX1" fmla="*/ 254038 w 549314"/>
                    <a:gd name="connsiteY1" fmla="*/ 64475 h 67584"/>
                    <a:gd name="connsiteX2" fmla="*/ 549314 w 549314"/>
                    <a:gd name="connsiteY2" fmla="*/ 57332 h 67584"/>
                    <a:gd name="connsiteX0" fmla="*/ 0 w 549314"/>
                    <a:gd name="connsiteY0" fmla="*/ 412 h 62273"/>
                    <a:gd name="connsiteX1" fmla="*/ 254038 w 549314"/>
                    <a:gd name="connsiteY1" fmla="*/ 59164 h 62273"/>
                    <a:gd name="connsiteX2" fmla="*/ 549314 w 549314"/>
                    <a:gd name="connsiteY2" fmla="*/ 52021 h 62273"/>
                    <a:gd name="connsiteX0" fmla="*/ 0 w 549314"/>
                    <a:gd name="connsiteY0" fmla="*/ 775 h 52384"/>
                    <a:gd name="connsiteX1" fmla="*/ 241491 w 549314"/>
                    <a:gd name="connsiteY1" fmla="*/ 33627 h 52384"/>
                    <a:gd name="connsiteX2" fmla="*/ 549314 w 549314"/>
                    <a:gd name="connsiteY2" fmla="*/ 52384 h 52384"/>
                  </a:gdLst>
                  <a:ahLst/>
                  <a:cxnLst>
                    <a:cxn ang="0">
                      <a:pos x="connsiteX0" y="connsiteY0"/>
                    </a:cxn>
                    <a:cxn ang="0">
                      <a:pos x="connsiteX1" y="connsiteY1"/>
                    </a:cxn>
                    <a:cxn ang="0">
                      <a:pos x="connsiteX2" y="connsiteY2"/>
                    </a:cxn>
                  </a:cxnLst>
                  <a:rect l="l" t="t" r="r" b="b"/>
                  <a:pathLst>
                    <a:path w="549314" h="52384">
                      <a:moveTo>
                        <a:pt x="0" y="775"/>
                      </a:moveTo>
                      <a:cubicBezTo>
                        <a:pt x="167354" y="-4699"/>
                        <a:pt x="149416" y="20133"/>
                        <a:pt x="241491" y="33627"/>
                      </a:cubicBezTo>
                      <a:cubicBezTo>
                        <a:pt x="333566" y="47121"/>
                        <a:pt x="457238" y="37303"/>
                        <a:pt x="549314" y="52384"/>
                      </a:cubicBezTo>
                    </a:path>
                  </a:pathLst>
                </a:custGeom>
                <a:noFill/>
                <a:ln w="28575">
                  <a:solidFill>
                    <a:srgbClr val="F4A620"/>
                  </a:solidFill>
                  <a:headEnd type="none" w="med" len="med"/>
                  <a:tailEnd type="triangle" w="lg"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orme libre 397">
                  <a:extLst>
                    <a:ext uri="{FF2B5EF4-FFF2-40B4-BE49-F238E27FC236}">
                      <a16:creationId xmlns:a16="http://schemas.microsoft.com/office/drawing/2014/main" id="{390DB579-A03D-48B7-9B90-C989AB0897DB}"/>
                    </a:ext>
                  </a:extLst>
                </p:cNvPr>
                <p:cNvSpPr/>
                <p:nvPr/>
              </p:nvSpPr>
              <p:spPr>
                <a:xfrm>
                  <a:off x="587801" y="3984817"/>
                  <a:ext cx="2203599" cy="450837"/>
                </a:xfrm>
                <a:custGeom>
                  <a:avLst/>
                  <a:gdLst>
                    <a:gd name="connsiteX0" fmla="*/ 0 w 452438"/>
                    <a:gd name="connsiteY0" fmla="*/ 78581 h 130969"/>
                    <a:gd name="connsiteX1" fmla="*/ 276225 w 452438"/>
                    <a:gd name="connsiteY1" fmla="*/ 0 h 130969"/>
                    <a:gd name="connsiteX2" fmla="*/ 452438 w 452438"/>
                    <a:gd name="connsiteY2" fmla="*/ 130969 h 130969"/>
                    <a:gd name="connsiteX0" fmla="*/ 0 w 452438"/>
                    <a:gd name="connsiteY0" fmla="*/ 79427 h 131815"/>
                    <a:gd name="connsiteX1" fmla="*/ 276225 w 452438"/>
                    <a:gd name="connsiteY1" fmla="*/ 846 h 131815"/>
                    <a:gd name="connsiteX2" fmla="*/ 452438 w 452438"/>
                    <a:gd name="connsiteY2" fmla="*/ 131815 h 131815"/>
                    <a:gd name="connsiteX0" fmla="*/ 0 w 519113"/>
                    <a:gd name="connsiteY0" fmla="*/ 78954 h 112292"/>
                    <a:gd name="connsiteX1" fmla="*/ 276225 w 519113"/>
                    <a:gd name="connsiteY1" fmla="*/ 373 h 112292"/>
                    <a:gd name="connsiteX2" fmla="*/ 519113 w 519113"/>
                    <a:gd name="connsiteY2" fmla="*/ 112292 h 112292"/>
                    <a:gd name="connsiteX0" fmla="*/ 0 w 519113"/>
                    <a:gd name="connsiteY0" fmla="*/ 78954 h 112292"/>
                    <a:gd name="connsiteX1" fmla="*/ 276225 w 519113"/>
                    <a:gd name="connsiteY1" fmla="*/ 373 h 112292"/>
                    <a:gd name="connsiteX2" fmla="*/ 519113 w 519113"/>
                    <a:gd name="connsiteY2" fmla="*/ 112292 h 112292"/>
                    <a:gd name="connsiteX0" fmla="*/ 0 w 509588"/>
                    <a:gd name="connsiteY0" fmla="*/ 80036 h 151474"/>
                    <a:gd name="connsiteX1" fmla="*/ 276225 w 509588"/>
                    <a:gd name="connsiteY1" fmla="*/ 1455 h 151474"/>
                    <a:gd name="connsiteX2" fmla="*/ 509588 w 509588"/>
                    <a:gd name="connsiteY2" fmla="*/ 151474 h 151474"/>
                    <a:gd name="connsiteX0" fmla="*/ 0 w 671513"/>
                    <a:gd name="connsiteY0" fmla="*/ 190734 h 190734"/>
                    <a:gd name="connsiteX1" fmla="*/ 438150 w 671513"/>
                    <a:gd name="connsiteY1" fmla="*/ 234 h 190734"/>
                    <a:gd name="connsiteX2" fmla="*/ 671513 w 671513"/>
                    <a:gd name="connsiteY2" fmla="*/ 150253 h 190734"/>
                    <a:gd name="connsiteX0" fmla="*/ 0 w 671513"/>
                    <a:gd name="connsiteY0" fmla="*/ 131363 h 131363"/>
                    <a:gd name="connsiteX1" fmla="*/ 245269 w 671513"/>
                    <a:gd name="connsiteY1" fmla="*/ 394 h 131363"/>
                    <a:gd name="connsiteX2" fmla="*/ 671513 w 671513"/>
                    <a:gd name="connsiteY2" fmla="*/ 90882 h 131363"/>
                    <a:gd name="connsiteX0" fmla="*/ 0 w 552451"/>
                    <a:gd name="connsiteY0" fmla="*/ 132037 h 213000"/>
                    <a:gd name="connsiteX1" fmla="*/ 245269 w 552451"/>
                    <a:gd name="connsiteY1" fmla="*/ 1068 h 213000"/>
                    <a:gd name="connsiteX2" fmla="*/ 552451 w 552451"/>
                    <a:gd name="connsiteY2" fmla="*/ 213000 h 213000"/>
                    <a:gd name="connsiteX0" fmla="*/ 0 w 552451"/>
                    <a:gd name="connsiteY0" fmla="*/ 4325 h 95540"/>
                    <a:gd name="connsiteX1" fmla="*/ 257175 w 552451"/>
                    <a:gd name="connsiteY1" fmla="*/ 92431 h 95540"/>
                    <a:gd name="connsiteX2" fmla="*/ 552451 w 552451"/>
                    <a:gd name="connsiteY2" fmla="*/ 85288 h 95540"/>
                    <a:gd name="connsiteX0" fmla="*/ 0 w 552451"/>
                    <a:gd name="connsiteY0" fmla="*/ 37592 h 118555"/>
                    <a:gd name="connsiteX1" fmla="*/ 257175 w 552451"/>
                    <a:gd name="connsiteY1" fmla="*/ 4254 h 118555"/>
                    <a:gd name="connsiteX2" fmla="*/ 552451 w 552451"/>
                    <a:gd name="connsiteY2" fmla="*/ 118555 h 118555"/>
                    <a:gd name="connsiteX0" fmla="*/ 0 w 547688"/>
                    <a:gd name="connsiteY0" fmla="*/ 102261 h 102261"/>
                    <a:gd name="connsiteX1" fmla="*/ 257175 w 547688"/>
                    <a:gd name="connsiteY1" fmla="*/ 68923 h 102261"/>
                    <a:gd name="connsiteX2" fmla="*/ 547688 w 547688"/>
                    <a:gd name="connsiteY2" fmla="*/ 2249 h 102261"/>
                    <a:gd name="connsiteX0" fmla="*/ 0 w 547688"/>
                    <a:gd name="connsiteY0" fmla="*/ 100012 h 100012"/>
                    <a:gd name="connsiteX1" fmla="*/ 257175 w 547688"/>
                    <a:gd name="connsiteY1" fmla="*/ 66674 h 100012"/>
                    <a:gd name="connsiteX2" fmla="*/ 547688 w 547688"/>
                    <a:gd name="connsiteY2" fmla="*/ 0 h 100012"/>
                    <a:gd name="connsiteX0" fmla="*/ 0 w 547688"/>
                    <a:gd name="connsiteY0" fmla="*/ 123616 h 123616"/>
                    <a:gd name="connsiteX1" fmla="*/ 260381 w 547688"/>
                    <a:gd name="connsiteY1" fmla="*/ 2047 h 123616"/>
                    <a:gd name="connsiteX2" fmla="*/ 547688 w 547688"/>
                    <a:gd name="connsiteY2" fmla="*/ 23604 h 123616"/>
                  </a:gdLst>
                  <a:ahLst/>
                  <a:cxnLst>
                    <a:cxn ang="0">
                      <a:pos x="connsiteX0" y="connsiteY0"/>
                    </a:cxn>
                    <a:cxn ang="0">
                      <a:pos x="connsiteX1" y="connsiteY1"/>
                    </a:cxn>
                    <a:cxn ang="0">
                      <a:pos x="connsiteX2" y="connsiteY2"/>
                    </a:cxn>
                  </a:cxnLst>
                  <a:rect l="l" t="t" r="r" b="b"/>
                  <a:pathLst>
                    <a:path w="547688" h="123616">
                      <a:moveTo>
                        <a:pt x="0" y="123616"/>
                      </a:moveTo>
                      <a:cubicBezTo>
                        <a:pt x="92075" y="97422"/>
                        <a:pt x="169100" y="18716"/>
                        <a:pt x="260381" y="2047"/>
                      </a:cubicBezTo>
                      <a:cubicBezTo>
                        <a:pt x="351662" y="-14622"/>
                        <a:pt x="438943" y="77579"/>
                        <a:pt x="547688" y="23604"/>
                      </a:cubicBezTo>
                    </a:path>
                  </a:pathLst>
                </a:custGeom>
                <a:noFill/>
                <a:ln w="28575">
                  <a:solidFill>
                    <a:srgbClr val="C00000"/>
                  </a:solidFill>
                  <a:headEnd type="none" w="med" len="med"/>
                  <a:tailEnd type="triangle" w="lg"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Ellipse 54">
                  <a:extLst>
                    <a:ext uri="{FF2B5EF4-FFF2-40B4-BE49-F238E27FC236}">
                      <a16:creationId xmlns:a16="http://schemas.microsoft.com/office/drawing/2014/main" id="{6A072134-C30C-4B93-9297-12D71F5DED28}"/>
                    </a:ext>
                  </a:extLst>
                </p:cNvPr>
                <p:cNvSpPr/>
                <p:nvPr/>
              </p:nvSpPr>
              <p:spPr>
                <a:xfrm>
                  <a:off x="168321" y="3442623"/>
                  <a:ext cx="576528" cy="576527"/>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Ellipse 55">
                  <a:extLst>
                    <a:ext uri="{FF2B5EF4-FFF2-40B4-BE49-F238E27FC236}">
                      <a16:creationId xmlns:a16="http://schemas.microsoft.com/office/drawing/2014/main" id="{B3D55E25-708A-4EC3-8DFF-CE7788A78508}"/>
                    </a:ext>
                  </a:extLst>
                </p:cNvPr>
                <p:cNvSpPr/>
                <p:nvPr/>
              </p:nvSpPr>
              <p:spPr>
                <a:xfrm>
                  <a:off x="2782391" y="3480744"/>
                  <a:ext cx="922444" cy="922443"/>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Ellipse 56">
                  <a:extLst>
                    <a:ext uri="{FF2B5EF4-FFF2-40B4-BE49-F238E27FC236}">
                      <a16:creationId xmlns:a16="http://schemas.microsoft.com/office/drawing/2014/main" id="{38AFA74B-7868-4ADF-A1DB-C8080BC94047}"/>
                    </a:ext>
                  </a:extLst>
                </p:cNvPr>
                <p:cNvSpPr/>
                <p:nvPr/>
              </p:nvSpPr>
              <p:spPr>
                <a:xfrm>
                  <a:off x="2914254" y="4767037"/>
                  <a:ext cx="691833" cy="691832"/>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e 57">
                  <a:extLst>
                    <a:ext uri="{FF2B5EF4-FFF2-40B4-BE49-F238E27FC236}">
                      <a16:creationId xmlns:a16="http://schemas.microsoft.com/office/drawing/2014/main" id="{DD4E3A6C-D0F2-49C8-B650-9CF7DBEB2014}"/>
                    </a:ext>
                  </a:extLst>
                </p:cNvPr>
                <p:cNvGrpSpPr/>
                <p:nvPr/>
              </p:nvGrpSpPr>
              <p:grpSpPr>
                <a:xfrm rot="241783">
                  <a:off x="1981125" y="3060400"/>
                  <a:ext cx="853516" cy="469549"/>
                  <a:chOff x="5135300" y="1394566"/>
                  <a:chExt cx="620900" cy="341581"/>
                </a:xfrm>
              </p:grpSpPr>
              <p:sp>
                <p:nvSpPr>
                  <p:cNvPr id="59" name="Forme libre : forme 58">
                    <a:extLst>
                      <a:ext uri="{FF2B5EF4-FFF2-40B4-BE49-F238E27FC236}">
                        <a16:creationId xmlns:a16="http://schemas.microsoft.com/office/drawing/2014/main" id="{2DFE7C3A-D202-485B-B19E-0A32C0F1C2F1}"/>
                      </a:ext>
                    </a:extLst>
                  </p:cNvPr>
                  <p:cNvSpPr/>
                  <p:nvPr/>
                </p:nvSpPr>
                <p:spPr>
                  <a:xfrm rot="1693035">
                    <a:off x="5200254" y="1585721"/>
                    <a:ext cx="263952" cy="64312"/>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10112"/>
                      <a:gd name="connsiteY0" fmla="*/ 1456 h 13009"/>
                      <a:gd name="connsiteX1" fmla="*/ 9151 w 10112"/>
                      <a:gd name="connsiteY1" fmla="*/ 1689 h 13009"/>
                      <a:gd name="connsiteX2" fmla="*/ 9178 w 10112"/>
                      <a:gd name="connsiteY2" fmla="*/ 12408 h 13009"/>
                      <a:gd name="connsiteX3" fmla="*/ 7246 w 10112"/>
                      <a:gd name="connsiteY3" fmla="*/ 6118 h 13009"/>
                      <a:gd name="connsiteX0" fmla="*/ 0 w 10112"/>
                      <a:gd name="connsiteY0" fmla="*/ 2205 h 12199"/>
                      <a:gd name="connsiteX1" fmla="*/ 9151 w 10112"/>
                      <a:gd name="connsiteY1" fmla="*/ 879 h 12199"/>
                      <a:gd name="connsiteX2" fmla="*/ 9178 w 10112"/>
                      <a:gd name="connsiteY2" fmla="*/ 11598 h 12199"/>
                      <a:gd name="connsiteX3" fmla="*/ 7246 w 10112"/>
                      <a:gd name="connsiteY3" fmla="*/ 5308 h 12199"/>
                      <a:gd name="connsiteX0" fmla="*/ 0 w 9915"/>
                      <a:gd name="connsiteY0" fmla="*/ 2867 h 12578"/>
                      <a:gd name="connsiteX1" fmla="*/ 9151 w 9915"/>
                      <a:gd name="connsiteY1" fmla="*/ 650 h 12578"/>
                      <a:gd name="connsiteX2" fmla="*/ 9178 w 9915"/>
                      <a:gd name="connsiteY2" fmla="*/ 12260 h 12578"/>
                      <a:gd name="connsiteX3" fmla="*/ 7246 w 9915"/>
                      <a:gd name="connsiteY3" fmla="*/ 5970 h 12578"/>
                      <a:gd name="connsiteX0" fmla="*/ 0 w 9964"/>
                      <a:gd name="connsiteY0" fmla="*/ 2590 h 10311"/>
                      <a:gd name="connsiteX1" fmla="*/ 9229 w 9964"/>
                      <a:gd name="connsiteY1" fmla="*/ 828 h 10311"/>
                      <a:gd name="connsiteX2" fmla="*/ 9257 w 9964"/>
                      <a:gd name="connsiteY2" fmla="*/ 10058 h 10311"/>
                      <a:gd name="connsiteX3" fmla="*/ 7308 w 9964"/>
                      <a:gd name="connsiteY3" fmla="*/ 5057 h 10311"/>
                      <a:gd name="connsiteX0" fmla="*/ 0 w 10120"/>
                      <a:gd name="connsiteY0" fmla="*/ 2512 h 10141"/>
                      <a:gd name="connsiteX1" fmla="*/ 9262 w 10120"/>
                      <a:gd name="connsiteY1" fmla="*/ 803 h 10141"/>
                      <a:gd name="connsiteX2" fmla="*/ 9290 w 10120"/>
                      <a:gd name="connsiteY2" fmla="*/ 9755 h 10141"/>
                      <a:gd name="connsiteX3" fmla="*/ 7334 w 10120"/>
                      <a:gd name="connsiteY3" fmla="*/ 4904 h 10141"/>
                      <a:gd name="connsiteX0" fmla="*/ 0 w 10120"/>
                      <a:gd name="connsiteY0" fmla="*/ 2512 h 10344"/>
                      <a:gd name="connsiteX1" fmla="*/ 9262 w 10120"/>
                      <a:gd name="connsiteY1" fmla="*/ 803 h 10344"/>
                      <a:gd name="connsiteX2" fmla="*/ 9290 w 10120"/>
                      <a:gd name="connsiteY2" fmla="*/ 9755 h 10344"/>
                      <a:gd name="connsiteX3" fmla="*/ 7334 w 10120"/>
                      <a:gd name="connsiteY3" fmla="*/ 4904 h 10344"/>
                      <a:gd name="connsiteX0" fmla="*/ 0 w 10120"/>
                      <a:gd name="connsiteY0" fmla="*/ 2512 h 10460"/>
                      <a:gd name="connsiteX1" fmla="*/ 9262 w 10120"/>
                      <a:gd name="connsiteY1" fmla="*/ 803 h 10460"/>
                      <a:gd name="connsiteX2" fmla="*/ 9290 w 10120"/>
                      <a:gd name="connsiteY2" fmla="*/ 9755 h 10460"/>
                      <a:gd name="connsiteX3" fmla="*/ 7334 w 10120"/>
                      <a:gd name="connsiteY3" fmla="*/ 4904 h 10460"/>
                      <a:gd name="connsiteX0" fmla="*/ 0 w 10120"/>
                      <a:gd name="connsiteY0" fmla="*/ 2512 h 10460"/>
                      <a:gd name="connsiteX1" fmla="*/ 9262 w 10120"/>
                      <a:gd name="connsiteY1" fmla="*/ 803 h 10460"/>
                      <a:gd name="connsiteX2" fmla="*/ 9290 w 10120"/>
                      <a:gd name="connsiteY2" fmla="*/ 9755 h 10460"/>
                      <a:gd name="connsiteX3" fmla="*/ 7334 w 10120"/>
                      <a:gd name="connsiteY3" fmla="*/ 4904 h 10460"/>
                      <a:gd name="connsiteX4" fmla="*/ 7316 w 10120"/>
                      <a:gd name="connsiteY4" fmla="*/ 5401 h 10460"/>
                      <a:gd name="connsiteX0" fmla="*/ 0 w 10120"/>
                      <a:gd name="connsiteY0" fmla="*/ 2512 h 9894"/>
                      <a:gd name="connsiteX1" fmla="*/ 9262 w 10120"/>
                      <a:gd name="connsiteY1" fmla="*/ 803 h 9894"/>
                      <a:gd name="connsiteX2" fmla="*/ 9290 w 10120"/>
                      <a:gd name="connsiteY2" fmla="*/ 9755 h 9894"/>
                      <a:gd name="connsiteX3" fmla="*/ 7334 w 10120"/>
                      <a:gd name="connsiteY3" fmla="*/ 4904 h 9894"/>
                      <a:gd name="connsiteX4" fmla="*/ 8120 w 10120"/>
                      <a:gd name="connsiteY4" fmla="*/ 4242 h 9894"/>
                      <a:gd name="connsiteX0" fmla="*/ 0 w 10000"/>
                      <a:gd name="connsiteY0" fmla="*/ 2539 h 10111"/>
                      <a:gd name="connsiteX1" fmla="*/ 9152 w 10000"/>
                      <a:gd name="connsiteY1" fmla="*/ 812 h 10111"/>
                      <a:gd name="connsiteX2" fmla="*/ 9180 w 10000"/>
                      <a:gd name="connsiteY2" fmla="*/ 9860 h 10111"/>
                      <a:gd name="connsiteX3" fmla="*/ 7247 w 10000"/>
                      <a:gd name="connsiteY3" fmla="*/ 4957 h 10111"/>
                      <a:gd name="connsiteX4" fmla="*/ 8024 w 10000"/>
                      <a:gd name="connsiteY4" fmla="*/ 4287 h 10111"/>
                      <a:gd name="connsiteX0" fmla="*/ 0 w 10000"/>
                      <a:gd name="connsiteY0" fmla="*/ 2539 h 9996"/>
                      <a:gd name="connsiteX1" fmla="*/ 9152 w 10000"/>
                      <a:gd name="connsiteY1" fmla="*/ 812 h 9996"/>
                      <a:gd name="connsiteX2" fmla="*/ 9180 w 10000"/>
                      <a:gd name="connsiteY2" fmla="*/ 9860 h 9996"/>
                      <a:gd name="connsiteX3" fmla="*/ 7247 w 10000"/>
                      <a:gd name="connsiteY3" fmla="*/ 4957 h 9996"/>
                      <a:gd name="connsiteX4" fmla="*/ 8574 w 10000"/>
                      <a:gd name="connsiteY4" fmla="*/ 5328 h 9996"/>
                      <a:gd name="connsiteX0" fmla="*/ 0 w 10000"/>
                      <a:gd name="connsiteY0" fmla="*/ 2540 h 10041"/>
                      <a:gd name="connsiteX1" fmla="*/ 9152 w 10000"/>
                      <a:gd name="connsiteY1" fmla="*/ 812 h 10041"/>
                      <a:gd name="connsiteX2" fmla="*/ 9180 w 10000"/>
                      <a:gd name="connsiteY2" fmla="*/ 9864 h 10041"/>
                      <a:gd name="connsiteX3" fmla="*/ 7247 w 10000"/>
                      <a:gd name="connsiteY3" fmla="*/ 4959 h 10041"/>
                      <a:gd name="connsiteX4" fmla="*/ 8574 w 10000"/>
                      <a:gd name="connsiteY4" fmla="*/ 5330 h 10041"/>
                      <a:gd name="connsiteX0" fmla="*/ 0 w 9874"/>
                      <a:gd name="connsiteY0" fmla="*/ 2540 h 10157"/>
                      <a:gd name="connsiteX1" fmla="*/ 9152 w 9874"/>
                      <a:gd name="connsiteY1" fmla="*/ 812 h 10157"/>
                      <a:gd name="connsiteX2" fmla="*/ 9180 w 9874"/>
                      <a:gd name="connsiteY2" fmla="*/ 9864 h 10157"/>
                      <a:gd name="connsiteX3" fmla="*/ 7430 w 9874"/>
                      <a:gd name="connsiteY3" fmla="*/ 6912 h 10157"/>
                      <a:gd name="connsiteX4" fmla="*/ 8574 w 9874"/>
                      <a:gd name="connsiteY4" fmla="*/ 5330 h 10157"/>
                      <a:gd name="connsiteX0" fmla="*/ 0 w 10000"/>
                      <a:gd name="connsiteY0" fmla="*/ 2501 h 9905"/>
                      <a:gd name="connsiteX1" fmla="*/ 9269 w 10000"/>
                      <a:gd name="connsiteY1" fmla="*/ 799 h 9905"/>
                      <a:gd name="connsiteX2" fmla="*/ 9297 w 10000"/>
                      <a:gd name="connsiteY2" fmla="*/ 9712 h 9905"/>
                      <a:gd name="connsiteX3" fmla="*/ 7525 w 10000"/>
                      <a:gd name="connsiteY3" fmla="*/ 6805 h 9905"/>
                      <a:gd name="connsiteX4" fmla="*/ 8683 w 10000"/>
                      <a:gd name="connsiteY4" fmla="*/ 5248 h 9905"/>
                      <a:gd name="connsiteX0" fmla="*/ 0 w 10000"/>
                      <a:gd name="connsiteY0" fmla="*/ 2525 h 10019"/>
                      <a:gd name="connsiteX1" fmla="*/ 9269 w 10000"/>
                      <a:gd name="connsiteY1" fmla="*/ 807 h 10019"/>
                      <a:gd name="connsiteX2" fmla="*/ 9297 w 10000"/>
                      <a:gd name="connsiteY2" fmla="*/ 9805 h 10019"/>
                      <a:gd name="connsiteX3" fmla="*/ 7525 w 10000"/>
                      <a:gd name="connsiteY3" fmla="*/ 6870 h 10019"/>
                      <a:gd name="connsiteX4" fmla="*/ 8590 w 10000"/>
                      <a:gd name="connsiteY4" fmla="*/ 3098 h 10019"/>
                      <a:gd name="connsiteX0" fmla="*/ 0 w 10000"/>
                      <a:gd name="connsiteY0" fmla="*/ 2525 h 10318"/>
                      <a:gd name="connsiteX1" fmla="*/ 9269 w 10000"/>
                      <a:gd name="connsiteY1" fmla="*/ 807 h 10318"/>
                      <a:gd name="connsiteX2" fmla="*/ 9297 w 10000"/>
                      <a:gd name="connsiteY2" fmla="*/ 9805 h 10318"/>
                      <a:gd name="connsiteX3" fmla="*/ 7525 w 10000"/>
                      <a:gd name="connsiteY3" fmla="*/ 6870 h 10318"/>
                      <a:gd name="connsiteX4" fmla="*/ 8590 w 10000"/>
                      <a:gd name="connsiteY4" fmla="*/ 3098 h 10318"/>
                      <a:gd name="connsiteX0" fmla="*/ 0 w 10000"/>
                      <a:gd name="connsiteY0" fmla="*/ 2525 h 10012"/>
                      <a:gd name="connsiteX1" fmla="*/ 9269 w 10000"/>
                      <a:gd name="connsiteY1" fmla="*/ 807 h 10012"/>
                      <a:gd name="connsiteX2" fmla="*/ 9297 w 10000"/>
                      <a:gd name="connsiteY2" fmla="*/ 9805 h 10012"/>
                      <a:gd name="connsiteX3" fmla="*/ 7525 w 10000"/>
                      <a:gd name="connsiteY3" fmla="*/ 6870 h 10012"/>
                      <a:gd name="connsiteX4" fmla="*/ 8683 w 10000"/>
                      <a:gd name="connsiteY4" fmla="*/ 3874 h 10012"/>
                      <a:gd name="connsiteX0" fmla="*/ 0 w 10000"/>
                      <a:gd name="connsiteY0" fmla="*/ 2525 h 10012"/>
                      <a:gd name="connsiteX1" fmla="*/ 9269 w 10000"/>
                      <a:gd name="connsiteY1" fmla="*/ 807 h 10012"/>
                      <a:gd name="connsiteX2" fmla="*/ 9297 w 10000"/>
                      <a:gd name="connsiteY2" fmla="*/ 9805 h 10012"/>
                      <a:gd name="connsiteX3" fmla="*/ 7525 w 10000"/>
                      <a:gd name="connsiteY3" fmla="*/ 6870 h 10012"/>
                      <a:gd name="connsiteX4" fmla="*/ 8683 w 10000"/>
                      <a:gd name="connsiteY4" fmla="*/ 3874 h 10012"/>
                      <a:gd name="connsiteX0" fmla="*/ 0 w 10000"/>
                      <a:gd name="connsiteY0" fmla="*/ 2525 h 10012"/>
                      <a:gd name="connsiteX1" fmla="*/ 9269 w 10000"/>
                      <a:gd name="connsiteY1" fmla="*/ 807 h 10012"/>
                      <a:gd name="connsiteX2" fmla="*/ 9297 w 10000"/>
                      <a:gd name="connsiteY2" fmla="*/ 9805 h 10012"/>
                      <a:gd name="connsiteX3" fmla="*/ 7525 w 10000"/>
                      <a:gd name="connsiteY3" fmla="*/ 6870 h 10012"/>
                      <a:gd name="connsiteX4" fmla="*/ 8683 w 10000"/>
                      <a:gd name="connsiteY4" fmla="*/ 3874 h 10012"/>
                      <a:gd name="connsiteX0" fmla="*/ 0 w 10000"/>
                      <a:gd name="connsiteY0" fmla="*/ 2525 h 10013"/>
                      <a:gd name="connsiteX1" fmla="*/ 9269 w 10000"/>
                      <a:gd name="connsiteY1" fmla="*/ 807 h 10013"/>
                      <a:gd name="connsiteX2" fmla="*/ 9297 w 10000"/>
                      <a:gd name="connsiteY2" fmla="*/ 9805 h 10013"/>
                      <a:gd name="connsiteX3" fmla="*/ 7525 w 10000"/>
                      <a:gd name="connsiteY3" fmla="*/ 6870 h 10013"/>
                      <a:gd name="connsiteX4" fmla="*/ 8281 w 10000"/>
                      <a:gd name="connsiteY4" fmla="*/ 3745 h 10013"/>
                      <a:gd name="connsiteX0" fmla="*/ 0 w 10000"/>
                      <a:gd name="connsiteY0" fmla="*/ 2525 h 10137"/>
                      <a:gd name="connsiteX1" fmla="*/ 9269 w 10000"/>
                      <a:gd name="connsiteY1" fmla="*/ 807 h 10137"/>
                      <a:gd name="connsiteX2" fmla="*/ 9297 w 10000"/>
                      <a:gd name="connsiteY2" fmla="*/ 9805 h 10137"/>
                      <a:gd name="connsiteX3" fmla="*/ 7525 w 10000"/>
                      <a:gd name="connsiteY3" fmla="*/ 6870 h 10137"/>
                      <a:gd name="connsiteX4" fmla="*/ 8281 w 10000"/>
                      <a:gd name="connsiteY4" fmla="*/ 3745 h 10137"/>
                      <a:gd name="connsiteX0" fmla="*/ 0 w 10000"/>
                      <a:gd name="connsiteY0" fmla="*/ 2525 h 10187"/>
                      <a:gd name="connsiteX1" fmla="*/ 9269 w 10000"/>
                      <a:gd name="connsiteY1" fmla="*/ 807 h 10187"/>
                      <a:gd name="connsiteX2" fmla="*/ 9297 w 10000"/>
                      <a:gd name="connsiteY2" fmla="*/ 9805 h 10187"/>
                      <a:gd name="connsiteX3" fmla="*/ 7525 w 10000"/>
                      <a:gd name="connsiteY3" fmla="*/ 6870 h 10187"/>
                      <a:gd name="connsiteX4" fmla="*/ 8281 w 10000"/>
                      <a:gd name="connsiteY4" fmla="*/ 3745 h 10187"/>
                      <a:gd name="connsiteX0" fmla="*/ 0 w 10086"/>
                      <a:gd name="connsiteY0" fmla="*/ 2525 h 10242"/>
                      <a:gd name="connsiteX1" fmla="*/ 9269 w 10086"/>
                      <a:gd name="connsiteY1" fmla="*/ 807 h 10242"/>
                      <a:gd name="connsiteX2" fmla="*/ 9297 w 10086"/>
                      <a:gd name="connsiteY2" fmla="*/ 9805 h 10242"/>
                      <a:gd name="connsiteX3" fmla="*/ 7525 w 10086"/>
                      <a:gd name="connsiteY3" fmla="*/ 6870 h 10242"/>
                      <a:gd name="connsiteX4" fmla="*/ 8281 w 10086"/>
                      <a:gd name="connsiteY4" fmla="*/ 3745 h 10242"/>
                      <a:gd name="connsiteX0" fmla="*/ 0 w 10086"/>
                      <a:gd name="connsiteY0" fmla="*/ 2525 h 10050"/>
                      <a:gd name="connsiteX1" fmla="*/ 9269 w 10086"/>
                      <a:gd name="connsiteY1" fmla="*/ 807 h 10050"/>
                      <a:gd name="connsiteX2" fmla="*/ 9297 w 10086"/>
                      <a:gd name="connsiteY2" fmla="*/ 9805 h 10050"/>
                      <a:gd name="connsiteX3" fmla="*/ 7525 w 10086"/>
                      <a:gd name="connsiteY3" fmla="*/ 6870 h 10050"/>
                      <a:gd name="connsiteX4" fmla="*/ 8714 w 10086"/>
                      <a:gd name="connsiteY4" fmla="*/ 4263 h 10050"/>
                      <a:gd name="connsiteX0" fmla="*/ 0 w 10086"/>
                      <a:gd name="connsiteY0" fmla="*/ 2525 h 10290"/>
                      <a:gd name="connsiteX1" fmla="*/ 9269 w 10086"/>
                      <a:gd name="connsiteY1" fmla="*/ 807 h 10290"/>
                      <a:gd name="connsiteX2" fmla="*/ 9297 w 10086"/>
                      <a:gd name="connsiteY2" fmla="*/ 9805 h 10290"/>
                      <a:gd name="connsiteX3" fmla="*/ 7525 w 10086"/>
                      <a:gd name="connsiteY3" fmla="*/ 6870 h 10290"/>
                      <a:gd name="connsiteX4" fmla="*/ 8714 w 10086"/>
                      <a:gd name="connsiteY4" fmla="*/ 4263 h 10290"/>
                      <a:gd name="connsiteX0" fmla="*/ 0 w 10086"/>
                      <a:gd name="connsiteY0" fmla="*/ 2525 h 10389"/>
                      <a:gd name="connsiteX1" fmla="*/ 9269 w 10086"/>
                      <a:gd name="connsiteY1" fmla="*/ 807 h 10389"/>
                      <a:gd name="connsiteX2" fmla="*/ 9297 w 10086"/>
                      <a:gd name="connsiteY2" fmla="*/ 9805 h 10389"/>
                      <a:gd name="connsiteX3" fmla="*/ 7525 w 10086"/>
                      <a:gd name="connsiteY3" fmla="*/ 6870 h 10389"/>
                      <a:gd name="connsiteX4" fmla="*/ 8714 w 10086"/>
                      <a:gd name="connsiteY4" fmla="*/ 4263 h 10389"/>
                      <a:gd name="connsiteX0" fmla="*/ 0 w 9995"/>
                      <a:gd name="connsiteY0" fmla="*/ 2525 h 10076"/>
                      <a:gd name="connsiteX1" fmla="*/ 9269 w 9995"/>
                      <a:gd name="connsiteY1" fmla="*/ 807 h 10076"/>
                      <a:gd name="connsiteX2" fmla="*/ 9297 w 9995"/>
                      <a:gd name="connsiteY2" fmla="*/ 9805 h 10076"/>
                      <a:gd name="connsiteX3" fmla="*/ 7618 w 9995"/>
                      <a:gd name="connsiteY3" fmla="*/ 5835 h 10076"/>
                      <a:gd name="connsiteX4" fmla="*/ 8714 w 9995"/>
                      <a:gd name="connsiteY4" fmla="*/ 4263 h 10076"/>
                      <a:gd name="connsiteX0" fmla="*/ 0 w 10000"/>
                      <a:gd name="connsiteY0" fmla="*/ 2506 h 10047"/>
                      <a:gd name="connsiteX1" fmla="*/ 9274 w 10000"/>
                      <a:gd name="connsiteY1" fmla="*/ 801 h 10047"/>
                      <a:gd name="connsiteX2" fmla="*/ 9302 w 10000"/>
                      <a:gd name="connsiteY2" fmla="*/ 9731 h 10047"/>
                      <a:gd name="connsiteX3" fmla="*/ 7622 w 10000"/>
                      <a:gd name="connsiteY3" fmla="*/ 5791 h 10047"/>
                      <a:gd name="connsiteX4" fmla="*/ 8718 w 10000"/>
                      <a:gd name="connsiteY4" fmla="*/ 4231 h 10047"/>
                      <a:gd name="connsiteX0" fmla="*/ 0 w 10078"/>
                      <a:gd name="connsiteY0" fmla="*/ 2506 h 10264"/>
                      <a:gd name="connsiteX1" fmla="*/ 9274 w 10078"/>
                      <a:gd name="connsiteY1" fmla="*/ 801 h 10264"/>
                      <a:gd name="connsiteX2" fmla="*/ 9302 w 10078"/>
                      <a:gd name="connsiteY2" fmla="*/ 9731 h 10264"/>
                      <a:gd name="connsiteX3" fmla="*/ 7622 w 10078"/>
                      <a:gd name="connsiteY3" fmla="*/ 5791 h 10264"/>
                      <a:gd name="connsiteX4" fmla="*/ 8718 w 10078"/>
                      <a:gd name="connsiteY4" fmla="*/ 4231 h 10264"/>
                      <a:gd name="connsiteX0" fmla="*/ 0 w 10096"/>
                      <a:gd name="connsiteY0" fmla="*/ 2506 h 10264"/>
                      <a:gd name="connsiteX1" fmla="*/ 9274 w 10096"/>
                      <a:gd name="connsiteY1" fmla="*/ 801 h 10264"/>
                      <a:gd name="connsiteX2" fmla="*/ 9302 w 10096"/>
                      <a:gd name="connsiteY2" fmla="*/ 9731 h 10264"/>
                      <a:gd name="connsiteX3" fmla="*/ 7622 w 10096"/>
                      <a:gd name="connsiteY3" fmla="*/ 5791 h 10264"/>
                      <a:gd name="connsiteX4" fmla="*/ 8718 w 10096"/>
                      <a:gd name="connsiteY4" fmla="*/ 4231 h 10264"/>
                      <a:gd name="connsiteX0" fmla="*/ 0 w 10096"/>
                      <a:gd name="connsiteY0" fmla="*/ 2506 h 10306"/>
                      <a:gd name="connsiteX1" fmla="*/ 9274 w 10096"/>
                      <a:gd name="connsiteY1" fmla="*/ 801 h 10306"/>
                      <a:gd name="connsiteX2" fmla="*/ 9302 w 10096"/>
                      <a:gd name="connsiteY2" fmla="*/ 9731 h 10306"/>
                      <a:gd name="connsiteX3" fmla="*/ 7622 w 10096"/>
                      <a:gd name="connsiteY3" fmla="*/ 5791 h 10306"/>
                      <a:gd name="connsiteX4" fmla="*/ 8718 w 10096"/>
                      <a:gd name="connsiteY4" fmla="*/ 4231 h 10306"/>
                      <a:gd name="connsiteX0" fmla="*/ 0 w 10096"/>
                      <a:gd name="connsiteY0" fmla="*/ 2506 h 10285"/>
                      <a:gd name="connsiteX1" fmla="*/ 9274 w 10096"/>
                      <a:gd name="connsiteY1" fmla="*/ 801 h 10285"/>
                      <a:gd name="connsiteX2" fmla="*/ 9302 w 10096"/>
                      <a:gd name="connsiteY2" fmla="*/ 9731 h 10285"/>
                      <a:gd name="connsiteX3" fmla="*/ 7622 w 10096"/>
                      <a:gd name="connsiteY3" fmla="*/ 5791 h 10285"/>
                      <a:gd name="connsiteX4" fmla="*/ 8718 w 10096"/>
                      <a:gd name="connsiteY4" fmla="*/ 4231 h 10285"/>
                      <a:gd name="connsiteX0" fmla="*/ 0 w 10096"/>
                      <a:gd name="connsiteY0" fmla="*/ 2506 h 10306"/>
                      <a:gd name="connsiteX1" fmla="*/ 9274 w 10096"/>
                      <a:gd name="connsiteY1" fmla="*/ 801 h 10306"/>
                      <a:gd name="connsiteX2" fmla="*/ 9302 w 10096"/>
                      <a:gd name="connsiteY2" fmla="*/ 9731 h 10306"/>
                      <a:gd name="connsiteX3" fmla="*/ 7622 w 10096"/>
                      <a:gd name="connsiteY3" fmla="*/ 5791 h 10306"/>
                      <a:gd name="connsiteX4" fmla="*/ 8718 w 10096"/>
                      <a:gd name="connsiteY4" fmla="*/ 4231 h 10306"/>
                      <a:gd name="connsiteX0" fmla="*/ 0 w 10096"/>
                      <a:gd name="connsiteY0" fmla="*/ 2506 h 10210"/>
                      <a:gd name="connsiteX1" fmla="*/ 9274 w 10096"/>
                      <a:gd name="connsiteY1" fmla="*/ 801 h 10210"/>
                      <a:gd name="connsiteX2" fmla="*/ 9302 w 10096"/>
                      <a:gd name="connsiteY2" fmla="*/ 9731 h 10210"/>
                      <a:gd name="connsiteX3" fmla="*/ 7622 w 10096"/>
                      <a:gd name="connsiteY3" fmla="*/ 5791 h 10210"/>
                      <a:gd name="connsiteX4" fmla="*/ 8718 w 10096"/>
                      <a:gd name="connsiteY4" fmla="*/ 4231 h 1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 h="10210">
                        <a:moveTo>
                          <a:pt x="0" y="2506"/>
                        </a:moveTo>
                        <a:cubicBezTo>
                          <a:pt x="3104" y="724"/>
                          <a:pt x="7805" y="-1087"/>
                          <a:pt x="9274" y="801"/>
                        </a:cubicBezTo>
                        <a:cubicBezTo>
                          <a:pt x="10743" y="2690"/>
                          <a:pt x="9918" y="8385"/>
                          <a:pt x="9302" y="9731"/>
                        </a:cubicBezTo>
                        <a:cubicBezTo>
                          <a:pt x="8686" y="11077"/>
                          <a:pt x="7316" y="9534"/>
                          <a:pt x="7622" y="5791"/>
                        </a:cubicBezTo>
                        <a:cubicBezTo>
                          <a:pt x="7928" y="2048"/>
                          <a:pt x="8722" y="4128"/>
                          <a:pt x="8718" y="4231"/>
                        </a:cubicBezTo>
                      </a:path>
                    </a:pathLst>
                  </a:custGeom>
                  <a:noFill/>
                  <a:ln w="9525"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p>
                </p:txBody>
              </p:sp>
              <p:sp>
                <p:nvSpPr>
                  <p:cNvPr id="60" name="Forme libre : forme 59">
                    <a:extLst>
                      <a:ext uri="{FF2B5EF4-FFF2-40B4-BE49-F238E27FC236}">
                        <a16:creationId xmlns:a16="http://schemas.microsoft.com/office/drawing/2014/main" id="{9FCA2E84-7260-472A-A75C-8A7F2A6F3CDF}"/>
                      </a:ext>
                    </a:extLst>
                  </p:cNvPr>
                  <p:cNvSpPr/>
                  <p:nvPr/>
                </p:nvSpPr>
                <p:spPr>
                  <a:xfrm rot="1693035" flipV="1">
                    <a:off x="5323223" y="1415508"/>
                    <a:ext cx="232846" cy="69829"/>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11154"/>
                      <a:gd name="connsiteY0" fmla="*/ 0 h 14002"/>
                      <a:gd name="connsiteX1" fmla="*/ 10127 w 11154"/>
                      <a:gd name="connsiteY1" fmla="*/ 2682 h 14002"/>
                      <a:gd name="connsiteX2" fmla="*/ 10154 w 11154"/>
                      <a:gd name="connsiteY2" fmla="*/ 13401 h 14002"/>
                      <a:gd name="connsiteX3" fmla="*/ 8222 w 11154"/>
                      <a:gd name="connsiteY3" fmla="*/ 7111 h 14002"/>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4" fmla="*/ 8239 w 11154"/>
                      <a:gd name="connsiteY4" fmla="*/ 7627 h 14781"/>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4" fmla="*/ 9395 w 11154"/>
                      <a:gd name="connsiteY4" fmla="*/ 5623 h 14781"/>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4" fmla="*/ 9742 w 11154"/>
                      <a:gd name="connsiteY4" fmla="*/ 7460 h 14781"/>
                      <a:gd name="connsiteX0" fmla="*/ 0 w 10956"/>
                      <a:gd name="connsiteY0" fmla="*/ 779 h 15022"/>
                      <a:gd name="connsiteX1" fmla="*/ 10127 w 10956"/>
                      <a:gd name="connsiteY1" fmla="*/ 3461 h 15022"/>
                      <a:gd name="connsiteX2" fmla="*/ 10154 w 10956"/>
                      <a:gd name="connsiteY2" fmla="*/ 14180 h 15022"/>
                      <a:gd name="connsiteX3" fmla="*/ 8376 w 10956"/>
                      <a:gd name="connsiteY3" fmla="*/ 9894 h 15022"/>
                      <a:gd name="connsiteX4" fmla="*/ 9742 w 10956"/>
                      <a:gd name="connsiteY4" fmla="*/ 7460 h 15022"/>
                      <a:gd name="connsiteX0" fmla="*/ 0 w 10956"/>
                      <a:gd name="connsiteY0" fmla="*/ 779 h 14953"/>
                      <a:gd name="connsiteX1" fmla="*/ 10127 w 10956"/>
                      <a:gd name="connsiteY1" fmla="*/ 3461 h 14953"/>
                      <a:gd name="connsiteX2" fmla="*/ 10154 w 10956"/>
                      <a:gd name="connsiteY2" fmla="*/ 14180 h 14953"/>
                      <a:gd name="connsiteX3" fmla="*/ 8376 w 10956"/>
                      <a:gd name="connsiteY3" fmla="*/ 9894 h 14953"/>
                      <a:gd name="connsiteX4" fmla="*/ 9742 w 10956"/>
                      <a:gd name="connsiteY4" fmla="*/ 7460 h 14953"/>
                      <a:gd name="connsiteX0" fmla="*/ 0 w 10956"/>
                      <a:gd name="connsiteY0" fmla="*/ 779 h 15019"/>
                      <a:gd name="connsiteX1" fmla="*/ 10127 w 10956"/>
                      <a:gd name="connsiteY1" fmla="*/ 3461 h 15019"/>
                      <a:gd name="connsiteX2" fmla="*/ 10154 w 10956"/>
                      <a:gd name="connsiteY2" fmla="*/ 14180 h 15019"/>
                      <a:gd name="connsiteX3" fmla="*/ 8376 w 10956"/>
                      <a:gd name="connsiteY3" fmla="*/ 9894 h 15019"/>
                      <a:gd name="connsiteX4" fmla="*/ 9742 w 10956"/>
                      <a:gd name="connsiteY4" fmla="*/ 7460 h 15019"/>
                      <a:gd name="connsiteX0" fmla="*/ 0 w 11018"/>
                      <a:gd name="connsiteY0" fmla="*/ 779 h 14946"/>
                      <a:gd name="connsiteX1" fmla="*/ 10127 w 11018"/>
                      <a:gd name="connsiteY1" fmla="*/ 3461 h 14946"/>
                      <a:gd name="connsiteX2" fmla="*/ 10154 w 11018"/>
                      <a:gd name="connsiteY2" fmla="*/ 14180 h 14946"/>
                      <a:gd name="connsiteX3" fmla="*/ 8376 w 11018"/>
                      <a:gd name="connsiteY3" fmla="*/ 9894 h 14946"/>
                      <a:gd name="connsiteX4" fmla="*/ 9742 w 11018"/>
                      <a:gd name="connsiteY4" fmla="*/ 7460 h 14946"/>
                      <a:gd name="connsiteX0" fmla="*/ 0 w 11018"/>
                      <a:gd name="connsiteY0" fmla="*/ 779 h 14927"/>
                      <a:gd name="connsiteX1" fmla="*/ 10127 w 11018"/>
                      <a:gd name="connsiteY1" fmla="*/ 3461 h 14927"/>
                      <a:gd name="connsiteX2" fmla="*/ 10154 w 11018"/>
                      <a:gd name="connsiteY2" fmla="*/ 14180 h 14927"/>
                      <a:gd name="connsiteX3" fmla="*/ 8376 w 11018"/>
                      <a:gd name="connsiteY3" fmla="*/ 9894 h 14927"/>
                      <a:gd name="connsiteX4" fmla="*/ 9742 w 11018"/>
                      <a:gd name="connsiteY4" fmla="*/ 7460 h 14927"/>
                      <a:gd name="connsiteX0" fmla="*/ 0 w 10966"/>
                      <a:gd name="connsiteY0" fmla="*/ 779 h 15000"/>
                      <a:gd name="connsiteX1" fmla="*/ 10127 w 10966"/>
                      <a:gd name="connsiteY1" fmla="*/ 3461 h 15000"/>
                      <a:gd name="connsiteX2" fmla="*/ 10154 w 10966"/>
                      <a:gd name="connsiteY2" fmla="*/ 14180 h 15000"/>
                      <a:gd name="connsiteX3" fmla="*/ 8145 w 10966"/>
                      <a:gd name="connsiteY3" fmla="*/ 9894 h 15000"/>
                      <a:gd name="connsiteX4" fmla="*/ 9742 w 10966"/>
                      <a:gd name="connsiteY4" fmla="*/ 7460 h 15000"/>
                      <a:gd name="connsiteX0" fmla="*/ 0 w 11085"/>
                      <a:gd name="connsiteY0" fmla="*/ 779 h 15220"/>
                      <a:gd name="connsiteX1" fmla="*/ 10127 w 11085"/>
                      <a:gd name="connsiteY1" fmla="*/ 3461 h 15220"/>
                      <a:gd name="connsiteX2" fmla="*/ 10154 w 11085"/>
                      <a:gd name="connsiteY2" fmla="*/ 14180 h 15220"/>
                      <a:gd name="connsiteX3" fmla="*/ 8145 w 11085"/>
                      <a:gd name="connsiteY3" fmla="*/ 9894 h 15220"/>
                      <a:gd name="connsiteX4" fmla="*/ 9742 w 11085"/>
                      <a:gd name="connsiteY4" fmla="*/ 7460 h 15220"/>
                      <a:gd name="connsiteX0" fmla="*/ 0 w 11085"/>
                      <a:gd name="connsiteY0" fmla="*/ 779 h 14773"/>
                      <a:gd name="connsiteX1" fmla="*/ 10127 w 11085"/>
                      <a:gd name="connsiteY1" fmla="*/ 3461 h 14773"/>
                      <a:gd name="connsiteX2" fmla="*/ 10154 w 11085"/>
                      <a:gd name="connsiteY2" fmla="*/ 14180 h 14773"/>
                      <a:gd name="connsiteX3" fmla="*/ 8145 w 11085"/>
                      <a:gd name="connsiteY3" fmla="*/ 9894 h 14773"/>
                      <a:gd name="connsiteX4" fmla="*/ 9742 w 11085"/>
                      <a:gd name="connsiteY4" fmla="*/ 7460 h 14773"/>
                      <a:gd name="connsiteX0" fmla="*/ 0 w 11085"/>
                      <a:gd name="connsiteY0" fmla="*/ 779 h 14728"/>
                      <a:gd name="connsiteX1" fmla="*/ 10127 w 11085"/>
                      <a:gd name="connsiteY1" fmla="*/ 3461 h 14728"/>
                      <a:gd name="connsiteX2" fmla="*/ 10154 w 11085"/>
                      <a:gd name="connsiteY2" fmla="*/ 14180 h 14728"/>
                      <a:gd name="connsiteX3" fmla="*/ 8145 w 11085"/>
                      <a:gd name="connsiteY3" fmla="*/ 9894 h 14728"/>
                      <a:gd name="connsiteX4" fmla="*/ 9742 w 11085"/>
                      <a:gd name="connsiteY4" fmla="*/ 7460 h 14728"/>
                      <a:gd name="connsiteX0" fmla="*/ 0 w 11085"/>
                      <a:gd name="connsiteY0" fmla="*/ 779 h 14943"/>
                      <a:gd name="connsiteX1" fmla="*/ 10127 w 11085"/>
                      <a:gd name="connsiteY1" fmla="*/ 3461 h 14943"/>
                      <a:gd name="connsiteX2" fmla="*/ 10154 w 11085"/>
                      <a:gd name="connsiteY2" fmla="*/ 14180 h 14943"/>
                      <a:gd name="connsiteX3" fmla="*/ 8145 w 11085"/>
                      <a:gd name="connsiteY3" fmla="*/ 9894 h 14943"/>
                      <a:gd name="connsiteX4" fmla="*/ 9742 w 11085"/>
                      <a:gd name="connsiteY4" fmla="*/ 7460 h 14943"/>
                      <a:gd name="connsiteX0" fmla="*/ 0 w 11085"/>
                      <a:gd name="connsiteY0" fmla="*/ 779 h 14750"/>
                      <a:gd name="connsiteX1" fmla="*/ 10127 w 11085"/>
                      <a:gd name="connsiteY1" fmla="*/ 3461 h 14750"/>
                      <a:gd name="connsiteX2" fmla="*/ 10154 w 11085"/>
                      <a:gd name="connsiteY2" fmla="*/ 14180 h 14750"/>
                      <a:gd name="connsiteX3" fmla="*/ 8145 w 11085"/>
                      <a:gd name="connsiteY3" fmla="*/ 9894 h 14750"/>
                      <a:gd name="connsiteX4" fmla="*/ 9742 w 11085"/>
                      <a:gd name="connsiteY4" fmla="*/ 7460 h 14750"/>
                      <a:gd name="connsiteX0" fmla="*/ 0 w 11085"/>
                      <a:gd name="connsiteY0" fmla="*/ 779 h 14492"/>
                      <a:gd name="connsiteX1" fmla="*/ 10127 w 11085"/>
                      <a:gd name="connsiteY1" fmla="*/ 3461 h 14492"/>
                      <a:gd name="connsiteX2" fmla="*/ 10154 w 11085"/>
                      <a:gd name="connsiteY2" fmla="*/ 14180 h 14492"/>
                      <a:gd name="connsiteX3" fmla="*/ 8145 w 11085"/>
                      <a:gd name="connsiteY3" fmla="*/ 9894 h 14492"/>
                      <a:gd name="connsiteX4" fmla="*/ 9896 w 11085"/>
                      <a:gd name="connsiteY4" fmla="*/ 7961 h 14492"/>
                      <a:gd name="connsiteX0" fmla="*/ 0 w 11085"/>
                      <a:gd name="connsiteY0" fmla="*/ 779 h 14742"/>
                      <a:gd name="connsiteX1" fmla="*/ 10127 w 11085"/>
                      <a:gd name="connsiteY1" fmla="*/ 3461 h 14742"/>
                      <a:gd name="connsiteX2" fmla="*/ 10154 w 11085"/>
                      <a:gd name="connsiteY2" fmla="*/ 14180 h 14742"/>
                      <a:gd name="connsiteX3" fmla="*/ 8145 w 11085"/>
                      <a:gd name="connsiteY3" fmla="*/ 9894 h 14742"/>
                      <a:gd name="connsiteX4" fmla="*/ 9896 w 11085"/>
                      <a:gd name="connsiteY4" fmla="*/ 7961 h 14742"/>
                      <a:gd name="connsiteX0" fmla="*/ 0 w 11085"/>
                      <a:gd name="connsiteY0" fmla="*/ 779 h 15286"/>
                      <a:gd name="connsiteX1" fmla="*/ 10127 w 11085"/>
                      <a:gd name="connsiteY1" fmla="*/ 3461 h 15286"/>
                      <a:gd name="connsiteX2" fmla="*/ 10154 w 11085"/>
                      <a:gd name="connsiteY2" fmla="*/ 14180 h 15286"/>
                      <a:gd name="connsiteX3" fmla="*/ 8145 w 11085"/>
                      <a:gd name="connsiteY3" fmla="*/ 9894 h 15286"/>
                      <a:gd name="connsiteX4" fmla="*/ 9896 w 11085"/>
                      <a:gd name="connsiteY4" fmla="*/ 7961 h 15286"/>
                      <a:gd name="connsiteX0" fmla="*/ 0 w 11146"/>
                      <a:gd name="connsiteY0" fmla="*/ 779 h 14426"/>
                      <a:gd name="connsiteX1" fmla="*/ 10127 w 11146"/>
                      <a:gd name="connsiteY1" fmla="*/ 3461 h 14426"/>
                      <a:gd name="connsiteX2" fmla="*/ 10154 w 11146"/>
                      <a:gd name="connsiteY2" fmla="*/ 14180 h 14426"/>
                      <a:gd name="connsiteX3" fmla="*/ 8145 w 11146"/>
                      <a:gd name="connsiteY3" fmla="*/ 9894 h 14426"/>
                      <a:gd name="connsiteX4" fmla="*/ 9896 w 11146"/>
                      <a:gd name="connsiteY4" fmla="*/ 7961 h 14426"/>
                      <a:gd name="connsiteX0" fmla="*/ 0 w 11223"/>
                      <a:gd name="connsiteY0" fmla="*/ 779 h 14851"/>
                      <a:gd name="connsiteX1" fmla="*/ 10127 w 11223"/>
                      <a:gd name="connsiteY1" fmla="*/ 3461 h 14851"/>
                      <a:gd name="connsiteX2" fmla="*/ 10154 w 11223"/>
                      <a:gd name="connsiteY2" fmla="*/ 14180 h 14851"/>
                      <a:gd name="connsiteX3" fmla="*/ 8145 w 11223"/>
                      <a:gd name="connsiteY3" fmla="*/ 9894 h 14851"/>
                      <a:gd name="connsiteX4" fmla="*/ 9896 w 11223"/>
                      <a:gd name="connsiteY4" fmla="*/ 7961 h 14851"/>
                      <a:gd name="connsiteX0" fmla="*/ 0 w 11250"/>
                      <a:gd name="connsiteY0" fmla="*/ 779 h 14288"/>
                      <a:gd name="connsiteX1" fmla="*/ 10127 w 11250"/>
                      <a:gd name="connsiteY1" fmla="*/ 3461 h 14288"/>
                      <a:gd name="connsiteX2" fmla="*/ 10154 w 11250"/>
                      <a:gd name="connsiteY2" fmla="*/ 14180 h 14288"/>
                      <a:gd name="connsiteX3" fmla="*/ 8145 w 11250"/>
                      <a:gd name="connsiteY3" fmla="*/ 9894 h 14288"/>
                      <a:gd name="connsiteX4" fmla="*/ 9896 w 11250"/>
                      <a:gd name="connsiteY4" fmla="*/ 7961 h 14288"/>
                      <a:gd name="connsiteX0" fmla="*/ 0 w 11250"/>
                      <a:gd name="connsiteY0" fmla="*/ 779 h 14288"/>
                      <a:gd name="connsiteX1" fmla="*/ 10127 w 11250"/>
                      <a:gd name="connsiteY1" fmla="*/ 3461 h 14288"/>
                      <a:gd name="connsiteX2" fmla="*/ 10154 w 11250"/>
                      <a:gd name="connsiteY2" fmla="*/ 14180 h 14288"/>
                      <a:gd name="connsiteX3" fmla="*/ 8145 w 11250"/>
                      <a:gd name="connsiteY3" fmla="*/ 9894 h 14288"/>
                      <a:gd name="connsiteX4" fmla="*/ 9896 w 11250"/>
                      <a:gd name="connsiteY4" fmla="*/ 7961 h 14288"/>
                      <a:gd name="connsiteX0" fmla="*/ 0 w 11291"/>
                      <a:gd name="connsiteY0" fmla="*/ 779 h 14849"/>
                      <a:gd name="connsiteX1" fmla="*/ 10127 w 11291"/>
                      <a:gd name="connsiteY1" fmla="*/ 3461 h 14849"/>
                      <a:gd name="connsiteX2" fmla="*/ 10154 w 11291"/>
                      <a:gd name="connsiteY2" fmla="*/ 14180 h 14849"/>
                      <a:gd name="connsiteX3" fmla="*/ 8145 w 11291"/>
                      <a:gd name="connsiteY3" fmla="*/ 9894 h 14849"/>
                      <a:gd name="connsiteX4" fmla="*/ 9896 w 11291"/>
                      <a:gd name="connsiteY4" fmla="*/ 7961 h 14849"/>
                      <a:gd name="connsiteX0" fmla="*/ 0 w 10948"/>
                      <a:gd name="connsiteY0" fmla="*/ 779 h 14873"/>
                      <a:gd name="connsiteX1" fmla="*/ 10127 w 10948"/>
                      <a:gd name="connsiteY1" fmla="*/ 3461 h 14873"/>
                      <a:gd name="connsiteX2" fmla="*/ 10154 w 10948"/>
                      <a:gd name="connsiteY2" fmla="*/ 14180 h 14873"/>
                      <a:gd name="connsiteX3" fmla="*/ 8569 w 10948"/>
                      <a:gd name="connsiteY3" fmla="*/ 9393 h 14873"/>
                      <a:gd name="connsiteX4" fmla="*/ 9896 w 10948"/>
                      <a:gd name="connsiteY4" fmla="*/ 7961 h 14873"/>
                      <a:gd name="connsiteX0" fmla="*/ 0 w 10948"/>
                      <a:gd name="connsiteY0" fmla="*/ 779 h 14634"/>
                      <a:gd name="connsiteX1" fmla="*/ 10127 w 10948"/>
                      <a:gd name="connsiteY1" fmla="*/ 3461 h 14634"/>
                      <a:gd name="connsiteX2" fmla="*/ 10154 w 10948"/>
                      <a:gd name="connsiteY2" fmla="*/ 14180 h 14634"/>
                      <a:gd name="connsiteX3" fmla="*/ 8569 w 10948"/>
                      <a:gd name="connsiteY3" fmla="*/ 9393 h 14634"/>
                      <a:gd name="connsiteX4" fmla="*/ 9896 w 10948"/>
                      <a:gd name="connsiteY4" fmla="*/ 7961 h 14634"/>
                      <a:gd name="connsiteX0" fmla="*/ 0 w 10948"/>
                      <a:gd name="connsiteY0" fmla="*/ 779 h 14537"/>
                      <a:gd name="connsiteX1" fmla="*/ 10127 w 10948"/>
                      <a:gd name="connsiteY1" fmla="*/ 3461 h 14537"/>
                      <a:gd name="connsiteX2" fmla="*/ 10154 w 10948"/>
                      <a:gd name="connsiteY2" fmla="*/ 14180 h 14537"/>
                      <a:gd name="connsiteX3" fmla="*/ 8569 w 10948"/>
                      <a:gd name="connsiteY3" fmla="*/ 9393 h 14537"/>
                      <a:gd name="connsiteX4" fmla="*/ 9896 w 10948"/>
                      <a:gd name="connsiteY4" fmla="*/ 7961 h 14537"/>
                      <a:gd name="connsiteX0" fmla="*/ 0 w 10948"/>
                      <a:gd name="connsiteY0" fmla="*/ 779 h 14466"/>
                      <a:gd name="connsiteX1" fmla="*/ 10127 w 10948"/>
                      <a:gd name="connsiteY1" fmla="*/ 3461 h 14466"/>
                      <a:gd name="connsiteX2" fmla="*/ 10154 w 10948"/>
                      <a:gd name="connsiteY2" fmla="*/ 14180 h 14466"/>
                      <a:gd name="connsiteX3" fmla="*/ 8569 w 10948"/>
                      <a:gd name="connsiteY3" fmla="*/ 9393 h 14466"/>
                      <a:gd name="connsiteX4" fmla="*/ 9896 w 10948"/>
                      <a:gd name="connsiteY4" fmla="*/ 7961 h 14466"/>
                      <a:gd name="connsiteX0" fmla="*/ 0 w 11088"/>
                      <a:gd name="connsiteY0" fmla="*/ 779 h 14400"/>
                      <a:gd name="connsiteX1" fmla="*/ 10127 w 11088"/>
                      <a:gd name="connsiteY1" fmla="*/ 3461 h 14400"/>
                      <a:gd name="connsiteX2" fmla="*/ 10154 w 11088"/>
                      <a:gd name="connsiteY2" fmla="*/ 14180 h 14400"/>
                      <a:gd name="connsiteX3" fmla="*/ 8569 w 11088"/>
                      <a:gd name="connsiteY3" fmla="*/ 9393 h 14400"/>
                      <a:gd name="connsiteX4" fmla="*/ 9896 w 11088"/>
                      <a:gd name="connsiteY4" fmla="*/ 7961 h 14400"/>
                      <a:gd name="connsiteX0" fmla="*/ 0 w 11088"/>
                      <a:gd name="connsiteY0" fmla="*/ 779 h 14414"/>
                      <a:gd name="connsiteX1" fmla="*/ 10127 w 11088"/>
                      <a:gd name="connsiteY1" fmla="*/ 3461 h 14414"/>
                      <a:gd name="connsiteX2" fmla="*/ 10154 w 11088"/>
                      <a:gd name="connsiteY2" fmla="*/ 14180 h 14414"/>
                      <a:gd name="connsiteX3" fmla="*/ 8569 w 11088"/>
                      <a:gd name="connsiteY3" fmla="*/ 9393 h 14414"/>
                      <a:gd name="connsiteX4" fmla="*/ 9896 w 11088"/>
                      <a:gd name="connsiteY4" fmla="*/ 7961 h 14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8" h="14414">
                        <a:moveTo>
                          <a:pt x="0" y="779"/>
                        </a:moveTo>
                        <a:cubicBezTo>
                          <a:pt x="3063" y="-1314"/>
                          <a:pt x="8435" y="1228"/>
                          <a:pt x="10127" y="3461"/>
                        </a:cubicBezTo>
                        <a:cubicBezTo>
                          <a:pt x="11819" y="5694"/>
                          <a:pt x="10915" y="13191"/>
                          <a:pt x="10154" y="14180"/>
                        </a:cubicBezTo>
                        <a:cubicBezTo>
                          <a:pt x="9530" y="14990"/>
                          <a:pt x="8458" y="13769"/>
                          <a:pt x="8569" y="9393"/>
                        </a:cubicBezTo>
                        <a:cubicBezTo>
                          <a:pt x="8680" y="5017"/>
                          <a:pt x="9893" y="8016"/>
                          <a:pt x="9896" y="7961"/>
                        </a:cubicBezTo>
                      </a:path>
                    </a:pathLst>
                  </a:custGeom>
                  <a:noFill/>
                  <a:ln w="9525"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p>
                </p:txBody>
              </p:sp>
              <p:sp>
                <p:nvSpPr>
                  <p:cNvPr id="61" name="Forme libre : forme 60">
                    <a:extLst>
                      <a:ext uri="{FF2B5EF4-FFF2-40B4-BE49-F238E27FC236}">
                        <a16:creationId xmlns:a16="http://schemas.microsoft.com/office/drawing/2014/main" id="{B3E14DE0-DEDA-4D95-A2DC-2226086F28ED}"/>
                      </a:ext>
                    </a:extLst>
                  </p:cNvPr>
                  <p:cNvSpPr/>
                  <p:nvPr/>
                </p:nvSpPr>
                <p:spPr>
                  <a:xfrm rot="1693035">
                    <a:off x="5135300" y="1579280"/>
                    <a:ext cx="521535" cy="156867"/>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9936"/>
                      <a:gd name="connsiteY0" fmla="*/ 611 h 11867"/>
                      <a:gd name="connsiteX1" fmla="*/ 9151 w 9936"/>
                      <a:gd name="connsiteY1" fmla="*/ 844 h 11867"/>
                      <a:gd name="connsiteX2" fmla="*/ 9178 w 9936"/>
                      <a:gd name="connsiteY2" fmla="*/ 11563 h 11867"/>
                      <a:gd name="connsiteX3" fmla="*/ 6770 w 9936"/>
                      <a:gd name="connsiteY3" fmla="*/ 5507 h 11867"/>
                      <a:gd name="connsiteX0" fmla="*/ 0 w 10001"/>
                      <a:gd name="connsiteY0" fmla="*/ 515 h 9984"/>
                      <a:gd name="connsiteX1" fmla="*/ 9210 w 10001"/>
                      <a:gd name="connsiteY1" fmla="*/ 711 h 9984"/>
                      <a:gd name="connsiteX2" fmla="*/ 9237 w 10001"/>
                      <a:gd name="connsiteY2" fmla="*/ 9744 h 9984"/>
                      <a:gd name="connsiteX3" fmla="*/ 6814 w 10001"/>
                      <a:gd name="connsiteY3" fmla="*/ 4641 h 9984"/>
                      <a:gd name="connsiteX0" fmla="*/ 0 w 10070"/>
                      <a:gd name="connsiteY0" fmla="*/ 370 h 8377"/>
                      <a:gd name="connsiteX1" fmla="*/ 9209 w 10070"/>
                      <a:gd name="connsiteY1" fmla="*/ 566 h 8377"/>
                      <a:gd name="connsiteX2" fmla="*/ 9403 w 10070"/>
                      <a:gd name="connsiteY2" fmla="*/ 7637 h 8377"/>
                      <a:gd name="connsiteX3" fmla="*/ 6813 w 10070"/>
                      <a:gd name="connsiteY3" fmla="*/ 4502 h 8377"/>
                      <a:gd name="connsiteX0" fmla="*/ 0 w 10007"/>
                      <a:gd name="connsiteY0" fmla="*/ 442 h 12458"/>
                      <a:gd name="connsiteX1" fmla="*/ 9145 w 10007"/>
                      <a:gd name="connsiteY1" fmla="*/ 676 h 12458"/>
                      <a:gd name="connsiteX2" fmla="*/ 9338 w 10007"/>
                      <a:gd name="connsiteY2" fmla="*/ 9117 h 12458"/>
                      <a:gd name="connsiteX3" fmla="*/ 6621 w 10007"/>
                      <a:gd name="connsiteY3" fmla="*/ 9307 h 12458"/>
                      <a:gd name="connsiteX0" fmla="*/ 0 w 10378"/>
                      <a:gd name="connsiteY0" fmla="*/ 627 h 13611"/>
                      <a:gd name="connsiteX1" fmla="*/ 9145 w 10378"/>
                      <a:gd name="connsiteY1" fmla="*/ 861 h 13611"/>
                      <a:gd name="connsiteX2" fmla="*/ 10020 w 10378"/>
                      <a:gd name="connsiteY2" fmla="*/ 11819 h 13611"/>
                      <a:gd name="connsiteX3" fmla="*/ 6621 w 10378"/>
                      <a:gd name="connsiteY3" fmla="*/ 9492 h 13611"/>
                      <a:gd name="connsiteX0" fmla="*/ 0 w 10275"/>
                      <a:gd name="connsiteY0" fmla="*/ 622 h 13569"/>
                      <a:gd name="connsiteX1" fmla="*/ 9145 w 10275"/>
                      <a:gd name="connsiteY1" fmla="*/ 856 h 13569"/>
                      <a:gd name="connsiteX2" fmla="*/ 9855 w 10275"/>
                      <a:gd name="connsiteY2" fmla="*/ 11735 h 13569"/>
                      <a:gd name="connsiteX3" fmla="*/ 6621 w 10275"/>
                      <a:gd name="connsiteY3" fmla="*/ 9487 h 13569"/>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71"/>
                      <a:gd name="connsiteY0" fmla="*/ 605 h 13668"/>
                      <a:gd name="connsiteX1" fmla="*/ 9145 w 10271"/>
                      <a:gd name="connsiteY1" fmla="*/ 839 h 13668"/>
                      <a:gd name="connsiteX2" fmla="*/ 9793 w 10271"/>
                      <a:gd name="connsiteY2" fmla="*/ 11482 h 13668"/>
                      <a:gd name="connsiteX3" fmla="*/ 6621 w 10271"/>
                      <a:gd name="connsiteY3" fmla="*/ 9470 h 13668"/>
                      <a:gd name="connsiteX0" fmla="*/ 0 w 10271"/>
                      <a:gd name="connsiteY0" fmla="*/ 432 h 13495"/>
                      <a:gd name="connsiteX1" fmla="*/ 9145 w 10271"/>
                      <a:gd name="connsiteY1" fmla="*/ 666 h 13495"/>
                      <a:gd name="connsiteX2" fmla="*/ 9793 w 10271"/>
                      <a:gd name="connsiteY2" fmla="*/ 11309 h 13495"/>
                      <a:gd name="connsiteX3" fmla="*/ 6621 w 10271"/>
                      <a:gd name="connsiteY3" fmla="*/ 9297 h 13495"/>
                      <a:gd name="connsiteX0" fmla="*/ 0 w 10092"/>
                      <a:gd name="connsiteY0" fmla="*/ 162 h 13225"/>
                      <a:gd name="connsiteX1" fmla="*/ 9145 w 10092"/>
                      <a:gd name="connsiteY1" fmla="*/ 396 h 13225"/>
                      <a:gd name="connsiteX2" fmla="*/ 9793 w 10092"/>
                      <a:gd name="connsiteY2" fmla="*/ 11039 h 13225"/>
                      <a:gd name="connsiteX3" fmla="*/ 6621 w 10092"/>
                      <a:gd name="connsiteY3" fmla="*/ 9027 h 13225"/>
                      <a:gd name="connsiteX0" fmla="*/ 0 w 10258"/>
                      <a:gd name="connsiteY0" fmla="*/ 0 h 13063"/>
                      <a:gd name="connsiteX1" fmla="*/ 9145 w 10258"/>
                      <a:gd name="connsiteY1" fmla="*/ 234 h 13063"/>
                      <a:gd name="connsiteX2" fmla="*/ 9793 w 10258"/>
                      <a:gd name="connsiteY2" fmla="*/ 10877 h 13063"/>
                      <a:gd name="connsiteX3" fmla="*/ 6621 w 10258"/>
                      <a:gd name="connsiteY3" fmla="*/ 8865 h 13063"/>
                      <a:gd name="connsiteX0" fmla="*/ 0 w 9964"/>
                      <a:gd name="connsiteY0" fmla="*/ 1295 h 14358"/>
                      <a:gd name="connsiteX1" fmla="*/ 9145 w 9964"/>
                      <a:gd name="connsiteY1" fmla="*/ 1529 h 14358"/>
                      <a:gd name="connsiteX2" fmla="*/ 9793 w 9964"/>
                      <a:gd name="connsiteY2" fmla="*/ 12172 h 14358"/>
                      <a:gd name="connsiteX3" fmla="*/ 6621 w 9964"/>
                      <a:gd name="connsiteY3" fmla="*/ 10160 h 14358"/>
                      <a:gd name="connsiteX0" fmla="*/ 0 w 10106"/>
                      <a:gd name="connsiteY0" fmla="*/ 919 h 10017"/>
                      <a:gd name="connsiteX1" fmla="*/ 9178 w 10106"/>
                      <a:gd name="connsiteY1" fmla="*/ 1082 h 10017"/>
                      <a:gd name="connsiteX2" fmla="*/ 9828 w 10106"/>
                      <a:gd name="connsiteY2" fmla="*/ 8495 h 10017"/>
                      <a:gd name="connsiteX3" fmla="*/ 6645 w 10106"/>
                      <a:gd name="connsiteY3" fmla="*/ 7093 h 10017"/>
                      <a:gd name="connsiteX0" fmla="*/ 0 w 9973"/>
                      <a:gd name="connsiteY0" fmla="*/ 10 h 8875"/>
                      <a:gd name="connsiteX1" fmla="*/ 8867 w 9973"/>
                      <a:gd name="connsiteY1" fmla="*/ 1488 h 8875"/>
                      <a:gd name="connsiteX2" fmla="*/ 9828 w 9973"/>
                      <a:gd name="connsiteY2" fmla="*/ 7586 h 8875"/>
                      <a:gd name="connsiteX3" fmla="*/ 6645 w 9973"/>
                      <a:gd name="connsiteY3" fmla="*/ 6184 h 8875"/>
                      <a:gd name="connsiteX0" fmla="*/ 0 w 10040"/>
                      <a:gd name="connsiteY0" fmla="*/ 987 h 11058"/>
                      <a:gd name="connsiteX1" fmla="*/ 9037 w 10040"/>
                      <a:gd name="connsiteY1" fmla="*/ 1233 h 11058"/>
                      <a:gd name="connsiteX2" fmla="*/ 9855 w 10040"/>
                      <a:gd name="connsiteY2" fmla="*/ 9524 h 11058"/>
                      <a:gd name="connsiteX3" fmla="*/ 6663 w 10040"/>
                      <a:gd name="connsiteY3" fmla="*/ 7944 h 11058"/>
                      <a:gd name="connsiteX0" fmla="*/ 0 w 9884"/>
                      <a:gd name="connsiteY0" fmla="*/ 307 h 10494"/>
                      <a:gd name="connsiteX1" fmla="*/ 9037 w 9884"/>
                      <a:gd name="connsiteY1" fmla="*/ 553 h 10494"/>
                      <a:gd name="connsiteX2" fmla="*/ 9231 w 9884"/>
                      <a:gd name="connsiteY2" fmla="*/ 9091 h 10494"/>
                      <a:gd name="connsiteX3" fmla="*/ 6663 w 9884"/>
                      <a:gd name="connsiteY3" fmla="*/ 7264 h 10494"/>
                      <a:gd name="connsiteX0" fmla="*/ 0 w 9999"/>
                      <a:gd name="connsiteY0" fmla="*/ 292 h 9999"/>
                      <a:gd name="connsiteX1" fmla="*/ 9143 w 9999"/>
                      <a:gd name="connsiteY1" fmla="*/ 526 h 9999"/>
                      <a:gd name="connsiteX2" fmla="*/ 9339 w 9999"/>
                      <a:gd name="connsiteY2" fmla="*/ 8662 h 9999"/>
                      <a:gd name="connsiteX3" fmla="*/ 6762 w 9999"/>
                      <a:gd name="connsiteY3" fmla="*/ 6921 h 9999"/>
                      <a:gd name="connsiteX0" fmla="*/ 0 w 10000"/>
                      <a:gd name="connsiteY0" fmla="*/ 292 h 9888"/>
                      <a:gd name="connsiteX1" fmla="*/ 9144 w 10000"/>
                      <a:gd name="connsiteY1" fmla="*/ 526 h 9888"/>
                      <a:gd name="connsiteX2" fmla="*/ 9340 w 10000"/>
                      <a:gd name="connsiteY2" fmla="*/ 8663 h 9888"/>
                      <a:gd name="connsiteX3" fmla="*/ 6763 w 10000"/>
                      <a:gd name="connsiteY3" fmla="*/ 6922 h 9888"/>
                      <a:gd name="connsiteX0" fmla="*/ 0 w 9988"/>
                      <a:gd name="connsiteY0" fmla="*/ 295 h 9306"/>
                      <a:gd name="connsiteX1" fmla="*/ 9144 w 9988"/>
                      <a:gd name="connsiteY1" fmla="*/ 532 h 9306"/>
                      <a:gd name="connsiteX2" fmla="*/ 9340 w 9988"/>
                      <a:gd name="connsiteY2" fmla="*/ 8761 h 9306"/>
                      <a:gd name="connsiteX3" fmla="*/ 6995 w 9988"/>
                      <a:gd name="connsiteY3" fmla="*/ 5512 h 9306"/>
                      <a:gd name="connsiteX0" fmla="*/ 0 w 10000"/>
                      <a:gd name="connsiteY0" fmla="*/ 317 h 10784"/>
                      <a:gd name="connsiteX1" fmla="*/ 9155 w 10000"/>
                      <a:gd name="connsiteY1" fmla="*/ 572 h 10784"/>
                      <a:gd name="connsiteX2" fmla="*/ 9351 w 10000"/>
                      <a:gd name="connsiteY2" fmla="*/ 9414 h 10784"/>
                      <a:gd name="connsiteX3" fmla="*/ 7003 w 10000"/>
                      <a:gd name="connsiteY3" fmla="*/ 5923 h 10784"/>
                      <a:gd name="connsiteX0" fmla="*/ 0 w 10088"/>
                      <a:gd name="connsiteY0" fmla="*/ 294 h 10599"/>
                      <a:gd name="connsiteX1" fmla="*/ 9155 w 10088"/>
                      <a:gd name="connsiteY1" fmla="*/ 549 h 10599"/>
                      <a:gd name="connsiteX2" fmla="*/ 9541 w 10088"/>
                      <a:gd name="connsiteY2" fmla="*/ 9071 h 10599"/>
                      <a:gd name="connsiteX3" fmla="*/ 7003 w 10088"/>
                      <a:gd name="connsiteY3" fmla="*/ 5900 h 10599"/>
                      <a:gd name="connsiteX0" fmla="*/ 0 w 10138"/>
                      <a:gd name="connsiteY0" fmla="*/ 294 h 10915"/>
                      <a:gd name="connsiteX1" fmla="*/ 9155 w 10138"/>
                      <a:gd name="connsiteY1" fmla="*/ 549 h 10915"/>
                      <a:gd name="connsiteX2" fmla="*/ 9541 w 10138"/>
                      <a:gd name="connsiteY2" fmla="*/ 9071 h 10915"/>
                      <a:gd name="connsiteX3" fmla="*/ 7003 w 10138"/>
                      <a:gd name="connsiteY3" fmla="*/ 5900 h 10915"/>
                      <a:gd name="connsiteX0" fmla="*/ 0 w 10138"/>
                      <a:gd name="connsiteY0" fmla="*/ 294 h 10518"/>
                      <a:gd name="connsiteX1" fmla="*/ 9155 w 10138"/>
                      <a:gd name="connsiteY1" fmla="*/ 549 h 10518"/>
                      <a:gd name="connsiteX2" fmla="*/ 9541 w 10138"/>
                      <a:gd name="connsiteY2" fmla="*/ 9071 h 10518"/>
                      <a:gd name="connsiteX3" fmla="*/ 7003 w 10138"/>
                      <a:gd name="connsiteY3" fmla="*/ 5900 h 10518"/>
                      <a:gd name="connsiteX0" fmla="*/ 0 w 10138"/>
                      <a:gd name="connsiteY0" fmla="*/ 294 h 10208"/>
                      <a:gd name="connsiteX1" fmla="*/ 9155 w 10138"/>
                      <a:gd name="connsiteY1" fmla="*/ 549 h 10208"/>
                      <a:gd name="connsiteX2" fmla="*/ 9541 w 10138"/>
                      <a:gd name="connsiteY2" fmla="*/ 9071 h 10208"/>
                      <a:gd name="connsiteX3" fmla="*/ 7003 w 10138"/>
                      <a:gd name="connsiteY3" fmla="*/ 5900 h 10208"/>
                      <a:gd name="connsiteX0" fmla="*/ 0 w 9999"/>
                      <a:gd name="connsiteY0" fmla="*/ 201 h 9363"/>
                      <a:gd name="connsiteX1" fmla="*/ 9155 w 9999"/>
                      <a:gd name="connsiteY1" fmla="*/ 456 h 9363"/>
                      <a:gd name="connsiteX2" fmla="*/ 9246 w 9999"/>
                      <a:gd name="connsiteY2" fmla="*/ 7699 h 9363"/>
                      <a:gd name="connsiteX3" fmla="*/ 7003 w 9999"/>
                      <a:gd name="connsiteY3" fmla="*/ 5807 h 9363"/>
                      <a:gd name="connsiteX0" fmla="*/ 0 w 10000"/>
                      <a:gd name="connsiteY0" fmla="*/ 215 h 9901"/>
                      <a:gd name="connsiteX1" fmla="*/ 9156 w 10000"/>
                      <a:gd name="connsiteY1" fmla="*/ 487 h 9901"/>
                      <a:gd name="connsiteX2" fmla="*/ 9247 w 10000"/>
                      <a:gd name="connsiteY2" fmla="*/ 8223 h 9901"/>
                      <a:gd name="connsiteX3" fmla="*/ 7004 w 10000"/>
                      <a:gd name="connsiteY3" fmla="*/ 6202 h 9901"/>
                      <a:gd name="connsiteX0" fmla="*/ 0 w 10207"/>
                      <a:gd name="connsiteY0" fmla="*/ 217 h 10000"/>
                      <a:gd name="connsiteX1" fmla="*/ 9156 w 10207"/>
                      <a:gd name="connsiteY1" fmla="*/ 492 h 10000"/>
                      <a:gd name="connsiteX2" fmla="*/ 9669 w 10207"/>
                      <a:gd name="connsiteY2" fmla="*/ 8305 h 10000"/>
                      <a:gd name="connsiteX3" fmla="*/ 7004 w 10207"/>
                      <a:gd name="connsiteY3" fmla="*/ 6264 h 10000"/>
                      <a:gd name="connsiteX0" fmla="*/ 0 w 10117"/>
                      <a:gd name="connsiteY0" fmla="*/ 217 h 10108"/>
                      <a:gd name="connsiteX1" fmla="*/ 9156 w 10117"/>
                      <a:gd name="connsiteY1" fmla="*/ 492 h 10108"/>
                      <a:gd name="connsiteX2" fmla="*/ 9669 w 10117"/>
                      <a:gd name="connsiteY2" fmla="*/ 8305 h 10108"/>
                      <a:gd name="connsiteX3" fmla="*/ 7004 w 10117"/>
                      <a:gd name="connsiteY3" fmla="*/ 6264 h 10108"/>
                      <a:gd name="connsiteX0" fmla="*/ 0 w 10131"/>
                      <a:gd name="connsiteY0" fmla="*/ 217 h 9686"/>
                      <a:gd name="connsiteX1" fmla="*/ 9156 w 10131"/>
                      <a:gd name="connsiteY1" fmla="*/ 492 h 9686"/>
                      <a:gd name="connsiteX2" fmla="*/ 9669 w 10131"/>
                      <a:gd name="connsiteY2" fmla="*/ 8305 h 9686"/>
                      <a:gd name="connsiteX3" fmla="*/ 7004 w 10131"/>
                      <a:gd name="connsiteY3" fmla="*/ 6264 h 9686"/>
                      <a:gd name="connsiteX0" fmla="*/ 0 w 9841"/>
                      <a:gd name="connsiteY0" fmla="*/ 146 h 9922"/>
                      <a:gd name="connsiteX1" fmla="*/ 9038 w 9841"/>
                      <a:gd name="connsiteY1" fmla="*/ 430 h 9922"/>
                      <a:gd name="connsiteX2" fmla="*/ 9544 w 9841"/>
                      <a:gd name="connsiteY2" fmla="*/ 8496 h 9922"/>
                      <a:gd name="connsiteX3" fmla="*/ 6913 w 9841"/>
                      <a:gd name="connsiteY3" fmla="*/ 6389 h 9922"/>
                      <a:gd name="connsiteX0" fmla="*/ 0 w 9858"/>
                      <a:gd name="connsiteY0" fmla="*/ 490 h 10343"/>
                      <a:gd name="connsiteX1" fmla="*/ 9184 w 9858"/>
                      <a:gd name="connsiteY1" fmla="*/ 776 h 10343"/>
                      <a:gd name="connsiteX2" fmla="*/ 9698 w 9858"/>
                      <a:gd name="connsiteY2" fmla="*/ 8906 h 10343"/>
                      <a:gd name="connsiteX3" fmla="*/ 7025 w 9858"/>
                      <a:gd name="connsiteY3" fmla="*/ 6782 h 10343"/>
                      <a:gd name="connsiteX0" fmla="*/ 0 w 9970"/>
                      <a:gd name="connsiteY0" fmla="*/ 1271 h 10797"/>
                      <a:gd name="connsiteX1" fmla="*/ 9316 w 9970"/>
                      <a:gd name="connsiteY1" fmla="*/ 1547 h 10797"/>
                      <a:gd name="connsiteX2" fmla="*/ 9838 w 9970"/>
                      <a:gd name="connsiteY2" fmla="*/ 9408 h 10797"/>
                      <a:gd name="connsiteX3" fmla="*/ 7126 w 9970"/>
                      <a:gd name="connsiteY3" fmla="*/ 7354 h 10797"/>
                      <a:gd name="connsiteX0" fmla="*/ 0 w 10025"/>
                      <a:gd name="connsiteY0" fmla="*/ 1177 h 10452"/>
                      <a:gd name="connsiteX1" fmla="*/ 9344 w 10025"/>
                      <a:gd name="connsiteY1" fmla="*/ 1433 h 10452"/>
                      <a:gd name="connsiteX2" fmla="*/ 9868 w 10025"/>
                      <a:gd name="connsiteY2" fmla="*/ 8714 h 10452"/>
                      <a:gd name="connsiteX3" fmla="*/ 7190 w 10025"/>
                      <a:gd name="connsiteY3" fmla="*/ 7582 h 10452"/>
                      <a:gd name="connsiteX0" fmla="*/ 0 w 10025"/>
                      <a:gd name="connsiteY0" fmla="*/ 1177 h 10801"/>
                      <a:gd name="connsiteX1" fmla="*/ 9344 w 10025"/>
                      <a:gd name="connsiteY1" fmla="*/ 1433 h 10801"/>
                      <a:gd name="connsiteX2" fmla="*/ 9868 w 10025"/>
                      <a:gd name="connsiteY2" fmla="*/ 8714 h 10801"/>
                      <a:gd name="connsiteX3" fmla="*/ 7190 w 10025"/>
                      <a:gd name="connsiteY3" fmla="*/ 7582 h 10801"/>
                      <a:gd name="connsiteX0" fmla="*/ 0 w 10406"/>
                      <a:gd name="connsiteY0" fmla="*/ 72 h 8999"/>
                      <a:gd name="connsiteX1" fmla="*/ 9344 w 10406"/>
                      <a:gd name="connsiteY1" fmla="*/ 328 h 8999"/>
                      <a:gd name="connsiteX2" fmla="*/ 9955 w 10406"/>
                      <a:gd name="connsiteY2" fmla="*/ 5785 h 8999"/>
                      <a:gd name="connsiteX3" fmla="*/ 7190 w 10406"/>
                      <a:gd name="connsiteY3" fmla="*/ 6477 h 8999"/>
                      <a:gd name="connsiteX0" fmla="*/ 0 w 10000"/>
                      <a:gd name="connsiteY0" fmla="*/ 80 h 9723"/>
                      <a:gd name="connsiteX1" fmla="*/ 8979 w 10000"/>
                      <a:gd name="connsiteY1" fmla="*/ 364 h 9723"/>
                      <a:gd name="connsiteX2" fmla="*/ 9567 w 10000"/>
                      <a:gd name="connsiteY2" fmla="*/ 6428 h 9723"/>
                      <a:gd name="connsiteX3" fmla="*/ 6909 w 10000"/>
                      <a:gd name="connsiteY3" fmla="*/ 7197 h 9723"/>
                      <a:gd name="connsiteX0" fmla="*/ 0 w 9953"/>
                      <a:gd name="connsiteY0" fmla="*/ 1145 h 11109"/>
                      <a:gd name="connsiteX1" fmla="*/ 8895 w 9953"/>
                      <a:gd name="connsiteY1" fmla="*/ 246 h 11109"/>
                      <a:gd name="connsiteX2" fmla="*/ 9567 w 9953"/>
                      <a:gd name="connsiteY2" fmla="*/ 7674 h 11109"/>
                      <a:gd name="connsiteX3" fmla="*/ 6909 w 9953"/>
                      <a:gd name="connsiteY3" fmla="*/ 8465 h 11109"/>
                      <a:gd name="connsiteX0" fmla="*/ 0 w 9970"/>
                      <a:gd name="connsiteY0" fmla="*/ 1248 h 10217"/>
                      <a:gd name="connsiteX1" fmla="*/ 8937 w 9970"/>
                      <a:gd name="connsiteY1" fmla="*/ 438 h 10217"/>
                      <a:gd name="connsiteX2" fmla="*/ 9612 w 9970"/>
                      <a:gd name="connsiteY2" fmla="*/ 7125 h 10217"/>
                      <a:gd name="connsiteX3" fmla="*/ 6942 w 9970"/>
                      <a:gd name="connsiteY3" fmla="*/ 7837 h 10217"/>
                      <a:gd name="connsiteX0" fmla="*/ 0 w 10000"/>
                      <a:gd name="connsiteY0" fmla="*/ 1221 h 9825"/>
                      <a:gd name="connsiteX1" fmla="*/ 8964 w 10000"/>
                      <a:gd name="connsiteY1" fmla="*/ 429 h 9825"/>
                      <a:gd name="connsiteX2" fmla="*/ 9641 w 10000"/>
                      <a:gd name="connsiteY2" fmla="*/ 6974 h 9825"/>
                      <a:gd name="connsiteX3" fmla="*/ 6963 w 10000"/>
                      <a:gd name="connsiteY3" fmla="*/ 7671 h 9825"/>
                      <a:gd name="connsiteX0" fmla="*/ 0 w 9991"/>
                      <a:gd name="connsiteY0" fmla="*/ 1243 h 9403"/>
                      <a:gd name="connsiteX1" fmla="*/ 8964 w 9991"/>
                      <a:gd name="connsiteY1" fmla="*/ 437 h 9403"/>
                      <a:gd name="connsiteX2" fmla="*/ 9641 w 9991"/>
                      <a:gd name="connsiteY2" fmla="*/ 7098 h 9403"/>
                      <a:gd name="connsiteX3" fmla="*/ 7090 w 9991"/>
                      <a:gd name="connsiteY3" fmla="*/ 7007 h 9403"/>
                      <a:gd name="connsiteX0" fmla="*/ 0 w 10000"/>
                      <a:gd name="connsiteY0" fmla="*/ 1322 h 10124"/>
                      <a:gd name="connsiteX1" fmla="*/ 8972 w 10000"/>
                      <a:gd name="connsiteY1" fmla="*/ 465 h 10124"/>
                      <a:gd name="connsiteX2" fmla="*/ 9650 w 10000"/>
                      <a:gd name="connsiteY2" fmla="*/ 7549 h 10124"/>
                      <a:gd name="connsiteX3" fmla="*/ 7096 w 10000"/>
                      <a:gd name="connsiteY3" fmla="*/ 7452 h 10124"/>
                      <a:gd name="connsiteX0" fmla="*/ 0 w 10132"/>
                      <a:gd name="connsiteY0" fmla="*/ 1117 h 10062"/>
                      <a:gd name="connsiteX1" fmla="*/ 8972 w 10132"/>
                      <a:gd name="connsiteY1" fmla="*/ 260 h 10062"/>
                      <a:gd name="connsiteX2" fmla="*/ 9819 w 10132"/>
                      <a:gd name="connsiteY2" fmla="*/ 7770 h 10062"/>
                      <a:gd name="connsiteX3" fmla="*/ 7096 w 10132"/>
                      <a:gd name="connsiteY3" fmla="*/ 7247 h 10062"/>
                      <a:gd name="connsiteX0" fmla="*/ 0 w 10081"/>
                      <a:gd name="connsiteY0" fmla="*/ 1117 h 10187"/>
                      <a:gd name="connsiteX1" fmla="*/ 8972 w 10081"/>
                      <a:gd name="connsiteY1" fmla="*/ 260 h 10187"/>
                      <a:gd name="connsiteX2" fmla="*/ 9819 w 10081"/>
                      <a:gd name="connsiteY2" fmla="*/ 7770 h 10187"/>
                      <a:gd name="connsiteX3" fmla="*/ 7096 w 10081"/>
                      <a:gd name="connsiteY3" fmla="*/ 7247 h 10187"/>
                    </a:gdLst>
                    <a:ahLst/>
                    <a:cxnLst>
                      <a:cxn ang="0">
                        <a:pos x="connsiteX0" y="connsiteY0"/>
                      </a:cxn>
                      <a:cxn ang="0">
                        <a:pos x="connsiteX1" y="connsiteY1"/>
                      </a:cxn>
                      <a:cxn ang="0">
                        <a:pos x="connsiteX2" y="connsiteY2"/>
                      </a:cxn>
                      <a:cxn ang="0">
                        <a:pos x="connsiteX3" y="connsiteY3"/>
                      </a:cxn>
                    </a:cxnLst>
                    <a:rect l="l" t="t" r="r" b="b"/>
                    <a:pathLst>
                      <a:path w="10081" h="10187">
                        <a:moveTo>
                          <a:pt x="0" y="1117"/>
                        </a:moveTo>
                        <a:cubicBezTo>
                          <a:pt x="3378" y="2006"/>
                          <a:pt x="7336" y="-849"/>
                          <a:pt x="8972" y="260"/>
                        </a:cubicBezTo>
                        <a:cubicBezTo>
                          <a:pt x="10608" y="1369"/>
                          <a:pt x="10004" y="6179"/>
                          <a:pt x="9819" y="7770"/>
                        </a:cubicBezTo>
                        <a:cubicBezTo>
                          <a:pt x="9634" y="9361"/>
                          <a:pt x="8087" y="12561"/>
                          <a:pt x="7096" y="7247"/>
                        </a:cubicBezTo>
                      </a:path>
                    </a:pathLst>
                  </a:custGeom>
                  <a:noFill/>
                  <a:ln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p>
                </p:txBody>
              </p:sp>
              <p:sp>
                <p:nvSpPr>
                  <p:cNvPr id="62" name="Forme libre : forme 61">
                    <a:extLst>
                      <a:ext uri="{FF2B5EF4-FFF2-40B4-BE49-F238E27FC236}">
                        <a16:creationId xmlns:a16="http://schemas.microsoft.com/office/drawing/2014/main" id="{BC869CAC-4BD8-4B9E-889D-396F2813AF51}"/>
                      </a:ext>
                    </a:extLst>
                  </p:cNvPr>
                  <p:cNvSpPr/>
                  <p:nvPr/>
                </p:nvSpPr>
                <p:spPr>
                  <a:xfrm rot="2059190" flipV="1">
                    <a:off x="5210971" y="1394566"/>
                    <a:ext cx="545229" cy="185965"/>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9936"/>
                      <a:gd name="connsiteY0" fmla="*/ 611 h 11867"/>
                      <a:gd name="connsiteX1" fmla="*/ 9151 w 9936"/>
                      <a:gd name="connsiteY1" fmla="*/ 844 h 11867"/>
                      <a:gd name="connsiteX2" fmla="*/ 9178 w 9936"/>
                      <a:gd name="connsiteY2" fmla="*/ 11563 h 11867"/>
                      <a:gd name="connsiteX3" fmla="*/ 6770 w 9936"/>
                      <a:gd name="connsiteY3" fmla="*/ 5507 h 11867"/>
                      <a:gd name="connsiteX0" fmla="*/ 0 w 10001"/>
                      <a:gd name="connsiteY0" fmla="*/ 515 h 9984"/>
                      <a:gd name="connsiteX1" fmla="*/ 9210 w 10001"/>
                      <a:gd name="connsiteY1" fmla="*/ 711 h 9984"/>
                      <a:gd name="connsiteX2" fmla="*/ 9237 w 10001"/>
                      <a:gd name="connsiteY2" fmla="*/ 9744 h 9984"/>
                      <a:gd name="connsiteX3" fmla="*/ 6814 w 10001"/>
                      <a:gd name="connsiteY3" fmla="*/ 4641 h 9984"/>
                      <a:gd name="connsiteX0" fmla="*/ 0 w 10070"/>
                      <a:gd name="connsiteY0" fmla="*/ 370 h 8377"/>
                      <a:gd name="connsiteX1" fmla="*/ 9209 w 10070"/>
                      <a:gd name="connsiteY1" fmla="*/ 566 h 8377"/>
                      <a:gd name="connsiteX2" fmla="*/ 9403 w 10070"/>
                      <a:gd name="connsiteY2" fmla="*/ 7637 h 8377"/>
                      <a:gd name="connsiteX3" fmla="*/ 6813 w 10070"/>
                      <a:gd name="connsiteY3" fmla="*/ 4502 h 8377"/>
                      <a:gd name="connsiteX0" fmla="*/ 0 w 10007"/>
                      <a:gd name="connsiteY0" fmla="*/ 442 h 12458"/>
                      <a:gd name="connsiteX1" fmla="*/ 9145 w 10007"/>
                      <a:gd name="connsiteY1" fmla="*/ 676 h 12458"/>
                      <a:gd name="connsiteX2" fmla="*/ 9338 w 10007"/>
                      <a:gd name="connsiteY2" fmla="*/ 9117 h 12458"/>
                      <a:gd name="connsiteX3" fmla="*/ 6621 w 10007"/>
                      <a:gd name="connsiteY3" fmla="*/ 9307 h 12458"/>
                      <a:gd name="connsiteX0" fmla="*/ 0 w 10378"/>
                      <a:gd name="connsiteY0" fmla="*/ 627 h 13611"/>
                      <a:gd name="connsiteX1" fmla="*/ 9145 w 10378"/>
                      <a:gd name="connsiteY1" fmla="*/ 861 h 13611"/>
                      <a:gd name="connsiteX2" fmla="*/ 10020 w 10378"/>
                      <a:gd name="connsiteY2" fmla="*/ 11819 h 13611"/>
                      <a:gd name="connsiteX3" fmla="*/ 6621 w 10378"/>
                      <a:gd name="connsiteY3" fmla="*/ 9492 h 13611"/>
                      <a:gd name="connsiteX0" fmla="*/ 0 w 10275"/>
                      <a:gd name="connsiteY0" fmla="*/ 622 h 13569"/>
                      <a:gd name="connsiteX1" fmla="*/ 9145 w 10275"/>
                      <a:gd name="connsiteY1" fmla="*/ 856 h 13569"/>
                      <a:gd name="connsiteX2" fmla="*/ 9855 w 10275"/>
                      <a:gd name="connsiteY2" fmla="*/ 11735 h 13569"/>
                      <a:gd name="connsiteX3" fmla="*/ 6621 w 10275"/>
                      <a:gd name="connsiteY3" fmla="*/ 9487 h 13569"/>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71"/>
                      <a:gd name="connsiteY0" fmla="*/ 605 h 13668"/>
                      <a:gd name="connsiteX1" fmla="*/ 9145 w 10271"/>
                      <a:gd name="connsiteY1" fmla="*/ 839 h 13668"/>
                      <a:gd name="connsiteX2" fmla="*/ 9793 w 10271"/>
                      <a:gd name="connsiteY2" fmla="*/ 11482 h 13668"/>
                      <a:gd name="connsiteX3" fmla="*/ 6621 w 10271"/>
                      <a:gd name="connsiteY3" fmla="*/ 9470 h 13668"/>
                      <a:gd name="connsiteX0" fmla="*/ 0 w 10271"/>
                      <a:gd name="connsiteY0" fmla="*/ 432 h 13495"/>
                      <a:gd name="connsiteX1" fmla="*/ 9145 w 10271"/>
                      <a:gd name="connsiteY1" fmla="*/ 666 h 13495"/>
                      <a:gd name="connsiteX2" fmla="*/ 9793 w 10271"/>
                      <a:gd name="connsiteY2" fmla="*/ 11309 h 13495"/>
                      <a:gd name="connsiteX3" fmla="*/ 6621 w 10271"/>
                      <a:gd name="connsiteY3" fmla="*/ 9297 h 13495"/>
                      <a:gd name="connsiteX0" fmla="*/ 0 w 10092"/>
                      <a:gd name="connsiteY0" fmla="*/ 162 h 13225"/>
                      <a:gd name="connsiteX1" fmla="*/ 9145 w 10092"/>
                      <a:gd name="connsiteY1" fmla="*/ 396 h 13225"/>
                      <a:gd name="connsiteX2" fmla="*/ 9793 w 10092"/>
                      <a:gd name="connsiteY2" fmla="*/ 11039 h 13225"/>
                      <a:gd name="connsiteX3" fmla="*/ 6621 w 10092"/>
                      <a:gd name="connsiteY3" fmla="*/ 9027 h 13225"/>
                      <a:gd name="connsiteX0" fmla="*/ 0 w 10258"/>
                      <a:gd name="connsiteY0" fmla="*/ 0 h 13063"/>
                      <a:gd name="connsiteX1" fmla="*/ 9145 w 10258"/>
                      <a:gd name="connsiteY1" fmla="*/ 234 h 13063"/>
                      <a:gd name="connsiteX2" fmla="*/ 9793 w 10258"/>
                      <a:gd name="connsiteY2" fmla="*/ 10877 h 13063"/>
                      <a:gd name="connsiteX3" fmla="*/ 6621 w 10258"/>
                      <a:gd name="connsiteY3" fmla="*/ 8865 h 13063"/>
                      <a:gd name="connsiteX0" fmla="*/ 0 w 9964"/>
                      <a:gd name="connsiteY0" fmla="*/ 1295 h 14358"/>
                      <a:gd name="connsiteX1" fmla="*/ 9145 w 9964"/>
                      <a:gd name="connsiteY1" fmla="*/ 1529 h 14358"/>
                      <a:gd name="connsiteX2" fmla="*/ 9793 w 9964"/>
                      <a:gd name="connsiteY2" fmla="*/ 12172 h 14358"/>
                      <a:gd name="connsiteX3" fmla="*/ 6621 w 9964"/>
                      <a:gd name="connsiteY3" fmla="*/ 10160 h 14358"/>
                      <a:gd name="connsiteX0" fmla="*/ 0 w 10106"/>
                      <a:gd name="connsiteY0" fmla="*/ 919 h 10017"/>
                      <a:gd name="connsiteX1" fmla="*/ 9178 w 10106"/>
                      <a:gd name="connsiteY1" fmla="*/ 1082 h 10017"/>
                      <a:gd name="connsiteX2" fmla="*/ 9828 w 10106"/>
                      <a:gd name="connsiteY2" fmla="*/ 8495 h 10017"/>
                      <a:gd name="connsiteX3" fmla="*/ 6645 w 10106"/>
                      <a:gd name="connsiteY3" fmla="*/ 7093 h 10017"/>
                      <a:gd name="connsiteX0" fmla="*/ 0 w 9973"/>
                      <a:gd name="connsiteY0" fmla="*/ 10 h 8875"/>
                      <a:gd name="connsiteX1" fmla="*/ 8867 w 9973"/>
                      <a:gd name="connsiteY1" fmla="*/ 1488 h 8875"/>
                      <a:gd name="connsiteX2" fmla="*/ 9828 w 9973"/>
                      <a:gd name="connsiteY2" fmla="*/ 7586 h 8875"/>
                      <a:gd name="connsiteX3" fmla="*/ 6645 w 9973"/>
                      <a:gd name="connsiteY3" fmla="*/ 6184 h 8875"/>
                      <a:gd name="connsiteX0" fmla="*/ 0 w 10040"/>
                      <a:gd name="connsiteY0" fmla="*/ 987 h 11058"/>
                      <a:gd name="connsiteX1" fmla="*/ 9037 w 10040"/>
                      <a:gd name="connsiteY1" fmla="*/ 1233 h 11058"/>
                      <a:gd name="connsiteX2" fmla="*/ 9855 w 10040"/>
                      <a:gd name="connsiteY2" fmla="*/ 9524 h 11058"/>
                      <a:gd name="connsiteX3" fmla="*/ 6663 w 10040"/>
                      <a:gd name="connsiteY3" fmla="*/ 7944 h 11058"/>
                      <a:gd name="connsiteX0" fmla="*/ 0 w 9884"/>
                      <a:gd name="connsiteY0" fmla="*/ 307 h 10494"/>
                      <a:gd name="connsiteX1" fmla="*/ 9037 w 9884"/>
                      <a:gd name="connsiteY1" fmla="*/ 553 h 10494"/>
                      <a:gd name="connsiteX2" fmla="*/ 9231 w 9884"/>
                      <a:gd name="connsiteY2" fmla="*/ 9091 h 10494"/>
                      <a:gd name="connsiteX3" fmla="*/ 6663 w 9884"/>
                      <a:gd name="connsiteY3" fmla="*/ 7264 h 10494"/>
                      <a:gd name="connsiteX0" fmla="*/ 0 w 9999"/>
                      <a:gd name="connsiteY0" fmla="*/ 292 h 9999"/>
                      <a:gd name="connsiteX1" fmla="*/ 9143 w 9999"/>
                      <a:gd name="connsiteY1" fmla="*/ 526 h 9999"/>
                      <a:gd name="connsiteX2" fmla="*/ 9339 w 9999"/>
                      <a:gd name="connsiteY2" fmla="*/ 8662 h 9999"/>
                      <a:gd name="connsiteX3" fmla="*/ 6762 w 9999"/>
                      <a:gd name="connsiteY3" fmla="*/ 6921 h 9999"/>
                      <a:gd name="connsiteX0" fmla="*/ 0 w 10000"/>
                      <a:gd name="connsiteY0" fmla="*/ 292 h 9888"/>
                      <a:gd name="connsiteX1" fmla="*/ 9144 w 10000"/>
                      <a:gd name="connsiteY1" fmla="*/ 526 h 9888"/>
                      <a:gd name="connsiteX2" fmla="*/ 9340 w 10000"/>
                      <a:gd name="connsiteY2" fmla="*/ 8663 h 9888"/>
                      <a:gd name="connsiteX3" fmla="*/ 6763 w 10000"/>
                      <a:gd name="connsiteY3" fmla="*/ 6922 h 9888"/>
                      <a:gd name="connsiteX0" fmla="*/ 0 w 9988"/>
                      <a:gd name="connsiteY0" fmla="*/ 295 h 9306"/>
                      <a:gd name="connsiteX1" fmla="*/ 9144 w 9988"/>
                      <a:gd name="connsiteY1" fmla="*/ 532 h 9306"/>
                      <a:gd name="connsiteX2" fmla="*/ 9340 w 9988"/>
                      <a:gd name="connsiteY2" fmla="*/ 8761 h 9306"/>
                      <a:gd name="connsiteX3" fmla="*/ 6995 w 9988"/>
                      <a:gd name="connsiteY3" fmla="*/ 5512 h 9306"/>
                      <a:gd name="connsiteX0" fmla="*/ 0 w 10000"/>
                      <a:gd name="connsiteY0" fmla="*/ 317 h 10784"/>
                      <a:gd name="connsiteX1" fmla="*/ 9155 w 10000"/>
                      <a:gd name="connsiteY1" fmla="*/ 572 h 10784"/>
                      <a:gd name="connsiteX2" fmla="*/ 9351 w 10000"/>
                      <a:gd name="connsiteY2" fmla="*/ 9414 h 10784"/>
                      <a:gd name="connsiteX3" fmla="*/ 7003 w 10000"/>
                      <a:gd name="connsiteY3" fmla="*/ 5923 h 10784"/>
                      <a:gd name="connsiteX0" fmla="*/ 0 w 10088"/>
                      <a:gd name="connsiteY0" fmla="*/ 294 h 10599"/>
                      <a:gd name="connsiteX1" fmla="*/ 9155 w 10088"/>
                      <a:gd name="connsiteY1" fmla="*/ 549 h 10599"/>
                      <a:gd name="connsiteX2" fmla="*/ 9541 w 10088"/>
                      <a:gd name="connsiteY2" fmla="*/ 9071 h 10599"/>
                      <a:gd name="connsiteX3" fmla="*/ 7003 w 10088"/>
                      <a:gd name="connsiteY3" fmla="*/ 5900 h 10599"/>
                      <a:gd name="connsiteX0" fmla="*/ 0 w 10138"/>
                      <a:gd name="connsiteY0" fmla="*/ 294 h 10915"/>
                      <a:gd name="connsiteX1" fmla="*/ 9155 w 10138"/>
                      <a:gd name="connsiteY1" fmla="*/ 549 h 10915"/>
                      <a:gd name="connsiteX2" fmla="*/ 9541 w 10138"/>
                      <a:gd name="connsiteY2" fmla="*/ 9071 h 10915"/>
                      <a:gd name="connsiteX3" fmla="*/ 7003 w 10138"/>
                      <a:gd name="connsiteY3" fmla="*/ 5900 h 10915"/>
                      <a:gd name="connsiteX0" fmla="*/ 0 w 10138"/>
                      <a:gd name="connsiteY0" fmla="*/ 294 h 10518"/>
                      <a:gd name="connsiteX1" fmla="*/ 9155 w 10138"/>
                      <a:gd name="connsiteY1" fmla="*/ 549 h 10518"/>
                      <a:gd name="connsiteX2" fmla="*/ 9541 w 10138"/>
                      <a:gd name="connsiteY2" fmla="*/ 9071 h 10518"/>
                      <a:gd name="connsiteX3" fmla="*/ 7003 w 10138"/>
                      <a:gd name="connsiteY3" fmla="*/ 5900 h 10518"/>
                      <a:gd name="connsiteX0" fmla="*/ 0 w 10138"/>
                      <a:gd name="connsiteY0" fmla="*/ 294 h 10208"/>
                      <a:gd name="connsiteX1" fmla="*/ 9155 w 10138"/>
                      <a:gd name="connsiteY1" fmla="*/ 549 h 10208"/>
                      <a:gd name="connsiteX2" fmla="*/ 9541 w 10138"/>
                      <a:gd name="connsiteY2" fmla="*/ 9071 h 10208"/>
                      <a:gd name="connsiteX3" fmla="*/ 7003 w 10138"/>
                      <a:gd name="connsiteY3" fmla="*/ 5900 h 10208"/>
                      <a:gd name="connsiteX0" fmla="*/ 0 w 9999"/>
                      <a:gd name="connsiteY0" fmla="*/ 201 h 9363"/>
                      <a:gd name="connsiteX1" fmla="*/ 9155 w 9999"/>
                      <a:gd name="connsiteY1" fmla="*/ 456 h 9363"/>
                      <a:gd name="connsiteX2" fmla="*/ 9246 w 9999"/>
                      <a:gd name="connsiteY2" fmla="*/ 7699 h 9363"/>
                      <a:gd name="connsiteX3" fmla="*/ 7003 w 9999"/>
                      <a:gd name="connsiteY3" fmla="*/ 5807 h 9363"/>
                      <a:gd name="connsiteX0" fmla="*/ 0 w 10000"/>
                      <a:gd name="connsiteY0" fmla="*/ 215 h 9901"/>
                      <a:gd name="connsiteX1" fmla="*/ 9156 w 10000"/>
                      <a:gd name="connsiteY1" fmla="*/ 487 h 9901"/>
                      <a:gd name="connsiteX2" fmla="*/ 9247 w 10000"/>
                      <a:gd name="connsiteY2" fmla="*/ 8223 h 9901"/>
                      <a:gd name="connsiteX3" fmla="*/ 7004 w 10000"/>
                      <a:gd name="connsiteY3" fmla="*/ 6202 h 9901"/>
                      <a:gd name="connsiteX0" fmla="*/ 0 w 10207"/>
                      <a:gd name="connsiteY0" fmla="*/ 217 h 10000"/>
                      <a:gd name="connsiteX1" fmla="*/ 9156 w 10207"/>
                      <a:gd name="connsiteY1" fmla="*/ 492 h 10000"/>
                      <a:gd name="connsiteX2" fmla="*/ 9669 w 10207"/>
                      <a:gd name="connsiteY2" fmla="*/ 8305 h 10000"/>
                      <a:gd name="connsiteX3" fmla="*/ 7004 w 10207"/>
                      <a:gd name="connsiteY3" fmla="*/ 6264 h 10000"/>
                      <a:gd name="connsiteX0" fmla="*/ 0 w 10117"/>
                      <a:gd name="connsiteY0" fmla="*/ 217 h 10108"/>
                      <a:gd name="connsiteX1" fmla="*/ 9156 w 10117"/>
                      <a:gd name="connsiteY1" fmla="*/ 492 h 10108"/>
                      <a:gd name="connsiteX2" fmla="*/ 9669 w 10117"/>
                      <a:gd name="connsiteY2" fmla="*/ 8305 h 10108"/>
                      <a:gd name="connsiteX3" fmla="*/ 7004 w 10117"/>
                      <a:gd name="connsiteY3" fmla="*/ 6264 h 10108"/>
                      <a:gd name="connsiteX0" fmla="*/ 0 w 10131"/>
                      <a:gd name="connsiteY0" fmla="*/ 217 h 9686"/>
                      <a:gd name="connsiteX1" fmla="*/ 9156 w 10131"/>
                      <a:gd name="connsiteY1" fmla="*/ 492 h 9686"/>
                      <a:gd name="connsiteX2" fmla="*/ 9669 w 10131"/>
                      <a:gd name="connsiteY2" fmla="*/ 8305 h 9686"/>
                      <a:gd name="connsiteX3" fmla="*/ 7004 w 10131"/>
                      <a:gd name="connsiteY3" fmla="*/ 6264 h 9686"/>
                      <a:gd name="connsiteX0" fmla="*/ 0 w 9841"/>
                      <a:gd name="connsiteY0" fmla="*/ 146 h 9922"/>
                      <a:gd name="connsiteX1" fmla="*/ 9038 w 9841"/>
                      <a:gd name="connsiteY1" fmla="*/ 430 h 9922"/>
                      <a:gd name="connsiteX2" fmla="*/ 9544 w 9841"/>
                      <a:gd name="connsiteY2" fmla="*/ 8496 h 9922"/>
                      <a:gd name="connsiteX3" fmla="*/ 6913 w 9841"/>
                      <a:gd name="connsiteY3" fmla="*/ 6389 h 9922"/>
                      <a:gd name="connsiteX0" fmla="*/ 0 w 9858"/>
                      <a:gd name="connsiteY0" fmla="*/ 490 h 10343"/>
                      <a:gd name="connsiteX1" fmla="*/ 9184 w 9858"/>
                      <a:gd name="connsiteY1" fmla="*/ 776 h 10343"/>
                      <a:gd name="connsiteX2" fmla="*/ 9698 w 9858"/>
                      <a:gd name="connsiteY2" fmla="*/ 8906 h 10343"/>
                      <a:gd name="connsiteX3" fmla="*/ 7025 w 9858"/>
                      <a:gd name="connsiteY3" fmla="*/ 6782 h 10343"/>
                      <a:gd name="connsiteX0" fmla="*/ 0 w 9970"/>
                      <a:gd name="connsiteY0" fmla="*/ 1271 h 10797"/>
                      <a:gd name="connsiteX1" fmla="*/ 9316 w 9970"/>
                      <a:gd name="connsiteY1" fmla="*/ 1547 h 10797"/>
                      <a:gd name="connsiteX2" fmla="*/ 9838 w 9970"/>
                      <a:gd name="connsiteY2" fmla="*/ 9408 h 10797"/>
                      <a:gd name="connsiteX3" fmla="*/ 7126 w 9970"/>
                      <a:gd name="connsiteY3" fmla="*/ 7354 h 10797"/>
                      <a:gd name="connsiteX0" fmla="*/ 0 w 10025"/>
                      <a:gd name="connsiteY0" fmla="*/ 1177 h 10452"/>
                      <a:gd name="connsiteX1" fmla="*/ 9344 w 10025"/>
                      <a:gd name="connsiteY1" fmla="*/ 1433 h 10452"/>
                      <a:gd name="connsiteX2" fmla="*/ 9868 w 10025"/>
                      <a:gd name="connsiteY2" fmla="*/ 8714 h 10452"/>
                      <a:gd name="connsiteX3" fmla="*/ 7190 w 10025"/>
                      <a:gd name="connsiteY3" fmla="*/ 7582 h 10452"/>
                      <a:gd name="connsiteX0" fmla="*/ 0 w 10025"/>
                      <a:gd name="connsiteY0" fmla="*/ 1177 h 10801"/>
                      <a:gd name="connsiteX1" fmla="*/ 9344 w 10025"/>
                      <a:gd name="connsiteY1" fmla="*/ 1433 h 10801"/>
                      <a:gd name="connsiteX2" fmla="*/ 9868 w 10025"/>
                      <a:gd name="connsiteY2" fmla="*/ 8714 h 10801"/>
                      <a:gd name="connsiteX3" fmla="*/ 7190 w 10025"/>
                      <a:gd name="connsiteY3" fmla="*/ 7582 h 10801"/>
                      <a:gd name="connsiteX0" fmla="*/ 0 w 10151"/>
                      <a:gd name="connsiteY0" fmla="*/ 1199 h 10823"/>
                      <a:gd name="connsiteX1" fmla="*/ 9344 w 10151"/>
                      <a:gd name="connsiteY1" fmla="*/ 1455 h 10823"/>
                      <a:gd name="connsiteX2" fmla="*/ 9868 w 10151"/>
                      <a:gd name="connsiteY2" fmla="*/ 8736 h 10823"/>
                      <a:gd name="connsiteX3" fmla="*/ 7190 w 10151"/>
                      <a:gd name="connsiteY3" fmla="*/ 7604 h 10823"/>
                      <a:gd name="connsiteX0" fmla="*/ 0 w 10043"/>
                      <a:gd name="connsiteY0" fmla="*/ 362 h 9575"/>
                      <a:gd name="connsiteX1" fmla="*/ 9082 w 10043"/>
                      <a:gd name="connsiteY1" fmla="*/ 1790 h 9575"/>
                      <a:gd name="connsiteX2" fmla="*/ 9868 w 10043"/>
                      <a:gd name="connsiteY2" fmla="*/ 7899 h 9575"/>
                      <a:gd name="connsiteX3" fmla="*/ 7190 w 10043"/>
                      <a:gd name="connsiteY3" fmla="*/ 6767 h 9575"/>
                      <a:gd name="connsiteX0" fmla="*/ 0 w 9973"/>
                      <a:gd name="connsiteY0" fmla="*/ 310 h 9932"/>
                      <a:gd name="connsiteX1" fmla="*/ 9043 w 9973"/>
                      <a:gd name="connsiteY1" fmla="*/ 1801 h 9932"/>
                      <a:gd name="connsiteX2" fmla="*/ 9826 w 9973"/>
                      <a:gd name="connsiteY2" fmla="*/ 8182 h 9932"/>
                      <a:gd name="connsiteX3" fmla="*/ 7159 w 9973"/>
                      <a:gd name="connsiteY3" fmla="*/ 6999 h 9932"/>
                      <a:gd name="connsiteX0" fmla="*/ 0 w 10000"/>
                      <a:gd name="connsiteY0" fmla="*/ 312 h 9492"/>
                      <a:gd name="connsiteX1" fmla="*/ 9067 w 10000"/>
                      <a:gd name="connsiteY1" fmla="*/ 1813 h 9492"/>
                      <a:gd name="connsiteX2" fmla="*/ 9853 w 10000"/>
                      <a:gd name="connsiteY2" fmla="*/ 8238 h 9492"/>
                      <a:gd name="connsiteX3" fmla="*/ 7178 w 10000"/>
                      <a:gd name="connsiteY3" fmla="*/ 7047 h 9492"/>
                      <a:gd name="connsiteX0" fmla="*/ 0 w 10071"/>
                      <a:gd name="connsiteY0" fmla="*/ 0 h 9236"/>
                      <a:gd name="connsiteX1" fmla="*/ 9067 w 10071"/>
                      <a:gd name="connsiteY1" fmla="*/ 1581 h 9236"/>
                      <a:gd name="connsiteX2" fmla="*/ 9635 w 10071"/>
                      <a:gd name="connsiteY2" fmla="*/ 7196 h 9236"/>
                      <a:gd name="connsiteX3" fmla="*/ 7178 w 10071"/>
                      <a:gd name="connsiteY3" fmla="*/ 7095 h 9236"/>
                      <a:gd name="connsiteX0" fmla="*/ 0 w 10269"/>
                      <a:gd name="connsiteY0" fmla="*/ 0 h 10726"/>
                      <a:gd name="connsiteX1" fmla="*/ 9003 w 10269"/>
                      <a:gd name="connsiteY1" fmla="*/ 1712 h 10726"/>
                      <a:gd name="connsiteX2" fmla="*/ 9567 w 10269"/>
                      <a:gd name="connsiteY2" fmla="*/ 7791 h 10726"/>
                      <a:gd name="connsiteX3" fmla="*/ 7127 w 10269"/>
                      <a:gd name="connsiteY3" fmla="*/ 7682 h 10726"/>
                      <a:gd name="connsiteX0" fmla="*/ 0 w 10032"/>
                      <a:gd name="connsiteY0" fmla="*/ 0 h 10781"/>
                      <a:gd name="connsiteX1" fmla="*/ 9003 w 10032"/>
                      <a:gd name="connsiteY1" fmla="*/ 1712 h 10781"/>
                      <a:gd name="connsiteX2" fmla="*/ 9567 w 10032"/>
                      <a:gd name="connsiteY2" fmla="*/ 7791 h 10781"/>
                      <a:gd name="connsiteX3" fmla="*/ 7127 w 10032"/>
                      <a:gd name="connsiteY3" fmla="*/ 7682 h 10781"/>
                      <a:gd name="connsiteX0" fmla="*/ 0 w 10213"/>
                      <a:gd name="connsiteY0" fmla="*/ 0 h 11006"/>
                      <a:gd name="connsiteX1" fmla="*/ 9003 w 10213"/>
                      <a:gd name="connsiteY1" fmla="*/ 1712 h 11006"/>
                      <a:gd name="connsiteX2" fmla="*/ 9870 w 10213"/>
                      <a:gd name="connsiteY2" fmla="*/ 8260 h 11006"/>
                      <a:gd name="connsiteX3" fmla="*/ 7127 w 10213"/>
                      <a:gd name="connsiteY3" fmla="*/ 7682 h 11006"/>
                      <a:gd name="connsiteX0" fmla="*/ 0 w 10213"/>
                      <a:gd name="connsiteY0" fmla="*/ 0 h 11006"/>
                      <a:gd name="connsiteX1" fmla="*/ 9003 w 10213"/>
                      <a:gd name="connsiteY1" fmla="*/ 1712 h 11006"/>
                      <a:gd name="connsiteX2" fmla="*/ 9870 w 10213"/>
                      <a:gd name="connsiteY2" fmla="*/ 8260 h 11006"/>
                      <a:gd name="connsiteX3" fmla="*/ 7127 w 10213"/>
                      <a:gd name="connsiteY3" fmla="*/ 7682 h 11006"/>
                      <a:gd name="connsiteX0" fmla="*/ 0 w 10213"/>
                      <a:gd name="connsiteY0" fmla="*/ 0 h 11006"/>
                      <a:gd name="connsiteX1" fmla="*/ 9003 w 10213"/>
                      <a:gd name="connsiteY1" fmla="*/ 1712 h 11006"/>
                      <a:gd name="connsiteX2" fmla="*/ 9870 w 10213"/>
                      <a:gd name="connsiteY2" fmla="*/ 8260 h 11006"/>
                      <a:gd name="connsiteX3" fmla="*/ 7127 w 10213"/>
                      <a:gd name="connsiteY3" fmla="*/ 7682 h 11006"/>
                      <a:gd name="connsiteX0" fmla="*/ 0 w 10249"/>
                      <a:gd name="connsiteY0" fmla="*/ 0 h 10948"/>
                      <a:gd name="connsiteX1" fmla="*/ 9003 w 10249"/>
                      <a:gd name="connsiteY1" fmla="*/ 1712 h 10948"/>
                      <a:gd name="connsiteX2" fmla="*/ 9870 w 10249"/>
                      <a:gd name="connsiteY2" fmla="*/ 8260 h 10948"/>
                      <a:gd name="connsiteX3" fmla="*/ 7127 w 10249"/>
                      <a:gd name="connsiteY3" fmla="*/ 7682 h 10948"/>
                      <a:gd name="connsiteX0" fmla="*/ 0 w 10231"/>
                      <a:gd name="connsiteY0" fmla="*/ 0 h 11368"/>
                      <a:gd name="connsiteX1" fmla="*/ 9003 w 10231"/>
                      <a:gd name="connsiteY1" fmla="*/ 1712 h 11368"/>
                      <a:gd name="connsiteX2" fmla="*/ 9870 w 10231"/>
                      <a:gd name="connsiteY2" fmla="*/ 8260 h 11368"/>
                      <a:gd name="connsiteX3" fmla="*/ 7127 w 10231"/>
                      <a:gd name="connsiteY3" fmla="*/ 7682 h 11368"/>
                      <a:gd name="connsiteX0" fmla="*/ 0 w 10231"/>
                      <a:gd name="connsiteY0" fmla="*/ 0 h 11307"/>
                      <a:gd name="connsiteX1" fmla="*/ 9003 w 10231"/>
                      <a:gd name="connsiteY1" fmla="*/ 1712 h 11307"/>
                      <a:gd name="connsiteX2" fmla="*/ 9870 w 10231"/>
                      <a:gd name="connsiteY2" fmla="*/ 8260 h 11307"/>
                      <a:gd name="connsiteX3" fmla="*/ 7127 w 10231"/>
                      <a:gd name="connsiteY3" fmla="*/ 7682 h 11307"/>
                      <a:gd name="connsiteX0" fmla="*/ 0 w 10509"/>
                      <a:gd name="connsiteY0" fmla="*/ 0 h 11844"/>
                      <a:gd name="connsiteX1" fmla="*/ 9003 w 10509"/>
                      <a:gd name="connsiteY1" fmla="*/ 1712 h 11844"/>
                      <a:gd name="connsiteX2" fmla="*/ 10259 w 10509"/>
                      <a:gd name="connsiteY2" fmla="*/ 9197 h 11844"/>
                      <a:gd name="connsiteX3" fmla="*/ 7127 w 10509"/>
                      <a:gd name="connsiteY3" fmla="*/ 7682 h 11844"/>
                      <a:gd name="connsiteX0" fmla="*/ 0 w 10509"/>
                      <a:gd name="connsiteY0" fmla="*/ 0 h 11844"/>
                      <a:gd name="connsiteX1" fmla="*/ 9003 w 10509"/>
                      <a:gd name="connsiteY1" fmla="*/ 1712 h 11844"/>
                      <a:gd name="connsiteX2" fmla="*/ 10259 w 10509"/>
                      <a:gd name="connsiteY2" fmla="*/ 9197 h 11844"/>
                      <a:gd name="connsiteX3" fmla="*/ 7127 w 10509"/>
                      <a:gd name="connsiteY3" fmla="*/ 7682 h 11844"/>
                      <a:gd name="connsiteX0" fmla="*/ 0 w 10509"/>
                      <a:gd name="connsiteY0" fmla="*/ 0 h 12149"/>
                      <a:gd name="connsiteX1" fmla="*/ 9003 w 10509"/>
                      <a:gd name="connsiteY1" fmla="*/ 1712 h 12149"/>
                      <a:gd name="connsiteX2" fmla="*/ 10259 w 10509"/>
                      <a:gd name="connsiteY2" fmla="*/ 9197 h 12149"/>
                      <a:gd name="connsiteX3" fmla="*/ 7127 w 10509"/>
                      <a:gd name="connsiteY3" fmla="*/ 7682 h 12149"/>
                      <a:gd name="connsiteX0" fmla="*/ 0 w 10805"/>
                      <a:gd name="connsiteY0" fmla="*/ 0 h 10902"/>
                      <a:gd name="connsiteX1" fmla="*/ 9738 w 10805"/>
                      <a:gd name="connsiteY1" fmla="*/ 2024 h 10902"/>
                      <a:gd name="connsiteX2" fmla="*/ 10259 w 10805"/>
                      <a:gd name="connsiteY2" fmla="*/ 9197 h 10902"/>
                      <a:gd name="connsiteX3" fmla="*/ 7127 w 10805"/>
                      <a:gd name="connsiteY3" fmla="*/ 7682 h 10902"/>
                      <a:gd name="connsiteX0" fmla="*/ 0 w 10771"/>
                      <a:gd name="connsiteY0" fmla="*/ 93 h 10995"/>
                      <a:gd name="connsiteX1" fmla="*/ 9738 w 10771"/>
                      <a:gd name="connsiteY1" fmla="*/ 2117 h 10995"/>
                      <a:gd name="connsiteX2" fmla="*/ 10259 w 10771"/>
                      <a:gd name="connsiteY2" fmla="*/ 9290 h 10995"/>
                      <a:gd name="connsiteX3" fmla="*/ 7127 w 10771"/>
                      <a:gd name="connsiteY3" fmla="*/ 7775 h 10995"/>
                      <a:gd name="connsiteX0" fmla="*/ 0 w 10613"/>
                      <a:gd name="connsiteY0" fmla="*/ 93 h 10995"/>
                      <a:gd name="connsiteX1" fmla="*/ 9738 w 10613"/>
                      <a:gd name="connsiteY1" fmla="*/ 2117 h 10995"/>
                      <a:gd name="connsiteX2" fmla="*/ 10259 w 10613"/>
                      <a:gd name="connsiteY2" fmla="*/ 9290 h 10995"/>
                      <a:gd name="connsiteX3" fmla="*/ 7127 w 10613"/>
                      <a:gd name="connsiteY3" fmla="*/ 7775 h 10995"/>
                      <a:gd name="connsiteX0" fmla="*/ 0 w 10497"/>
                      <a:gd name="connsiteY0" fmla="*/ 0 h 10902"/>
                      <a:gd name="connsiteX1" fmla="*/ 9738 w 10497"/>
                      <a:gd name="connsiteY1" fmla="*/ 2024 h 10902"/>
                      <a:gd name="connsiteX2" fmla="*/ 10259 w 10497"/>
                      <a:gd name="connsiteY2" fmla="*/ 9197 h 10902"/>
                      <a:gd name="connsiteX3" fmla="*/ 7127 w 10497"/>
                      <a:gd name="connsiteY3" fmla="*/ 7682 h 10902"/>
                      <a:gd name="connsiteX0" fmla="*/ 0 w 10566"/>
                      <a:gd name="connsiteY0" fmla="*/ 0 h 10777"/>
                      <a:gd name="connsiteX1" fmla="*/ 9738 w 10566"/>
                      <a:gd name="connsiteY1" fmla="*/ 2024 h 10777"/>
                      <a:gd name="connsiteX2" fmla="*/ 9740 w 10566"/>
                      <a:gd name="connsiteY2" fmla="*/ 8885 h 10777"/>
                      <a:gd name="connsiteX3" fmla="*/ 7127 w 10566"/>
                      <a:gd name="connsiteY3" fmla="*/ 7682 h 10777"/>
                      <a:gd name="connsiteX0" fmla="*/ 0 w 10653"/>
                      <a:gd name="connsiteY0" fmla="*/ 0 h 11533"/>
                      <a:gd name="connsiteX1" fmla="*/ 9738 w 10653"/>
                      <a:gd name="connsiteY1" fmla="*/ 2024 h 11533"/>
                      <a:gd name="connsiteX2" fmla="*/ 9740 w 10653"/>
                      <a:gd name="connsiteY2" fmla="*/ 8885 h 11533"/>
                      <a:gd name="connsiteX3" fmla="*/ 7127 w 10653"/>
                      <a:gd name="connsiteY3" fmla="*/ 7682 h 11533"/>
                      <a:gd name="connsiteX0" fmla="*/ 0 w 10692"/>
                      <a:gd name="connsiteY0" fmla="*/ 0 h 12421"/>
                      <a:gd name="connsiteX1" fmla="*/ 9738 w 10692"/>
                      <a:gd name="connsiteY1" fmla="*/ 2024 h 12421"/>
                      <a:gd name="connsiteX2" fmla="*/ 9826 w 10692"/>
                      <a:gd name="connsiteY2" fmla="*/ 10447 h 12421"/>
                      <a:gd name="connsiteX3" fmla="*/ 7127 w 10692"/>
                      <a:gd name="connsiteY3" fmla="*/ 7682 h 12421"/>
                      <a:gd name="connsiteX0" fmla="*/ 0 w 10652"/>
                      <a:gd name="connsiteY0" fmla="*/ 0 h 12690"/>
                      <a:gd name="connsiteX1" fmla="*/ 9738 w 10652"/>
                      <a:gd name="connsiteY1" fmla="*/ 2024 h 12690"/>
                      <a:gd name="connsiteX2" fmla="*/ 9826 w 10652"/>
                      <a:gd name="connsiteY2" fmla="*/ 10447 h 12690"/>
                      <a:gd name="connsiteX3" fmla="*/ 7127 w 10652"/>
                      <a:gd name="connsiteY3" fmla="*/ 7682 h 12690"/>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494"/>
                      <a:gd name="connsiteY0" fmla="*/ 310 h 12948"/>
                      <a:gd name="connsiteX1" fmla="*/ 9738 w 10494"/>
                      <a:gd name="connsiteY1" fmla="*/ 2334 h 12948"/>
                      <a:gd name="connsiteX2" fmla="*/ 9826 w 10494"/>
                      <a:gd name="connsiteY2" fmla="*/ 10757 h 12948"/>
                      <a:gd name="connsiteX3" fmla="*/ 7127 w 10494"/>
                      <a:gd name="connsiteY3" fmla="*/ 7992 h 12948"/>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361"/>
                      <a:gd name="connsiteY0" fmla="*/ 310 h 12985"/>
                      <a:gd name="connsiteX1" fmla="*/ 9738 w 10361"/>
                      <a:gd name="connsiteY1" fmla="*/ 2334 h 12985"/>
                      <a:gd name="connsiteX2" fmla="*/ 9826 w 10361"/>
                      <a:gd name="connsiteY2" fmla="*/ 10757 h 12985"/>
                      <a:gd name="connsiteX3" fmla="*/ 7127 w 10361"/>
                      <a:gd name="connsiteY3" fmla="*/ 7992 h 12985"/>
                      <a:gd name="connsiteX0" fmla="*/ 0 w 10361"/>
                      <a:gd name="connsiteY0" fmla="*/ 264 h 12939"/>
                      <a:gd name="connsiteX1" fmla="*/ 9738 w 10361"/>
                      <a:gd name="connsiteY1" fmla="*/ 2288 h 12939"/>
                      <a:gd name="connsiteX2" fmla="*/ 9826 w 10361"/>
                      <a:gd name="connsiteY2" fmla="*/ 10711 h 12939"/>
                      <a:gd name="connsiteX3" fmla="*/ 7127 w 10361"/>
                      <a:gd name="connsiteY3" fmla="*/ 7946 h 12939"/>
                      <a:gd name="connsiteX0" fmla="*/ 0 w 10462"/>
                      <a:gd name="connsiteY0" fmla="*/ 0 h 13769"/>
                      <a:gd name="connsiteX1" fmla="*/ 9608 w 10462"/>
                      <a:gd name="connsiteY1" fmla="*/ 3118 h 13769"/>
                      <a:gd name="connsiteX2" fmla="*/ 9696 w 10462"/>
                      <a:gd name="connsiteY2" fmla="*/ 11541 h 13769"/>
                      <a:gd name="connsiteX3" fmla="*/ 6997 w 10462"/>
                      <a:gd name="connsiteY3" fmla="*/ 8776 h 13769"/>
                      <a:gd name="connsiteX0" fmla="*/ 0 w 10462"/>
                      <a:gd name="connsiteY0" fmla="*/ 0 h 13769"/>
                      <a:gd name="connsiteX1" fmla="*/ 9608 w 10462"/>
                      <a:gd name="connsiteY1" fmla="*/ 3118 h 13769"/>
                      <a:gd name="connsiteX2" fmla="*/ 9696 w 10462"/>
                      <a:gd name="connsiteY2" fmla="*/ 11541 h 13769"/>
                      <a:gd name="connsiteX3" fmla="*/ 6997 w 10462"/>
                      <a:gd name="connsiteY3" fmla="*/ 8776 h 13769"/>
                      <a:gd name="connsiteX0" fmla="*/ 0 w 10508"/>
                      <a:gd name="connsiteY0" fmla="*/ 0 h 15019"/>
                      <a:gd name="connsiteX1" fmla="*/ 9651 w 10508"/>
                      <a:gd name="connsiteY1" fmla="*/ 4368 h 15019"/>
                      <a:gd name="connsiteX2" fmla="*/ 9739 w 10508"/>
                      <a:gd name="connsiteY2" fmla="*/ 12791 h 15019"/>
                      <a:gd name="connsiteX3" fmla="*/ 7040 w 10508"/>
                      <a:gd name="connsiteY3" fmla="*/ 10026 h 15019"/>
                      <a:gd name="connsiteX0" fmla="*/ 0 w 11017"/>
                      <a:gd name="connsiteY0" fmla="*/ 0 h 14082"/>
                      <a:gd name="connsiteX1" fmla="*/ 10126 w 11017"/>
                      <a:gd name="connsiteY1" fmla="*/ 3431 h 14082"/>
                      <a:gd name="connsiteX2" fmla="*/ 10214 w 11017"/>
                      <a:gd name="connsiteY2" fmla="*/ 11854 h 14082"/>
                      <a:gd name="connsiteX3" fmla="*/ 7515 w 11017"/>
                      <a:gd name="connsiteY3" fmla="*/ 9089 h 14082"/>
                      <a:gd name="connsiteX0" fmla="*/ 0 w 10786"/>
                      <a:gd name="connsiteY0" fmla="*/ 0 h 14238"/>
                      <a:gd name="connsiteX1" fmla="*/ 9910 w 10786"/>
                      <a:gd name="connsiteY1" fmla="*/ 3587 h 14238"/>
                      <a:gd name="connsiteX2" fmla="*/ 9998 w 10786"/>
                      <a:gd name="connsiteY2" fmla="*/ 12010 h 14238"/>
                      <a:gd name="connsiteX3" fmla="*/ 7299 w 10786"/>
                      <a:gd name="connsiteY3" fmla="*/ 9245 h 14238"/>
                      <a:gd name="connsiteX0" fmla="*/ 0 w 10786"/>
                      <a:gd name="connsiteY0" fmla="*/ 26 h 14264"/>
                      <a:gd name="connsiteX1" fmla="*/ 9910 w 10786"/>
                      <a:gd name="connsiteY1" fmla="*/ 3613 h 14264"/>
                      <a:gd name="connsiteX2" fmla="*/ 9998 w 10786"/>
                      <a:gd name="connsiteY2" fmla="*/ 12036 h 14264"/>
                      <a:gd name="connsiteX3" fmla="*/ 7299 w 10786"/>
                      <a:gd name="connsiteY3" fmla="*/ 9271 h 14264"/>
                      <a:gd name="connsiteX0" fmla="*/ 0 w 11157"/>
                      <a:gd name="connsiteY0" fmla="*/ 47 h 13191"/>
                      <a:gd name="connsiteX1" fmla="*/ 10256 w 11157"/>
                      <a:gd name="connsiteY1" fmla="*/ 2540 h 13191"/>
                      <a:gd name="connsiteX2" fmla="*/ 10344 w 11157"/>
                      <a:gd name="connsiteY2" fmla="*/ 10963 h 13191"/>
                      <a:gd name="connsiteX3" fmla="*/ 7645 w 11157"/>
                      <a:gd name="connsiteY3" fmla="*/ 8198 h 13191"/>
                      <a:gd name="connsiteX0" fmla="*/ 0 w 10971"/>
                      <a:gd name="connsiteY0" fmla="*/ 25 h 14419"/>
                      <a:gd name="connsiteX1" fmla="*/ 10083 w 10971"/>
                      <a:gd name="connsiteY1" fmla="*/ 3768 h 14419"/>
                      <a:gd name="connsiteX2" fmla="*/ 10171 w 10971"/>
                      <a:gd name="connsiteY2" fmla="*/ 12191 h 14419"/>
                      <a:gd name="connsiteX3" fmla="*/ 7472 w 10971"/>
                      <a:gd name="connsiteY3" fmla="*/ 9426 h 14419"/>
                      <a:gd name="connsiteX0" fmla="*/ 0 w 10971"/>
                      <a:gd name="connsiteY0" fmla="*/ 0 h 14394"/>
                      <a:gd name="connsiteX1" fmla="*/ 10083 w 10971"/>
                      <a:gd name="connsiteY1" fmla="*/ 3743 h 14394"/>
                      <a:gd name="connsiteX2" fmla="*/ 10171 w 10971"/>
                      <a:gd name="connsiteY2" fmla="*/ 12166 h 14394"/>
                      <a:gd name="connsiteX3" fmla="*/ 7472 w 10971"/>
                      <a:gd name="connsiteY3" fmla="*/ 9401 h 14394"/>
                      <a:gd name="connsiteX0" fmla="*/ 0 w 10712"/>
                      <a:gd name="connsiteY0" fmla="*/ 0 h 13226"/>
                      <a:gd name="connsiteX1" fmla="*/ 9694 w 10712"/>
                      <a:gd name="connsiteY1" fmla="*/ 3743 h 13226"/>
                      <a:gd name="connsiteX2" fmla="*/ 10171 w 10712"/>
                      <a:gd name="connsiteY2" fmla="*/ 12166 h 13226"/>
                      <a:gd name="connsiteX3" fmla="*/ 7472 w 10712"/>
                      <a:gd name="connsiteY3" fmla="*/ 9401 h 13226"/>
                      <a:gd name="connsiteX0" fmla="*/ 0 w 10678"/>
                      <a:gd name="connsiteY0" fmla="*/ 0 h 13226"/>
                      <a:gd name="connsiteX1" fmla="*/ 9694 w 10678"/>
                      <a:gd name="connsiteY1" fmla="*/ 3743 h 13226"/>
                      <a:gd name="connsiteX2" fmla="*/ 10171 w 10678"/>
                      <a:gd name="connsiteY2" fmla="*/ 12166 h 13226"/>
                      <a:gd name="connsiteX3" fmla="*/ 7472 w 10678"/>
                      <a:gd name="connsiteY3" fmla="*/ 9401 h 13226"/>
                      <a:gd name="connsiteX0" fmla="*/ 0 w 10627"/>
                      <a:gd name="connsiteY0" fmla="*/ 0 h 13226"/>
                      <a:gd name="connsiteX1" fmla="*/ 9694 w 10627"/>
                      <a:gd name="connsiteY1" fmla="*/ 3743 h 13226"/>
                      <a:gd name="connsiteX2" fmla="*/ 10171 w 10627"/>
                      <a:gd name="connsiteY2" fmla="*/ 12166 h 13226"/>
                      <a:gd name="connsiteX3" fmla="*/ 7472 w 10627"/>
                      <a:gd name="connsiteY3" fmla="*/ 9401 h 13226"/>
                      <a:gd name="connsiteX0" fmla="*/ 0 w 10707"/>
                      <a:gd name="connsiteY0" fmla="*/ 0 h 13239"/>
                      <a:gd name="connsiteX1" fmla="*/ 9694 w 10707"/>
                      <a:gd name="connsiteY1" fmla="*/ 3743 h 13239"/>
                      <a:gd name="connsiteX2" fmla="*/ 10171 w 10707"/>
                      <a:gd name="connsiteY2" fmla="*/ 12166 h 13239"/>
                      <a:gd name="connsiteX3" fmla="*/ 7472 w 10707"/>
                      <a:gd name="connsiteY3" fmla="*/ 9401 h 13239"/>
                      <a:gd name="connsiteX0" fmla="*/ 0 w 10707"/>
                      <a:gd name="connsiteY0" fmla="*/ 0 h 13239"/>
                      <a:gd name="connsiteX1" fmla="*/ 9694 w 10707"/>
                      <a:gd name="connsiteY1" fmla="*/ 3743 h 13239"/>
                      <a:gd name="connsiteX2" fmla="*/ 10171 w 10707"/>
                      <a:gd name="connsiteY2" fmla="*/ 12166 h 13239"/>
                      <a:gd name="connsiteX3" fmla="*/ 7472 w 10707"/>
                      <a:gd name="connsiteY3" fmla="*/ 9401 h 13239"/>
                      <a:gd name="connsiteX0" fmla="*/ 0 w 10860"/>
                      <a:gd name="connsiteY0" fmla="*/ 0 h 14073"/>
                      <a:gd name="connsiteX1" fmla="*/ 9694 w 10860"/>
                      <a:gd name="connsiteY1" fmla="*/ 3743 h 14073"/>
                      <a:gd name="connsiteX2" fmla="*/ 10171 w 10860"/>
                      <a:gd name="connsiteY2" fmla="*/ 12166 h 14073"/>
                      <a:gd name="connsiteX3" fmla="*/ 7472 w 10860"/>
                      <a:gd name="connsiteY3" fmla="*/ 9401 h 14073"/>
                      <a:gd name="connsiteX0" fmla="*/ 0 w 10774"/>
                      <a:gd name="connsiteY0" fmla="*/ 0 h 14409"/>
                      <a:gd name="connsiteX1" fmla="*/ 9694 w 10774"/>
                      <a:gd name="connsiteY1" fmla="*/ 3743 h 14409"/>
                      <a:gd name="connsiteX2" fmla="*/ 10171 w 10774"/>
                      <a:gd name="connsiteY2" fmla="*/ 12166 h 14409"/>
                      <a:gd name="connsiteX3" fmla="*/ 7472 w 10774"/>
                      <a:gd name="connsiteY3" fmla="*/ 9401 h 14409"/>
                      <a:gd name="connsiteX0" fmla="*/ 0 w 10774"/>
                      <a:gd name="connsiteY0" fmla="*/ 0 h 14073"/>
                      <a:gd name="connsiteX1" fmla="*/ 9694 w 10774"/>
                      <a:gd name="connsiteY1" fmla="*/ 3743 h 14073"/>
                      <a:gd name="connsiteX2" fmla="*/ 10171 w 10774"/>
                      <a:gd name="connsiteY2" fmla="*/ 12166 h 14073"/>
                      <a:gd name="connsiteX3" fmla="*/ 7472 w 10774"/>
                      <a:gd name="connsiteY3" fmla="*/ 9401 h 14073"/>
                      <a:gd name="connsiteX0" fmla="*/ 0 w 10594"/>
                      <a:gd name="connsiteY0" fmla="*/ 0 h 12930"/>
                      <a:gd name="connsiteX1" fmla="*/ 9694 w 10594"/>
                      <a:gd name="connsiteY1" fmla="*/ 3743 h 12930"/>
                      <a:gd name="connsiteX2" fmla="*/ 10171 w 10594"/>
                      <a:gd name="connsiteY2" fmla="*/ 12166 h 12930"/>
                      <a:gd name="connsiteX3" fmla="*/ 8034 w 10594"/>
                      <a:gd name="connsiteY3" fmla="*/ 8776 h 12930"/>
                      <a:gd name="connsiteX0" fmla="*/ 0 w 10594"/>
                      <a:gd name="connsiteY0" fmla="*/ 0 h 12840"/>
                      <a:gd name="connsiteX1" fmla="*/ 9694 w 10594"/>
                      <a:gd name="connsiteY1" fmla="*/ 3743 h 12840"/>
                      <a:gd name="connsiteX2" fmla="*/ 10171 w 10594"/>
                      <a:gd name="connsiteY2" fmla="*/ 12166 h 12840"/>
                      <a:gd name="connsiteX3" fmla="*/ 8034 w 10594"/>
                      <a:gd name="connsiteY3" fmla="*/ 8776 h 12840"/>
                      <a:gd name="connsiteX0" fmla="*/ 0 w 10660"/>
                      <a:gd name="connsiteY0" fmla="*/ 0 h 12946"/>
                      <a:gd name="connsiteX1" fmla="*/ 9694 w 10660"/>
                      <a:gd name="connsiteY1" fmla="*/ 3743 h 12946"/>
                      <a:gd name="connsiteX2" fmla="*/ 10128 w 10660"/>
                      <a:gd name="connsiteY2" fmla="*/ 12322 h 12946"/>
                      <a:gd name="connsiteX3" fmla="*/ 8034 w 10660"/>
                      <a:gd name="connsiteY3" fmla="*/ 8776 h 12946"/>
                      <a:gd name="connsiteX0" fmla="*/ 0 w 10779"/>
                      <a:gd name="connsiteY0" fmla="*/ 0 h 13290"/>
                      <a:gd name="connsiteX1" fmla="*/ 9694 w 10779"/>
                      <a:gd name="connsiteY1" fmla="*/ 3743 h 13290"/>
                      <a:gd name="connsiteX2" fmla="*/ 10128 w 10779"/>
                      <a:gd name="connsiteY2" fmla="*/ 12322 h 13290"/>
                      <a:gd name="connsiteX3" fmla="*/ 8034 w 10779"/>
                      <a:gd name="connsiteY3" fmla="*/ 8776 h 13290"/>
                    </a:gdLst>
                    <a:ahLst/>
                    <a:cxnLst>
                      <a:cxn ang="0">
                        <a:pos x="connsiteX0" y="connsiteY0"/>
                      </a:cxn>
                      <a:cxn ang="0">
                        <a:pos x="connsiteX1" y="connsiteY1"/>
                      </a:cxn>
                      <a:cxn ang="0">
                        <a:pos x="connsiteX2" y="connsiteY2"/>
                      </a:cxn>
                      <a:cxn ang="0">
                        <a:pos x="connsiteX3" y="connsiteY3"/>
                      </a:cxn>
                    </a:cxnLst>
                    <a:rect l="l" t="t" r="r" b="b"/>
                    <a:pathLst>
                      <a:path w="10779" h="13290">
                        <a:moveTo>
                          <a:pt x="0" y="0"/>
                        </a:moveTo>
                        <a:cubicBezTo>
                          <a:pt x="2633" y="1915"/>
                          <a:pt x="8006" y="1689"/>
                          <a:pt x="9694" y="3743"/>
                        </a:cubicBezTo>
                        <a:cubicBezTo>
                          <a:pt x="11382" y="5797"/>
                          <a:pt x="10751" y="10702"/>
                          <a:pt x="10128" y="12322"/>
                        </a:cubicBezTo>
                        <a:cubicBezTo>
                          <a:pt x="9505" y="13942"/>
                          <a:pt x="7535" y="14000"/>
                          <a:pt x="8034" y="8776"/>
                        </a:cubicBezTo>
                      </a:path>
                    </a:pathLst>
                  </a:custGeom>
                  <a:noFill/>
                  <a:ln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p>
                </p:txBody>
              </p:sp>
            </p:grpSp>
            <p:grpSp>
              <p:nvGrpSpPr>
                <p:cNvPr id="63" name="Groupe 62">
                  <a:extLst>
                    <a:ext uri="{FF2B5EF4-FFF2-40B4-BE49-F238E27FC236}">
                      <a16:creationId xmlns:a16="http://schemas.microsoft.com/office/drawing/2014/main" id="{427AA518-CD4F-4D98-8F8D-22F4B84CDED8}"/>
                    </a:ext>
                  </a:extLst>
                </p:cNvPr>
                <p:cNvGrpSpPr/>
                <p:nvPr/>
              </p:nvGrpSpPr>
              <p:grpSpPr>
                <a:xfrm rot="192291">
                  <a:off x="702093" y="4804117"/>
                  <a:ext cx="1025935" cy="564406"/>
                  <a:chOff x="5159771" y="1422817"/>
                  <a:chExt cx="620906" cy="341584"/>
                </a:xfrm>
              </p:grpSpPr>
              <p:sp>
                <p:nvSpPr>
                  <p:cNvPr id="64" name="Forme libre : forme 63">
                    <a:extLst>
                      <a:ext uri="{FF2B5EF4-FFF2-40B4-BE49-F238E27FC236}">
                        <a16:creationId xmlns:a16="http://schemas.microsoft.com/office/drawing/2014/main" id="{1EC042B6-2D69-4E3B-832E-8F7FCE0DBB69}"/>
                      </a:ext>
                    </a:extLst>
                  </p:cNvPr>
                  <p:cNvSpPr/>
                  <p:nvPr/>
                </p:nvSpPr>
                <p:spPr>
                  <a:xfrm rot="1693035">
                    <a:off x="5224730" y="1613974"/>
                    <a:ext cx="263954" cy="64312"/>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10112"/>
                      <a:gd name="connsiteY0" fmla="*/ 1456 h 13009"/>
                      <a:gd name="connsiteX1" fmla="*/ 9151 w 10112"/>
                      <a:gd name="connsiteY1" fmla="*/ 1689 h 13009"/>
                      <a:gd name="connsiteX2" fmla="*/ 9178 w 10112"/>
                      <a:gd name="connsiteY2" fmla="*/ 12408 h 13009"/>
                      <a:gd name="connsiteX3" fmla="*/ 7246 w 10112"/>
                      <a:gd name="connsiteY3" fmla="*/ 6118 h 13009"/>
                      <a:gd name="connsiteX0" fmla="*/ 0 w 10112"/>
                      <a:gd name="connsiteY0" fmla="*/ 2205 h 12199"/>
                      <a:gd name="connsiteX1" fmla="*/ 9151 w 10112"/>
                      <a:gd name="connsiteY1" fmla="*/ 879 h 12199"/>
                      <a:gd name="connsiteX2" fmla="*/ 9178 w 10112"/>
                      <a:gd name="connsiteY2" fmla="*/ 11598 h 12199"/>
                      <a:gd name="connsiteX3" fmla="*/ 7246 w 10112"/>
                      <a:gd name="connsiteY3" fmla="*/ 5308 h 12199"/>
                      <a:gd name="connsiteX0" fmla="*/ 0 w 9915"/>
                      <a:gd name="connsiteY0" fmla="*/ 2867 h 12578"/>
                      <a:gd name="connsiteX1" fmla="*/ 9151 w 9915"/>
                      <a:gd name="connsiteY1" fmla="*/ 650 h 12578"/>
                      <a:gd name="connsiteX2" fmla="*/ 9178 w 9915"/>
                      <a:gd name="connsiteY2" fmla="*/ 12260 h 12578"/>
                      <a:gd name="connsiteX3" fmla="*/ 7246 w 9915"/>
                      <a:gd name="connsiteY3" fmla="*/ 5970 h 12578"/>
                      <a:gd name="connsiteX0" fmla="*/ 0 w 9964"/>
                      <a:gd name="connsiteY0" fmla="*/ 2590 h 10311"/>
                      <a:gd name="connsiteX1" fmla="*/ 9229 w 9964"/>
                      <a:gd name="connsiteY1" fmla="*/ 828 h 10311"/>
                      <a:gd name="connsiteX2" fmla="*/ 9257 w 9964"/>
                      <a:gd name="connsiteY2" fmla="*/ 10058 h 10311"/>
                      <a:gd name="connsiteX3" fmla="*/ 7308 w 9964"/>
                      <a:gd name="connsiteY3" fmla="*/ 5057 h 10311"/>
                      <a:gd name="connsiteX0" fmla="*/ 0 w 10120"/>
                      <a:gd name="connsiteY0" fmla="*/ 2512 h 10141"/>
                      <a:gd name="connsiteX1" fmla="*/ 9262 w 10120"/>
                      <a:gd name="connsiteY1" fmla="*/ 803 h 10141"/>
                      <a:gd name="connsiteX2" fmla="*/ 9290 w 10120"/>
                      <a:gd name="connsiteY2" fmla="*/ 9755 h 10141"/>
                      <a:gd name="connsiteX3" fmla="*/ 7334 w 10120"/>
                      <a:gd name="connsiteY3" fmla="*/ 4904 h 10141"/>
                      <a:gd name="connsiteX0" fmla="*/ 0 w 10120"/>
                      <a:gd name="connsiteY0" fmla="*/ 2512 h 10344"/>
                      <a:gd name="connsiteX1" fmla="*/ 9262 w 10120"/>
                      <a:gd name="connsiteY1" fmla="*/ 803 h 10344"/>
                      <a:gd name="connsiteX2" fmla="*/ 9290 w 10120"/>
                      <a:gd name="connsiteY2" fmla="*/ 9755 h 10344"/>
                      <a:gd name="connsiteX3" fmla="*/ 7334 w 10120"/>
                      <a:gd name="connsiteY3" fmla="*/ 4904 h 10344"/>
                      <a:gd name="connsiteX0" fmla="*/ 0 w 10120"/>
                      <a:gd name="connsiteY0" fmla="*/ 2512 h 10460"/>
                      <a:gd name="connsiteX1" fmla="*/ 9262 w 10120"/>
                      <a:gd name="connsiteY1" fmla="*/ 803 h 10460"/>
                      <a:gd name="connsiteX2" fmla="*/ 9290 w 10120"/>
                      <a:gd name="connsiteY2" fmla="*/ 9755 h 10460"/>
                      <a:gd name="connsiteX3" fmla="*/ 7334 w 10120"/>
                      <a:gd name="connsiteY3" fmla="*/ 4904 h 10460"/>
                      <a:gd name="connsiteX0" fmla="*/ 0 w 10120"/>
                      <a:gd name="connsiteY0" fmla="*/ 2512 h 10460"/>
                      <a:gd name="connsiteX1" fmla="*/ 9262 w 10120"/>
                      <a:gd name="connsiteY1" fmla="*/ 803 h 10460"/>
                      <a:gd name="connsiteX2" fmla="*/ 9290 w 10120"/>
                      <a:gd name="connsiteY2" fmla="*/ 9755 h 10460"/>
                      <a:gd name="connsiteX3" fmla="*/ 7334 w 10120"/>
                      <a:gd name="connsiteY3" fmla="*/ 4904 h 10460"/>
                      <a:gd name="connsiteX4" fmla="*/ 7316 w 10120"/>
                      <a:gd name="connsiteY4" fmla="*/ 5401 h 10460"/>
                      <a:gd name="connsiteX0" fmla="*/ 0 w 10120"/>
                      <a:gd name="connsiteY0" fmla="*/ 2512 h 9894"/>
                      <a:gd name="connsiteX1" fmla="*/ 9262 w 10120"/>
                      <a:gd name="connsiteY1" fmla="*/ 803 h 9894"/>
                      <a:gd name="connsiteX2" fmla="*/ 9290 w 10120"/>
                      <a:gd name="connsiteY2" fmla="*/ 9755 h 9894"/>
                      <a:gd name="connsiteX3" fmla="*/ 7334 w 10120"/>
                      <a:gd name="connsiteY3" fmla="*/ 4904 h 9894"/>
                      <a:gd name="connsiteX4" fmla="*/ 8120 w 10120"/>
                      <a:gd name="connsiteY4" fmla="*/ 4242 h 9894"/>
                      <a:gd name="connsiteX0" fmla="*/ 0 w 10000"/>
                      <a:gd name="connsiteY0" fmla="*/ 2539 h 10111"/>
                      <a:gd name="connsiteX1" fmla="*/ 9152 w 10000"/>
                      <a:gd name="connsiteY1" fmla="*/ 812 h 10111"/>
                      <a:gd name="connsiteX2" fmla="*/ 9180 w 10000"/>
                      <a:gd name="connsiteY2" fmla="*/ 9860 h 10111"/>
                      <a:gd name="connsiteX3" fmla="*/ 7247 w 10000"/>
                      <a:gd name="connsiteY3" fmla="*/ 4957 h 10111"/>
                      <a:gd name="connsiteX4" fmla="*/ 8024 w 10000"/>
                      <a:gd name="connsiteY4" fmla="*/ 4287 h 10111"/>
                      <a:gd name="connsiteX0" fmla="*/ 0 w 10000"/>
                      <a:gd name="connsiteY0" fmla="*/ 2539 h 9996"/>
                      <a:gd name="connsiteX1" fmla="*/ 9152 w 10000"/>
                      <a:gd name="connsiteY1" fmla="*/ 812 h 9996"/>
                      <a:gd name="connsiteX2" fmla="*/ 9180 w 10000"/>
                      <a:gd name="connsiteY2" fmla="*/ 9860 h 9996"/>
                      <a:gd name="connsiteX3" fmla="*/ 7247 w 10000"/>
                      <a:gd name="connsiteY3" fmla="*/ 4957 h 9996"/>
                      <a:gd name="connsiteX4" fmla="*/ 8574 w 10000"/>
                      <a:gd name="connsiteY4" fmla="*/ 5328 h 9996"/>
                      <a:gd name="connsiteX0" fmla="*/ 0 w 10000"/>
                      <a:gd name="connsiteY0" fmla="*/ 2540 h 10041"/>
                      <a:gd name="connsiteX1" fmla="*/ 9152 w 10000"/>
                      <a:gd name="connsiteY1" fmla="*/ 812 h 10041"/>
                      <a:gd name="connsiteX2" fmla="*/ 9180 w 10000"/>
                      <a:gd name="connsiteY2" fmla="*/ 9864 h 10041"/>
                      <a:gd name="connsiteX3" fmla="*/ 7247 w 10000"/>
                      <a:gd name="connsiteY3" fmla="*/ 4959 h 10041"/>
                      <a:gd name="connsiteX4" fmla="*/ 8574 w 10000"/>
                      <a:gd name="connsiteY4" fmla="*/ 5330 h 10041"/>
                      <a:gd name="connsiteX0" fmla="*/ 0 w 9874"/>
                      <a:gd name="connsiteY0" fmla="*/ 2540 h 10157"/>
                      <a:gd name="connsiteX1" fmla="*/ 9152 w 9874"/>
                      <a:gd name="connsiteY1" fmla="*/ 812 h 10157"/>
                      <a:gd name="connsiteX2" fmla="*/ 9180 w 9874"/>
                      <a:gd name="connsiteY2" fmla="*/ 9864 h 10157"/>
                      <a:gd name="connsiteX3" fmla="*/ 7430 w 9874"/>
                      <a:gd name="connsiteY3" fmla="*/ 6912 h 10157"/>
                      <a:gd name="connsiteX4" fmla="*/ 8574 w 9874"/>
                      <a:gd name="connsiteY4" fmla="*/ 5330 h 10157"/>
                      <a:gd name="connsiteX0" fmla="*/ 0 w 10000"/>
                      <a:gd name="connsiteY0" fmla="*/ 2501 h 9905"/>
                      <a:gd name="connsiteX1" fmla="*/ 9269 w 10000"/>
                      <a:gd name="connsiteY1" fmla="*/ 799 h 9905"/>
                      <a:gd name="connsiteX2" fmla="*/ 9297 w 10000"/>
                      <a:gd name="connsiteY2" fmla="*/ 9712 h 9905"/>
                      <a:gd name="connsiteX3" fmla="*/ 7525 w 10000"/>
                      <a:gd name="connsiteY3" fmla="*/ 6805 h 9905"/>
                      <a:gd name="connsiteX4" fmla="*/ 8683 w 10000"/>
                      <a:gd name="connsiteY4" fmla="*/ 5248 h 9905"/>
                      <a:gd name="connsiteX0" fmla="*/ 0 w 10000"/>
                      <a:gd name="connsiteY0" fmla="*/ 2525 h 10019"/>
                      <a:gd name="connsiteX1" fmla="*/ 9269 w 10000"/>
                      <a:gd name="connsiteY1" fmla="*/ 807 h 10019"/>
                      <a:gd name="connsiteX2" fmla="*/ 9297 w 10000"/>
                      <a:gd name="connsiteY2" fmla="*/ 9805 h 10019"/>
                      <a:gd name="connsiteX3" fmla="*/ 7525 w 10000"/>
                      <a:gd name="connsiteY3" fmla="*/ 6870 h 10019"/>
                      <a:gd name="connsiteX4" fmla="*/ 8590 w 10000"/>
                      <a:gd name="connsiteY4" fmla="*/ 3098 h 10019"/>
                      <a:gd name="connsiteX0" fmla="*/ 0 w 10000"/>
                      <a:gd name="connsiteY0" fmla="*/ 2525 h 10318"/>
                      <a:gd name="connsiteX1" fmla="*/ 9269 w 10000"/>
                      <a:gd name="connsiteY1" fmla="*/ 807 h 10318"/>
                      <a:gd name="connsiteX2" fmla="*/ 9297 w 10000"/>
                      <a:gd name="connsiteY2" fmla="*/ 9805 h 10318"/>
                      <a:gd name="connsiteX3" fmla="*/ 7525 w 10000"/>
                      <a:gd name="connsiteY3" fmla="*/ 6870 h 10318"/>
                      <a:gd name="connsiteX4" fmla="*/ 8590 w 10000"/>
                      <a:gd name="connsiteY4" fmla="*/ 3098 h 10318"/>
                      <a:gd name="connsiteX0" fmla="*/ 0 w 10000"/>
                      <a:gd name="connsiteY0" fmla="*/ 2525 h 10012"/>
                      <a:gd name="connsiteX1" fmla="*/ 9269 w 10000"/>
                      <a:gd name="connsiteY1" fmla="*/ 807 h 10012"/>
                      <a:gd name="connsiteX2" fmla="*/ 9297 w 10000"/>
                      <a:gd name="connsiteY2" fmla="*/ 9805 h 10012"/>
                      <a:gd name="connsiteX3" fmla="*/ 7525 w 10000"/>
                      <a:gd name="connsiteY3" fmla="*/ 6870 h 10012"/>
                      <a:gd name="connsiteX4" fmla="*/ 8683 w 10000"/>
                      <a:gd name="connsiteY4" fmla="*/ 3874 h 10012"/>
                      <a:gd name="connsiteX0" fmla="*/ 0 w 10000"/>
                      <a:gd name="connsiteY0" fmla="*/ 2525 h 10012"/>
                      <a:gd name="connsiteX1" fmla="*/ 9269 w 10000"/>
                      <a:gd name="connsiteY1" fmla="*/ 807 h 10012"/>
                      <a:gd name="connsiteX2" fmla="*/ 9297 w 10000"/>
                      <a:gd name="connsiteY2" fmla="*/ 9805 h 10012"/>
                      <a:gd name="connsiteX3" fmla="*/ 7525 w 10000"/>
                      <a:gd name="connsiteY3" fmla="*/ 6870 h 10012"/>
                      <a:gd name="connsiteX4" fmla="*/ 8683 w 10000"/>
                      <a:gd name="connsiteY4" fmla="*/ 3874 h 10012"/>
                      <a:gd name="connsiteX0" fmla="*/ 0 w 10000"/>
                      <a:gd name="connsiteY0" fmla="*/ 2525 h 10012"/>
                      <a:gd name="connsiteX1" fmla="*/ 9269 w 10000"/>
                      <a:gd name="connsiteY1" fmla="*/ 807 h 10012"/>
                      <a:gd name="connsiteX2" fmla="*/ 9297 w 10000"/>
                      <a:gd name="connsiteY2" fmla="*/ 9805 h 10012"/>
                      <a:gd name="connsiteX3" fmla="*/ 7525 w 10000"/>
                      <a:gd name="connsiteY3" fmla="*/ 6870 h 10012"/>
                      <a:gd name="connsiteX4" fmla="*/ 8683 w 10000"/>
                      <a:gd name="connsiteY4" fmla="*/ 3874 h 10012"/>
                      <a:gd name="connsiteX0" fmla="*/ 0 w 10000"/>
                      <a:gd name="connsiteY0" fmla="*/ 2525 h 10013"/>
                      <a:gd name="connsiteX1" fmla="*/ 9269 w 10000"/>
                      <a:gd name="connsiteY1" fmla="*/ 807 h 10013"/>
                      <a:gd name="connsiteX2" fmla="*/ 9297 w 10000"/>
                      <a:gd name="connsiteY2" fmla="*/ 9805 h 10013"/>
                      <a:gd name="connsiteX3" fmla="*/ 7525 w 10000"/>
                      <a:gd name="connsiteY3" fmla="*/ 6870 h 10013"/>
                      <a:gd name="connsiteX4" fmla="*/ 8281 w 10000"/>
                      <a:gd name="connsiteY4" fmla="*/ 3745 h 10013"/>
                      <a:gd name="connsiteX0" fmla="*/ 0 w 10000"/>
                      <a:gd name="connsiteY0" fmla="*/ 2525 h 10137"/>
                      <a:gd name="connsiteX1" fmla="*/ 9269 w 10000"/>
                      <a:gd name="connsiteY1" fmla="*/ 807 h 10137"/>
                      <a:gd name="connsiteX2" fmla="*/ 9297 w 10000"/>
                      <a:gd name="connsiteY2" fmla="*/ 9805 h 10137"/>
                      <a:gd name="connsiteX3" fmla="*/ 7525 w 10000"/>
                      <a:gd name="connsiteY3" fmla="*/ 6870 h 10137"/>
                      <a:gd name="connsiteX4" fmla="*/ 8281 w 10000"/>
                      <a:gd name="connsiteY4" fmla="*/ 3745 h 10137"/>
                      <a:gd name="connsiteX0" fmla="*/ 0 w 10000"/>
                      <a:gd name="connsiteY0" fmla="*/ 2525 h 10187"/>
                      <a:gd name="connsiteX1" fmla="*/ 9269 w 10000"/>
                      <a:gd name="connsiteY1" fmla="*/ 807 h 10187"/>
                      <a:gd name="connsiteX2" fmla="*/ 9297 w 10000"/>
                      <a:gd name="connsiteY2" fmla="*/ 9805 h 10187"/>
                      <a:gd name="connsiteX3" fmla="*/ 7525 w 10000"/>
                      <a:gd name="connsiteY3" fmla="*/ 6870 h 10187"/>
                      <a:gd name="connsiteX4" fmla="*/ 8281 w 10000"/>
                      <a:gd name="connsiteY4" fmla="*/ 3745 h 10187"/>
                      <a:gd name="connsiteX0" fmla="*/ 0 w 10086"/>
                      <a:gd name="connsiteY0" fmla="*/ 2525 h 10242"/>
                      <a:gd name="connsiteX1" fmla="*/ 9269 w 10086"/>
                      <a:gd name="connsiteY1" fmla="*/ 807 h 10242"/>
                      <a:gd name="connsiteX2" fmla="*/ 9297 w 10086"/>
                      <a:gd name="connsiteY2" fmla="*/ 9805 h 10242"/>
                      <a:gd name="connsiteX3" fmla="*/ 7525 w 10086"/>
                      <a:gd name="connsiteY3" fmla="*/ 6870 h 10242"/>
                      <a:gd name="connsiteX4" fmla="*/ 8281 w 10086"/>
                      <a:gd name="connsiteY4" fmla="*/ 3745 h 10242"/>
                      <a:gd name="connsiteX0" fmla="*/ 0 w 10086"/>
                      <a:gd name="connsiteY0" fmla="*/ 2525 h 10050"/>
                      <a:gd name="connsiteX1" fmla="*/ 9269 w 10086"/>
                      <a:gd name="connsiteY1" fmla="*/ 807 h 10050"/>
                      <a:gd name="connsiteX2" fmla="*/ 9297 w 10086"/>
                      <a:gd name="connsiteY2" fmla="*/ 9805 h 10050"/>
                      <a:gd name="connsiteX3" fmla="*/ 7525 w 10086"/>
                      <a:gd name="connsiteY3" fmla="*/ 6870 h 10050"/>
                      <a:gd name="connsiteX4" fmla="*/ 8714 w 10086"/>
                      <a:gd name="connsiteY4" fmla="*/ 4263 h 10050"/>
                      <a:gd name="connsiteX0" fmla="*/ 0 w 10086"/>
                      <a:gd name="connsiteY0" fmla="*/ 2525 h 10290"/>
                      <a:gd name="connsiteX1" fmla="*/ 9269 w 10086"/>
                      <a:gd name="connsiteY1" fmla="*/ 807 h 10290"/>
                      <a:gd name="connsiteX2" fmla="*/ 9297 w 10086"/>
                      <a:gd name="connsiteY2" fmla="*/ 9805 h 10290"/>
                      <a:gd name="connsiteX3" fmla="*/ 7525 w 10086"/>
                      <a:gd name="connsiteY3" fmla="*/ 6870 h 10290"/>
                      <a:gd name="connsiteX4" fmla="*/ 8714 w 10086"/>
                      <a:gd name="connsiteY4" fmla="*/ 4263 h 10290"/>
                      <a:gd name="connsiteX0" fmla="*/ 0 w 10086"/>
                      <a:gd name="connsiteY0" fmla="*/ 2525 h 10389"/>
                      <a:gd name="connsiteX1" fmla="*/ 9269 w 10086"/>
                      <a:gd name="connsiteY1" fmla="*/ 807 h 10389"/>
                      <a:gd name="connsiteX2" fmla="*/ 9297 w 10086"/>
                      <a:gd name="connsiteY2" fmla="*/ 9805 h 10389"/>
                      <a:gd name="connsiteX3" fmla="*/ 7525 w 10086"/>
                      <a:gd name="connsiteY3" fmla="*/ 6870 h 10389"/>
                      <a:gd name="connsiteX4" fmla="*/ 8714 w 10086"/>
                      <a:gd name="connsiteY4" fmla="*/ 4263 h 10389"/>
                      <a:gd name="connsiteX0" fmla="*/ 0 w 9995"/>
                      <a:gd name="connsiteY0" fmla="*/ 2525 h 10076"/>
                      <a:gd name="connsiteX1" fmla="*/ 9269 w 9995"/>
                      <a:gd name="connsiteY1" fmla="*/ 807 h 10076"/>
                      <a:gd name="connsiteX2" fmla="*/ 9297 w 9995"/>
                      <a:gd name="connsiteY2" fmla="*/ 9805 h 10076"/>
                      <a:gd name="connsiteX3" fmla="*/ 7618 w 9995"/>
                      <a:gd name="connsiteY3" fmla="*/ 5835 h 10076"/>
                      <a:gd name="connsiteX4" fmla="*/ 8714 w 9995"/>
                      <a:gd name="connsiteY4" fmla="*/ 4263 h 10076"/>
                      <a:gd name="connsiteX0" fmla="*/ 0 w 10000"/>
                      <a:gd name="connsiteY0" fmla="*/ 2506 h 10047"/>
                      <a:gd name="connsiteX1" fmla="*/ 9274 w 10000"/>
                      <a:gd name="connsiteY1" fmla="*/ 801 h 10047"/>
                      <a:gd name="connsiteX2" fmla="*/ 9302 w 10000"/>
                      <a:gd name="connsiteY2" fmla="*/ 9731 h 10047"/>
                      <a:gd name="connsiteX3" fmla="*/ 7622 w 10000"/>
                      <a:gd name="connsiteY3" fmla="*/ 5791 h 10047"/>
                      <a:gd name="connsiteX4" fmla="*/ 8718 w 10000"/>
                      <a:gd name="connsiteY4" fmla="*/ 4231 h 10047"/>
                      <a:gd name="connsiteX0" fmla="*/ 0 w 10078"/>
                      <a:gd name="connsiteY0" fmla="*/ 2506 h 10264"/>
                      <a:gd name="connsiteX1" fmla="*/ 9274 w 10078"/>
                      <a:gd name="connsiteY1" fmla="*/ 801 h 10264"/>
                      <a:gd name="connsiteX2" fmla="*/ 9302 w 10078"/>
                      <a:gd name="connsiteY2" fmla="*/ 9731 h 10264"/>
                      <a:gd name="connsiteX3" fmla="*/ 7622 w 10078"/>
                      <a:gd name="connsiteY3" fmla="*/ 5791 h 10264"/>
                      <a:gd name="connsiteX4" fmla="*/ 8718 w 10078"/>
                      <a:gd name="connsiteY4" fmla="*/ 4231 h 10264"/>
                      <a:gd name="connsiteX0" fmla="*/ 0 w 10096"/>
                      <a:gd name="connsiteY0" fmla="*/ 2506 h 10264"/>
                      <a:gd name="connsiteX1" fmla="*/ 9274 w 10096"/>
                      <a:gd name="connsiteY1" fmla="*/ 801 h 10264"/>
                      <a:gd name="connsiteX2" fmla="*/ 9302 w 10096"/>
                      <a:gd name="connsiteY2" fmla="*/ 9731 h 10264"/>
                      <a:gd name="connsiteX3" fmla="*/ 7622 w 10096"/>
                      <a:gd name="connsiteY3" fmla="*/ 5791 h 10264"/>
                      <a:gd name="connsiteX4" fmla="*/ 8718 w 10096"/>
                      <a:gd name="connsiteY4" fmla="*/ 4231 h 10264"/>
                      <a:gd name="connsiteX0" fmla="*/ 0 w 10096"/>
                      <a:gd name="connsiteY0" fmla="*/ 2506 h 10306"/>
                      <a:gd name="connsiteX1" fmla="*/ 9274 w 10096"/>
                      <a:gd name="connsiteY1" fmla="*/ 801 h 10306"/>
                      <a:gd name="connsiteX2" fmla="*/ 9302 w 10096"/>
                      <a:gd name="connsiteY2" fmla="*/ 9731 h 10306"/>
                      <a:gd name="connsiteX3" fmla="*/ 7622 w 10096"/>
                      <a:gd name="connsiteY3" fmla="*/ 5791 h 10306"/>
                      <a:gd name="connsiteX4" fmla="*/ 8718 w 10096"/>
                      <a:gd name="connsiteY4" fmla="*/ 4231 h 10306"/>
                      <a:gd name="connsiteX0" fmla="*/ 0 w 10096"/>
                      <a:gd name="connsiteY0" fmla="*/ 2506 h 10285"/>
                      <a:gd name="connsiteX1" fmla="*/ 9274 w 10096"/>
                      <a:gd name="connsiteY1" fmla="*/ 801 h 10285"/>
                      <a:gd name="connsiteX2" fmla="*/ 9302 w 10096"/>
                      <a:gd name="connsiteY2" fmla="*/ 9731 h 10285"/>
                      <a:gd name="connsiteX3" fmla="*/ 7622 w 10096"/>
                      <a:gd name="connsiteY3" fmla="*/ 5791 h 10285"/>
                      <a:gd name="connsiteX4" fmla="*/ 8718 w 10096"/>
                      <a:gd name="connsiteY4" fmla="*/ 4231 h 10285"/>
                      <a:gd name="connsiteX0" fmla="*/ 0 w 10096"/>
                      <a:gd name="connsiteY0" fmla="*/ 2506 h 10306"/>
                      <a:gd name="connsiteX1" fmla="*/ 9274 w 10096"/>
                      <a:gd name="connsiteY1" fmla="*/ 801 h 10306"/>
                      <a:gd name="connsiteX2" fmla="*/ 9302 w 10096"/>
                      <a:gd name="connsiteY2" fmla="*/ 9731 h 10306"/>
                      <a:gd name="connsiteX3" fmla="*/ 7622 w 10096"/>
                      <a:gd name="connsiteY3" fmla="*/ 5791 h 10306"/>
                      <a:gd name="connsiteX4" fmla="*/ 8718 w 10096"/>
                      <a:gd name="connsiteY4" fmla="*/ 4231 h 10306"/>
                      <a:gd name="connsiteX0" fmla="*/ 0 w 10096"/>
                      <a:gd name="connsiteY0" fmla="*/ 2506 h 10210"/>
                      <a:gd name="connsiteX1" fmla="*/ 9274 w 10096"/>
                      <a:gd name="connsiteY1" fmla="*/ 801 h 10210"/>
                      <a:gd name="connsiteX2" fmla="*/ 9302 w 10096"/>
                      <a:gd name="connsiteY2" fmla="*/ 9731 h 10210"/>
                      <a:gd name="connsiteX3" fmla="*/ 7622 w 10096"/>
                      <a:gd name="connsiteY3" fmla="*/ 5791 h 10210"/>
                      <a:gd name="connsiteX4" fmla="*/ 8718 w 10096"/>
                      <a:gd name="connsiteY4" fmla="*/ 4231 h 1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 h="10210">
                        <a:moveTo>
                          <a:pt x="0" y="2506"/>
                        </a:moveTo>
                        <a:cubicBezTo>
                          <a:pt x="3104" y="724"/>
                          <a:pt x="7805" y="-1087"/>
                          <a:pt x="9274" y="801"/>
                        </a:cubicBezTo>
                        <a:cubicBezTo>
                          <a:pt x="10743" y="2690"/>
                          <a:pt x="9918" y="8385"/>
                          <a:pt x="9302" y="9731"/>
                        </a:cubicBezTo>
                        <a:cubicBezTo>
                          <a:pt x="8686" y="11077"/>
                          <a:pt x="7316" y="9534"/>
                          <a:pt x="7622" y="5791"/>
                        </a:cubicBezTo>
                        <a:cubicBezTo>
                          <a:pt x="7928" y="2048"/>
                          <a:pt x="8722" y="4128"/>
                          <a:pt x="8718" y="4231"/>
                        </a:cubicBezTo>
                      </a:path>
                    </a:pathLst>
                  </a:custGeom>
                  <a:noFill/>
                  <a:ln w="9525"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p>
                </p:txBody>
              </p:sp>
              <p:sp>
                <p:nvSpPr>
                  <p:cNvPr id="65" name="Forme libre : forme 64">
                    <a:extLst>
                      <a:ext uri="{FF2B5EF4-FFF2-40B4-BE49-F238E27FC236}">
                        <a16:creationId xmlns:a16="http://schemas.microsoft.com/office/drawing/2014/main" id="{6140196C-EF8D-43D2-9AE5-51E2B18E0D89}"/>
                      </a:ext>
                    </a:extLst>
                  </p:cNvPr>
                  <p:cNvSpPr/>
                  <p:nvPr/>
                </p:nvSpPr>
                <p:spPr>
                  <a:xfrm rot="1693035" flipV="1">
                    <a:off x="5347701" y="1443760"/>
                    <a:ext cx="232844" cy="69829"/>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11154"/>
                      <a:gd name="connsiteY0" fmla="*/ 0 h 14002"/>
                      <a:gd name="connsiteX1" fmla="*/ 10127 w 11154"/>
                      <a:gd name="connsiteY1" fmla="*/ 2682 h 14002"/>
                      <a:gd name="connsiteX2" fmla="*/ 10154 w 11154"/>
                      <a:gd name="connsiteY2" fmla="*/ 13401 h 14002"/>
                      <a:gd name="connsiteX3" fmla="*/ 8222 w 11154"/>
                      <a:gd name="connsiteY3" fmla="*/ 7111 h 14002"/>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4" fmla="*/ 8239 w 11154"/>
                      <a:gd name="connsiteY4" fmla="*/ 7627 h 14781"/>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4" fmla="*/ 9395 w 11154"/>
                      <a:gd name="connsiteY4" fmla="*/ 5623 h 14781"/>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4" fmla="*/ 9742 w 11154"/>
                      <a:gd name="connsiteY4" fmla="*/ 7460 h 14781"/>
                      <a:gd name="connsiteX0" fmla="*/ 0 w 10956"/>
                      <a:gd name="connsiteY0" fmla="*/ 779 h 15022"/>
                      <a:gd name="connsiteX1" fmla="*/ 10127 w 10956"/>
                      <a:gd name="connsiteY1" fmla="*/ 3461 h 15022"/>
                      <a:gd name="connsiteX2" fmla="*/ 10154 w 10956"/>
                      <a:gd name="connsiteY2" fmla="*/ 14180 h 15022"/>
                      <a:gd name="connsiteX3" fmla="*/ 8376 w 10956"/>
                      <a:gd name="connsiteY3" fmla="*/ 9894 h 15022"/>
                      <a:gd name="connsiteX4" fmla="*/ 9742 w 10956"/>
                      <a:gd name="connsiteY4" fmla="*/ 7460 h 15022"/>
                      <a:gd name="connsiteX0" fmla="*/ 0 w 10956"/>
                      <a:gd name="connsiteY0" fmla="*/ 779 h 14953"/>
                      <a:gd name="connsiteX1" fmla="*/ 10127 w 10956"/>
                      <a:gd name="connsiteY1" fmla="*/ 3461 h 14953"/>
                      <a:gd name="connsiteX2" fmla="*/ 10154 w 10956"/>
                      <a:gd name="connsiteY2" fmla="*/ 14180 h 14953"/>
                      <a:gd name="connsiteX3" fmla="*/ 8376 w 10956"/>
                      <a:gd name="connsiteY3" fmla="*/ 9894 h 14953"/>
                      <a:gd name="connsiteX4" fmla="*/ 9742 w 10956"/>
                      <a:gd name="connsiteY4" fmla="*/ 7460 h 14953"/>
                      <a:gd name="connsiteX0" fmla="*/ 0 w 10956"/>
                      <a:gd name="connsiteY0" fmla="*/ 779 h 15019"/>
                      <a:gd name="connsiteX1" fmla="*/ 10127 w 10956"/>
                      <a:gd name="connsiteY1" fmla="*/ 3461 h 15019"/>
                      <a:gd name="connsiteX2" fmla="*/ 10154 w 10956"/>
                      <a:gd name="connsiteY2" fmla="*/ 14180 h 15019"/>
                      <a:gd name="connsiteX3" fmla="*/ 8376 w 10956"/>
                      <a:gd name="connsiteY3" fmla="*/ 9894 h 15019"/>
                      <a:gd name="connsiteX4" fmla="*/ 9742 w 10956"/>
                      <a:gd name="connsiteY4" fmla="*/ 7460 h 15019"/>
                      <a:gd name="connsiteX0" fmla="*/ 0 w 11018"/>
                      <a:gd name="connsiteY0" fmla="*/ 779 h 14946"/>
                      <a:gd name="connsiteX1" fmla="*/ 10127 w 11018"/>
                      <a:gd name="connsiteY1" fmla="*/ 3461 h 14946"/>
                      <a:gd name="connsiteX2" fmla="*/ 10154 w 11018"/>
                      <a:gd name="connsiteY2" fmla="*/ 14180 h 14946"/>
                      <a:gd name="connsiteX3" fmla="*/ 8376 w 11018"/>
                      <a:gd name="connsiteY3" fmla="*/ 9894 h 14946"/>
                      <a:gd name="connsiteX4" fmla="*/ 9742 w 11018"/>
                      <a:gd name="connsiteY4" fmla="*/ 7460 h 14946"/>
                      <a:gd name="connsiteX0" fmla="*/ 0 w 11018"/>
                      <a:gd name="connsiteY0" fmla="*/ 779 h 14927"/>
                      <a:gd name="connsiteX1" fmla="*/ 10127 w 11018"/>
                      <a:gd name="connsiteY1" fmla="*/ 3461 h 14927"/>
                      <a:gd name="connsiteX2" fmla="*/ 10154 w 11018"/>
                      <a:gd name="connsiteY2" fmla="*/ 14180 h 14927"/>
                      <a:gd name="connsiteX3" fmla="*/ 8376 w 11018"/>
                      <a:gd name="connsiteY3" fmla="*/ 9894 h 14927"/>
                      <a:gd name="connsiteX4" fmla="*/ 9742 w 11018"/>
                      <a:gd name="connsiteY4" fmla="*/ 7460 h 14927"/>
                      <a:gd name="connsiteX0" fmla="*/ 0 w 10966"/>
                      <a:gd name="connsiteY0" fmla="*/ 779 h 15000"/>
                      <a:gd name="connsiteX1" fmla="*/ 10127 w 10966"/>
                      <a:gd name="connsiteY1" fmla="*/ 3461 h 15000"/>
                      <a:gd name="connsiteX2" fmla="*/ 10154 w 10966"/>
                      <a:gd name="connsiteY2" fmla="*/ 14180 h 15000"/>
                      <a:gd name="connsiteX3" fmla="*/ 8145 w 10966"/>
                      <a:gd name="connsiteY3" fmla="*/ 9894 h 15000"/>
                      <a:gd name="connsiteX4" fmla="*/ 9742 w 10966"/>
                      <a:gd name="connsiteY4" fmla="*/ 7460 h 15000"/>
                      <a:gd name="connsiteX0" fmla="*/ 0 w 11085"/>
                      <a:gd name="connsiteY0" fmla="*/ 779 h 15220"/>
                      <a:gd name="connsiteX1" fmla="*/ 10127 w 11085"/>
                      <a:gd name="connsiteY1" fmla="*/ 3461 h 15220"/>
                      <a:gd name="connsiteX2" fmla="*/ 10154 w 11085"/>
                      <a:gd name="connsiteY2" fmla="*/ 14180 h 15220"/>
                      <a:gd name="connsiteX3" fmla="*/ 8145 w 11085"/>
                      <a:gd name="connsiteY3" fmla="*/ 9894 h 15220"/>
                      <a:gd name="connsiteX4" fmla="*/ 9742 w 11085"/>
                      <a:gd name="connsiteY4" fmla="*/ 7460 h 15220"/>
                      <a:gd name="connsiteX0" fmla="*/ 0 w 11085"/>
                      <a:gd name="connsiteY0" fmla="*/ 779 h 14773"/>
                      <a:gd name="connsiteX1" fmla="*/ 10127 w 11085"/>
                      <a:gd name="connsiteY1" fmla="*/ 3461 h 14773"/>
                      <a:gd name="connsiteX2" fmla="*/ 10154 w 11085"/>
                      <a:gd name="connsiteY2" fmla="*/ 14180 h 14773"/>
                      <a:gd name="connsiteX3" fmla="*/ 8145 w 11085"/>
                      <a:gd name="connsiteY3" fmla="*/ 9894 h 14773"/>
                      <a:gd name="connsiteX4" fmla="*/ 9742 w 11085"/>
                      <a:gd name="connsiteY4" fmla="*/ 7460 h 14773"/>
                      <a:gd name="connsiteX0" fmla="*/ 0 w 11085"/>
                      <a:gd name="connsiteY0" fmla="*/ 779 h 14728"/>
                      <a:gd name="connsiteX1" fmla="*/ 10127 w 11085"/>
                      <a:gd name="connsiteY1" fmla="*/ 3461 h 14728"/>
                      <a:gd name="connsiteX2" fmla="*/ 10154 w 11085"/>
                      <a:gd name="connsiteY2" fmla="*/ 14180 h 14728"/>
                      <a:gd name="connsiteX3" fmla="*/ 8145 w 11085"/>
                      <a:gd name="connsiteY3" fmla="*/ 9894 h 14728"/>
                      <a:gd name="connsiteX4" fmla="*/ 9742 w 11085"/>
                      <a:gd name="connsiteY4" fmla="*/ 7460 h 14728"/>
                      <a:gd name="connsiteX0" fmla="*/ 0 w 11085"/>
                      <a:gd name="connsiteY0" fmla="*/ 779 h 14943"/>
                      <a:gd name="connsiteX1" fmla="*/ 10127 w 11085"/>
                      <a:gd name="connsiteY1" fmla="*/ 3461 h 14943"/>
                      <a:gd name="connsiteX2" fmla="*/ 10154 w 11085"/>
                      <a:gd name="connsiteY2" fmla="*/ 14180 h 14943"/>
                      <a:gd name="connsiteX3" fmla="*/ 8145 w 11085"/>
                      <a:gd name="connsiteY3" fmla="*/ 9894 h 14943"/>
                      <a:gd name="connsiteX4" fmla="*/ 9742 w 11085"/>
                      <a:gd name="connsiteY4" fmla="*/ 7460 h 14943"/>
                      <a:gd name="connsiteX0" fmla="*/ 0 w 11085"/>
                      <a:gd name="connsiteY0" fmla="*/ 779 h 14750"/>
                      <a:gd name="connsiteX1" fmla="*/ 10127 w 11085"/>
                      <a:gd name="connsiteY1" fmla="*/ 3461 h 14750"/>
                      <a:gd name="connsiteX2" fmla="*/ 10154 w 11085"/>
                      <a:gd name="connsiteY2" fmla="*/ 14180 h 14750"/>
                      <a:gd name="connsiteX3" fmla="*/ 8145 w 11085"/>
                      <a:gd name="connsiteY3" fmla="*/ 9894 h 14750"/>
                      <a:gd name="connsiteX4" fmla="*/ 9742 w 11085"/>
                      <a:gd name="connsiteY4" fmla="*/ 7460 h 14750"/>
                      <a:gd name="connsiteX0" fmla="*/ 0 w 11085"/>
                      <a:gd name="connsiteY0" fmla="*/ 779 h 14492"/>
                      <a:gd name="connsiteX1" fmla="*/ 10127 w 11085"/>
                      <a:gd name="connsiteY1" fmla="*/ 3461 h 14492"/>
                      <a:gd name="connsiteX2" fmla="*/ 10154 w 11085"/>
                      <a:gd name="connsiteY2" fmla="*/ 14180 h 14492"/>
                      <a:gd name="connsiteX3" fmla="*/ 8145 w 11085"/>
                      <a:gd name="connsiteY3" fmla="*/ 9894 h 14492"/>
                      <a:gd name="connsiteX4" fmla="*/ 9896 w 11085"/>
                      <a:gd name="connsiteY4" fmla="*/ 7961 h 14492"/>
                      <a:gd name="connsiteX0" fmla="*/ 0 w 11085"/>
                      <a:gd name="connsiteY0" fmla="*/ 779 h 14742"/>
                      <a:gd name="connsiteX1" fmla="*/ 10127 w 11085"/>
                      <a:gd name="connsiteY1" fmla="*/ 3461 h 14742"/>
                      <a:gd name="connsiteX2" fmla="*/ 10154 w 11085"/>
                      <a:gd name="connsiteY2" fmla="*/ 14180 h 14742"/>
                      <a:gd name="connsiteX3" fmla="*/ 8145 w 11085"/>
                      <a:gd name="connsiteY3" fmla="*/ 9894 h 14742"/>
                      <a:gd name="connsiteX4" fmla="*/ 9896 w 11085"/>
                      <a:gd name="connsiteY4" fmla="*/ 7961 h 14742"/>
                      <a:gd name="connsiteX0" fmla="*/ 0 w 11085"/>
                      <a:gd name="connsiteY0" fmla="*/ 779 h 15286"/>
                      <a:gd name="connsiteX1" fmla="*/ 10127 w 11085"/>
                      <a:gd name="connsiteY1" fmla="*/ 3461 h 15286"/>
                      <a:gd name="connsiteX2" fmla="*/ 10154 w 11085"/>
                      <a:gd name="connsiteY2" fmla="*/ 14180 h 15286"/>
                      <a:gd name="connsiteX3" fmla="*/ 8145 w 11085"/>
                      <a:gd name="connsiteY3" fmla="*/ 9894 h 15286"/>
                      <a:gd name="connsiteX4" fmla="*/ 9896 w 11085"/>
                      <a:gd name="connsiteY4" fmla="*/ 7961 h 15286"/>
                      <a:gd name="connsiteX0" fmla="*/ 0 w 11146"/>
                      <a:gd name="connsiteY0" fmla="*/ 779 h 14426"/>
                      <a:gd name="connsiteX1" fmla="*/ 10127 w 11146"/>
                      <a:gd name="connsiteY1" fmla="*/ 3461 h 14426"/>
                      <a:gd name="connsiteX2" fmla="*/ 10154 w 11146"/>
                      <a:gd name="connsiteY2" fmla="*/ 14180 h 14426"/>
                      <a:gd name="connsiteX3" fmla="*/ 8145 w 11146"/>
                      <a:gd name="connsiteY3" fmla="*/ 9894 h 14426"/>
                      <a:gd name="connsiteX4" fmla="*/ 9896 w 11146"/>
                      <a:gd name="connsiteY4" fmla="*/ 7961 h 14426"/>
                      <a:gd name="connsiteX0" fmla="*/ 0 w 11223"/>
                      <a:gd name="connsiteY0" fmla="*/ 779 h 14851"/>
                      <a:gd name="connsiteX1" fmla="*/ 10127 w 11223"/>
                      <a:gd name="connsiteY1" fmla="*/ 3461 h 14851"/>
                      <a:gd name="connsiteX2" fmla="*/ 10154 w 11223"/>
                      <a:gd name="connsiteY2" fmla="*/ 14180 h 14851"/>
                      <a:gd name="connsiteX3" fmla="*/ 8145 w 11223"/>
                      <a:gd name="connsiteY3" fmla="*/ 9894 h 14851"/>
                      <a:gd name="connsiteX4" fmla="*/ 9896 w 11223"/>
                      <a:gd name="connsiteY4" fmla="*/ 7961 h 14851"/>
                      <a:gd name="connsiteX0" fmla="*/ 0 w 11250"/>
                      <a:gd name="connsiteY0" fmla="*/ 779 h 14288"/>
                      <a:gd name="connsiteX1" fmla="*/ 10127 w 11250"/>
                      <a:gd name="connsiteY1" fmla="*/ 3461 h 14288"/>
                      <a:gd name="connsiteX2" fmla="*/ 10154 w 11250"/>
                      <a:gd name="connsiteY2" fmla="*/ 14180 h 14288"/>
                      <a:gd name="connsiteX3" fmla="*/ 8145 w 11250"/>
                      <a:gd name="connsiteY3" fmla="*/ 9894 h 14288"/>
                      <a:gd name="connsiteX4" fmla="*/ 9896 w 11250"/>
                      <a:gd name="connsiteY4" fmla="*/ 7961 h 14288"/>
                      <a:gd name="connsiteX0" fmla="*/ 0 w 11250"/>
                      <a:gd name="connsiteY0" fmla="*/ 779 h 14288"/>
                      <a:gd name="connsiteX1" fmla="*/ 10127 w 11250"/>
                      <a:gd name="connsiteY1" fmla="*/ 3461 h 14288"/>
                      <a:gd name="connsiteX2" fmla="*/ 10154 w 11250"/>
                      <a:gd name="connsiteY2" fmla="*/ 14180 h 14288"/>
                      <a:gd name="connsiteX3" fmla="*/ 8145 w 11250"/>
                      <a:gd name="connsiteY3" fmla="*/ 9894 h 14288"/>
                      <a:gd name="connsiteX4" fmla="*/ 9896 w 11250"/>
                      <a:gd name="connsiteY4" fmla="*/ 7961 h 14288"/>
                      <a:gd name="connsiteX0" fmla="*/ 0 w 11291"/>
                      <a:gd name="connsiteY0" fmla="*/ 779 h 14849"/>
                      <a:gd name="connsiteX1" fmla="*/ 10127 w 11291"/>
                      <a:gd name="connsiteY1" fmla="*/ 3461 h 14849"/>
                      <a:gd name="connsiteX2" fmla="*/ 10154 w 11291"/>
                      <a:gd name="connsiteY2" fmla="*/ 14180 h 14849"/>
                      <a:gd name="connsiteX3" fmla="*/ 8145 w 11291"/>
                      <a:gd name="connsiteY3" fmla="*/ 9894 h 14849"/>
                      <a:gd name="connsiteX4" fmla="*/ 9896 w 11291"/>
                      <a:gd name="connsiteY4" fmla="*/ 7961 h 14849"/>
                      <a:gd name="connsiteX0" fmla="*/ 0 w 10948"/>
                      <a:gd name="connsiteY0" fmla="*/ 779 h 14873"/>
                      <a:gd name="connsiteX1" fmla="*/ 10127 w 10948"/>
                      <a:gd name="connsiteY1" fmla="*/ 3461 h 14873"/>
                      <a:gd name="connsiteX2" fmla="*/ 10154 w 10948"/>
                      <a:gd name="connsiteY2" fmla="*/ 14180 h 14873"/>
                      <a:gd name="connsiteX3" fmla="*/ 8569 w 10948"/>
                      <a:gd name="connsiteY3" fmla="*/ 9393 h 14873"/>
                      <a:gd name="connsiteX4" fmla="*/ 9896 w 10948"/>
                      <a:gd name="connsiteY4" fmla="*/ 7961 h 14873"/>
                      <a:gd name="connsiteX0" fmla="*/ 0 w 10948"/>
                      <a:gd name="connsiteY0" fmla="*/ 779 h 14634"/>
                      <a:gd name="connsiteX1" fmla="*/ 10127 w 10948"/>
                      <a:gd name="connsiteY1" fmla="*/ 3461 h 14634"/>
                      <a:gd name="connsiteX2" fmla="*/ 10154 w 10948"/>
                      <a:gd name="connsiteY2" fmla="*/ 14180 h 14634"/>
                      <a:gd name="connsiteX3" fmla="*/ 8569 w 10948"/>
                      <a:gd name="connsiteY3" fmla="*/ 9393 h 14634"/>
                      <a:gd name="connsiteX4" fmla="*/ 9896 w 10948"/>
                      <a:gd name="connsiteY4" fmla="*/ 7961 h 14634"/>
                      <a:gd name="connsiteX0" fmla="*/ 0 w 10948"/>
                      <a:gd name="connsiteY0" fmla="*/ 779 h 14537"/>
                      <a:gd name="connsiteX1" fmla="*/ 10127 w 10948"/>
                      <a:gd name="connsiteY1" fmla="*/ 3461 h 14537"/>
                      <a:gd name="connsiteX2" fmla="*/ 10154 w 10948"/>
                      <a:gd name="connsiteY2" fmla="*/ 14180 h 14537"/>
                      <a:gd name="connsiteX3" fmla="*/ 8569 w 10948"/>
                      <a:gd name="connsiteY3" fmla="*/ 9393 h 14537"/>
                      <a:gd name="connsiteX4" fmla="*/ 9896 w 10948"/>
                      <a:gd name="connsiteY4" fmla="*/ 7961 h 14537"/>
                      <a:gd name="connsiteX0" fmla="*/ 0 w 10948"/>
                      <a:gd name="connsiteY0" fmla="*/ 779 h 14466"/>
                      <a:gd name="connsiteX1" fmla="*/ 10127 w 10948"/>
                      <a:gd name="connsiteY1" fmla="*/ 3461 h 14466"/>
                      <a:gd name="connsiteX2" fmla="*/ 10154 w 10948"/>
                      <a:gd name="connsiteY2" fmla="*/ 14180 h 14466"/>
                      <a:gd name="connsiteX3" fmla="*/ 8569 w 10948"/>
                      <a:gd name="connsiteY3" fmla="*/ 9393 h 14466"/>
                      <a:gd name="connsiteX4" fmla="*/ 9896 w 10948"/>
                      <a:gd name="connsiteY4" fmla="*/ 7961 h 14466"/>
                      <a:gd name="connsiteX0" fmla="*/ 0 w 11088"/>
                      <a:gd name="connsiteY0" fmla="*/ 779 h 14400"/>
                      <a:gd name="connsiteX1" fmla="*/ 10127 w 11088"/>
                      <a:gd name="connsiteY1" fmla="*/ 3461 h 14400"/>
                      <a:gd name="connsiteX2" fmla="*/ 10154 w 11088"/>
                      <a:gd name="connsiteY2" fmla="*/ 14180 h 14400"/>
                      <a:gd name="connsiteX3" fmla="*/ 8569 w 11088"/>
                      <a:gd name="connsiteY3" fmla="*/ 9393 h 14400"/>
                      <a:gd name="connsiteX4" fmla="*/ 9896 w 11088"/>
                      <a:gd name="connsiteY4" fmla="*/ 7961 h 14400"/>
                      <a:gd name="connsiteX0" fmla="*/ 0 w 11088"/>
                      <a:gd name="connsiteY0" fmla="*/ 779 h 14414"/>
                      <a:gd name="connsiteX1" fmla="*/ 10127 w 11088"/>
                      <a:gd name="connsiteY1" fmla="*/ 3461 h 14414"/>
                      <a:gd name="connsiteX2" fmla="*/ 10154 w 11088"/>
                      <a:gd name="connsiteY2" fmla="*/ 14180 h 14414"/>
                      <a:gd name="connsiteX3" fmla="*/ 8569 w 11088"/>
                      <a:gd name="connsiteY3" fmla="*/ 9393 h 14414"/>
                      <a:gd name="connsiteX4" fmla="*/ 9896 w 11088"/>
                      <a:gd name="connsiteY4" fmla="*/ 7961 h 14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8" h="14414">
                        <a:moveTo>
                          <a:pt x="0" y="779"/>
                        </a:moveTo>
                        <a:cubicBezTo>
                          <a:pt x="3063" y="-1314"/>
                          <a:pt x="8435" y="1228"/>
                          <a:pt x="10127" y="3461"/>
                        </a:cubicBezTo>
                        <a:cubicBezTo>
                          <a:pt x="11819" y="5694"/>
                          <a:pt x="10915" y="13191"/>
                          <a:pt x="10154" y="14180"/>
                        </a:cubicBezTo>
                        <a:cubicBezTo>
                          <a:pt x="9530" y="14990"/>
                          <a:pt x="8458" y="13769"/>
                          <a:pt x="8569" y="9393"/>
                        </a:cubicBezTo>
                        <a:cubicBezTo>
                          <a:pt x="8680" y="5017"/>
                          <a:pt x="9893" y="8016"/>
                          <a:pt x="9896" y="7961"/>
                        </a:cubicBezTo>
                      </a:path>
                    </a:pathLst>
                  </a:custGeom>
                  <a:noFill/>
                  <a:ln w="9525"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p>
                </p:txBody>
              </p:sp>
              <p:sp>
                <p:nvSpPr>
                  <p:cNvPr id="66" name="Forme libre : forme 65">
                    <a:extLst>
                      <a:ext uri="{FF2B5EF4-FFF2-40B4-BE49-F238E27FC236}">
                        <a16:creationId xmlns:a16="http://schemas.microsoft.com/office/drawing/2014/main" id="{71792C94-EFA4-4585-BF43-08841D117931}"/>
                      </a:ext>
                    </a:extLst>
                  </p:cNvPr>
                  <p:cNvSpPr/>
                  <p:nvPr/>
                </p:nvSpPr>
                <p:spPr>
                  <a:xfrm rot="1693035">
                    <a:off x="5159771" y="1607533"/>
                    <a:ext cx="521535" cy="156868"/>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9936"/>
                      <a:gd name="connsiteY0" fmla="*/ 611 h 11867"/>
                      <a:gd name="connsiteX1" fmla="*/ 9151 w 9936"/>
                      <a:gd name="connsiteY1" fmla="*/ 844 h 11867"/>
                      <a:gd name="connsiteX2" fmla="*/ 9178 w 9936"/>
                      <a:gd name="connsiteY2" fmla="*/ 11563 h 11867"/>
                      <a:gd name="connsiteX3" fmla="*/ 6770 w 9936"/>
                      <a:gd name="connsiteY3" fmla="*/ 5507 h 11867"/>
                      <a:gd name="connsiteX0" fmla="*/ 0 w 10001"/>
                      <a:gd name="connsiteY0" fmla="*/ 515 h 9984"/>
                      <a:gd name="connsiteX1" fmla="*/ 9210 w 10001"/>
                      <a:gd name="connsiteY1" fmla="*/ 711 h 9984"/>
                      <a:gd name="connsiteX2" fmla="*/ 9237 w 10001"/>
                      <a:gd name="connsiteY2" fmla="*/ 9744 h 9984"/>
                      <a:gd name="connsiteX3" fmla="*/ 6814 w 10001"/>
                      <a:gd name="connsiteY3" fmla="*/ 4641 h 9984"/>
                      <a:gd name="connsiteX0" fmla="*/ 0 w 10070"/>
                      <a:gd name="connsiteY0" fmla="*/ 370 h 8377"/>
                      <a:gd name="connsiteX1" fmla="*/ 9209 w 10070"/>
                      <a:gd name="connsiteY1" fmla="*/ 566 h 8377"/>
                      <a:gd name="connsiteX2" fmla="*/ 9403 w 10070"/>
                      <a:gd name="connsiteY2" fmla="*/ 7637 h 8377"/>
                      <a:gd name="connsiteX3" fmla="*/ 6813 w 10070"/>
                      <a:gd name="connsiteY3" fmla="*/ 4502 h 8377"/>
                      <a:gd name="connsiteX0" fmla="*/ 0 w 10007"/>
                      <a:gd name="connsiteY0" fmla="*/ 442 h 12458"/>
                      <a:gd name="connsiteX1" fmla="*/ 9145 w 10007"/>
                      <a:gd name="connsiteY1" fmla="*/ 676 h 12458"/>
                      <a:gd name="connsiteX2" fmla="*/ 9338 w 10007"/>
                      <a:gd name="connsiteY2" fmla="*/ 9117 h 12458"/>
                      <a:gd name="connsiteX3" fmla="*/ 6621 w 10007"/>
                      <a:gd name="connsiteY3" fmla="*/ 9307 h 12458"/>
                      <a:gd name="connsiteX0" fmla="*/ 0 w 10378"/>
                      <a:gd name="connsiteY0" fmla="*/ 627 h 13611"/>
                      <a:gd name="connsiteX1" fmla="*/ 9145 w 10378"/>
                      <a:gd name="connsiteY1" fmla="*/ 861 h 13611"/>
                      <a:gd name="connsiteX2" fmla="*/ 10020 w 10378"/>
                      <a:gd name="connsiteY2" fmla="*/ 11819 h 13611"/>
                      <a:gd name="connsiteX3" fmla="*/ 6621 w 10378"/>
                      <a:gd name="connsiteY3" fmla="*/ 9492 h 13611"/>
                      <a:gd name="connsiteX0" fmla="*/ 0 w 10275"/>
                      <a:gd name="connsiteY0" fmla="*/ 622 h 13569"/>
                      <a:gd name="connsiteX1" fmla="*/ 9145 w 10275"/>
                      <a:gd name="connsiteY1" fmla="*/ 856 h 13569"/>
                      <a:gd name="connsiteX2" fmla="*/ 9855 w 10275"/>
                      <a:gd name="connsiteY2" fmla="*/ 11735 h 13569"/>
                      <a:gd name="connsiteX3" fmla="*/ 6621 w 10275"/>
                      <a:gd name="connsiteY3" fmla="*/ 9487 h 13569"/>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71"/>
                      <a:gd name="connsiteY0" fmla="*/ 605 h 13668"/>
                      <a:gd name="connsiteX1" fmla="*/ 9145 w 10271"/>
                      <a:gd name="connsiteY1" fmla="*/ 839 h 13668"/>
                      <a:gd name="connsiteX2" fmla="*/ 9793 w 10271"/>
                      <a:gd name="connsiteY2" fmla="*/ 11482 h 13668"/>
                      <a:gd name="connsiteX3" fmla="*/ 6621 w 10271"/>
                      <a:gd name="connsiteY3" fmla="*/ 9470 h 13668"/>
                      <a:gd name="connsiteX0" fmla="*/ 0 w 10271"/>
                      <a:gd name="connsiteY0" fmla="*/ 432 h 13495"/>
                      <a:gd name="connsiteX1" fmla="*/ 9145 w 10271"/>
                      <a:gd name="connsiteY1" fmla="*/ 666 h 13495"/>
                      <a:gd name="connsiteX2" fmla="*/ 9793 w 10271"/>
                      <a:gd name="connsiteY2" fmla="*/ 11309 h 13495"/>
                      <a:gd name="connsiteX3" fmla="*/ 6621 w 10271"/>
                      <a:gd name="connsiteY3" fmla="*/ 9297 h 13495"/>
                      <a:gd name="connsiteX0" fmla="*/ 0 w 10092"/>
                      <a:gd name="connsiteY0" fmla="*/ 162 h 13225"/>
                      <a:gd name="connsiteX1" fmla="*/ 9145 w 10092"/>
                      <a:gd name="connsiteY1" fmla="*/ 396 h 13225"/>
                      <a:gd name="connsiteX2" fmla="*/ 9793 w 10092"/>
                      <a:gd name="connsiteY2" fmla="*/ 11039 h 13225"/>
                      <a:gd name="connsiteX3" fmla="*/ 6621 w 10092"/>
                      <a:gd name="connsiteY3" fmla="*/ 9027 h 13225"/>
                      <a:gd name="connsiteX0" fmla="*/ 0 w 10258"/>
                      <a:gd name="connsiteY0" fmla="*/ 0 h 13063"/>
                      <a:gd name="connsiteX1" fmla="*/ 9145 w 10258"/>
                      <a:gd name="connsiteY1" fmla="*/ 234 h 13063"/>
                      <a:gd name="connsiteX2" fmla="*/ 9793 w 10258"/>
                      <a:gd name="connsiteY2" fmla="*/ 10877 h 13063"/>
                      <a:gd name="connsiteX3" fmla="*/ 6621 w 10258"/>
                      <a:gd name="connsiteY3" fmla="*/ 8865 h 13063"/>
                      <a:gd name="connsiteX0" fmla="*/ 0 w 9964"/>
                      <a:gd name="connsiteY0" fmla="*/ 1295 h 14358"/>
                      <a:gd name="connsiteX1" fmla="*/ 9145 w 9964"/>
                      <a:gd name="connsiteY1" fmla="*/ 1529 h 14358"/>
                      <a:gd name="connsiteX2" fmla="*/ 9793 w 9964"/>
                      <a:gd name="connsiteY2" fmla="*/ 12172 h 14358"/>
                      <a:gd name="connsiteX3" fmla="*/ 6621 w 9964"/>
                      <a:gd name="connsiteY3" fmla="*/ 10160 h 14358"/>
                      <a:gd name="connsiteX0" fmla="*/ 0 w 10106"/>
                      <a:gd name="connsiteY0" fmla="*/ 919 h 10017"/>
                      <a:gd name="connsiteX1" fmla="*/ 9178 w 10106"/>
                      <a:gd name="connsiteY1" fmla="*/ 1082 h 10017"/>
                      <a:gd name="connsiteX2" fmla="*/ 9828 w 10106"/>
                      <a:gd name="connsiteY2" fmla="*/ 8495 h 10017"/>
                      <a:gd name="connsiteX3" fmla="*/ 6645 w 10106"/>
                      <a:gd name="connsiteY3" fmla="*/ 7093 h 10017"/>
                      <a:gd name="connsiteX0" fmla="*/ 0 w 9973"/>
                      <a:gd name="connsiteY0" fmla="*/ 10 h 8875"/>
                      <a:gd name="connsiteX1" fmla="*/ 8867 w 9973"/>
                      <a:gd name="connsiteY1" fmla="*/ 1488 h 8875"/>
                      <a:gd name="connsiteX2" fmla="*/ 9828 w 9973"/>
                      <a:gd name="connsiteY2" fmla="*/ 7586 h 8875"/>
                      <a:gd name="connsiteX3" fmla="*/ 6645 w 9973"/>
                      <a:gd name="connsiteY3" fmla="*/ 6184 h 8875"/>
                      <a:gd name="connsiteX0" fmla="*/ 0 w 10040"/>
                      <a:gd name="connsiteY0" fmla="*/ 987 h 11058"/>
                      <a:gd name="connsiteX1" fmla="*/ 9037 w 10040"/>
                      <a:gd name="connsiteY1" fmla="*/ 1233 h 11058"/>
                      <a:gd name="connsiteX2" fmla="*/ 9855 w 10040"/>
                      <a:gd name="connsiteY2" fmla="*/ 9524 h 11058"/>
                      <a:gd name="connsiteX3" fmla="*/ 6663 w 10040"/>
                      <a:gd name="connsiteY3" fmla="*/ 7944 h 11058"/>
                      <a:gd name="connsiteX0" fmla="*/ 0 w 9884"/>
                      <a:gd name="connsiteY0" fmla="*/ 307 h 10494"/>
                      <a:gd name="connsiteX1" fmla="*/ 9037 w 9884"/>
                      <a:gd name="connsiteY1" fmla="*/ 553 h 10494"/>
                      <a:gd name="connsiteX2" fmla="*/ 9231 w 9884"/>
                      <a:gd name="connsiteY2" fmla="*/ 9091 h 10494"/>
                      <a:gd name="connsiteX3" fmla="*/ 6663 w 9884"/>
                      <a:gd name="connsiteY3" fmla="*/ 7264 h 10494"/>
                      <a:gd name="connsiteX0" fmla="*/ 0 w 9999"/>
                      <a:gd name="connsiteY0" fmla="*/ 292 h 9999"/>
                      <a:gd name="connsiteX1" fmla="*/ 9143 w 9999"/>
                      <a:gd name="connsiteY1" fmla="*/ 526 h 9999"/>
                      <a:gd name="connsiteX2" fmla="*/ 9339 w 9999"/>
                      <a:gd name="connsiteY2" fmla="*/ 8662 h 9999"/>
                      <a:gd name="connsiteX3" fmla="*/ 6762 w 9999"/>
                      <a:gd name="connsiteY3" fmla="*/ 6921 h 9999"/>
                      <a:gd name="connsiteX0" fmla="*/ 0 w 10000"/>
                      <a:gd name="connsiteY0" fmla="*/ 292 h 9888"/>
                      <a:gd name="connsiteX1" fmla="*/ 9144 w 10000"/>
                      <a:gd name="connsiteY1" fmla="*/ 526 h 9888"/>
                      <a:gd name="connsiteX2" fmla="*/ 9340 w 10000"/>
                      <a:gd name="connsiteY2" fmla="*/ 8663 h 9888"/>
                      <a:gd name="connsiteX3" fmla="*/ 6763 w 10000"/>
                      <a:gd name="connsiteY3" fmla="*/ 6922 h 9888"/>
                      <a:gd name="connsiteX0" fmla="*/ 0 w 9988"/>
                      <a:gd name="connsiteY0" fmla="*/ 295 h 9306"/>
                      <a:gd name="connsiteX1" fmla="*/ 9144 w 9988"/>
                      <a:gd name="connsiteY1" fmla="*/ 532 h 9306"/>
                      <a:gd name="connsiteX2" fmla="*/ 9340 w 9988"/>
                      <a:gd name="connsiteY2" fmla="*/ 8761 h 9306"/>
                      <a:gd name="connsiteX3" fmla="*/ 6995 w 9988"/>
                      <a:gd name="connsiteY3" fmla="*/ 5512 h 9306"/>
                      <a:gd name="connsiteX0" fmla="*/ 0 w 10000"/>
                      <a:gd name="connsiteY0" fmla="*/ 317 h 10784"/>
                      <a:gd name="connsiteX1" fmla="*/ 9155 w 10000"/>
                      <a:gd name="connsiteY1" fmla="*/ 572 h 10784"/>
                      <a:gd name="connsiteX2" fmla="*/ 9351 w 10000"/>
                      <a:gd name="connsiteY2" fmla="*/ 9414 h 10784"/>
                      <a:gd name="connsiteX3" fmla="*/ 7003 w 10000"/>
                      <a:gd name="connsiteY3" fmla="*/ 5923 h 10784"/>
                      <a:gd name="connsiteX0" fmla="*/ 0 w 10088"/>
                      <a:gd name="connsiteY0" fmla="*/ 294 h 10599"/>
                      <a:gd name="connsiteX1" fmla="*/ 9155 w 10088"/>
                      <a:gd name="connsiteY1" fmla="*/ 549 h 10599"/>
                      <a:gd name="connsiteX2" fmla="*/ 9541 w 10088"/>
                      <a:gd name="connsiteY2" fmla="*/ 9071 h 10599"/>
                      <a:gd name="connsiteX3" fmla="*/ 7003 w 10088"/>
                      <a:gd name="connsiteY3" fmla="*/ 5900 h 10599"/>
                      <a:gd name="connsiteX0" fmla="*/ 0 w 10138"/>
                      <a:gd name="connsiteY0" fmla="*/ 294 h 10915"/>
                      <a:gd name="connsiteX1" fmla="*/ 9155 w 10138"/>
                      <a:gd name="connsiteY1" fmla="*/ 549 h 10915"/>
                      <a:gd name="connsiteX2" fmla="*/ 9541 w 10138"/>
                      <a:gd name="connsiteY2" fmla="*/ 9071 h 10915"/>
                      <a:gd name="connsiteX3" fmla="*/ 7003 w 10138"/>
                      <a:gd name="connsiteY3" fmla="*/ 5900 h 10915"/>
                      <a:gd name="connsiteX0" fmla="*/ 0 w 10138"/>
                      <a:gd name="connsiteY0" fmla="*/ 294 h 10518"/>
                      <a:gd name="connsiteX1" fmla="*/ 9155 w 10138"/>
                      <a:gd name="connsiteY1" fmla="*/ 549 h 10518"/>
                      <a:gd name="connsiteX2" fmla="*/ 9541 w 10138"/>
                      <a:gd name="connsiteY2" fmla="*/ 9071 h 10518"/>
                      <a:gd name="connsiteX3" fmla="*/ 7003 w 10138"/>
                      <a:gd name="connsiteY3" fmla="*/ 5900 h 10518"/>
                      <a:gd name="connsiteX0" fmla="*/ 0 w 10138"/>
                      <a:gd name="connsiteY0" fmla="*/ 294 h 10208"/>
                      <a:gd name="connsiteX1" fmla="*/ 9155 w 10138"/>
                      <a:gd name="connsiteY1" fmla="*/ 549 h 10208"/>
                      <a:gd name="connsiteX2" fmla="*/ 9541 w 10138"/>
                      <a:gd name="connsiteY2" fmla="*/ 9071 h 10208"/>
                      <a:gd name="connsiteX3" fmla="*/ 7003 w 10138"/>
                      <a:gd name="connsiteY3" fmla="*/ 5900 h 10208"/>
                      <a:gd name="connsiteX0" fmla="*/ 0 w 9999"/>
                      <a:gd name="connsiteY0" fmla="*/ 201 h 9363"/>
                      <a:gd name="connsiteX1" fmla="*/ 9155 w 9999"/>
                      <a:gd name="connsiteY1" fmla="*/ 456 h 9363"/>
                      <a:gd name="connsiteX2" fmla="*/ 9246 w 9999"/>
                      <a:gd name="connsiteY2" fmla="*/ 7699 h 9363"/>
                      <a:gd name="connsiteX3" fmla="*/ 7003 w 9999"/>
                      <a:gd name="connsiteY3" fmla="*/ 5807 h 9363"/>
                      <a:gd name="connsiteX0" fmla="*/ 0 w 10000"/>
                      <a:gd name="connsiteY0" fmla="*/ 215 h 9901"/>
                      <a:gd name="connsiteX1" fmla="*/ 9156 w 10000"/>
                      <a:gd name="connsiteY1" fmla="*/ 487 h 9901"/>
                      <a:gd name="connsiteX2" fmla="*/ 9247 w 10000"/>
                      <a:gd name="connsiteY2" fmla="*/ 8223 h 9901"/>
                      <a:gd name="connsiteX3" fmla="*/ 7004 w 10000"/>
                      <a:gd name="connsiteY3" fmla="*/ 6202 h 9901"/>
                      <a:gd name="connsiteX0" fmla="*/ 0 w 10207"/>
                      <a:gd name="connsiteY0" fmla="*/ 217 h 10000"/>
                      <a:gd name="connsiteX1" fmla="*/ 9156 w 10207"/>
                      <a:gd name="connsiteY1" fmla="*/ 492 h 10000"/>
                      <a:gd name="connsiteX2" fmla="*/ 9669 w 10207"/>
                      <a:gd name="connsiteY2" fmla="*/ 8305 h 10000"/>
                      <a:gd name="connsiteX3" fmla="*/ 7004 w 10207"/>
                      <a:gd name="connsiteY3" fmla="*/ 6264 h 10000"/>
                      <a:gd name="connsiteX0" fmla="*/ 0 w 10117"/>
                      <a:gd name="connsiteY0" fmla="*/ 217 h 10108"/>
                      <a:gd name="connsiteX1" fmla="*/ 9156 w 10117"/>
                      <a:gd name="connsiteY1" fmla="*/ 492 h 10108"/>
                      <a:gd name="connsiteX2" fmla="*/ 9669 w 10117"/>
                      <a:gd name="connsiteY2" fmla="*/ 8305 h 10108"/>
                      <a:gd name="connsiteX3" fmla="*/ 7004 w 10117"/>
                      <a:gd name="connsiteY3" fmla="*/ 6264 h 10108"/>
                      <a:gd name="connsiteX0" fmla="*/ 0 w 10131"/>
                      <a:gd name="connsiteY0" fmla="*/ 217 h 9686"/>
                      <a:gd name="connsiteX1" fmla="*/ 9156 w 10131"/>
                      <a:gd name="connsiteY1" fmla="*/ 492 h 9686"/>
                      <a:gd name="connsiteX2" fmla="*/ 9669 w 10131"/>
                      <a:gd name="connsiteY2" fmla="*/ 8305 h 9686"/>
                      <a:gd name="connsiteX3" fmla="*/ 7004 w 10131"/>
                      <a:gd name="connsiteY3" fmla="*/ 6264 h 9686"/>
                      <a:gd name="connsiteX0" fmla="*/ 0 w 9841"/>
                      <a:gd name="connsiteY0" fmla="*/ 146 h 9922"/>
                      <a:gd name="connsiteX1" fmla="*/ 9038 w 9841"/>
                      <a:gd name="connsiteY1" fmla="*/ 430 h 9922"/>
                      <a:gd name="connsiteX2" fmla="*/ 9544 w 9841"/>
                      <a:gd name="connsiteY2" fmla="*/ 8496 h 9922"/>
                      <a:gd name="connsiteX3" fmla="*/ 6913 w 9841"/>
                      <a:gd name="connsiteY3" fmla="*/ 6389 h 9922"/>
                      <a:gd name="connsiteX0" fmla="*/ 0 w 9858"/>
                      <a:gd name="connsiteY0" fmla="*/ 490 h 10343"/>
                      <a:gd name="connsiteX1" fmla="*/ 9184 w 9858"/>
                      <a:gd name="connsiteY1" fmla="*/ 776 h 10343"/>
                      <a:gd name="connsiteX2" fmla="*/ 9698 w 9858"/>
                      <a:gd name="connsiteY2" fmla="*/ 8906 h 10343"/>
                      <a:gd name="connsiteX3" fmla="*/ 7025 w 9858"/>
                      <a:gd name="connsiteY3" fmla="*/ 6782 h 10343"/>
                      <a:gd name="connsiteX0" fmla="*/ 0 w 9970"/>
                      <a:gd name="connsiteY0" fmla="*/ 1271 h 10797"/>
                      <a:gd name="connsiteX1" fmla="*/ 9316 w 9970"/>
                      <a:gd name="connsiteY1" fmla="*/ 1547 h 10797"/>
                      <a:gd name="connsiteX2" fmla="*/ 9838 w 9970"/>
                      <a:gd name="connsiteY2" fmla="*/ 9408 h 10797"/>
                      <a:gd name="connsiteX3" fmla="*/ 7126 w 9970"/>
                      <a:gd name="connsiteY3" fmla="*/ 7354 h 10797"/>
                      <a:gd name="connsiteX0" fmla="*/ 0 w 10025"/>
                      <a:gd name="connsiteY0" fmla="*/ 1177 h 10452"/>
                      <a:gd name="connsiteX1" fmla="*/ 9344 w 10025"/>
                      <a:gd name="connsiteY1" fmla="*/ 1433 h 10452"/>
                      <a:gd name="connsiteX2" fmla="*/ 9868 w 10025"/>
                      <a:gd name="connsiteY2" fmla="*/ 8714 h 10452"/>
                      <a:gd name="connsiteX3" fmla="*/ 7190 w 10025"/>
                      <a:gd name="connsiteY3" fmla="*/ 7582 h 10452"/>
                      <a:gd name="connsiteX0" fmla="*/ 0 w 10025"/>
                      <a:gd name="connsiteY0" fmla="*/ 1177 h 10801"/>
                      <a:gd name="connsiteX1" fmla="*/ 9344 w 10025"/>
                      <a:gd name="connsiteY1" fmla="*/ 1433 h 10801"/>
                      <a:gd name="connsiteX2" fmla="*/ 9868 w 10025"/>
                      <a:gd name="connsiteY2" fmla="*/ 8714 h 10801"/>
                      <a:gd name="connsiteX3" fmla="*/ 7190 w 10025"/>
                      <a:gd name="connsiteY3" fmla="*/ 7582 h 10801"/>
                      <a:gd name="connsiteX0" fmla="*/ 0 w 10406"/>
                      <a:gd name="connsiteY0" fmla="*/ 72 h 8999"/>
                      <a:gd name="connsiteX1" fmla="*/ 9344 w 10406"/>
                      <a:gd name="connsiteY1" fmla="*/ 328 h 8999"/>
                      <a:gd name="connsiteX2" fmla="*/ 9955 w 10406"/>
                      <a:gd name="connsiteY2" fmla="*/ 5785 h 8999"/>
                      <a:gd name="connsiteX3" fmla="*/ 7190 w 10406"/>
                      <a:gd name="connsiteY3" fmla="*/ 6477 h 8999"/>
                      <a:gd name="connsiteX0" fmla="*/ 0 w 10000"/>
                      <a:gd name="connsiteY0" fmla="*/ 80 h 9723"/>
                      <a:gd name="connsiteX1" fmla="*/ 8979 w 10000"/>
                      <a:gd name="connsiteY1" fmla="*/ 364 h 9723"/>
                      <a:gd name="connsiteX2" fmla="*/ 9567 w 10000"/>
                      <a:gd name="connsiteY2" fmla="*/ 6428 h 9723"/>
                      <a:gd name="connsiteX3" fmla="*/ 6909 w 10000"/>
                      <a:gd name="connsiteY3" fmla="*/ 7197 h 9723"/>
                      <a:gd name="connsiteX0" fmla="*/ 0 w 9953"/>
                      <a:gd name="connsiteY0" fmla="*/ 1145 h 11109"/>
                      <a:gd name="connsiteX1" fmla="*/ 8895 w 9953"/>
                      <a:gd name="connsiteY1" fmla="*/ 246 h 11109"/>
                      <a:gd name="connsiteX2" fmla="*/ 9567 w 9953"/>
                      <a:gd name="connsiteY2" fmla="*/ 7674 h 11109"/>
                      <a:gd name="connsiteX3" fmla="*/ 6909 w 9953"/>
                      <a:gd name="connsiteY3" fmla="*/ 8465 h 11109"/>
                      <a:gd name="connsiteX0" fmla="*/ 0 w 9970"/>
                      <a:gd name="connsiteY0" fmla="*/ 1248 h 10217"/>
                      <a:gd name="connsiteX1" fmla="*/ 8937 w 9970"/>
                      <a:gd name="connsiteY1" fmla="*/ 438 h 10217"/>
                      <a:gd name="connsiteX2" fmla="*/ 9612 w 9970"/>
                      <a:gd name="connsiteY2" fmla="*/ 7125 h 10217"/>
                      <a:gd name="connsiteX3" fmla="*/ 6942 w 9970"/>
                      <a:gd name="connsiteY3" fmla="*/ 7837 h 10217"/>
                      <a:gd name="connsiteX0" fmla="*/ 0 w 10000"/>
                      <a:gd name="connsiteY0" fmla="*/ 1221 h 9825"/>
                      <a:gd name="connsiteX1" fmla="*/ 8964 w 10000"/>
                      <a:gd name="connsiteY1" fmla="*/ 429 h 9825"/>
                      <a:gd name="connsiteX2" fmla="*/ 9641 w 10000"/>
                      <a:gd name="connsiteY2" fmla="*/ 6974 h 9825"/>
                      <a:gd name="connsiteX3" fmla="*/ 6963 w 10000"/>
                      <a:gd name="connsiteY3" fmla="*/ 7671 h 9825"/>
                      <a:gd name="connsiteX0" fmla="*/ 0 w 9991"/>
                      <a:gd name="connsiteY0" fmla="*/ 1243 h 9403"/>
                      <a:gd name="connsiteX1" fmla="*/ 8964 w 9991"/>
                      <a:gd name="connsiteY1" fmla="*/ 437 h 9403"/>
                      <a:gd name="connsiteX2" fmla="*/ 9641 w 9991"/>
                      <a:gd name="connsiteY2" fmla="*/ 7098 h 9403"/>
                      <a:gd name="connsiteX3" fmla="*/ 7090 w 9991"/>
                      <a:gd name="connsiteY3" fmla="*/ 7007 h 9403"/>
                      <a:gd name="connsiteX0" fmla="*/ 0 w 10000"/>
                      <a:gd name="connsiteY0" fmla="*/ 1322 h 10124"/>
                      <a:gd name="connsiteX1" fmla="*/ 8972 w 10000"/>
                      <a:gd name="connsiteY1" fmla="*/ 465 h 10124"/>
                      <a:gd name="connsiteX2" fmla="*/ 9650 w 10000"/>
                      <a:gd name="connsiteY2" fmla="*/ 7549 h 10124"/>
                      <a:gd name="connsiteX3" fmla="*/ 7096 w 10000"/>
                      <a:gd name="connsiteY3" fmla="*/ 7452 h 10124"/>
                      <a:gd name="connsiteX0" fmla="*/ 0 w 10132"/>
                      <a:gd name="connsiteY0" fmla="*/ 1117 h 10062"/>
                      <a:gd name="connsiteX1" fmla="*/ 8972 w 10132"/>
                      <a:gd name="connsiteY1" fmla="*/ 260 h 10062"/>
                      <a:gd name="connsiteX2" fmla="*/ 9819 w 10132"/>
                      <a:gd name="connsiteY2" fmla="*/ 7770 h 10062"/>
                      <a:gd name="connsiteX3" fmla="*/ 7096 w 10132"/>
                      <a:gd name="connsiteY3" fmla="*/ 7247 h 10062"/>
                      <a:gd name="connsiteX0" fmla="*/ 0 w 10081"/>
                      <a:gd name="connsiteY0" fmla="*/ 1117 h 10187"/>
                      <a:gd name="connsiteX1" fmla="*/ 8972 w 10081"/>
                      <a:gd name="connsiteY1" fmla="*/ 260 h 10187"/>
                      <a:gd name="connsiteX2" fmla="*/ 9819 w 10081"/>
                      <a:gd name="connsiteY2" fmla="*/ 7770 h 10187"/>
                      <a:gd name="connsiteX3" fmla="*/ 7096 w 10081"/>
                      <a:gd name="connsiteY3" fmla="*/ 7247 h 10187"/>
                    </a:gdLst>
                    <a:ahLst/>
                    <a:cxnLst>
                      <a:cxn ang="0">
                        <a:pos x="connsiteX0" y="connsiteY0"/>
                      </a:cxn>
                      <a:cxn ang="0">
                        <a:pos x="connsiteX1" y="connsiteY1"/>
                      </a:cxn>
                      <a:cxn ang="0">
                        <a:pos x="connsiteX2" y="connsiteY2"/>
                      </a:cxn>
                      <a:cxn ang="0">
                        <a:pos x="connsiteX3" y="connsiteY3"/>
                      </a:cxn>
                    </a:cxnLst>
                    <a:rect l="l" t="t" r="r" b="b"/>
                    <a:pathLst>
                      <a:path w="10081" h="10187">
                        <a:moveTo>
                          <a:pt x="0" y="1117"/>
                        </a:moveTo>
                        <a:cubicBezTo>
                          <a:pt x="3378" y="2006"/>
                          <a:pt x="7336" y="-849"/>
                          <a:pt x="8972" y="260"/>
                        </a:cubicBezTo>
                        <a:cubicBezTo>
                          <a:pt x="10608" y="1369"/>
                          <a:pt x="10004" y="6179"/>
                          <a:pt x="9819" y="7770"/>
                        </a:cubicBezTo>
                        <a:cubicBezTo>
                          <a:pt x="9634" y="9361"/>
                          <a:pt x="8087" y="12561"/>
                          <a:pt x="7096" y="7247"/>
                        </a:cubicBezTo>
                      </a:path>
                    </a:pathLst>
                  </a:custGeom>
                  <a:noFill/>
                  <a:ln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p>
                </p:txBody>
              </p:sp>
              <p:sp>
                <p:nvSpPr>
                  <p:cNvPr id="67" name="Forme libre : forme 66">
                    <a:extLst>
                      <a:ext uri="{FF2B5EF4-FFF2-40B4-BE49-F238E27FC236}">
                        <a16:creationId xmlns:a16="http://schemas.microsoft.com/office/drawing/2014/main" id="{25315823-618A-46FA-91D4-6052708023D8}"/>
                      </a:ext>
                    </a:extLst>
                  </p:cNvPr>
                  <p:cNvSpPr/>
                  <p:nvPr/>
                </p:nvSpPr>
                <p:spPr>
                  <a:xfrm rot="2059190" flipV="1">
                    <a:off x="5235448" y="1422817"/>
                    <a:ext cx="545229" cy="185966"/>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9936"/>
                      <a:gd name="connsiteY0" fmla="*/ 611 h 11867"/>
                      <a:gd name="connsiteX1" fmla="*/ 9151 w 9936"/>
                      <a:gd name="connsiteY1" fmla="*/ 844 h 11867"/>
                      <a:gd name="connsiteX2" fmla="*/ 9178 w 9936"/>
                      <a:gd name="connsiteY2" fmla="*/ 11563 h 11867"/>
                      <a:gd name="connsiteX3" fmla="*/ 6770 w 9936"/>
                      <a:gd name="connsiteY3" fmla="*/ 5507 h 11867"/>
                      <a:gd name="connsiteX0" fmla="*/ 0 w 10001"/>
                      <a:gd name="connsiteY0" fmla="*/ 515 h 9984"/>
                      <a:gd name="connsiteX1" fmla="*/ 9210 w 10001"/>
                      <a:gd name="connsiteY1" fmla="*/ 711 h 9984"/>
                      <a:gd name="connsiteX2" fmla="*/ 9237 w 10001"/>
                      <a:gd name="connsiteY2" fmla="*/ 9744 h 9984"/>
                      <a:gd name="connsiteX3" fmla="*/ 6814 w 10001"/>
                      <a:gd name="connsiteY3" fmla="*/ 4641 h 9984"/>
                      <a:gd name="connsiteX0" fmla="*/ 0 w 10070"/>
                      <a:gd name="connsiteY0" fmla="*/ 370 h 8377"/>
                      <a:gd name="connsiteX1" fmla="*/ 9209 w 10070"/>
                      <a:gd name="connsiteY1" fmla="*/ 566 h 8377"/>
                      <a:gd name="connsiteX2" fmla="*/ 9403 w 10070"/>
                      <a:gd name="connsiteY2" fmla="*/ 7637 h 8377"/>
                      <a:gd name="connsiteX3" fmla="*/ 6813 w 10070"/>
                      <a:gd name="connsiteY3" fmla="*/ 4502 h 8377"/>
                      <a:gd name="connsiteX0" fmla="*/ 0 w 10007"/>
                      <a:gd name="connsiteY0" fmla="*/ 442 h 12458"/>
                      <a:gd name="connsiteX1" fmla="*/ 9145 w 10007"/>
                      <a:gd name="connsiteY1" fmla="*/ 676 h 12458"/>
                      <a:gd name="connsiteX2" fmla="*/ 9338 w 10007"/>
                      <a:gd name="connsiteY2" fmla="*/ 9117 h 12458"/>
                      <a:gd name="connsiteX3" fmla="*/ 6621 w 10007"/>
                      <a:gd name="connsiteY3" fmla="*/ 9307 h 12458"/>
                      <a:gd name="connsiteX0" fmla="*/ 0 w 10378"/>
                      <a:gd name="connsiteY0" fmla="*/ 627 h 13611"/>
                      <a:gd name="connsiteX1" fmla="*/ 9145 w 10378"/>
                      <a:gd name="connsiteY1" fmla="*/ 861 h 13611"/>
                      <a:gd name="connsiteX2" fmla="*/ 10020 w 10378"/>
                      <a:gd name="connsiteY2" fmla="*/ 11819 h 13611"/>
                      <a:gd name="connsiteX3" fmla="*/ 6621 w 10378"/>
                      <a:gd name="connsiteY3" fmla="*/ 9492 h 13611"/>
                      <a:gd name="connsiteX0" fmla="*/ 0 w 10275"/>
                      <a:gd name="connsiteY0" fmla="*/ 622 h 13569"/>
                      <a:gd name="connsiteX1" fmla="*/ 9145 w 10275"/>
                      <a:gd name="connsiteY1" fmla="*/ 856 h 13569"/>
                      <a:gd name="connsiteX2" fmla="*/ 9855 w 10275"/>
                      <a:gd name="connsiteY2" fmla="*/ 11735 h 13569"/>
                      <a:gd name="connsiteX3" fmla="*/ 6621 w 10275"/>
                      <a:gd name="connsiteY3" fmla="*/ 9487 h 13569"/>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71"/>
                      <a:gd name="connsiteY0" fmla="*/ 605 h 13668"/>
                      <a:gd name="connsiteX1" fmla="*/ 9145 w 10271"/>
                      <a:gd name="connsiteY1" fmla="*/ 839 h 13668"/>
                      <a:gd name="connsiteX2" fmla="*/ 9793 w 10271"/>
                      <a:gd name="connsiteY2" fmla="*/ 11482 h 13668"/>
                      <a:gd name="connsiteX3" fmla="*/ 6621 w 10271"/>
                      <a:gd name="connsiteY3" fmla="*/ 9470 h 13668"/>
                      <a:gd name="connsiteX0" fmla="*/ 0 w 10271"/>
                      <a:gd name="connsiteY0" fmla="*/ 432 h 13495"/>
                      <a:gd name="connsiteX1" fmla="*/ 9145 w 10271"/>
                      <a:gd name="connsiteY1" fmla="*/ 666 h 13495"/>
                      <a:gd name="connsiteX2" fmla="*/ 9793 w 10271"/>
                      <a:gd name="connsiteY2" fmla="*/ 11309 h 13495"/>
                      <a:gd name="connsiteX3" fmla="*/ 6621 w 10271"/>
                      <a:gd name="connsiteY3" fmla="*/ 9297 h 13495"/>
                      <a:gd name="connsiteX0" fmla="*/ 0 w 10092"/>
                      <a:gd name="connsiteY0" fmla="*/ 162 h 13225"/>
                      <a:gd name="connsiteX1" fmla="*/ 9145 w 10092"/>
                      <a:gd name="connsiteY1" fmla="*/ 396 h 13225"/>
                      <a:gd name="connsiteX2" fmla="*/ 9793 w 10092"/>
                      <a:gd name="connsiteY2" fmla="*/ 11039 h 13225"/>
                      <a:gd name="connsiteX3" fmla="*/ 6621 w 10092"/>
                      <a:gd name="connsiteY3" fmla="*/ 9027 h 13225"/>
                      <a:gd name="connsiteX0" fmla="*/ 0 w 10258"/>
                      <a:gd name="connsiteY0" fmla="*/ 0 h 13063"/>
                      <a:gd name="connsiteX1" fmla="*/ 9145 w 10258"/>
                      <a:gd name="connsiteY1" fmla="*/ 234 h 13063"/>
                      <a:gd name="connsiteX2" fmla="*/ 9793 w 10258"/>
                      <a:gd name="connsiteY2" fmla="*/ 10877 h 13063"/>
                      <a:gd name="connsiteX3" fmla="*/ 6621 w 10258"/>
                      <a:gd name="connsiteY3" fmla="*/ 8865 h 13063"/>
                      <a:gd name="connsiteX0" fmla="*/ 0 w 9964"/>
                      <a:gd name="connsiteY0" fmla="*/ 1295 h 14358"/>
                      <a:gd name="connsiteX1" fmla="*/ 9145 w 9964"/>
                      <a:gd name="connsiteY1" fmla="*/ 1529 h 14358"/>
                      <a:gd name="connsiteX2" fmla="*/ 9793 w 9964"/>
                      <a:gd name="connsiteY2" fmla="*/ 12172 h 14358"/>
                      <a:gd name="connsiteX3" fmla="*/ 6621 w 9964"/>
                      <a:gd name="connsiteY3" fmla="*/ 10160 h 14358"/>
                      <a:gd name="connsiteX0" fmla="*/ 0 w 10106"/>
                      <a:gd name="connsiteY0" fmla="*/ 919 h 10017"/>
                      <a:gd name="connsiteX1" fmla="*/ 9178 w 10106"/>
                      <a:gd name="connsiteY1" fmla="*/ 1082 h 10017"/>
                      <a:gd name="connsiteX2" fmla="*/ 9828 w 10106"/>
                      <a:gd name="connsiteY2" fmla="*/ 8495 h 10017"/>
                      <a:gd name="connsiteX3" fmla="*/ 6645 w 10106"/>
                      <a:gd name="connsiteY3" fmla="*/ 7093 h 10017"/>
                      <a:gd name="connsiteX0" fmla="*/ 0 w 9973"/>
                      <a:gd name="connsiteY0" fmla="*/ 10 h 8875"/>
                      <a:gd name="connsiteX1" fmla="*/ 8867 w 9973"/>
                      <a:gd name="connsiteY1" fmla="*/ 1488 h 8875"/>
                      <a:gd name="connsiteX2" fmla="*/ 9828 w 9973"/>
                      <a:gd name="connsiteY2" fmla="*/ 7586 h 8875"/>
                      <a:gd name="connsiteX3" fmla="*/ 6645 w 9973"/>
                      <a:gd name="connsiteY3" fmla="*/ 6184 h 8875"/>
                      <a:gd name="connsiteX0" fmla="*/ 0 w 10040"/>
                      <a:gd name="connsiteY0" fmla="*/ 987 h 11058"/>
                      <a:gd name="connsiteX1" fmla="*/ 9037 w 10040"/>
                      <a:gd name="connsiteY1" fmla="*/ 1233 h 11058"/>
                      <a:gd name="connsiteX2" fmla="*/ 9855 w 10040"/>
                      <a:gd name="connsiteY2" fmla="*/ 9524 h 11058"/>
                      <a:gd name="connsiteX3" fmla="*/ 6663 w 10040"/>
                      <a:gd name="connsiteY3" fmla="*/ 7944 h 11058"/>
                      <a:gd name="connsiteX0" fmla="*/ 0 w 9884"/>
                      <a:gd name="connsiteY0" fmla="*/ 307 h 10494"/>
                      <a:gd name="connsiteX1" fmla="*/ 9037 w 9884"/>
                      <a:gd name="connsiteY1" fmla="*/ 553 h 10494"/>
                      <a:gd name="connsiteX2" fmla="*/ 9231 w 9884"/>
                      <a:gd name="connsiteY2" fmla="*/ 9091 h 10494"/>
                      <a:gd name="connsiteX3" fmla="*/ 6663 w 9884"/>
                      <a:gd name="connsiteY3" fmla="*/ 7264 h 10494"/>
                      <a:gd name="connsiteX0" fmla="*/ 0 w 9999"/>
                      <a:gd name="connsiteY0" fmla="*/ 292 h 9999"/>
                      <a:gd name="connsiteX1" fmla="*/ 9143 w 9999"/>
                      <a:gd name="connsiteY1" fmla="*/ 526 h 9999"/>
                      <a:gd name="connsiteX2" fmla="*/ 9339 w 9999"/>
                      <a:gd name="connsiteY2" fmla="*/ 8662 h 9999"/>
                      <a:gd name="connsiteX3" fmla="*/ 6762 w 9999"/>
                      <a:gd name="connsiteY3" fmla="*/ 6921 h 9999"/>
                      <a:gd name="connsiteX0" fmla="*/ 0 w 10000"/>
                      <a:gd name="connsiteY0" fmla="*/ 292 h 9888"/>
                      <a:gd name="connsiteX1" fmla="*/ 9144 w 10000"/>
                      <a:gd name="connsiteY1" fmla="*/ 526 h 9888"/>
                      <a:gd name="connsiteX2" fmla="*/ 9340 w 10000"/>
                      <a:gd name="connsiteY2" fmla="*/ 8663 h 9888"/>
                      <a:gd name="connsiteX3" fmla="*/ 6763 w 10000"/>
                      <a:gd name="connsiteY3" fmla="*/ 6922 h 9888"/>
                      <a:gd name="connsiteX0" fmla="*/ 0 w 9988"/>
                      <a:gd name="connsiteY0" fmla="*/ 295 h 9306"/>
                      <a:gd name="connsiteX1" fmla="*/ 9144 w 9988"/>
                      <a:gd name="connsiteY1" fmla="*/ 532 h 9306"/>
                      <a:gd name="connsiteX2" fmla="*/ 9340 w 9988"/>
                      <a:gd name="connsiteY2" fmla="*/ 8761 h 9306"/>
                      <a:gd name="connsiteX3" fmla="*/ 6995 w 9988"/>
                      <a:gd name="connsiteY3" fmla="*/ 5512 h 9306"/>
                      <a:gd name="connsiteX0" fmla="*/ 0 w 10000"/>
                      <a:gd name="connsiteY0" fmla="*/ 317 h 10784"/>
                      <a:gd name="connsiteX1" fmla="*/ 9155 w 10000"/>
                      <a:gd name="connsiteY1" fmla="*/ 572 h 10784"/>
                      <a:gd name="connsiteX2" fmla="*/ 9351 w 10000"/>
                      <a:gd name="connsiteY2" fmla="*/ 9414 h 10784"/>
                      <a:gd name="connsiteX3" fmla="*/ 7003 w 10000"/>
                      <a:gd name="connsiteY3" fmla="*/ 5923 h 10784"/>
                      <a:gd name="connsiteX0" fmla="*/ 0 w 10088"/>
                      <a:gd name="connsiteY0" fmla="*/ 294 h 10599"/>
                      <a:gd name="connsiteX1" fmla="*/ 9155 w 10088"/>
                      <a:gd name="connsiteY1" fmla="*/ 549 h 10599"/>
                      <a:gd name="connsiteX2" fmla="*/ 9541 w 10088"/>
                      <a:gd name="connsiteY2" fmla="*/ 9071 h 10599"/>
                      <a:gd name="connsiteX3" fmla="*/ 7003 w 10088"/>
                      <a:gd name="connsiteY3" fmla="*/ 5900 h 10599"/>
                      <a:gd name="connsiteX0" fmla="*/ 0 w 10138"/>
                      <a:gd name="connsiteY0" fmla="*/ 294 h 10915"/>
                      <a:gd name="connsiteX1" fmla="*/ 9155 w 10138"/>
                      <a:gd name="connsiteY1" fmla="*/ 549 h 10915"/>
                      <a:gd name="connsiteX2" fmla="*/ 9541 w 10138"/>
                      <a:gd name="connsiteY2" fmla="*/ 9071 h 10915"/>
                      <a:gd name="connsiteX3" fmla="*/ 7003 w 10138"/>
                      <a:gd name="connsiteY3" fmla="*/ 5900 h 10915"/>
                      <a:gd name="connsiteX0" fmla="*/ 0 w 10138"/>
                      <a:gd name="connsiteY0" fmla="*/ 294 h 10518"/>
                      <a:gd name="connsiteX1" fmla="*/ 9155 w 10138"/>
                      <a:gd name="connsiteY1" fmla="*/ 549 h 10518"/>
                      <a:gd name="connsiteX2" fmla="*/ 9541 w 10138"/>
                      <a:gd name="connsiteY2" fmla="*/ 9071 h 10518"/>
                      <a:gd name="connsiteX3" fmla="*/ 7003 w 10138"/>
                      <a:gd name="connsiteY3" fmla="*/ 5900 h 10518"/>
                      <a:gd name="connsiteX0" fmla="*/ 0 w 10138"/>
                      <a:gd name="connsiteY0" fmla="*/ 294 h 10208"/>
                      <a:gd name="connsiteX1" fmla="*/ 9155 w 10138"/>
                      <a:gd name="connsiteY1" fmla="*/ 549 h 10208"/>
                      <a:gd name="connsiteX2" fmla="*/ 9541 w 10138"/>
                      <a:gd name="connsiteY2" fmla="*/ 9071 h 10208"/>
                      <a:gd name="connsiteX3" fmla="*/ 7003 w 10138"/>
                      <a:gd name="connsiteY3" fmla="*/ 5900 h 10208"/>
                      <a:gd name="connsiteX0" fmla="*/ 0 w 9999"/>
                      <a:gd name="connsiteY0" fmla="*/ 201 h 9363"/>
                      <a:gd name="connsiteX1" fmla="*/ 9155 w 9999"/>
                      <a:gd name="connsiteY1" fmla="*/ 456 h 9363"/>
                      <a:gd name="connsiteX2" fmla="*/ 9246 w 9999"/>
                      <a:gd name="connsiteY2" fmla="*/ 7699 h 9363"/>
                      <a:gd name="connsiteX3" fmla="*/ 7003 w 9999"/>
                      <a:gd name="connsiteY3" fmla="*/ 5807 h 9363"/>
                      <a:gd name="connsiteX0" fmla="*/ 0 w 10000"/>
                      <a:gd name="connsiteY0" fmla="*/ 215 h 9901"/>
                      <a:gd name="connsiteX1" fmla="*/ 9156 w 10000"/>
                      <a:gd name="connsiteY1" fmla="*/ 487 h 9901"/>
                      <a:gd name="connsiteX2" fmla="*/ 9247 w 10000"/>
                      <a:gd name="connsiteY2" fmla="*/ 8223 h 9901"/>
                      <a:gd name="connsiteX3" fmla="*/ 7004 w 10000"/>
                      <a:gd name="connsiteY3" fmla="*/ 6202 h 9901"/>
                      <a:gd name="connsiteX0" fmla="*/ 0 w 10207"/>
                      <a:gd name="connsiteY0" fmla="*/ 217 h 10000"/>
                      <a:gd name="connsiteX1" fmla="*/ 9156 w 10207"/>
                      <a:gd name="connsiteY1" fmla="*/ 492 h 10000"/>
                      <a:gd name="connsiteX2" fmla="*/ 9669 w 10207"/>
                      <a:gd name="connsiteY2" fmla="*/ 8305 h 10000"/>
                      <a:gd name="connsiteX3" fmla="*/ 7004 w 10207"/>
                      <a:gd name="connsiteY3" fmla="*/ 6264 h 10000"/>
                      <a:gd name="connsiteX0" fmla="*/ 0 w 10117"/>
                      <a:gd name="connsiteY0" fmla="*/ 217 h 10108"/>
                      <a:gd name="connsiteX1" fmla="*/ 9156 w 10117"/>
                      <a:gd name="connsiteY1" fmla="*/ 492 h 10108"/>
                      <a:gd name="connsiteX2" fmla="*/ 9669 w 10117"/>
                      <a:gd name="connsiteY2" fmla="*/ 8305 h 10108"/>
                      <a:gd name="connsiteX3" fmla="*/ 7004 w 10117"/>
                      <a:gd name="connsiteY3" fmla="*/ 6264 h 10108"/>
                      <a:gd name="connsiteX0" fmla="*/ 0 w 10131"/>
                      <a:gd name="connsiteY0" fmla="*/ 217 h 9686"/>
                      <a:gd name="connsiteX1" fmla="*/ 9156 w 10131"/>
                      <a:gd name="connsiteY1" fmla="*/ 492 h 9686"/>
                      <a:gd name="connsiteX2" fmla="*/ 9669 w 10131"/>
                      <a:gd name="connsiteY2" fmla="*/ 8305 h 9686"/>
                      <a:gd name="connsiteX3" fmla="*/ 7004 w 10131"/>
                      <a:gd name="connsiteY3" fmla="*/ 6264 h 9686"/>
                      <a:gd name="connsiteX0" fmla="*/ 0 w 9841"/>
                      <a:gd name="connsiteY0" fmla="*/ 146 h 9922"/>
                      <a:gd name="connsiteX1" fmla="*/ 9038 w 9841"/>
                      <a:gd name="connsiteY1" fmla="*/ 430 h 9922"/>
                      <a:gd name="connsiteX2" fmla="*/ 9544 w 9841"/>
                      <a:gd name="connsiteY2" fmla="*/ 8496 h 9922"/>
                      <a:gd name="connsiteX3" fmla="*/ 6913 w 9841"/>
                      <a:gd name="connsiteY3" fmla="*/ 6389 h 9922"/>
                      <a:gd name="connsiteX0" fmla="*/ 0 w 9858"/>
                      <a:gd name="connsiteY0" fmla="*/ 490 h 10343"/>
                      <a:gd name="connsiteX1" fmla="*/ 9184 w 9858"/>
                      <a:gd name="connsiteY1" fmla="*/ 776 h 10343"/>
                      <a:gd name="connsiteX2" fmla="*/ 9698 w 9858"/>
                      <a:gd name="connsiteY2" fmla="*/ 8906 h 10343"/>
                      <a:gd name="connsiteX3" fmla="*/ 7025 w 9858"/>
                      <a:gd name="connsiteY3" fmla="*/ 6782 h 10343"/>
                      <a:gd name="connsiteX0" fmla="*/ 0 w 9970"/>
                      <a:gd name="connsiteY0" fmla="*/ 1271 h 10797"/>
                      <a:gd name="connsiteX1" fmla="*/ 9316 w 9970"/>
                      <a:gd name="connsiteY1" fmla="*/ 1547 h 10797"/>
                      <a:gd name="connsiteX2" fmla="*/ 9838 w 9970"/>
                      <a:gd name="connsiteY2" fmla="*/ 9408 h 10797"/>
                      <a:gd name="connsiteX3" fmla="*/ 7126 w 9970"/>
                      <a:gd name="connsiteY3" fmla="*/ 7354 h 10797"/>
                      <a:gd name="connsiteX0" fmla="*/ 0 w 10025"/>
                      <a:gd name="connsiteY0" fmla="*/ 1177 h 10452"/>
                      <a:gd name="connsiteX1" fmla="*/ 9344 w 10025"/>
                      <a:gd name="connsiteY1" fmla="*/ 1433 h 10452"/>
                      <a:gd name="connsiteX2" fmla="*/ 9868 w 10025"/>
                      <a:gd name="connsiteY2" fmla="*/ 8714 h 10452"/>
                      <a:gd name="connsiteX3" fmla="*/ 7190 w 10025"/>
                      <a:gd name="connsiteY3" fmla="*/ 7582 h 10452"/>
                      <a:gd name="connsiteX0" fmla="*/ 0 w 10025"/>
                      <a:gd name="connsiteY0" fmla="*/ 1177 h 10801"/>
                      <a:gd name="connsiteX1" fmla="*/ 9344 w 10025"/>
                      <a:gd name="connsiteY1" fmla="*/ 1433 h 10801"/>
                      <a:gd name="connsiteX2" fmla="*/ 9868 w 10025"/>
                      <a:gd name="connsiteY2" fmla="*/ 8714 h 10801"/>
                      <a:gd name="connsiteX3" fmla="*/ 7190 w 10025"/>
                      <a:gd name="connsiteY3" fmla="*/ 7582 h 10801"/>
                      <a:gd name="connsiteX0" fmla="*/ 0 w 10151"/>
                      <a:gd name="connsiteY0" fmla="*/ 1199 h 10823"/>
                      <a:gd name="connsiteX1" fmla="*/ 9344 w 10151"/>
                      <a:gd name="connsiteY1" fmla="*/ 1455 h 10823"/>
                      <a:gd name="connsiteX2" fmla="*/ 9868 w 10151"/>
                      <a:gd name="connsiteY2" fmla="*/ 8736 h 10823"/>
                      <a:gd name="connsiteX3" fmla="*/ 7190 w 10151"/>
                      <a:gd name="connsiteY3" fmla="*/ 7604 h 10823"/>
                      <a:gd name="connsiteX0" fmla="*/ 0 w 10043"/>
                      <a:gd name="connsiteY0" fmla="*/ 362 h 9575"/>
                      <a:gd name="connsiteX1" fmla="*/ 9082 w 10043"/>
                      <a:gd name="connsiteY1" fmla="*/ 1790 h 9575"/>
                      <a:gd name="connsiteX2" fmla="*/ 9868 w 10043"/>
                      <a:gd name="connsiteY2" fmla="*/ 7899 h 9575"/>
                      <a:gd name="connsiteX3" fmla="*/ 7190 w 10043"/>
                      <a:gd name="connsiteY3" fmla="*/ 6767 h 9575"/>
                      <a:gd name="connsiteX0" fmla="*/ 0 w 9973"/>
                      <a:gd name="connsiteY0" fmla="*/ 310 h 9932"/>
                      <a:gd name="connsiteX1" fmla="*/ 9043 w 9973"/>
                      <a:gd name="connsiteY1" fmla="*/ 1801 h 9932"/>
                      <a:gd name="connsiteX2" fmla="*/ 9826 w 9973"/>
                      <a:gd name="connsiteY2" fmla="*/ 8182 h 9932"/>
                      <a:gd name="connsiteX3" fmla="*/ 7159 w 9973"/>
                      <a:gd name="connsiteY3" fmla="*/ 6999 h 9932"/>
                      <a:gd name="connsiteX0" fmla="*/ 0 w 10000"/>
                      <a:gd name="connsiteY0" fmla="*/ 312 h 9492"/>
                      <a:gd name="connsiteX1" fmla="*/ 9067 w 10000"/>
                      <a:gd name="connsiteY1" fmla="*/ 1813 h 9492"/>
                      <a:gd name="connsiteX2" fmla="*/ 9853 w 10000"/>
                      <a:gd name="connsiteY2" fmla="*/ 8238 h 9492"/>
                      <a:gd name="connsiteX3" fmla="*/ 7178 w 10000"/>
                      <a:gd name="connsiteY3" fmla="*/ 7047 h 9492"/>
                      <a:gd name="connsiteX0" fmla="*/ 0 w 10071"/>
                      <a:gd name="connsiteY0" fmla="*/ 0 h 9236"/>
                      <a:gd name="connsiteX1" fmla="*/ 9067 w 10071"/>
                      <a:gd name="connsiteY1" fmla="*/ 1581 h 9236"/>
                      <a:gd name="connsiteX2" fmla="*/ 9635 w 10071"/>
                      <a:gd name="connsiteY2" fmla="*/ 7196 h 9236"/>
                      <a:gd name="connsiteX3" fmla="*/ 7178 w 10071"/>
                      <a:gd name="connsiteY3" fmla="*/ 7095 h 9236"/>
                      <a:gd name="connsiteX0" fmla="*/ 0 w 10269"/>
                      <a:gd name="connsiteY0" fmla="*/ 0 h 10726"/>
                      <a:gd name="connsiteX1" fmla="*/ 9003 w 10269"/>
                      <a:gd name="connsiteY1" fmla="*/ 1712 h 10726"/>
                      <a:gd name="connsiteX2" fmla="*/ 9567 w 10269"/>
                      <a:gd name="connsiteY2" fmla="*/ 7791 h 10726"/>
                      <a:gd name="connsiteX3" fmla="*/ 7127 w 10269"/>
                      <a:gd name="connsiteY3" fmla="*/ 7682 h 10726"/>
                      <a:gd name="connsiteX0" fmla="*/ 0 w 10032"/>
                      <a:gd name="connsiteY0" fmla="*/ 0 h 10781"/>
                      <a:gd name="connsiteX1" fmla="*/ 9003 w 10032"/>
                      <a:gd name="connsiteY1" fmla="*/ 1712 h 10781"/>
                      <a:gd name="connsiteX2" fmla="*/ 9567 w 10032"/>
                      <a:gd name="connsiteY2" fmla="*/ 7791 h 10781"/>
                      <a:gd name="connsiteX3" fmla="*/ 7127 w 10032"/>
                      <a:gd name="connsiteY3" fmla="*/ 7682 h 10781"/>
                      <a:gd name="connsiteX0" fmla="*/ 0 w 10213"/>
                      <a:gd name="connsiteY0" fmla="*/ 0 h 11006"/>
                      <a:gd name="connsiteX1" fmla="*/ 9003 w 10213"/>
                      <a:gd name="connsiteY1" fmla="*/ 1712 h 11006"/>
                      <a:gd name="connsiteX2" fmla="*/ 9870 w 10213"/>
                      <a:gd name="connsiteY2" fmla="*/ 8260 h 11006"/>
                      <a:gd name="connsiteX3" fmla="*/ 7127 w 10213"/>
                      <a:gd name="connsiteY3" fmla="*/ 7682 h 11006"/>
                      <a:gd name="connsiteX0" fmla="*/ 0 w 10213"/>
                      <a:gd name="connsiteY0" fmla="*/ 0 h 11006"/>
                      <a:gd name="connsiteX1" fmla="*/ 9003 w 10213"/>
                      <a:gd name="connsiteY1" fmla="*/ 1712 h 11006"/>
                      <a:gd name="connsiteX2" fmla="*/ 9870 w 10213"/>
                      <a:gd name="connsiteY2" fmla="*/ 8260 h 11006"/>
                      <a:gd name="connsiteX3" fmla="*/ 7127 w 10213"/>
                      <a:gd name="connsiteY3" fmla="*/ 7682 h 11006"/>
                      <a:gd name="connsiteX0" fmla="*/ 0 w 10213"/>
                      <a:gd name="connsiteY0" fmla="*/ 0 h 11006"/>
                      <a:gd name="connsiteX1" fmla="*/ 9003 w 10213"/>
                      <a:gd name="connsiteY1" fmla="*/ 1712 h 11006"/>
                      <a:gd name="connsiteX2" fmla="*/ 9870 w 10213"/>
                      <a:gd name="connsiteY2" fmla="*/ 8260 h 11006"/>
                      <a:gd name="connsiteX3" fmla="*/ 7127 w 10213"/>
                      <a:gd name="connsiteY3" fmla="*/ 7682 h 11006"/>
                      <a:gd name="connsiteX0" fmla="*/ 0 w 10249"/>
                      <a:gd name="connsiteY0" fmla="*/ 0 h 10948"/>
                      <a:gd name="connsiteX1" fmla="*/ 9003 w 10249"/>
                      <a:gd name="connsiteY1" fmla="*/ 1712 h 10948"/>
                      <a:gd name="connsiteX2" fmla="*/ 9870 w 10249"/>
                      <a:gd name="connsiteY2" fmla="*/ 8260 h 10948"/>
                      <a:gd name="connsiteX3" fmla="*/ 7127 w 10249"/>
                      <a:gd name="connsiteY3" fmla="*/ 7682 h 10948"/>
                      <a:gd name="connsiteX0" fmla="*/ 0 w 10231"/>
                      <a:gd name="connsiteY0" fmla="*/ 0 h 11368"/>
                      <a:gd name="connsiteX1" fmla="*/ 9003 w 10231"/>
                      <a:gd name="connsiteY1" fmla="*/ 1712 h 11368"/>
                      <a:gd name="connsiteX2" fmla="*/ 9870 w 10231"/>
                      <a:gd name="connsiteY2" fmla="*/ 8260 h 11368"/>
                      <a:gd name="connsiteX3" fmla="*/ 7127 w 10231"/>
                      <a:gd name="connsiteY3" fmla="*/ 7682 h 11368"/>
                      <a:gd name="connsiteX0" fmla="*/ 0 w 10231"/>
                      <a:gd name="connsiteY0" fmla="*/ 0 h 11307"/>
                      <a:gd name="connsiteX1" fmla="*/ 9003 w 10231"/>
                      <a:gd name="connsiteY1" fmla="*/ 1712 h 11307"/>
                      <a:gd name="connsiteX2" fmla="*/ 9870 w 10231"/>
                      <a:gd name="connsiteY2" fmla="*/ 8260 h 11307"/>
                      <a:gd name="connsiteX3" fmla="*/ 7127 w 10231"/>
                      <a:gd name="connsiteY3" fmla="*/ 7682 h 11307"/>
                      <a:gd name="connsiteX0" fmla="*/ 0 w 10509"/>
                      <a:gd name="connsiteY0" fmla="*/ 0 h 11844"/>
                      <a:gd name="connsiteX1" fmla="*/ 9003 w 10509"/>
                      <a:gd name="connsiteY1" fmla="*/ 1712 h 11844"/>
                      <a:gd name="connsiteX2" fmla="*/ 10259 w 10509"/>
                      <a:gd name="connsiteY2" fmla="*/ 9197 h 11844"/>
                      <a:gd name="connsiteX3" fmla="*/ 7127 w 10509"/>
                      <a:gd name="connsiteY3" fmla="*/ 7682 h 11844"/>
                      <a:gd name="connsiteX0" fmla="*/ 0 w 10509"/>
                      <a:gd name="connsiteY0" fmla="*/ 0 h 11844"/>
                      <a:gd name="connsiteX1" fmla="*/ 9003 w 10509"/>
                      <a:gd name="connsiteY1" fmla="*/ 1712 h 11844"/>
                      <a:gd name="connsiteX2" fmla="*/ 10259 w 10509"/>
                      <a:gd name="connsiteY2" fmla="*/ 9197 h 11844"/>
                      <a:gd name="connsiteX3" fmla="*/ 7127 w 10509"/>
                      <a:gd name="connsiteY3" fmla="*/ 7682 h 11844"/>
                      <a:gd name="connsiteX0" fmla="*/ 0 w 10509"/>
                      <a:gd name="connsiteY0" fmla="*/ 0 h 12149"/>
                      <a:gd name="connsiteX1" fmla="*/ 9003 w 10509"/>
                      <a:gd name="connsiteY1" fmla="*/ 1712 h 12149"/>
                      <a:gd name="connsiteX2" fmla="*/ 10259 w 10509"/>
                      <a:gd name="connsiteY2" fmla="*/ 9197 h 12149"/>
                      <a:gd name="connsiteX3" fmla="*/ 7127 w 10509"/>
                      <a:gd name="connsiteY3" fmla="*/ 7682 h 12149"/>
                      <a:gd name="connsiteX0" fmla="*/ 0 w 10805"/>
                      <a:gd name="connsiteY0" fmla="*/ 0 h 10902"/>
                      <a:gd name="connsiteX1" fmla="*/ 9738 w 10805"/>
                      <a:gd name="connsiteY1" fmla="*/ 2024 h 10902"/>
                      <a:gd name="connsiteX2" fmla="*/ 10259 w 10805"/>
                      <a:gd name="connsiteY2" fmla="*/ 9197 h 10902"/>
                      <a:gd name="connsiteX3" fmla="*/ 7127 w 10805"/>
                      <a:gd name="connsiteY3" fmla="*/ 7682 h 10902"/>
                      <a:gd name="connsiteX0" fmla="*/ 0 w 10771"/>
                      <a:gd name="connsiteY0" fmla="*/ 93 h 10995"/>
                      <a:gd name="connsiteX1" fmla="*/ 9738 w 10771"/>
                      <a:gd name="connsiteY1" fmla="*/ 2117 h 10995"/>
                      <a:gd name="connsiteX2" fmla="*/ 10259 w 10771"/>
                      <a:gd name="connsiteY2" fmla="*/ 9290 h 10995"/>
                      <a:gd name="connsiteX3" fmla="*/ 7127 w 10771"/>
                      <a:gd name="connsiteY3" fmla="*/ 7775 h 10995"/>
                      <a:gd name="connsiteX0" fmla="*/ 0 w 10613"/>
                      <a:gd name="connsiteY0" fmla="*/ 93 h 10995"/>
                      <a:gd name="connsiteX1" fmla="*/ 9738 w 10613"/>
                      <a:gd name="connsiteY1" fmla="*/ 2117 h 10995"/>
                      <a:gd name="connsiteX2" fmla="*/ 10259 w 10613"/>
                      <a:gd name="connsiteY2" fmla="*/ 9290 h 10995"/>
                      <a:gd name="connsiteX3" fmla="*/ 7127 w 10613"/>
                      <a:gd name="connsiteY3" fmla="*/ 7775 h 10995"/>
                      <a:gd name="connsiteX0" fmla="*/ 0 w 10497"/>
                      <a:gd name="connsiteY0" fmla="*/ 0 h 10902"/>
                      <a:gd name="connsiteX1" fmla="*/ 9738 w 10497"/>
                      <a:gd name="connsiteY1" fmla="*/ 2024 h 10902"/>
                      <a:gd name="connsiteX2" fmla="*/ 10259 w 10497"/>
                      <a:gd name="connsiteY2" fmla="*/ 9197 h 10902"/>
                      <a:gd name="connsiteX3" fmla="*/ 7127 w 10497"/>
                      <a:gd name="connsiteY3" fmla="*/ 7682 h 10902"/>
                      <a:gd name="connsiteX0" fmla="*/ 0 w 10566"/>
                      <a:gd name="connsiteY0" fmla="*/ 0 h 10777"/>
                      <a:gd name="connsiteX1" fmla="*/ 9738 w 10566"/>
                      <a:gd name="connsiteY1" fmla="*/ 2024 h 10777"/>
                      <a:gd name="connsiteX2" fmla="*/ 9740 w 10566"/>
                      <a:gd name="connsiteY2" fmla="*/ 8885 h 10777"/>
                      <a:gd name="connsiteX3" fmla="*/ 7127 w 10566"/>
                      <a:gd name="connsiteY3" fmla="*/ 7682 h 10777"/>
                      <a:gd name="connsiteX0" fmla="*/ 0 w 10653"/>
                      <a:gd name="connsiteY0" fmla="*/ 0 h 11533"/>
                      <a:gd name="connsiteX1" fmla="*/ 9738 w 10653"/>
                      <a:gd name="connsiteY1" fmla="*/ 2024 h 11533"/>
                      <a:gd name="connsiteX2" fmla="*/ 9740 w 10653"/>
                      <a:gd name="connsiteY2" fmla="*/ 8885 h 11533"/>
                      <a:gd name="connsiteX3" fmla="*/ 7127 w 10653"/>
                      <a:gd name="connsiteY3" fmla="*/ 7682 h 11533"/>
                      <a:gd name="connsiteX0" fmla="*/ 0 w 10692"/>
                      <a:gd name="connsiteY0" fmla="*/ 0 h 12421"/>
                      <a:gd name="connsiteX1" fmla="*/ 9738 w 10692"/>
                      <a:gd name="connsiteY1" fmla="*/ 2024 h 12421"/>
                      <a:gd name="connsiteX2" fmla="*/ 9826 w 10692"/>
                      <a:gd name="connsiteY2" fmla="*/ 10447 h 12421"/>
                      <a:gd name="connsiteX3" fmla="*/ 7127 w 10692"/>
                      <a:gd name="connsiteY3" fmla="*/ 7682 h 12421"/>
                      <a:gd name="connsiteX0" fmla="*/ 0 w 10652"/>
                      <a:gd name="connsiteY0" fmla="*/ 0 h 12690"/>
                      <a:gd name="connsiteX1" fmla="*/ 9738 w 10652"/>
                      <a:gd name="connsiteY1" fmla="*/ 2024 h 12690"/>
                      <a:gd name="connsiteX2" fmla="*/ 9826 w 10652"/>
                      <a:gd name="connsiteY2" fmla="*/ 10447 h 12690"/>
                      <a:gd name="connsiteX3" fmla="*/ 7127 w 10652"/>
                      <a:gd name="connsiteY3" fmla="*/ 7682 h 12690"/>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494"/>
                      <a:gd name="connsiteY0" fmla="*/ 310 h 12948"/>
                      <a:gd name="connsiteX1" fmla="*/ 9738 w 10494"/>
                      <a:gd name="connsiteY1" fmla="*/ 2334 h 12948"/>
                      <a:gd name="connsiteX2" fmla="*/ 9826 w 10494"/>
                      <a:gd name="connsiteY2" fmla="*/ 10757 h 12948"/>
                      <a:gd name="connsiteX3" fmla="*/ 7127 w 10494"/>
                      <a:gd name="connsiteY3" fmla="*/ 7992 h 12948"/>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361"/>
                      <a:gd name="connsiteY0" fmla="*/ 310 h 12985"/>
                      <a:gd name="connsiteX1" fmla="*/ 9738 w 10361"/>
                      <a:gd name="connsiteY1" fmla="*/ 2334 h 12985"/>
                      <a:gd name="connsiteX2" fmla="*/ 9826 w 10361"/>
                      <a:gd name="connsiteY2" fmla="*/ 10757 h 12985"/>
                      <a:gd name="connsiteX3" fmla="*/ 7127 w 10361"/>
                      <a:gd name="connsiteY3" fmla="*/ 7992 h 12985"/>
                      <a:gd name="connsiteX0" fmla="*/ 0 w 10361"/>
                      <a:gd name="connsiteY0" fmla="*/ 264 h 12939"/>
                      <a:gd name="connsiteX1" fmla="*/ 9738 w 10361"/>
                      <a:gd name="connsiteY1" fmla="*/ 2288 h 12939"/>
                      <a:gd name="connsiteX2" fmla="*/ 9826 w 10361"/>
                      <a:gd name="connsiteY2" fmla="*/ 10711 h 12939"/>
                      <a:gd name="connsiteX3" fmla="*/ 7127 w 10361"/>
                      <a:gd name="connsiteY3" fmla="*/ 7946 h 12939"/>
                      <a:gd name="connsiteX0" fmla="*/ 0 w 10462"/>
                      <a:gd name="connsiteY0" fmla="*/ 0 h 13769"/>
                      <a:gd name="connsiteX1" fmla="*/ 9608 w 10462"/>
                      <a:gd name="connsiteY1" fmla="*/ 3118 h 13769"/>
                      <a:gd name="connsiteX2" fmla="*/ 9696 w 10462"/>
                      <a:gd name="connsiteY2" fmla="*/ 11541 h 13769"/>
                      <a:gd name="connsiteX3" fmla="*/ 6997 w 10462"/>
                      <a:gd name="connsiteY3" fmla="*/ 8776 h 13769"/>
                      <a:gd name="connsiteX0" fmla="*/ 0 w 10462"/>
                      <a:gd name="connsiteY0" fmla="*/ 0 h 13769"/>
                      <a:gd name="connsiteX1" fmla="*/ 9608 w 10462"/>
                      <a:gd name="connsiteY1" fmla="*/ 3118 h 13769"/>
                      <a:gd name="connsiteX2" fmla="*/ 9696 w 10462"/>
                      <a:gd name="connsiteY2" fmla="*/ 11541 h 13769"/>
                      <a:gd name="connsiteX3" fmla="*/ 6997 w 10462"/>
                      <a:gd name="connsiteY3" fmla="*/ 8776 h 13769"/>
                      <a:gd name="connsiteX0" fmla="*/ 0 w 10508"/>
                      <a:gd name="connsiteY0" fmla="*/ 0 h 15019"/>
                      <a:gd name="connsiteX1" fmla="*/ 9651 w 10508"/>
                      <a:gd name="connsiteY1" fmla="*/ 4368 h 15019"/>
                      <a:gd name="connsiteX2" fmla="*/ 9739 w 10508"/>
                      <a:gd name="connsiteY2" fmla="*/ 12791 h 15019"/>
                      <a:gd name="connsiteX3" fmla="*/ 7040 w 10508"/>
                      <a:gd name="connsiteY3" fmla="*/ 10026 h 15019"/>
                      <a:gd name="connsiteX0" fmla="*/ 0 w 11017"/>
                      <a:gd name="connsiteY0" fmla="*/ 0 h 14082"/>
                      <a:gd name="connsiteX1" fmla="*/ 10126 w 11017"/>
                      <a:gd name="connsiteY1" fmla="*/ 3431 h 14082"/>
                      <a:gd name="connsiteX2" fmla="*/ 10214 w 11017"/>
                      <a:gd name="connsiteY2" fmla="*/ 11854 h 14082"/>
                      <a:gd name="connsiteX3" fmla="*/ 7515 w 11017"/>
                      <a:gd name="connsiteY3" fmla="*/ 9089 h 14082"/>
                      <a:gd name="connsiteX0" fmla="*/ 0 w 10786"/>
                      <a:gd name="connsiteY0" fmla="*/ 0 h 14238"/>
                      <a:gd name="connsiteX1" fmla="*/ 9910 w 10786"/>
                      <a:gd name="connsiteY1" fmla="*/ 3587 h 14238"/>
                      <a:gd name="connsiteX2" fmla="*/ 9998 w 10786"/>
                      <a:gd name="connsiteY2" fmla="*/ 12010 h 14238"/>
                      <a:gd name="connsiteX3" fmla="*/ 7299 w 10786"/>
                      <a:gd name="connsiteY3" fmla="*/ 9245 h 14238"/>
                      <a:gd name="connsiteX0" fmla="*/ 0 w 10786"/>
                      <a:gd name="connsiteY0" fmla="*/ 26 h 14264"/>
                      <a:gd name="connsiteX1" fmla="*/ 9910 w 10786"/>
                      <a:gd name="connsiteY1" fmla="*/ 3613 h 14264"/>
                      <a:gd name="connsiteX2" fmla="*/ 9998 w 10786"/>
                      <a:gd name="connsiteY2" fmla="*/ 12036 h 14264"/>
                      <a:gd name="connsiteX3" fmla="*/ 7299 w 10786"/>
                      <a:gd name="connsiteY3" fmla="*/ 9271 h 14264"/>
                      <a:gd name="connsiteX0" fmla="*/ 0 w 11157"/>
                      <a:gd name="connsiteY0" fmla="*/ 47 h 13191"/>
                      <a:gd name="connsiteX1" fmla="*/ 10256 w 11157"/>
                      <a:gd name="connsiteY1" fmla="*/ 2540 h 13191"/>
                      <a:gd name="connsiteX2" fmla="*/ 10344 w 11157"/>
                      <a:gd name="connsiteY2" fmla="*/ 10963 h 13191"/>
                      <a:gd name="connsiteX3" fmla="*/ 7645 w 11157"/>
                      <a:gd name="connsiteY3" fmla="*/ 8198 h 13191"/>
                      <a:gd name="connsiteX0" fmla="*/ 0 w 10971"/>
                      <a:gd name="connsiteY0" fmla="*/ 25 h 14419"/>
                      <a:gd name="connsiteX1" fmla="*/ 10083 w 10971"/>
                      <a:gd name="connsiteY1" fmla="*/ 3768 h 14419"/>
                      <a:gd name="connsiteX2" fmla="*/ 10171 w 10971"/>
                      <a:gd name="connsiteY2" fmla="*/ 12191 h 14419"/>
                      <a:gd name="connsiteX3" fmla="*/ 7472 w 10971"/>
                      <a:gd name="connsiteY3" fmla="*/ 9426 h 14419"/>
                      <a:gd name="connsiteX0" fmla="*/ 0 w 10971"/>
                      <a:gd name="connsiteY0" fmla="*/ 0 h 14394"/>
                      <a:gd name="connsiteX1" fmla="*/ 10083 w 10971"/>
                      <a:gd name="connsiteY1" fmla="*/ 3743 h 14394"/>
                      <a:gd name="connsiteX2" fmla="*/ 10171 w 10971"/>
                      <a:gd name="connsiteY2" fmla="*/ 12166 h 14394"/>
                      <a:gd name="connsiteX3" fmla="*/ 7472 w 10971"/>
                      <a:gd name="connsiteY3" fmla="*/ 9401 h 14394"/>
                      <a:gd name="connsiteX0" fmla="*/ 0 w 10712"/>
                      <a:gd name="connsiteY0" fmla="*/ 0 h 13226"/>
                      <a:gd name="connsiteX1" fmla="*/ 9694 w 10712"/>
                      <a:gd name="connsiteY1" fmla="*/ 3743 h 13226"/>
                      <a:gd name="connsiteX2" fmla="*/ 10171 w 10712"/>
                      <a:gd name="connsiteY2" fmla="*/ 12166 h 13226"/>
                      <a:gd name="connsiteX3" fmla="*/ 7472 w 10712"/>
                      <a:gd name="connsiteY3" fmla="*/ 9401 h 13226"/>
                      <a:gd name="connsiteX0" fmla="*/ 0 w 10678"/>
                      <a:gd name="connsiteY0" fmla="*/ 0 h 13226"/>
                      <a:gd name="connsiteX1" fmla="*/ 9694 w 10678"/>
                      <a:gd name="connsiteY1" fmla="*/ 3743 h 13226"/>
                      <a:gd name="connsiteX2" fmla="*/ 10171 w 10678"/>
                      <a:gd name="connsiteY2" fmla="*/ 12166 h 13226"/>
                      <a:gd name="connsiteX3" fmla="*/ 7472 w 10678"/>
                      <a:gd name="connsiteY3" fmla="*/ 9401 h 13226"/>
                      <a:gd name="connsiteX0" fmla="*/ 0 w 10627"/>
                      <a:gd name="connsiteY0" fmla="*/ 0 h 13226"/>
                      <a:gd name="connsiteX1" fmla="*/ 9694 w 10627"/>
                      <a:gd name="connsiteY1" fmla="*/ 3743 h 13226"/>
                      <a:gd name="connsiteX2" fmla="*/ 10171 w 10627"/>
                      <a:gd name="connsiteY2" fmla="*/ 12166 h 13226"/>
                      <a:gd name="connsiteX3" fmla="*/ 7472 w 10627"/>
                      <a:gd name="connsiteY3" fmla="*/ 9401 h 13226"/>
                      <a:gd name="connsiteX0" fmla="*/ 0 w 10707"/>
                      <a:gd name="connsiteY0" fmla="*/ 0 h 13239"/>
                      <a:gd name="connsiteX1" fmla="*/ 9694 w 10707"/>
                      <a:gd name="connsiteY1" fmla="*/ 3743 h 13239"/>
                      <a:gd name="connsiteX2" fmla="*/ 10171 w 10707"/>
                      <a:gd name="connsiteY2" fmla="*/ 12166 h 13239"/>
                      <a:gd name="connsiteX3" fmla="*/ 7472 w 10707"/>
                      <a:gd name="connsiteY3" fmla="*/ 9401 h 13239"/>
                      <a:gd name="connsiteX0" fmla="*/ 0 w 10707"/>
                      <a:gd name="connsiteY0" fmla="*/ 0 h 13239"/>
                      <a:gd name="connsiteX1" fmla="*/ 9694 w 10707"/>
                      <a:gd name="connsiteY1" fmla="*/ 3743 h 13239"/>
                      <a:gd name="connsiteX2" fmla="*/ 10171 w 10707"/>
                      <a:gd name="connsiteY2" fmla="*/ 12166 h 13239"/>
                      <a:gd name="connsiteX3" fmla="*/ 7472 w 10707"/>
                      <a:gd name="connsiteY3" fmla="*/ 9401 h 13239"/>
                      <a:gd name="connsiteX0" fmla="*/ 0 w 10860"/>
                      <a:gd name="connsiteY0" fmla="*/ 0 h 14073"/>
                      <a:gd name="connsiteX1" fmla="*/ 9694 w 10860"/>
                      <a:gd name="connsiteY1" fmla="*/ 3743 h 14073"/>
                      <a:gd name="connsiteX2" fmla="*/ 10171 w 10860"/>
                      <a:gd name="connsiteY2" fmla="*/ 12166 h 14073"/>
                      <a:gd name="connsiteX3" fmla="*/ 7472 w 10860"/>
                      <a:gd name="connsiteY3" fmla="*/ 9401 h 14073"/>
                      <a:gd name="connsiteX0" fmla="*/ 0 w 10774"/>
                      <a:gd name="connsiteY0" fmla="*/ 0 h 14409"/>
                      <a:gd name="connsiteX1" fmla="*/ 9694 w 10774"/>
                      <a:gd name="connsiteY1" fmla="*/ 3743 h 14409"/>
                      <a:gd name="connsiteX2" fmla="*/ 10171 w 10774"/>
                      <a:gd name="connsiteY2" fmla="*/ 12166 h 14409"/>
                      <a:gd name="connsiteX3" fmla="*/ 7472 w 10774"/>
                      <a:gd name="connsiteY3" fmla="*/ 9401 h 14409"/>
                      <a:gd name="connsiteX0" fmla="*/ 0 w 10774"/>
                      <a:gd name="connsiteY0" fmla="*/ 0 h 14073"/>
                      <a:gd name="connsiteX1" fmla="*/ 9694 w 10774"/>
                      <a:gd name="connsiteY1" fmla="*/ 3743 h 14073"/>
                      <a:gd name="connsiteX2" fmla="*/ 10171 w 10774"/>
                      <a:gd name="connsiteY2" fmla="*/ 12166 h 14073"/>
                      <a:gd name="connsiteX3" fmla="*/ 7472 w 10774"/>
                      <a:gd name="connsiteY3" fmla="*/ 9401 h 14073"/>
                      <a:gd name="connsiteX0" fmla="*/ 0 w 10594"/>
                      <a:gd name="connsiteY0" fmla="*/ 0 h 12930"/>
                      <a:gd name="connsiteX1" fmla="*/ 9694 w 10594"/>
                      <a:gd name="connsiteY1" fmla="*/ 3743 h 12930"/>
                      <a:gd name="connsiteX2" fmla="*/ 10171 w 10594"/>
                      <a:gd name="connsiteY2" fmla="*/ 12166 h 12930"/>
                      <a:gd name="connsiteX3" fmla="*/ 8034 w 10594"/>
                      <a:gd name="connsiteY3" fmla="*/ 8776 h 12930"/>
                      <a:gd name="connsiteX0" fmla="*/ 0 w 10594"/>
                      <a:gd name="connsiteY0" fmla="*/ 0 h 12840"/>
                      <a:gd name="connsiteX1" fmla="*/ 9694 w 10594"/>
                      <a:gd name="connsiteY1" fmla="*/ 3743 h 12840"/>
                      <a:gd name="connsiteX2" fmla="*/ 10171 w 10594"/>
                      <a:gd name="connsiteY2" fmla="*/ 12166 h 12840"/>
                      <a:gd name="connsiteX3" fmla="*/ 8034 w 10594"/>
                      <a:gd name="connsiteY3" fmla="*/ 8776 h 12840"/>
                      <a:gd name="connsiteX0" fmla="*/ 0 w 10660"/>
                      <a:gd name="connsiteY0" fmla="*/ 0 h 12946"/>
                      <a:gd name="connsiteX1" fmla="*/ 9694 w 10660"/>
                      <a:gd name="connsiteY1" fmla="*/ 3743 h 12946"/>
                      <a:gd name="connsiteX2" fmla="*/ 10128 w 10660"/>
                      <a:gd name="connsiteY2" fmla="*/ 12322 h 12946"/>
                      <a:gd name="connsiteX3" fmla="*/ 8034 w 10660"/>
                      <a:gd name="connsiteY3" fmla="*/ 8776 h 12946"/>
                      <a:gd name="connsiteX0" fmla="*/ 0 w 10779"/>
                      <a:gd name="connsiteY0" fmla="*/ 0 h 13290"/>
                      <a:gd name="connsiteX1" fmla="*/ 9694 w 10779"/>
                      <a:gd name="connsiteY1" fmla="*/ 3743 h 13290"/>
                      <a:gd name="connsiteX2" fmla="*/ 10128 w 10779"/>
                      <a:gd name="connsiteY2" fmla="*/ 12322 h 13290"/>
                      <a:gd name="connsiteX3" fmla="*/ 8034 w 10779"/>
                      <a:gd name="connsiteY3" fmla="*/ 8776 h 13290"/>
                    </a:gdLst>
                    <a:ahLst/>
                    <a:cxnLst>
                      <a:cxn ang="0">
                        <a:pos x="connsiteX0" y="connsiteY0"/>
                      </a:cxn>
                      <a:cxn ang="0">
                        <a:pos x="connsiteX1" y="connsiteY1"/>
                      </a:cxn>
                      <a:cxn ang="0">
                        <a:pos x="connsiteX2" y="connsiteY2"/>
                      </a:cxn>
                      <a:cxn ang="0">
                        <a:pos x="connsiteX3" y="connsiteY3"/>
                      </a:cxn>
                    </a:cxnLst>
                    <a:rect l="l" t="t" r="r" b="b"/>
                    <a:pathLst>
                      <a:path w="10779" h="13290">
                        <a:moveTo>
                          <a:pt x="0" y="0"/>
                        </a:moveTo>
                        <a:cubicBezTo>
                          <a:pt x="2633" y="1915"/>
                          <a:pt x="8006" y="1689"/>
                          <a:pt x="9694" y="3743"/>
                        </a:cubicBezTo>
                        <a:cubicBezTo>
                          <a:pt x="11382" y="5797"/>
                          <a:pt x="10751" y="10702"/>
                          <a:pt x="10128" y="12322"/>
                        </a:cubicBezTo>
                        <a:cubicBezTo>
                          <a:pt x="9505" y="13942"/>
                          <a:pt x="7535" y="14000"/>
                          <a:pt x="8034" y="8776"/>
                        </a:cubicBezTo>
                      </a:path>
                    </a:pathLst>
                  </a:custGeom>
                  <a:noFill/>
                  <a:ln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p>
                </p:txBody>
              </p:sp>
            </p:grpSp>
            <p:sp>
              <p:nvSpPr>
                <p:cNvPr id="68" name="Ellipse 67">
                  <a:extLst>
                    <a:ext uri="{FF2B5EF4-FFF2-40B4-BE49-F238E27FC236}">
                      <a16:creationId xmlns:a16="http://schemas.microsoft.com/office/drawing/2014/main" id="{04835F61-AD6D-4A3C-83F4-984038DD0B58}"/>
                    </a:ext>
                  </a:extLst>
                </p:cNvPr>
                <p:cNvSpPr/>
                <p:nvPr/>
              </p:nvSpPr>
              <p:spPr>
                <a:xfrm>
                  <a:off x="216363" y="4312103"/>
                  <a:ext cx="691833" cy="691833"/>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ZoneTexte 228">
              <a:extLst>
                <a:ext uri="{FF2B5EF4-FFF2-40B4-BE49-F238E27FC236}">
                  <a16:creationId xmlns:a16="http://schemas.microsoft.com/office/drawing/2014/main" id="{AEB868F8-A324-4E74-9D2A-3770B735D100}"/>
                </a:ext>
              </a:extLst>
            </p:cNvPr>
            <p:cNvSpPr txBox="1"/>
            <p:nvPr/>
          </p:nvSpPr>
          <p:spPr>
            <a:xfrm>
              <a:off x="6076964" y="5243777"/>
              <a:ext cx="2977019" cy="400110"/>
            </a:xfrm>
            <a:prstGeom prst="rect">
              <a:avLst/>
            </a:prstGeom>
            <a:noFill/>
          </p:spPr>
          <p:txBody>
            <a:bodyPr wrap="square" rtlCol="0">
              <a:spAutoFit/>
            </a:bodyPr>
            <a:lstStyle/>
            <a:p>
              <a:pPr algn="ctr"/>
              <a:r>
                <a:rPr lang="en-US" sz="2000" dirty="0"/>
                <a:t>3. Ghosting</a:t>
              </a:r>
              <a:endParaRPr lang="en-US" dirty="0"/>
            </a:p>
          </p:txBody>
        </p:sp>
      </p:grpSp>
      <p:grpSp>
        <p:nvGrpSpPr>
          <p:cNvPr id="21" name="Groupe 20">
            <a:extLst>
              <a:ext uri="{FF2B5EF4-FFF2-40B4-BE49-F238E27FC236}">
                <a16:creationId xmlns:a16="http://schemas.microsoft.com/office/drawing/2014/main" id="{AC478058-8665-47B0-9E08-D2EF2C361636}"/>
              </a:ext>
            </a:extLst>
          </p:cNvPr>
          <p:cNvGrpSpPr/>
          <p:nvPr/>
        </p:nvGrpSpPr>
        <p:grpSpPr>
          <a:xfrm>
            <a:off x="8949708" y="3217225"/>
            <a:ext cx="2977019" cy="2426662"/>
            <a:chOff x="8949708" y="3217225"/>
            <a:chExt cx="2977019" cy="2426662"/>
          </a:xfrm>
        </p:grpSpPr>
        <p:grpSp>
          <p:nvGrpSpPr>
            <p:cNvPr id="425" name="Groupe 424">
              <a:extLst>
                <a:ext uri="{FF2B5EF4-FFF2-40B4-BE49-F238E27FC236}">
                  <a16:creationId xmlns:a16="http://schemas.microsoft.com/office/drawing/2014/main" id="{059A366F-BC50-437B-9CF0-06AB66361896}"/>
                </a:ext>
              </a:extLst>
            </p:cNvPr>
            <p:cNvGrpSpPr/>
            <p:nvPr/>
          </p:nvGrpSpPr>
          <p:grpSpPr>
            <a:xfrm>
              <a:off x="9096145" y="3217225"/>
              <a:ext cx="2411435" cy="1946566"/>
              <a:chOff x="9682966" y="3984667"/>
              <a:chExt cx="2411435" cy="1946566"/>
            </a:xfrm>
          </p:grpSpPr>
          <p:sp>
            <p:nvSpPr>
              <p:cNvPr id="404" name="Rectangle 403">
                <a:extLst>
                  <a:ext uri="{FF2B5EF4-FFF2-40B4-BE49-F238E27FC236}">
                    <a16:creationId xmlns:a16="http://schemas.microsoft.com/office/drawing/2014/main" id="{789BE468-5985-4575-A2E7-60B0CBA2FDCC}"/>
                  </a:ext>
                </a:extLst>
              </p:cNvPr>
              <p:cNvSpPr/>
              <p:nvPr/>
            </p:nvSpPr>
            <p:spPr>
              <a:xfrm>
                <a:off x="9682966" y="3984667"/>
                <a:ext cx="2411435" cy="19465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95" name="Groupe 94">
                <a:extLst>
                  <a:ext uri="{FF2B5EF4-FFF2-40B4-BE49-F238E27FC236}">
                    <a16:creationId xmlns:a16="http://schemas.microsoft.com/office/drawing/2014/main" id="{53216AB9-3D02-4F93-B363-B18334A43E70}"/>
                  </a:ext>
                </a:extLst>
              </p:cNvPr>
              <p:cNvGrpSpPr/>
              <p:nvPr/>
            </p:nvGrpSpPr>
            <p:grpSpPr>
              <a:xfrm>
                <a:off x="9819334" y="4052704"/>
                <a:ext cx="2177714" cy="1710761"/>
                <a:chOff x="1070254" y="2737750"/>
                <a:chExt cx="3536513" cy="2778204"/>
              </a:xfrm>
            </p:grpSpPr>
            <p:cxnSp>
              <p:nvCxnSpPr>
                <p:cNvPr id="77" name="Connecteur droit avec flèche 76">
                  <a:extLst>
                    <a:ext uri="{FF2B5EF4-FFF2-40B4-BE49-F238E27FC236}">
                      <a16:creationId xmlns:a16="http://schemas.microsoft.com/office/drawing/2014/main" id="{9E746023-6FDD-44C4-83AB-17955BFD2CC7}"/>
                    </a:ext>
                  </a:extLst>
                </p:cNvPr>
                <p:cNvCxnSpPr/>
                <p:nvPr/>
              </p:nvCxnSpPr>
              <p:spPr>
                <a:xfrm>
                  <a:off x="1740732" y="4672280"/>
                  <a:ext cx="862688" cy="508981"/>
                </a:xfrm>
                <a:prstGeom prst="straightConnector1">
                  <a:avLst/>
                </a:prstGeom>
                <a:ln w="28575">
                  <a:solidFill>
                    <a:srgbClr val="00B05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78" name="Connecteur droit avec flèche 77">
                  <a:extLst>
                    <a:ext uri="{FF2B5EF4-FFF2-40B4-BE49-F238E27FC236}">
                      <a16:creationId xmlns:a16="http://schemas.microsoft.com/office/drawing/2014/main" id="{E08270D6-36FD-411D-8E43-DFA32E64D7E7}"/>
                    </a:ext>
                  </a:extLst>
                </p:cNvPr>
                <p:cNvCxnSpPr/>
                <p:nvPr/>
              </p:nvCxnSpPr>
              <p:spPr>
                <a:xfrm>
                  <a:off x="2955739" y="2907777"/>
                  <a:ext cx="855275" cy="504910"/>
                </a:xfrm>
                <a:prstGeom prst="straightConnector1">
                  <a:avLst/>
                </a:prstGeom>
                <a:ln w="28575">
                  <a:solidFill>
                    <a:srgbClr val="00B050"/>
                  </a:solidFill>
                  <a:tailEnd type="triangle" w="lg" len="med"/>
                </a:ln>
              </p:spPr>
              <p:style>
                <a:lnRef idx="1">
                  <a:schemeClr val="accent1"/>
                </a:lnRef>
                <a:fillRef idx="0">
                  <a:schemeClr val="accent1"/>
                </a:fillRef>
                <a:effectRef idx="0">
                  <a:schemeClr val="accent1"/>
                </a:effectRef>
                <a:fontRef idx="minor">
                  <a:schemeClr val="tx1"/>
                </a:fontRef>
              </p:style>
            </p:cxnSp>
            <p:sp>
              <p:nvSpPr>
                <p:cNvPr id="79" name="Ellipse 78">
                  <a:extLst>
                    <a:ext uri="{FF2B5EF4-FFF2-40B4-BE49-F238E27FC236}">
                      <a16:creationId xmlns:a16="http://schemas.microsoft.com/office/drawing/2014/main" id="{E76F9326-AA18-4030-B511-DF30C9B03715}"/>
                    </a:ext>
                  </a:extLst>
                </p:cNvPr>
                <p:cNvSpPr/>
                <p:nvPr/>
              </p:nvSpPr>
              <p:spPr>
                <a:xfrm>
                  <a:off x="2603420" y="5054732"/>
                  <a:ext cx="461222" cy="461222"/>
                </a:xfrm>
                <a:prstGeom prst="ellipse">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Ellipse 79">
                  <a:extLst>
                    <a:ext uri="{FF2B5EF4-FFF2-40B4-BE49-F238E27FC236}">
                      <a16:creationId xmlns:a16="http://schemas.microsoft.com/office/drawing/2014/main" id="{FA299038-44EC-4638-95A0-30229D42F3ED}"/>
                    </a:ext>
                  </a:extLst>
                </p:cNvPr>
                <p:cNvSpPr/>
                <p:nvPr/>
              </p:nvSpPr>
              <p:spPr>
                <a:xfrm>
                  <a:off x="2737283" y="2737750"/>
                  <a:ext cx="290983" cy="290983"/>
                </a:xfrm>
                <a:prstGeom prst="ellipse">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orme libre 394">
                  <a:extLst>
                    <a:ext uri="{FF2B5EF4-FFF2-40B4-BE49-F238E27FC236}">
                      <a16:creationId xmlns:a16="http://schemas.microsoft.com/office/drawing/2014/main" id="{26C2C809-B6DD-4B9C-AC4C-438E1FE1F468}"/>
                    </a:ext>
                  </a:extLst>
                </p:cNvPr>
                <p:cNvSpPr/>
                <p:nvPr/>
              </p:nvSpPr>
              <p:spPr>
                <a:xfrm>
                  <a:off x="1581263" y="3139639"/>
                  <a:ext cx="2119921" cy="485161"/>
                </a:xfrm>
                <a:custGeom>
                  <a:avLst/>
                  <a:gdLst>
                    <a:gd name="connsiteX0" fmla="*/ 0 w 452438"/>
                    <a:gd name="connsiteY0" fmla="*/ 78581 h 130969"/>
                    <a:gd name="connsiteX1" fmla="*/ 276225 w 452438"/>
                    <a:gd name="connsiteY1" fmla="*/ 0 h 130969"/>
                    <a:gd name="connsiteX2" fmla="*/ 452438 w 452438"/>
                    <a:gd name="connsiteY2" fmla="*/ 130969 h 130969"/>
                    <a:gd name="connsiteX0" fmla="*/ 0 w 452438"/>
                    <a:gd name="connsiteY0" fmla="*/ 79427 h 131815"/>
                    <a:gd name="connsiteX1" fmla="*/ 276225 w 452438"/>
                    <a:gd name="connsiteY1" fmla="*/ 846 h 131815"/>
                    <a:gd name="connsiteX2" fmla="*/ 452438 w 452438"/>
                    <a:gd name="connsiteY2" fmla="*/ 131815 h 131815"/>
                    <a:gd name="connsiteX0" fmla="*/ 0 w 519113"/>
                    <a:gd name="connsiteY0" fmla="*/ 78954 h 112292"/>
                    <a:gd name="connsiteX1" fmla="*/ 276225 w 519113"/>
                    <a:gd name="connsiteY1" fmla="*/ 373 h 112292"/>
                    <a:gd name="connsiteX2" fmla="*/ 519113 w 519113"/>
                    <a:gd name="connsiteY2" fmla="*/ 112292 h 112292"/>
                    <a:gd name="connsiteX0" fmla="*/ 0 w 519113"/>
                    <a:gd name="connsiteY0" fmla="*/ 78954 h 112292"/>
                    <a:gd name="connsiteX1" fmla="*/ 276225 w 519113"/>
                    <a:gd name="connsiteY1" fmla="*/ 373 h 112292"/>
                    <a:gd name="connsiteX2" fmla="*/ 519113 w 519113"/>
                    <a:gd name="connsiteY2" fmla="*/ 112292 h 112292"/>
                    <a:gd name="connsiteX0" fmla="*/ 0 w 509588"/>
                    <a:gd name="connsiteY0" fmla="*/ 80036 h 151474"/>
                    <a:gd name="connsiteX1" fmla="*/ 276225 w 509588"/>
                    <a:gd name="connsiteY1" fmla="*/ 1455 h 151474"/>
                    <a:gd name="connsiteX2" fmla="*/ 509588 w 509588"/>
                    <a:gd name="connsiteY2" fmla="*/ 151474 h 151474"/>
                  </a:gdLst>
                  <a:ahLst/>
                  <a:cxnLst>
                    <a:cxn ang="0">
                      <a:pos x="connsiteX0" y="connsiteY0"/>
                    </a:cxn>
                    <a:cxn ang="0">
                      <a:pos x="connsiteX1" y="connsiteY1"/>
                    </a:cxn>
                    <a:cxn ang="0">
                      <a:pos x="connsiteX2" y="connsiteY2"/>
                    </a:cxn>
                  </a:cxnLst>
                  <a:rect l="l" t="t" r="r" b="b"/>
                  <a:pathLst>
                    <a:path w="509588" h="151474">
                      <a:moveTo>
                        <a:pt x="0" y="80036"/>
                      </a:moveTo>
                      <a:cubicBezTo>
                        <a:pt x="92075" y="53842"/>
                        <a:pt x="191294" y="-10451"/>
                        <a:pt x="276225" y="1455"/>
                      </a:cubicBezTo>
                      <a:cubicBezTo>
                        <a:pt x="361156" y="13361"/>
                        <a:pt x="417512" y="136393"/>
                        <a:pt x="509588" y="151474"/>
                      </a:cubicBezTo>
                    </a:path>
                  </a:pathLst>
                </a:custGeom>
                <a:noFill/>
                <a:ln w="28575">
                  <a:solidFill>
                    <a:srgbClr val="F4A620"/>
                  </a:solidFill>
                  <a:headEnd type="none" w="med" len="med"/>
                  <a:tailEnd type="triangle" w="lg"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orme libre 395">
                  <a:extLst>
                    <a:ext uri="{FF2B5EF4-FFF2-40B4-BE49-F238E27FC236}">
                      <a16:creationId xmlns:a16="http://schemas.microsoft.com/office/drawing/2014/main" id="{C79E075D-EDCD-4C83-A8AD-60309AAB5F88}"/>
                    </a:ext>
                  </a:extLst>
                </p:cNvPr>
                <p:cNvSpPr/>
                <p:nvPr/>
              </p:nvSpPr>
              <p:spPr>
                <a:xfrm>
                  <a:off x="1563599" y="4473525"/>
                  <a:ext cx="2249618" cy="389707"/>
                </a:xfrm>
                <a:custGeom>
                  <a:avLst/>
                  <a:gdLst>
                    <a:gd name="connsiteX0" fmla="*/ 0 w 452438"/>
                    <a:gd name="connsiteY0" fmla="*/ 78581 h 130969"/>
                    <a:gd name="connsiteX1" fmla="*/ 276225 w 452438"/>
                    <a:gd name="connsiteY1" fmla="*/ 0 h 130969"/>
                    <a:gd name="connsiteX2" fmla="*/ 452438 w 452438"/>
                    <a:gd name="connsiteY2" fmla="*/ 130969 h 130969"/>
                    <a:gd name="connsiteX0" fmla="*/ 0 w 452438"/>
                    <a:gd name="connsiteY0" fmla="*/ 79427 h 131815"/>
                    <a:gd name="connsiteX1" fmla="*/ 276225 w 452438"/>
                    <a:gd name="connsiteY1" fmla="*/ 846 h 131815"/>
                    <a:gd name="connsiteX2" fmla="*/ 452438 w 452438"/>
                    <a:gd name="connsiteY2" fmla="*/ 131815 h 131815"/>
                    <a:gd name="connsiteX0" fmla="*/ 0 w 519113"/>
                    <a:gd name="connsiteY0" fmla="*/ 78954 h 112292"/>
                    <a:gd name="connsiteX1" fmla="*/ 276225 w 519113"/>
                    <a:gd name="connsiteY1" fmla="*/ 373 h 112292"/>
                    <a:gd name="connsiteX2" fmla="*/ 519113 w 519113"/>
                    <a:gd name="connsiteY2" fmla="*/ 112292 h 112292"/>
                    <a:gd name="connsiteX0" fmla="*/ 0 w 519113"/>
                    <a:gd name="connsiteY0" fmla="*/ 78954 h 112292"/>
                    <a:gd name="connsiteX1" fmla="*/ 276225 w 519113"/>
                    <a:gd name="connsiteY1" fmla="*/ 373 h 112292"/>
                    <a:gd name="connsiteX2" fmla="*/ 519113 w 519113"/>
                    <a:gd name="connsiteY2" fmla="*/ 112292 h 112292"/>
                    <a:gd name="connsiteX0" fmla="*/ 0 w 509588"/>
                    <a:gd name="connsiteY0" fmla="*/ 80036 h 151474"/>
                    <a:gd name="connsiteX1" fmla="*/ 276225 w 509588"/>
                    <a:gd name="connsiteY1" fmla="*/ 1455 h 151474"/>
                    <a:gd name="connsiteX2" fmla="*/ 509588 w 509588"/>
                    <a:gd name="connsiteY2" fmla="*/ 151474 h 151474"/>
                    <a:gd name="connsiteX0" fmla="*/ 0 w 671513"/>
                    <a:gd name="connsiteY0" fmla="*/ 190734 h 190734"/>
                    <a:gd name="connsiteX1" fmla="*/ 438150 w 671513"/>
                    <a:gd name="connsiteY1" fmla="*/ 234 h 190734"/>
                    <a:gd name="connsiteX2" fmla="*/ 671513 w 671513"/>
                    <a:gd name="connsiteY2" fmla="*/ 150253 h 190734"/>
                    <a:gd name="connsiteX0" fmla="*/ 0 w 671513"/>
                    <a:gd name="connsiteY0" fmla="*/ 131363 h 131363"/>
                    <a:gd name="connsiteX1" fmla="*/ 245269 w 671513"/>
                    <a:gd name="connsiteY1" fmla="*/ 394 h 131363"/>
                    <a:gd name="connsiteX2" fmla="*/ 671513 w 671513"/>
                    <a:gd name="connsiteY2" fmla="*/ 90882 h 131363"/>
                    <a:gd name="connsiteX0" fmla="*/ 0 w 552451"/>
                    <a:gd name="connsiteY0" fmla="*/ 132037 h 213000"/>
                    <a:gd name="connsiteX1" fmla="*/ 245269 w 552451"/>
                    <a:gd name="connsiteY1" fmla="*/ 1068 h 213000"/>
                    <a:gd name="connsiteX2" fmla="*/ 552451 w 552451"/>
                    <a:gd name="connsiteY2" fmla="*/ 213000 h 213000"/>
                    <a:gd name="connsiteX0" fmla="*/ 0 w 552451"/>
                    <a:gd name="connsiteY0" fmla="*/ 4325 h 95540"/>
                    <a:gd name="connsiteX1" fmla="*/ 257175 w 552451"/>
                    <a:gd name="connsiteY1" fmla="*/ 92431 h 95540"/>
                    <a:gd name="connsiteX2" fmla="*/ 552451 w 552451"/>
                    <a:gd name="connsiteY2" fmla="*/ 85288 h 95540"/>
                    <a:gd name="connsiteX0" fmla="*/ 0 w 549314"/>
                    <a:gd name="connsiteY0" fmla="*/ 5723 h 67584"/>
                    <a:gd name="connsiteX1" fmla="*/ 254038 w 549314"/>
                    <a:gd name="connsiteY1" fmla="*/ 64475 h 67584"/>
                    <a:gd name="connsiteX2" fmla="*/ 549314 w 549314"/>
                    <a:gd name="connsiteY2" fmla="*/ 57332 h 67584"/>
                    <a:gd name="connsiteX0" fmla="*/ 0 w 549314"/>
                    <a:gd name="connsiteY0" fmla="*/ 412 h 62273"/>
                    <a:gd name="connsiteX1" fmla="*/ 254038 w 549314"/>
                    <a:gd name="connsiteY1" fmla="*/ 59164 h 62273"/>
                    <a:gd name="connsiteX2" fmla="*/ 549314 w 549314"/>
                    <a:gd name="connsiteY2" fmla="*/ 52021 h 62273"/>
                    <a:gd name="connsiteX0" fmla="*/ 0 w 549314"/>
                    <a:gd name="connsiteY0" fmla="*/ 775 h 52384"/>
                    <a:gd name="connsiteX1" fmla="*/ 241491 w 549314"/>
                    <a:gd name="connsiteY1" fmla="*/ 33627 h 52384"/>
                    <a:gd name="connsiteX2" fmla="*/ 549314 w 549314"/>
                    <a:gd name="connsiteY2" fmla="*/ 52384 h 52384"/>
                  </a:gdLst>
                  <a:ahLst/>
                  <a:cxnLst>
                    <a:cxn ang="0">
                      <a:pos x="connsiteX0" y="connsiteY0"/>
                    </a:cxn>
                    <a:cxn ang="0">
                      <a:pos x="connsiteX1" y="connsiteY1"/>
                    </a:cxn>
                    <a:cxn ang="0">
                      <a:pos x="connsiteX2" y="connsiteY2"/>
                    </a:cxn>
                  </a:cxnLst>
                  <a:rect l="l" t="t" r="r" b="b"/>
                  <a:pathLst>
                    <a:path w="549314" h="52384">
                      <a:moveTo>
                        <a:pt x="0" y="775"/>
                      </a:moveTo>
                      <a:cubicBezTo>
                        <a:pt x="167354" y="-4699"/>
                        <a:pt x="149416" y="20133"/>
                        <a:pt x="241491" y="33627"/>
                      </a:cubicBezTo>
                      <a:cubicBezTo>
                        <a:pt x="333566" y="47121"/>
                        <a:pt x="457238" y="37303"/>
                        <a:pt x="549314" y="52384"/>
                      </a:cubicBezTo>
                    </a:path>
                  </a:pathLst>
                </a:custGeom>
                <a:noFill/>
                <a:ln w="28575">
                  <a:solidFill>
                    <a:srgbClr val="F4A620"/>
                  </a:solidFill>
                  <a:headEnd type="none" w="med" len="med"/>
                  <a:tailEnd type="triangle" w="lg"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Ellipse 82">
                  <a:extLst>
                    <a:ext uri="{FF2B5EF4-FFF2-40B4-BE49-F238E27FC236}">
                      <a16:creationId xmlns:a16="http://schemas.microsoft.com/office/drawing/2014/main" id="{570B2E7E-CF01-4D68-ACA9-DC09D092FDEF}"/>
                    </a:ext>
                  </a:extLst>
                </p:cNvPr>
                <p:cNvSpPr/>
                <p:nvPr/>
              </p:nvSpPr>
              <p:spPr>
                <a:xfrm>
                  <a:off x="1070254" y="3235816"/>
                  <a:ext cx="576528" cy="576528"/>
                </a:xfrm>
                <a:prstGeom prst="ellipse">
                  <a:avLst/>
                </a:prstGeom>
                <a:solidFill>
                  <a:schemeClr val="bg1">
                    <a:lumMod val="95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Ellipse 83">
                  <a:extLst>
                    <a:ext uri="{FF2B5EF4-FFF2-40B4-BE49-F238E27FC236}">
                      <a16:creationId xmlns:a16="http://schemas.microsoft.com/office/drawing/2014/main" id="{17166505-01D3-40BA-B929-4AA979EA1C0E}"/>
                    </a:ext>
                  </a:extLst>
                </p:cNvPr>
                <p:cNvSpPr/>
                <p:nvPr/>
              </p:nvSpPr>
              <p:spPr>
                <a:xfrm>
                  <a:off x="1118297" y="4105291"/>
                  <a:ext cx="691833" cy="691833"/>
                </a:xfrm>
                <a:prstGeom prst="ellipse">
                  <a:avLst/>
                </a:prstGeom>
                <a:solidFill>
                  <a:schemeClr val="bg1">
                    <a:lumMod val="95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Ellipse 84">
                  <a:extLst>
                    <a:ext uri="{FF2B5EF4-FFF2-40B4-BE49-F238E27FC236}">
                      <a16:creationId xmlns:a16="http://schemas.microsoft.com/office/drawing/2014/main" id="{0AD46DCC-CD27-40D8-BCEA-7B39B9EE6C55}"/>
                    </a:ext>
                  </a:extLst>
                </p:cNvPr>
                <p:cNvSpPr/>
                <p:nvPr/>
              </p:nvSpPr>
              <p:spPr>
                <a:xfrm>
                  <a:off x="3684322" y="3273937"/>
                  <a:ext cx="922445" cy="922445"/>
                </a:xfrm>
                <a:prstGeom prst="ellipse">
                  <a:avLst/>
                </a:prstGeom>
                <a:solidFill>
                  <a:schemeClr val="bg1">
                    <a:lumMod val="95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Ellipse 85">
                  <a:extLst>
                    <a:ext uri="{FF2B5EF4-FFF2-40B4-BE49-F238E27FC236}">
                      <a16:creationId xmlns:a16="http://schemas.microsoft.com/office/drawing/2014/main" id="{8E84117B-CEE0-4874-AD7E-0FE626C85215}"/>
                    </a:ext>
                  </a:extLst>
                </p:cNvPr>
                <p:cNvSpPr/>
                <p:nvPr/>
              </p:nvSpPr>
              <p:spPr>
                <a:xfrm>
                  <a:off x="3816186" y="4560229"/>
                  <a:ext cx="691833" cy="691833"/>
                </a:xfrm>
                <a:prstGeom prst="ellipse">
                  <a:avLst/>
                </a:prstGeom>
                <a:solidFill>
                  <a:schemeClr val="bg1">
                    <a:lumMod val="95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Ellipse 86">
                  <a:extLst>
                    <a:ext uri="{FF2B5EF4-FFF2-40B4-BE49-F238E27FC236}">
                      <a16:creationId xmlns:a16="http://schemas.microsoft.com/office/drawing/2014/main" id="{D2F05679-BD2A-4342-B3C2-16730E980C6A}"/>
                    </a:ext>
                  </a:extLst>
                </p:cNvPr>
                <p:cNvSpPr/>
                <p:nvPr/>
              </p:nvSpPr>
              <p:spPr>
                <a:xfrm>
                  <a:off x="1986034" y="2865002"/>
                  <a:ext cx="671941" cy="671941"/>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Ellipse 87">
                  <a:extLst>
                    <a:ext uri="{FF2B5EF4-FFF2-40B4-BE49-F238E27FC236}">
                      <a16:creationId xmlns:a16="http://schemas.microsoft.com/office/drawing/2014/main" id="{9EE2794C-A05E-4317-9F50-F857FBBC8E37}"/>
                    </a:ext>
                  </a:extLst>
                </p:cNvPr>
                <p:cNvSpPr/>
                <p:nvPr/>
              </p:nvSpPr>
              <p:spPr>
                <a:xfrm>
                  <a:off x="2304353" y="4400490"/>
                  <a:ext cx="576528" cy="576528"/>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Ellipse 88">
                  <a:extLst>
                    <a:ext uri="{FF2B5EF4-FFF2-40B4-BE49-F238E27FC236}">
                      <a16:creationId xmlns:a16="http://schemas.microsoft.com/office/drawing/2014/main" id="{003466D6-53F6-46F3-A1B0-730AA0FE0323}"/>
                    </a:ext>
                  </a:extLst>
                </p:cNvPr>
                <p:cNvSpPr/>
                <p:nvPr/>
              </p:nvSpPr>
              <p:spPr>
                <a:xfrm>
                  <a:off x="1797237" y="4633118"/>
                  <a:ext cx="459156" cy="459156"/>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Ellipse 89">
                  <a:extLst>
                    <a:ext uri="{FF2B5EF4-FFF2-40B4-BE49-F238E27FC236}">
                      <a16:creationId xmlns:a16="http://schemas.microsoft.com/office/drawing/2014/main" id="{D43161C7-1463-4F2A-A1B5-85F4CE103F47}"/>
                    </a:ext>
                  </a:extLst>
                </p:cNvPr>
                <p:cNvSpPr/>
                <p:nvPr/>
              </p:nvSpPr>
              <p:spPr>
                <a:xfrm>
                  <a:off x="3091558" y="2907777"/>
                  <a:ext cx="397538" cy="397538"/>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0" name="ZoneTexte 229">
              <a:extLst>
                <a:ext uri="{FF2B5EF4-FFF2-40B4-BE49-F238E27FC236}">
                  <a16:creationId xmlns:a16="http://schemas.microsoft.com/office/drawing/2014/main" id="{CB20C156-FF13-445E-8DEB-69DA97D9131D}"/>
                </a:ext>
              </a:extLst>
            </p:cNvPr>
            <p:cNvSpPr txBox="1"/>
            <p:nvPr/>
          </p:nvSpPr>
          <p:spPr>
            <a:xfrm>
              <a:off x="8949708" y="5243777"/>
              <a:ext cx="2977019" cy="400110"/>
            </a:xfrm>
            <a:prstGeom prst="rect">
              <a:avLst/>
            </a:prstGeom>
            <a:noFill/>
          </p:spPr>
          <p:txBody>
            <a:bodyPr wrap="square" rtlCol="0">
              <a:spAutoFit/>
            </a:bodyPr>
            <a:lstStyle/>
            <a:p>
              <a:pPr algn="ctr"/>
              <a:r>
                <a:rPr lang="en-US" sz="2000" dirty="0"/>
                <a:t>4. Interpolation</a:t>
              </a:r>
              <a:endParaRPr lang="en-US" dirty="0"/>
            </a:p>
          </p:txBody>
        </p:sp>
      </p:grpSp>
      <p:cxnSp>
        <p:nvCxnSpPr>
          <p:cNvPr id="235" name="Connecteur droit avec flèche 234">
            <a:extLst>
              <a:ext uri="{FF2B5EF4-FFF2-40B4-BE49-F238E27FC236}">
                <a16:creationId xmlns:a16="http://schemas.microsoft.com/office/drawing/2014/main" id="{66780ED3-D079-4385-94A2-843BB37AF166}"/>
              </a:ext>
            </a:extLst>
          </p:cNvPr>
          <p:cNvCxnSpPr>
            <a:cxnSpLocks/>
            <a:stCxn id="366" idx="3"/>
            <a:endCxn id="368" idx="1"/>
          </p:cNvCxnSpPr>
          <p:nvPr/>
        </p:nvCxnSpPr>
        <p:spPr>
          <a:xfrm>
            <a:off x="3168052" y="4186970"/>
            <a:ext cx="368408" cy="3538"/>
          </a:xfrm>
          <a:prstGeom prst="straightConnector1">
            <a:avLst/>
          </a:prstGeom>
          <a:ln w="762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38" name="Connecteur droit avec flèche 237">
            <a:extLst>
              <a:ext uri="{FF2B5EF4-FFF2-40B4-BE49-F238E27FC236}">
                <a16:creationId xmlns:a16="http://schemas.microsoft.com/office/drawing/2014/main" id="{BBE425BB-29FA-428D-96DD-10D110526439}"/>
              </a:ext>
            </a:extLst>
          </p:cNvPr>
          <p:cNvCxnSpPr>
            <a:cxnSpLocks/>
            <a:stCxn id="368" idx="3"/>
            <a:endCxn id="386" idx="1"/>
          </p:cNvCxnSpPr>
          <p:nvPr/>
        </p:nvCxnSpPr>
        <p:spPr>
          <a:xfrm>
            <a:off x="5947895" y="4190508"/>
            <a:ext cx="368408" cy="0"/>
          </a:xfrm>
          <a:prstGeom prst="straightConnector1">
            <a:avLst/>
          </a:prstGeom>
          <a:ln w="762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41" name="Connecteur droit avec flèche 240">
            <a:extLst>
              <a:ext uri="{FF2B5EF4-FFF2-40B4-BE49-F238E27FC236}">
                <a16:creationId xmlns:a16="http://schemas.microsoft.com/office/drawing/2014/main" id="{D54B2FC1-39CB-4A1F-9C7F-12F14DCD194C}"/>
              </a:ext>
            </a:extLst>
          </p:cNvPr>
          <p:cNvCxnSpPr>
            <a:cxnSpLocks/>
            <a:stCxn id="386" idx="3"/>
            <a:endCxn id="404" idx="1"/>
          </p:cNvCxnSpPr>
          <p:nvPr/>
        </p:nvCxnSpPr>
        <p:spPr>
          <a:xfrm>
            <a:off x="8727738" y="4190508"/>
            <a:ext cx="368407" cy="0"/>
          </a:xfrm>
          <a:prstGeom prst="straightConnector1">
            <a:avLst/>
          </a:prstGeom>
          <a:ln w="762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239" name="Espace réservé du pied de page 3">
            <a:extLst>
              <a:ext uri="{FF2B5EF4-FFF2-40B4-BE49-F238E27FC236}">
                <a16:creationId xmlns:a16="http://schemas.microsoft.com/office/drawing/2014/main" id="{F3ECD86A-3928-41CC-9649-479D498B9FDC}"/>
              </a:ext>
            </a:extLst>
          </p:cNvPr>
          <p:cNvSpPr txBox="1">
            <a:spLocks/>
          </p:cNvSpPr>
          <p:nvPr/>
        </p:nvSpPr>
        <p:spPr>
          <a:xfrm>
            <a:off x="3379177" y="6411204"/>
            <a:ext cx="5433646" cy="3046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Procedural cloudscapes, Antoine Webanck </a:t>
            </a:r>
            <a:r>
              <a:rPr lang="en-US" i="1" dirty="0">
                <a:solidFill>
                  <a:schemeClr val="bg1"/>
                </a:solidFill>
              </a:rPr>
              <a:t>et al.</a:t>
            </a:r>
            <a:endParaRPr lang="en-US" dirty="0">
              <a:solidFill>
                <a:schemeClr val="bg1"/>
              </a:solidFill>
            </a:endParaRPr>
          </a:p>
        </p:txBody>
      </p:sp>
    </p:spTree>
    <p:custDataLst>
      <p:tags r:id="rId1"/>
    </p:custDataLst>
    <p:extLst>
      <p:ext uri="{BB962C8B-B14F-4D97-AF65-F5344CB8AC3E}">
        <p14:creationId xmlns:p14="http://schemas.microsoft.com/office/powerpoint/2010/main" val="1652851801"/>
      </p:ext>
    </p:extLst>
  </p:cSld>
  <p:clrMapOvr>
    <a:masterClrMapping/>
  </p:clrMapOvr>
  <mc:AlternateContent xmlns:mc="http://schemas.openxmlformats.org/markup-compatibility/2006" xmlns:p14="http://schemas.microsoft.com/office/powerpoint/2010/main">
    <mc:Choice Requires="p14">
      <p:transition spd="slow" p14:dur="2000" advTm="28980"/>
    </mc:Choice>
    <mc:Fallback xmlns="">
      <p:transition spd="slow" advTm="289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5"/>
                                        </p:tgtEl>
                                        <p:attrNameLst>
                                          <p:attrName>style.visibility</p:attrName>
                                        </p:attrNameLst>
                                      </p:cBhvr>
                                      <p:to>
                                        <p:strVal val="visible"/>
                                      </p:to>
                                    </p:set>
                                    <p:animEffect transition="in" filter="fade">
                                      <p:cBhvr>
                                        <p:cTn id="12" dur="500"/>
                                        <p:tgtEl>
                                          <p:spTgt spid="235"/>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8"/>
                                        </p:tgtEl>
                                        <p:attrNameLst>
                                          <p:attrName>style.visibility</p:attrName>
                                        </p:attrNameLst>
                                      </p:cBhvr>
                                      <p:to>
                                        <p:strVal val="visible"/>
                                      </p:to>
                                    </p:set>
                                    <p:animEffect transition="in" filter="fade">
                                      <p:cBhvr>
                                        <p:cTn id="20" dur="500"/>
                                        <p:tgtEl>
                                          <p:spTgt spid="238"/>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1"/>
                                        </p:tgtEl>
                                        <p:attrNameLst>
                                          <p:attrName>style.visibility</p:attrName>
                                        </p:attrNameLst>
                                      </p:cBhvr>
                                      <p:to>
                                        <p:strVal val="visible"/>
                                      </p:to>
                                    </p:set>
                                    <p:animEffect transition="in" filter="fade">
                                      <p:cBhvr>
                                        <p:cTn id="28" dur="500"/>
                                        <p:tgtEl>
                                          <p:spTgt spid="241"/>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5" name="Groupe 334">
            <a:extLst>
              <a:ext uri="{FF2B5EF4-FFF2-40B4-BE49-F238E27FC236}">
                <a16:creationId xmlns:a16="http://schemas.microsoft.com/office/drawing/2014/main" id="{EA3491D1-AB92-4AB4-AF69-EA28E92C70C9}"/>
              </a:ext>
            </a:extLst>
          </p:cNvPr>
          <p:cNvGrpSpPr/>
          <p:nvPr/>
        </p:nvGrpSpPr>
        <p:grpSpPr>
          <a:xfrm flipH="1">
            <a:off x="1546490" y="3646369"/>
            <a:ext cx="1265116" cy="1265116"/>
            <a:chOff x="5000869" y="2285928"/>
            <a:chExt cx="1437066" cy="1437066"/>
          </a:xfrm>
        </p:grpSpPr>
        <p:sp>
          <p:nvSpPr>
            <p:cNvPr id="475" name="Rectangle 474">
              <a:extLst>
                <a:ext uri="{FF2B5EF4-FFF2-40B4-BE49-F238E27FC236}">
                  <a16:creationId xmlns:a16="http://schemas.microsoft.com/office/drawing/2014/main" id="{DBA3E481-9AD8-42B3-BB97-2888FC87E173}"/>
                </a:ext>
              </a:extLst>
            </p:cNvPr>
            <p:cNvSpPr/>
            <p:nvPr/>
          </p:nvSpPr>
          <p:spPr>
            <a:xfrm>
              <a:off x="5000869" y="2285928"/>
              <a:ext cx="1437066" cy="14370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76" name="Ellipse 475">
              <a:extLst>
                <a:ext uri="{FF2B5EF4-FFF2-40B4-BE49-F238E27FC236}">
                  <a16:creationId xmlns:a16="http://schemas.microsoft.com/office/drawing/2014/main" id="{880B4F26-A69A-42A3-A463-4C2EC5A443E1}"/>
                </a:ext>
              </a:extLst>
            </p:cNvPr>
            <p:cNvSpPr/>
            <p:nvPr/>
          </p:nvSpPr>
          <p:spPr>
            <a:xfrm>
              <a:off x="5626021" y="2314190"/>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77" name="Ellipse 476">
              <a:extLst>
                <a:ext uri="{FF2B5EF4-FFF2-40B4-BE49-F238E27FC236}">
                  <a16:creationId xmlns:a16="http://schemas.microsoft.com/office/drawing/2014/main" id="{DC74AFA8-6389-440F-8715-0148342E9A9A}"/>
                </a:ext>
              </a:extLst>
            </p:cNvPr>
            <p:cNvSpPr/>
            <p:nvPr/>
          </p:nvSpPr>
          <p:spPr>
            <a:xfrm>
              <a:off x="5766854" y="2455038"/>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78" name="Ellipse 477">
              <a:extLst>
                <a:ext uri="{FF2B5EF4-FFF2-40B4-BE49-F238E27FC236}">
                  <a16:creationId xmlns:a16="http://schemas.microsoft.com/office/drawing/2014/main" id="{14E7E38B-6B10-4DF6-A2B1-0DD6B71D92F4}"/>
                </a:ext>
              </a:extLst>
            </p:cNvPr>
            <p:cNvSpPr/>
            <p:nvPr/>
          </p:nvSpPr>
          <p:spPr>
            <a:xfrm>
              <a:off x="5193697" y="3003195"/>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79" name="Ellipse 478">
              <a:extLst>
                <a:ext uri="{FF2B5EF4-FFF2-40B4-BE49-F238E27FC236}">
                  <a16:creationId xmlns:a16="http://schemas.microsoft.com/office/drawing/2014/main" id="{E8740295-7641-4CCB-B76B-F97091D981D8}"/>
                </a:ext>
              </a:extLst>
            </p:cNvPr>
            <p:cNvSpPr/>
            <p:nvPr/>
          </p:nvSpPr>
          <p:spPr>
            <a:xfrm>
              <a:off x="5334545" y="3144043"/>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80" name="Ellipse 479">
              <a:extLst>
                <a:ext uri="{FF2B5EF4-FFF2-40B4-BE49-F238E27FC236}">
                  <a16:creationId xmlns:a16="http://schemas.microsoft.com/office/drawing/2014/main" id="{41B59764-2DF1-4335-8811-165F21F44DB4}"/>
                </a:ext>
              </a:extLst>
            </p:cNvPr>
            <p:cNvSpPr/>
            <p:nvPr/>
          </p:nvSpPr>
          <p:spPr>
            <a:xfrm>
              <a:off x="5023172" y="2669959"/>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81" name="Ellipse 480">
              <a:extLst>
                <a:ext uri="{FF2B5EF4-FFF2-40B4-BE49-F238E27FC236}">
                  <a16:creationId xmlns:a16="http://schemas.microsoft.com/office/drawing/2014/main" id="{E397E711-7B6F-42B0-8A0E-AF351FFBB341}"/>
                </a:ext>
              </a:extLst>
            </p:cNvPr>
            <p:cNvSpPr/>
            <p:nvPr/>
          </p:nvSpPr>
          <p:spPr>
            <a:xfrm>
              <a:off x="5164005" y="2810807"/>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82" name="Ellipse 481">
              <a:extLst>
                <a:ext uri="{FF2B5EF4-FFF2-40B4-BE49-F238E27FC236}">
                  <a16:creationId xmlns:a16="http://schemas.microsoft.com/office/drawing/2014/main" id="{AEFE43EE-8BB9-45D3-B693-BE3CD697D010}"/>
                </a:ext>
              </a:extLst>
            </p:cNvPr>
            <p:cNvSpPr/>
            <p:nvPr/>
          </p:nvSpPr>
          <p:spPr>
            <a:xfrm>
              <a:off x="5176985" y="2314191"/>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83" name="Ellipse 482">
              <a:extLst>
                <a:ext uri="{FF2B5EF4-FFF2-40B4-BE49-F238E27FC236}">
                  <a16:creationId xmlns:a16="http://schemas.microsoft.com/office/drawing/2014/main" id="{CA2DE37C-0EB0-46BD-B8D1-9E618FD16CFE}"/>
                </a:ext>
              </a:extLst>
            </p:cNvPr>
            <p:cNvSpPr/>
            <p:nvPr/>
          </p:nvSpPr>
          <p:spPr>
            <a:xfrm>
              <a:off x="5317833" y="2455039"/>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84" name="Ellipse 483">
              <a:extLst>
                <a:ext uri="{FF2B5EF4-FFF2-40B4-BE49-F238E27FC236}">
                  <a16:creationId xmlns:a16="http://schemas.microsoft.com/office/drawing/2014/main" id="{EFF50FE4-4960-4F18-9394-2D726E882CD5}"/>
                </a:ext>
              </a:extLst>
            </p:cNvPr>
            <p:cNvSpPr/>
            <p:nvPr/>
          </p:nvSpPr>
          <p:spPr>
            <a:xfrm>
              <a:off x="5412343" y="2667889"/>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85" name="Ellipse 484">
              <a:extLst>
                <a:ext uri="{FF2B5EF4-FFF2-40B4-BE49-F238E27FC236}">
                  <a16:creationId xmlns:a16="http://schemas.microsoft.com/office/drawing/2014/main" id="{FFECDE57-C286-46DF-83D5-E955E2F31DFB}"/>
                </a:ext>
              </a:extLst>
            </p:cNvPr>
            <p:cNvSpPr/>
            <p:nvPr/>
          </p:nvSpPr>
          <p:spPr>
            <a:xfrm>
              <a:off x="5553191" y="2808737"/>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86" name="Ellipse 485">
              <a:extLst>
                <a:ext uri="{FF2B5EF4-FFF2-40B4-BE49-F238E27FC236}">
                  <a16:creationId xmlns:a16="http://schemas.microsoft.com/office/drawing/2014/main" id="{969A027C-1AE6-4C68-952A-31FE077C7421}"/>
                </a:ext>
              </a:extLst>
            </p:cNvPr>
            <p:cNvSpPr/>
            <p:nvPr/>
          </p:nvSpPr>
          <p:spPr>
            <a:xfrm>
              <a:off x="5847510" y="2664426"/>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87" name="Ellipse 486">
              <a:extLst>
                <a:ext uri="{FF2B5EF4-FFF2-40B4-BE49-F238E27FC236}">
                  <a16:creationId xmlns:a16="http://schemas.microsoft.com/office/drawing/2014/main" id="{BC26306F-332E-400F-97DB-7E0338A6D737}"/>
                </a:ext>
              </a:extLst>
            </p:cNvPr>
            <p:cNvSpPr/>
            <p:nvPr/>
          </p:nvSpPr>
          <p:spPr>
            <a:xfrm>
              <a:off x="5988358" y="2805274"/>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88" name="Ellipse 487">
              <a:extLst>
                <a:ext uri="{FF2B5EF4-FFF2-40B4-BE49-F238E27FC236}">
                  <a16:creationId xmlns:a16="http://schemas.microsoft.com/office/drawing/2014/main" id="{1E3C3761-6EC1-48E0-AC59-02ED11D2161D}"/>
                </a:ext>
              </a:extLst>
            </p:cNvPr>
            <p:cNvSpPr/>
            <p:nvPr/>
          </p:nvSpPr>
          <p:spPr>
            <a:xfrm>
              <a:off x="6061397" y="3015621"/>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89" name="Ellipse 488">
              <a:extLst>
                <a:ext uri="{FF2B5EF4-FFF2-40B4-BE49-F238E27FC236}">
                  <a16:creationId xmlns:a16="http://schemas.microsoft.com/office/drawing/2014/main" id="{ADB9665E-4BB3-478B-8E6C-8829BEBCFE1B}"/>
                </a:ext>
              </a:extLst>
            </p:cNvPr>
            <p:cNvSpPr/>
            <p:nvPr/>
          </p:nvSpPr>
          <p:spPr>
            <a:xfrm>
              <a:off x="6202245" y="3156469"/>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90" name="Ellipse 489">
              <a:extLst>
                <a:ext uri="{FF2B5EF4-FFF2-40B4-BE49-F238E27FC236}">
                  <a16:creationId xmlns:a16="http://schemas.microsoft.com/office/drawing/2014/main" id="{42ECA4EF-33C5-462C-824D-8FEBE365CBCB}"/>
                </a:ext>
              </a:extLst>
            </p:cNvPr>
            <p:cNvSpPr/>
            <p:nvPr/>
          </p:nvSpPr>
          <p:spPr>
            <a:xfrm>
              <a:off x="5636068" y="3002201"/>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91" name="Ellipse 490">
              <a:extLst>
                <a:ext uri="{FF2B5EF4-FFF2-40B4-BE49-F238E27FC236}">
                  <a16:creationId xmlns:a16="http://schemas.microsoft.com/office/drawing/2014/main" id="{538362AA-5254-4512-873C-59C308BD6AB2}"/>
                </a:ext>
              </a:extLst>
            </p:cNvPr>
            <p:cNvSpPr/>
            <p:nvPr/>
          </p:nvSpPr>
          <p:spPr>
            <a:xfrm>
              <a:off x="5776916" y="3143049"/>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92" name="Ellipse 491">
              <a:extLst>
                <a:ext uri="{FF2B5EF4-FFF2-40B4-BE49-F238E27FC236}">
                  <a16:creationId xmlns:a16="http://schemas.microsoft.com/office/drawing/2014/main" id="{4818F3CF-17E4-4F8A-8464-F6146515CCFB}"/>
                </a:ext>
              </a:extLst>
            </p:cNvPr>
            <p:cNvSpPr/>
            <p:nvPr/>
          </p:nvSpPr>
          <p:spPr>
            <a:xfrm>
              <a:off x="6061413" y="2318713"/>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93" name="Ellipse 492">
              <a:extLst>
                <a:ext uri="{FF2B5EF4-FFF2-40B4-BE49-F238E27FC236}">
                  <a16:creationId xmlns:a16="http://schemas.microsoft.com/office/drawing/2014/main" id="{0AA1F4BB-0FF2-4EB7-8687-1E6384ED897C}"/>
                </a:ext>
              </a:extLst>
            </p:cNvPr>
            <p:cNvSpPr/>
            <p:nvPr/>
          </p:nvSpPr>
          <p:spPr>
            <a:xfrm>
              <a:off x="6202246" y="2459561"/>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94" name="Ellipse 493">
              <a:extLst>
                <a:ext uri="{FF2B5EF4-FFF2-40B4-BE49-F238E27FC236}">
                  <a16:creationId xmlns:a16="http://schemas.microsoft.com/office/drawing/2014/main" id="{1D09A1B0-3C71-493B-8D46-3D28D80279BB}"/>
                </a:ext>
              </a:extLst>
            </p:cNvPr>
            <p:cNvSpPr/>
            <p:nvPr/>
          </p:nvSpPr>
          <p:spPr>
            <a:xfrm>
              <a:off x="5860546" y="3349688"/>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95" name="Ellipse 494">
              <a:extLst>
                <a:ext uri="{FF2B5EF4-FFF2-40B4-BE49-F238E27FC236}">
                  <a16:creationId xmlns:a16="http://schemas.microsoft.com/office/drawing/2014/main" id="{FD51452A-B5A4-4637-90F7-312EEDDB997C}"/>
                </a:ext>
              </a:extLst>
            </p:cNvPr>
            <p:cNvSpPr/>
            <p:nvPr/>
          </p:nvSpPr>
          <p:spPr>
            <a:xfrm>
              <a:off x="6001394" y="3490536"/>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96" name="Ellipse 495">
              <a:extLst>
                <a:ext uri="{FF2B5EF4-FFF2-40B4-BE49-F238E27FC236}">
                  <a16:creationId xmlns:a16="http://schemas.microsoft.com/office/drawing/2014/main" id="{CBE6E436-2FF8-4733-905E-F9DA47AF33F4}"/>
                </a:ext>
              </a:extLst>
            </p:cNvPr>
            <p:cNvSpPr/>
            <p:nvPr/>
          </p:nvSpPr>
          <p:spPr>
            <a:xfrm>
              <a:off x="5432350" y="3338479"/>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97" name="Ellipse 496">
              <a:extLst>
                <a:ext uri="{FF2B5EF4-FFF2-40B4-BE49-F238E27FC236}">
                  <a16:creationId xmlns:a16="http://schemas.microsoft.com/office/drawing/2014/main" id="{7E1AFF74-B075-45BC-A041-C407181C2F64}"/>
                </a:ext>
              </a:extLst>
            </p:cNvPr>
            <p:cNvSpPr/>
            <p:nvPr/>
          </p:nvSpPr>
          <p:spPr>
            <a:xfrm>
              <a:off x="5573198" y="3479327"/>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98" name="Ellipse 497">
              <a:extLst>
                <a:ext uri="{FF2B5EF4-FFF2-40B4-BE49-F238E27FC236}">
                  <a16:creationId xmlns:a16="http://schemas.microsoft.com/office/drawing/2014/main" id="{15894461-4ADC-47AE-ACFB-47A030A31DD2}"/>
                </a:ext>
              </a:extLst>
            </p:cNvPr>
            <p:cNvSpPr/>
            <p:nvPr/>
          </p:nvSpPr>
          <p:spPr>
            <a:xfrm>
              <a:off x="5032044" y="3346525"/>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99" name="Ellipse 498">
              <a:extLst>
                <a:ext uri="{FF2B5EF4-FFF2-40B4-BE49-F238E27FC236}">
                  <a16:creationId xmlns:a16="http://schemas.microsoft.com/office/drawing/2014/main" id="{F01030F7-544D-4468-BB5C-952E2631180E}"/>
                </a:ext>
              </a:extLst>
            </p:cNvPr>
            <p:cNvSpPr/>
            <p:nvPr/>
          </p:nvSpPr>
          <p:spPr>
            <a:xfrm>
              <a:off x="5172892" y="3487373"/>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336" name="Groupe 335">
            <a:extLst>
              <a:ext uri="{FF2B5EF4-FFF2-40B4-BE49-F238E27FC236}">
                <a16:creationId xmlns:a16="http://schemas.microsoft.com/office/drawing/2014/main" id="{5F95EC7A-C529-485B-9971-6F5DD99A4F43}"/>
              </a:ext>
            </a:extLst>
          </p:cNvPr>
          <p:cNvGrpSpPr/>
          <p:nvPr/>
        </p:nvGrpSpPr>
        <p:grpSpPr>
          <a:xfrm flipH="1">
            <a:off x="1412325" y="3780534"/>
            <a:ext cx="1265116" cy="1265116"/>
            <a:chOff x="5000869" y="2285928"/>
            <a:chExt cx="1437066" cy="1437066"/>
          </a:xfrm>
        </p:grpSpPr>
        <p:sp>
          <p:nvSpPr>
            <p:cNvPr id="450" name="Rectangle 449">
              <a:extLst>
                <a:ext uri="{FF2B5EF4-FFF2-40B4-BE49-F238E27FC236}">
                  <a16:creationId xmlns:a16="http://schemas.microsoft.com/office/drawing/2014/main" id="{C5D3D44C-A4A2-4B2F-B821-A62656ED5BA4}"/>
                </a:ext>
              </a:extLst>
            </p:cNvPr>
            <p:cNvSpPr/>
            <p:nvPr/>
          </p:nvSpPr>
          <p:spPr>
            <a:xfrm>
              <a:off x="5000869" y="2285928"/>
              <a:ext cx="1437066" cy="14370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51" name="Ellipse 450">
              <a:extLst>
                <a:ext uri="{FF2B5EF4-FFF2-40B4-BE49-F238E27FC236}">
                  <a16:creationId xmlns:a16="http://schemas.microsoft.com/office/drawing/2014/main" id="{D6160666-4A1F-4FC8-AE99-9C68CD4BD466}"/>
                </a:ext>
              </a:extLst>
            </p:cNvPr>
            <p:cNvSpPr/>
            <p:nvPr/>
          </p:nvSpPr>
          <p:spPr>
            <a:xfrm>
              <a:off x="5626021" y="2314190"/>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52" name="Ellipse 451">
              <a:extLst>
                <a:ext uri="{FF2B5EF4-FFF2-40B4-BE49-F238E27FC236}">
                  <a16:creationId xmlns:a16="http://schemas.microsoft.com/office/drawing/2014/main" id="{F874CDAC-D9D8-44EB-A8FF-B293ABAC004F}"/>
                </a:ext>
              </a:extLst>
            </p:cNvPr>
            <p:cNvSpPr/>
            <p:nvPr/>
          </p:nvSpPr>
          <p:spPr>
            <a:xfrm>
              <a:off x="5766854" y="2455038"/>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53" name="Ellipse 452">
              <a:extLst>
                <a:ext uri="{FF2B5EF4-FFF2-40B4-BE49-F238E27FC236}">
                  <a16:creationId xmlns:a16="http://schemas.microsoft.com/office/drawing/2014/main" id="{26DBFDD7-DB0F-4800-96D5-F6414E161326}"/>
                </a:ext>
              </a:extLst>
            </p:cNvPr>
            <p:cNvSpPr/>
            <p:nvPr/>
          </p:nvSpPr>
          <p:spPr>
            <a:xfrm>
              <a:off x="5193697" y="3003195"/>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54" name="Ellipse 453">
              <a:extLst>
                <a:ext uri="{FF2B5EF4-FFF2-40B4-BE49-F238E27FC236}">
                  <a16:creationId xmlns:a16="http://schemas.microsoft.com/office/drawing/2014/main" id="{4310C371-7123-496C-B77D-9FFC845B6FE1}"/>
                </a:ext>
              </a:extLst>
            </p:cNvPr>
            <p:cNvSpPr/>
            <p:nvPr/>
          </p:nvSpPr>
          <p:spPr>
            <a:xfrm>
              <a:off x="5334545" y="3144043"/>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55" name="Ellipse 454">
              <a:extLst>
                <a:ext uri="{FF2B5EF4-FFF2-40B4-BE49-F238E27FC236}">
                  <a16:creationId xmlns:a16="http://schemas.microsoft.com/office/drawing/2014/main" id="{96FE5C74-ACF1-426A-86F5-4E78C19B1F30}"/>
                </a:ext>
              </a:extLst>
            </p:cNvPr>
            <p:cNvSpPr/>
            <p:nvPr/>
          </p:nvSpPr>
          <p:spPr>
            <a:xfrm>
              <a:off x="5023172" y="2669959"/>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56" name="Ellipse 455">
              <a:extLst>
                <a:ext uri="{FF2B5EF4-FFF2-40B4-BE49-F238E27FC236}">
                  <a16:creationId xmlns:a16="http://schemas.microsoft.com/office/drawing/2014/main" id="{3A5C083F-5B48-48A7-BE96-C2D27515C835}"/>
                </a:ext>
              </a:extLst>
            </p:cNvPr>
            <p:cNvSpPr/>
            <p:nvPr/>
          </p:nvSpPr>
          <p:spPr>
            <a:xfrm>
              <a:off x="5164005" y="2810807"/>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57" name="Ellipse 456">
              <a:extLst>
                <a:ext uri="{FF2B5EF4-FFF2-40B4-BE49-F238E27FC236}">
                  <a16:creationId xmlns:a16="http://schemas.microsoft.com/office/drawing/2014/main" id="{316F3E36-5169-4798-B6BD-C35BA4D0C8CF}"/>
                </a:ext>
              </a:extLst>
            </p:cNvPr>
            <p:cNvSpPr/>
            <p:nvPr/>
          </p:nvSpPr>
          <p:spPr>
            <a:xfrm>
              <a:off x="5176985" y="2314191"/>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58" name="Ellipse 457">
              <a:extLst>
                <a:ext uri="{FF2B5EF4-FFF2-40B4-BE49-F238E27FC236}">
                  <a16:creationId xmlns:a16="http://schemas.microsoft.com/office/drawing/2014/main" id="{66030F0F-1FAD-4E69-B5C3-3AA0A63E1D70}"/>
                </a:ext>
              </a:extLst>
            </p:cNvPr>
            <p:cNvSpPr/>
            <p:nvPr/>
          </p:nvSpPr>
          <p:spPr>
            <a:xfrm>
              <a:off x="5317833" y="2455039"/>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59" name="Ellipse 458">
              <a:extLst>
                <a:ext uri="{FF2B5EF4-FFF2-40B4-BE49-F238E27FC236}">
                  <a16:creationId xmlns:a16="http://schemas.microsoft.com/office/drawing/2014/main" id="{2E55D642-6640-4A78-9B25-06CB3EF4D826}"/>
                </a:ext>
              </a:extLst>
            </p:cNvPr>
            <p:cNvSpPr/>
            <p:nvPr/>
          </p:nvSpPr>
          <p:spPr>
            <a:xfrm>
              <a:off x="5412343" y="2667889"/>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60" name="Ellipse 459">
              <a:extLst>
                <a:ext uri="{FF2B5EF4-FFF2-40B4-BE49-F238E27FC236}">
                  <a16:creationId xmlns:a16="http://schemas.microsoft.com/office/drawing/2014/main" id="{43BCCBFD-43DC-4157-8E60-1E5844580872}"/>
                </a:ext>
              </a:extLst>
            </p:cNvPr>
            <p:cNvSpPr/>
            <p:nvPr/>
          </p:nvSpPr>
          <p:spPr>
            <a:xfrm>
              <a:off x="5553191" y="2808737"/>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61" name="Ellipse 460">
              <a:extLst>
                <a:ext uri="{FF2B5EF4-FFF2-40B4-BE49-F238E27FC236}">
                  <a16:creationId xmlns:a16="http://schemas.microsoft.com/office/drawing/2014/main" id="{1FDDCB03-F8C3-4207-8DE0-ABCFAF253001}"/>
                </a:ext>
              </a:extLst>
            </p:cNvPr>
            <p:cNvSpPr/>
            <p:nvPr/>
          </p:nvSpPr>
          <p:spPr>
            <a:xfrm>
              <a:off x="5847510" y="2664426"/>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62" name="Ellipse 461">
              <a:extLst>
                <a:ext uri="{FF2B5EF4-FFF2-40B4-BE49-F238E27FC236}">
                  <a16:creationId xmlns:a16="http://schemas.microsoft.com/office/drawing/2014/main" id="{0C007BD4-2038-40EF-AD25-6DB66A5353AE}"/>
                </a:ext>
              </a:extLst>
            </p:cNvPr>
            <p:cNvSpPr/>
            <p:nvPr/>
          </p:nvSpPr>
          <p:spPr>
            <a:xfrm>
              <a:off x="5988358" y="2805274"/>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63" name="Ellipse 462">
              <a:extLst>
                <a:ext uri="{FF2B5EF4-FFF2-40B4-BE49-F238E27FC236}">
                  <a16:creationId xmlns:a16="http://schemas.microsoft.com/office/drawing/2014/main" id="{33B8E6DE-95A5-47A1-9BFC-2A8E25136E0A}"/>
                </a:ext>
              </a:extLst>
            </p:cNvPr>
            <p:cNvSpPr/>
            <p:nvPr/>
          </p:nvSpPr>
          <p:spPr>
            <a:xfrm>
              <a:off x="6061397" y="3015621"/>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64" name="Ellipse 463">
              <a:extLst>
                <a:ext uri="{FF2B5EF4-FFF2-40B4-BE49-F238E27FC236}">
                  <a16:creationId xmlns:a16="http://schemas.microsoft.com/office/drawing/2014/main" id="{28D3D4C0-BDCD-48A8-9054-E5146B53046C}"/>
                </a:ext>
              </a:extLst>
            </p:cNvPr>
            <p:cNvSpPr/>
            <p:nvPr/>
          </p:nvSpPr>
          <p:spPr>
            <a:xfrm>
              <a:off x="6202245" y="3156469"/>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65" name="Ellipse 464">
              <a:extLst>
                <a:ext uri="{FF2B5EF4-FFF2-40B4-BE49-F238E27FC236}">
                  <a16:creationId xmlns:a16="http://schemas.microsoft.com/office/drawing/2014/main" id="{3857EB2A-3419-4CF6-BA04-0873C5748948}"/>
                </a:ext>
              </a:extLst>
            </p:cNvPr>
            <p:cNvSpPr/>
            <p:nvPr/>
          </p:nvSpPr>
          <p:spPr>
            <a:xfrm>
              <a:off x="5636068" y="3002201"/>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66" name="Ellipse 465">
              <a:extLst>
                <a:ext uri="{FF2B5EF4-FFF2-40B4-BE49-F238E27FC236}">
                  <a16:creationId xmlns:a16="http://schemas.microsoft.com/office/drawing/2014/main" id="{7CDFD939-A711-477A-8BFE-31E9020F11B5}"/>
                </a:ext>
              </a:extLst>
            </p:cNvPr>
            <p:cNvSpPr/>
            <p:nvPr/>
          </p:nvSpPr>
          <p:spPr>
            <a:xfrm>
              <a:off x="5776916" y="3143049"/>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67" name="Ellipse 466">
              <a:extLst>
                <a:ext uri="{FF2B5EF4-FFF2-40B4-BE49-F238E27FC236}">
                  <a16:creationId xmlns:a16="http://schemas.microsoft.com/office/drawing/2014/main" id="{6DF8C1CB-A7B5-411F-887D-5497E7EA7F2A}"/>
                </a:ext>
              </a:extLst>
            </p:cNvPr>
            <p:cNvSpPr/>
            <p:nvPr/>
          </p:nvSpPr>
          <p:spPr>
            <a:xfrm>
              <a:off x="6061413" y="2318713"/>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68" name="Ellipse 467">
              <a:extLst>
                <a:ext uri="{FF2B5EF4-FFF2-40B4-BE49-F238E27FC236}">
                  <a16:creationId xmlns:a16="http://schemas.microsoft.com/office/drawing/2014/main" id="{06C7A9B7-30E0-4087-BE1F-3701C10780F1}"/>
                </a:ext>
              </a:extLst>
            </p:cNvPr>
            <p:cNvSpPr/>
            <p:nvPr/>
          </p:nvSpPr>
          <p:spPr>
            <a:xfrm>
              <a:off x="6202246" y="2459561"/>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69" name="Ellipse 468">
              <a:extLst>
                <a:ext uri="{FF2B5EF4-FFF2-40B4-BE49-F238E27FC236}">
                  <a16:creationId xmlns:a16="http://schemas.microsoft.com/office/drawing/2014/main" id="{03D7E091-234B-4A59-8D26-1F820F73D240}"/>
                </a:ext>
              </a:extLst>
            </p:cNvPr>
            <p:cNvSpPr/>
            <p:nvPr/>
          </p:nvSpPr>
          <p:spPr>
            <a:xfrm>
              <a:off x="5860546" y="3349688"/>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70" name="Ellipse 469">
              <a:extLst>
                <a:ext uri="{FF2B5EF4-FFF2-40B4-BE49-F238E27FC236}">
                  <a16:creationId xmlns:a16="http://schemas.microsoft.com/office/drawing/2014/main" id="{4A25FE36-76DF-4CC2-A7E0-3093A0B552C5}"/>
                </a:ext>
              </a:extLst>
            </p:cNvPr>
            <p:cNvSpPr/>
            <p:nvPr/>
          </p:nvSpPr>
          <p:spPr>
            <a:xfrm>
              <a:off x="6001394" y="3490536"/>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71" name="Ellipse 470">
              <a:extLst>
                <a:ext uri="{FF2B5EF4-FFF2-40B4-BE49-F238E27FC236}">
                  <a16:creationId xmlns:a16="http://schemas.microsoft.com/office/drawing/2014/main" id="{FDD5642D-D1EF-4B54-81E4-BBFBAA3ECFE6}"/>
                </a:ext>
              </a:extLst>
            </p:cNvPr>
            <p:cNvSpPr/>
            <p:nvPr/>
          </p:nvSpPr>
          <p:spPr>
            <a:xfrm>
              <a:off x="5432350" y="3338479"/>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72" name="Ellipse 471">
              <a:extLst>
                <a:ext uri="{FF2B5EF4-FFF2-40B4-BE49-F238E27FC236}">
                  <a16:creationId xmlns:a16="http://schemas.microsoft.com/office/drawing/2014/main" id="{727BBC7D-1EA9-4357-A854-CD38D1CAF352}"/>
                </a:ext>
              </a:extLst>
            </p:cNvPr>
            <p:cNvSpPr/>
            <p:nvPr/>
          </p:nvSpPr>
          <p:spPr>
            <a:xfrm>
              <a:off x="5573198" y="3479327"/>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73" name="Ellipse 472">
              <a:extLst>
                <a:ext uri="{FF2B5EF4-FFF2-40B4-BE49-F238E27FC236}">
                  <a16:creationId xmlns:a16="http://schemas.microsoft.com/office/drawing/2014/main" id="{2CE6716D-6D90-4BB0-8320-29899AEDF4C3}"/>
                </a:ext>
              </a:extLst>
            </p:cNvPr>
            <p:cNvSpPr/>
            <p:nvPr/>
          </p:nvSpPr>
          <p:spPr>
            <a:xfrm>
              <a:off x="5032044" y="3346525"/>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74" name="Ellipse 473">
              <a:extLst>
                <a:ext uri="{FF2B5EF4-FFF2-40B4-BE49-F238E27FC236}">
                  <a16:creationId xmlns:a16="http://schemas.microsoft.com/office/drawing/2014/main" id="{CCCA6428-23BE-470B-B748-BA6F43E38F91}"/>
                </a:ext>
              </a:extLst>
            </p:cNvPr>
            <p:cNvSpPr/>
            <p:nvPr/>
          </p:nvSpPr>
          <p:spPr>
            <a:xfrm>
              <a:off x="5172892" y="3487373"/>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337" name="Groupe 336">
            <a:extLst>
              <a:ext uri="{FF2B5EF4-FFF2-40B4-BE49-F238E27FC236}">
                <a16:creationId xmlns:a16="http://schemas.microsoft.com/office/drawing/2014/main" id="{F7C0E13D-4D7F-47F2-AB11-8A4A0EE7F369}"/>
              </a:ext>
            </a:extLst>
          </p:cNvPr>
          <p:cNvGrpSpPr/>
          <p:nvPr/>
        </p:nvGrpSpPr>
        <p:grpSpPr>
          <a:xfrm flipH="1">
            <a:off x="1278160" y="3914699"/>
            <a:ext cx="1265116" cy="1265116"/>
            <a:chOff x="5000869" y="2285928"/>
            <a:chExt cx="1437066" cy="1437066"/>
          </a:xfrm>
        </p:grpSpPr>
        <p:sp>
          <p:nvSpPr>
            <p:cNvPr id="415" name="Rectangle 414">
              <a:extLst>
                <a:ext uri="{FF2B5EF4-FFF2-40B4-BE49-F238E27FC236}">
                  <a16:creationId xmlns:a16="http://schemas.microsoft.com/office/drawing/2014/main" id="{B6A3FC71-2F5C-4335-8B02-A06B47303066}"/>
                </a:ext>
              </a:extLst>
            </p:cNvPr>
            <p:cNvSpPr/>
            <p:nvPr/>
          </p:nvSpPr>
          <p:spPr>
            <a:xfrm>
              <a:off x="5000869" y="2285928"/>
              <a:ext cx="1437066" cy="14370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16" name="Ellipse 415">
              <a:extLst>
                <a:ext uri="{FF2B5EF4-FFF2-40B4-BE49-F238E27FC236}">
                  <a16:creationId xmlns:a16="http://schemas.microsoft.com/office/drawing/2014/main" id="{5C175872-E36C-4A43-AF54-B2E105D1E086}"/>
                </a:ext>
              </a:extLst>
            </p:cNvPr>
            <p:cNvSpPr/>
            <p:nvPr/>
          </p:nvSpPr>
          <p:spPr>
            <a:xfrm>
              <a:off x="5626021" y="2314190"/>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17" name="Ellipse 416">
              <a:extLst>
                <a:ext uri="{FF2B5EF4-FFF2-40B4-BE49-F238E27FC236}">
                  <a16:creationId xmlns:a16="http://schemas.microsoft.com/office/drawing/2014/main" id="{B7F4F359-D70E-4ED1-8617-FBE71EE4990C}"/>
                </a:ext>
              </a:extLst>
            </p:cNvPr>
            <p:cNvSpPr/>
            <p:nvPr/>
          </p:nvSpPr>
          <p:spPr>
            <a:xfrm>
              <a:off x="5766854" y="2455038"/>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8" name="Ellipse 417">
              <a:extLst>
                <a:ext uri="{FF2B5EF4-FFF2-40B4-BE49-F238E27FC236}">
                  <a16:creationId xmlns:a16="http://schemas.microsoft.com/office/drawing/2014/main" id="{C9C2000F-AF3A-462A-A050-3A5069F7263E}"/>
                </a:ext>
              </a:extLst>
            </p:cNvPr>
            <p:cNvSpPr/>
            <p:nvPr/>
          </p:nvSpPr>
          <p:spPr>
            <a:xfrm>
              <a:off x="5193697" y="3003195"/>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9" name="Ellipse 418">
              <a:extLst>
                <a:ext uri="{FF2B5EF4-FFF2-40B4-BE49-F238E27FC236}">
                  <a16:creationId xmlns:a16="http://schemas.microsoft.com/office/drawing/2014/main" id="{D9ADFCC8-C822-4392-AF3E-799928FF820F}"/>
                </a:ext>
              </a:extLst>
            </p:cNvPr>
            <p:cNvSpPr/>
            <p:nvPr/>
          </p:nvSpPr>
          <p:spPr>
            <a:xfrm>
              <a:off x="5334545" y="3144043"/>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0" name="Ellipse 419">
              <a:extLst>
                <a:ext uri="{FF2B5EF4-FFF2-40B4-BE49-F238E27FC236}">
                  <a16:creationId xmlns:a16="http://schemas.microsoft.com/office/drawing/2014/main" id="{1CA34EFA-704D-4573-9B38-3A6646777165}"/>
                </a:ext>
              </a:extLst>
            </p:cNvPr>
            <p:cNvSpPr/>
            <p:nvPr/>
          </p:nvSpPr>
          <p:spPr>
            <a:xfrm>
              <a:off x="5023172" y="2669959"/>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1" name="Ellipse 420">
              <a:extLst>
                <a:ext uri="{FF2B5EF4-FFF2-40B4-BE49-F238E27FC236}">
                  <a16:creationId xmlns:a16="http://schemas.microsoft.com/office/drawing/2014/main" id="{A78761BA-3962-479E-BAE6-8E6AB62B147C}"/>
                </a:ext>
              </a:extLst>
            </p:cNvPr>
            <p:cNvSpPr/>
            <p:nvPr/>
          </p:nvSpPr>
          <p:spPr>
            <a:xfrm>
              <a:off x="5164005" y="2810807"/>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6" name="Ellipse 425">
              <a:extLst>
                <a:ext uri="{FF2B5EF4-FFF2-40B4-BE49-F238E27FC236}">
                  <a16:creationId xmlns:a16="http://schemas.microsoft.com/office/drawing/2014/main" id="{BC2CF653-6BEA-42E0-8600-BE3B5FB8007B}"/>
                </a:ext>
              </a:extLst>
            </p:cNvPr>
            <p:cNvSpPr/>
            <p:nvPr/>
          </p:nvSpPr>
          <p:spPr>
            <a:xfrm>
              <a:off x="5176985" y="2314191"/>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7" name="Ellipse 426">
              <a:extLst>
                <a:ext uri="{FF2B5EF4-FFF2-40B4-BE49-F238E27FC236}">
                  <a16:creationId xmlns:a16="http://schemas.microsoft.com/office/drawing/2014/main" id="{4FC2D849-BDE2-4606-A255-1B6D11E74588}"/>
                </a:ext>
              </a:extLst>
            </p:cNvPr>
            <p:cNvSpPr/>
            <p:nvPr/>
          </p:nvSpPr>
          <p:spPr>
            <a:xfrm>
              <a:off x="5317833" y="2455039"/>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8" name="Ellipse 427">
              <a:extLst>
                <a:ext uri="{FF2B5EF4-FFF2-40B4-BE49-F238E27FC236}">
                  <a16:creationId xmlns:a16="http://schemas.microsoft.com/office/drawing/2014/main" id="{371EE07F-8E7E-463A-AC59-F3C7C6D61E61}"/>
                </a:ext>
              </a:extLst>
            </p:cNvPr>
            <p:cNvSpPr/>
            <p:nvPr/>
          </p:nvSpPr>
          <p:spPr>
            <a:xfrm>
              <a:off x="5412343" y="2667889"/>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9" name="Ellipse 428">
              <a:extLst>
                <a:ext uri="{FF2B5EF4-FFF2-40B4-BE49-F238E27FC236}">
                  <a16:creationId xmlns:a16="http://schemas.microsoft.com/office/drawing/2014/main" id="{35177C78-BC40-46FE-B763-0E20FDB56D59}"/>
                </a:ext>
              </a:extLst>
            </p:cNvPr>
            <p:cNvSpPr/>
            <p:nvPr/>
          </p:nvSpPr>
          <p:spPr>
            <a:xfrm>
              <a:off x="5553191" y="2808737"/>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6" name="Ellipse 435">
              <a:extLst>
                <a:ext uri="{FF2B5EF4-FFF2-40B4-BE49-F238E27FC236}">
                  <a16:creationId xmlns:a16="http://schemas.microsoft.com/office/drawing/2014/main" id="{4DF17CB2-59CF-4C74-8470-115FCBD890C9}"/>
                </a:ext>
              </a:extLst>
            </p:cNvPr>
            <p:cNvSpPr/>
            <p:nvPr/>
          </p:nvSpPr>
          <p:spPr>
            <a:xfrm>
              <a:off x="5847510" y="2664426"/>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7" name="Ellipse 436">
              <a:extLst>
                <a:ext uri="{FF2B5EF4-FFF2-40B4-BE49-F238E27FC236}">
                  <a16:creationId xmlns:a16="http://schemas.microsoft.com/office/drawing/2014/main" id="{3187C791-EA65-41F0-9EF3-07E70E3855FB}"/>
                </a:ext>
              </a:extLst>
            </p:cNvPr>
            <p:cNvSpPr/>
            <p:nvPr/>
          </p:nvSpPr>
          <p:spPr>
            <a:xfrm>
              <a:off x="5988358" y="2805274"/>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8" name="Ellipse 437">
              <a:extLst>
                <a:ext uri="{FF2B5EF4-FFF2-40B4-BE49-F238E27FC236}">
                  <a16:creationId xmlns:a16="http://schemas.microsoft.com/office/drawing/2014/main" id="{0F991638-7511-4ACC-93AE-6D33ABDB6FB2}"/>
                </a:ext>
              </a:extLst>
            </p:cNvPr>
            <p:cNvSpPr/>
            <p:nvPr/>
          </p:nvSpPr>
          <p:spPr>
            <a:xfrm>
              <a:off x="6061397" y="3015621"/>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9" name="Ellipse 438">
              <a:extLst>
                <a:ext uri="{FF2B5EF4-FFF2-40B4-BE49-F238E27FC236}">
                  <a16:creationId xmlns:a16="http://schemas.microsoft.com/office/drawing/2014/main" id="{A6BE80DA-B541-4369-860E-505985E7AD27}"/>
                </a:ext>
              </a:extLst>
            </p:cNvPr>
            <p:cNvSpPr/>
            <p:nvPr/>
          </p:nvSpPr>
          <p:spPr>
            <a:xfrm>
              <a:off x="6202245" y="3156469"/>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40" name="Ellipse 439">
              <a:extLst>
                <a:ext uri="{FF2B5EF4-FFF2-40B4-BE49-F238E27FC236}">
                  <a16:creationId xmlns:a16="http://schemas.microsoft.com/office/drawing/2014/main" id="{39E898BB-874B-4416-8B38-F80CBE882D47}"/>
                </a:ext>
              </a:extLst>
            </p:cNvPr>
            <p:cNvSpPr/>
            <p:nvPr/>
          </p:nvSpPr>
          <p:spPr>
            <a:xfrm>
              <a:off x="5636068" y="3002201"/>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41" name="Ellipse 440">
              <a:extLst>
                <a:ext uri="{FF2B5EF4-FFF2-40B4-BE49-F238E27FC236}">
                  <a16:creationId xmlns:a16="http://schemas.microsoft.com/office/drawing/2014/main" id="{EBD9AE4F-46FA-4620-BB09-3F76D52F0CD9}"/>
                </a:ext>
              </a:extLst>
            </p:cNvPr>
            <p:cNvSpPr/>
            <p:nvPr/>
          </p:nvSpPr>
          <p:spPr>
            <a:xfrm>
              <a:off x="5776916" y="3143049"/>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42" name="Ellipse 441">
              <a:extLst>
                <a:ext uri="{FF2B5EF4-FFF2-40B4-BE49-F238E27FC236}">
                  <a16:creationId xmlns:a16="http://schemas.microsoft.com/office/drawing/2014/main" id="{A00E648A-5370-4349-B701-C9403ACFD835}"/>
                </a:ext>
              </a:extLst>
            </p:cNvPr>
            <p:cNvSpPr/>
            <p:nvPr/>
          </p:nvSpPr>
          <p:spPr>
            <a:xfrm>
              <a:off x="6061413" y="2318713"/>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43" name="Ellipse 442">
              <a:extLst>
                <a:ext uri="{FF2B5EF4-FFF2-40B4-BE49-F238E27FC236}">
                  <a16:creationId xmlns:a16="http://schemas.microsoft.com/office/drawing/2014/main" id="{7027091E-CFD3-4E55-AA57-A2740CF3E69A}"/>
                </a:ext>
              </a:extLst>
            </p:cNvPr>
            <p:cNvSpPr/>
            <p:nvPr/>
          </p:nvSpPr>
          <p:spPr>
            <a:xfrm>
              <a:off x="6202246" y="2459561"/>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44" name="Ellipse 443">
              <a:extLst>
                <a:ext uri="{FF2B5EF4-FFF2-40B4-BE49-F238E27FC236}">
                  <a16:creationId xmlns:a16="http://schemas.microsoft.com/office/drawing/2014/main" id="{9D582892-4101-40B3-9B2D-FFD68BF8B804}"/>
                </a:ext>
              </a:extLst>
            </p:cNvPr>
            <p:cNvSpPr/>
            <p:nvPr/>
          </p:nvSpPr>
          <p:spPr>
            <a:xfrm>
              <a:off x="5860546" y="3349688"/>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45" name="Ellipse 444">
              <a:extLst>
                <a:ext uri="{FF2B5EF4-FFF2-40B4-BE49-F238E27FC236}">
                  <a16:creationId xmlns:a16="http://schemas.microsoft.com/office/drawing/2014/main" id="{59183AED-E074-46C9-A039-0102A00DBCD1}"/>
                </a:ext>
              </a:extLst>
            </p:cNvPr>
            <p:cNvSpPr/>
            <p:nvPr/>
          </p:nvSpPr>
          <p:spPr>
            <a:xfrm>
              <a:off x="6001394" y="3490536"/>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46" name="Ellipse 445">
              <a:extLst>
                <a:ext uri="{FF2B5EF4-FFF2-40B4-BE49-F238E27FC236}">
                  <a16:creationId xmlns:a16="http://schemas.microsoft.com/office/drawing/2014/main" id="{59FC2051-A596-4813-8049-0CAF624B2034}"/>
                </a:ext>
              </a:extLst>
            </p:cNvPr>
            <p:cNvSpPr/>
            <p:nvPr/>
          </p:nvSpPr>
          <p:spPr>
            <a:xfrm>
              <a:off x="5432350" y="3338479"/>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47" name="Ellipse 446">
              <a:extLst>
                <a:ext uri="{FF2B5EF4-FFF2-40B4-BE49-F238E27FC236}">
                  <a16:creationId xmlns:a16="http://schemas.microsoft.com/office/drawing/2014/main" id="{A8308A94-9F08-498A-8316-B6DFA30F10B0}"/>
                </a:ext>
              </a:extLst>
            </p:cNvPr>
            <p:cNvSpPr/>
            <p:nvPr/>
          </p:nvSpPr>
          <p:spPr>
            <a:xfrm>
              <a:off x="5573198" y="3479327"/>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48" name="Ellipse 447">
              <a:extLst>
                <a:ext uri="{FF2B5EF4-FFF2-40B4-BE49-F238E27FC236}">
                  <a16:creationId xmlns:a16="http://schemas.microsoft.com/office/drawing/2014/main" id="{EC1E9574-BA1C-463A-9A67-3BB4952C2DB0}"/>
                </a:ext>
              </a:extLst>
            </p:cNvPr>
            <p:cNvSpPr/>
            <p:nvPr/>
          </p:nvSpPr>
          <p:spPr>
            <a:xfrm>
              <a:off x="5032044" y="3346525"/>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49" name="Ellipse 448">
              <a:extLst>
                <a:ext uri="{FF2B5EF4-FFF2-40B4-BE49-F238E27FC236}">
                  <a16:creationId xmlns:a16="http://schemas.microsoft.com/office/drawing/2014/main" id="{012B97D2-AF56-4901-8828-63D886293BD6}"/>
                </a:ext>
              </a:extLst>
            </p:cNvPr>
            <p:cNvSpPr/>
            <p:nvPr/>
          </p:nvSpPr>
          <p:spPr>
            <a:xfrm>
              <a:off x="5172892" y="3487373"/>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7" name="Groupe 16">
            <a:extLst>
              <a:ext uri="{FF2B5EF4-FFF2-40B4-BE49-F238E27FC236}">
                <a16:creationId xmlns:a16="http://schemas.microsoft.com/office/drawing/2014/main" id="{2E0DA28C-8B13-4EA9-A1C6-38480231EBE0}"/>
              </a:ext>
            </a:extLst>
          </p:cNvPr>
          <p:cNvGrpSpPr/>
          <p:nvPr/>
        </p:nvGrpSpPr>
        <p:grpSpPr>
          <a:xfrm>
            <a:off x="2409111" y="3919099"/>
            <a:ext cx="3697975" cy="1403689"/>
            <a:chOff x="2041308" y="4213125"/>
            <a:chExt cx="3697975" cy="1403689"/>
          </a:xfrm>
        </p:grpSpPr>
        <p:cxnSp>
          <p:nvCxnSpPr>
            <p:cNvPr id="10" name="Connecteur droit 9">
              <a:extLst>
                <a:ext uri="{FF2B5EF4-FFF2-40B4-BE49-F238E27FC236}">
                  <a16:creationId xmlns:a16="http://schemas.microsoft.com/office/drawing/2014/main" id="{3D855A55-326A-4A91-9FBC-74005BCECBCC}"/>
                </a:ext>
              </a:extLst>
            </p:cNvPr>
            <p:cNvCxnSpPr>
              <a:cxnSpLocks/>
            </p:cNvCxnSpPr>
            <p:nvPr/>
          </p:nvCxnSpPr>
          <p:spPr>
            <a:xfrm>
              <a:off x="2041308" y="5607275"/>
              <a:ext cx="1495086" cy="953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2" name="Connecteur droit 501">
              <a:extLst>
                <a:ext uri="{FF2B5EF4-FFF2-40B4-BE49-F238E27FC236}">
                  <a16:creationId xmlns:a16="http://schemas.microsoft.com/office/drawing/2014/main" id="{FFA2FE14-EFD8-44A8-A5AF-C09ED24A826B}"/>
                </a:ext>
              </a:extLst>
            </p:cNvPr>
            <p:cNvCxnSpPr>
              <a:cxnSpLocks/>
            </p:cNvCxnSpPr>
            <p:nvPr/>
          </p:nvCxnSpPr>
          <p:spPr>
            <a:xfrm>
              <a:off x="2046679" y="4343673"/>
              <a:ext cx="1495273" cy="298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3" name="Connecteur droit 502">
              <a:extLst>
                <a:ext uri="{FF2B5EF4-FFF2-40B4-BE49-F238E27FC236}">
                  <a16:creationId xmlns:a16="http://schemas.microsoft.com/office/drawing/2014/main" id="{F47DBAAB-68A5-4F07-8390-B194BF213B6A}"/>
                </a:ext>
              </a:extLst>
            </p:cNvPr>
            <p:cNvCxnSpPr>
              <a:cxnSpLocks/>
            </p:cNvCxnSpPr>
            <p:nvPr/>
          </p:nvCxnSpPr>
          <p:spPr>
            <a:xfrm>
              <a:off x="2182036" y="4213125"/>
              <a:ext cx="3557247" cy="1475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4" name="Connecteur droit 503">
              <a:extLst>
                <a:ext uri="{FF2B5EF4-FFF2-40B4-BE49-F238E27FC236}">
                  <a16:creationId xmlns:a16="http://schemas.microsoft.com/office/drawing/2014/main" id="{FA3FE82A-33FE-4C2A-A3BC-A27D0868721C}"/>
                </a:ext>
              </a:extLst>
            </p:cNvPr>
            <p:cNvCxnSpPr>
              <a:cxnSpLocks/>
            </p:cNvCxnSpPr>
            <p:nvPr/>
          </p:nvCxnSpPr>
          <p:spPr>
            <a:xfrm>
              <a:off x="2175473" y="5473322"/>
              <a:ext cx="3563810" cy="1584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556" name="Rectangle 555">
            <a:extLst>
              <a:ext uri="{FF2B5EF4-FFF2-40B4-BE49-F238E27FC236}">
                <a16:creationId xmlns:a16="http://schemas.microsoft.com/office/drawing/2014/main" id="{446FE48F-F82C-48CB-B6AE-84C97F6E0CAF}"/>
              </a:ext>
            </a:extLst>
          </p:cNvPr>
          <p:cNvSpPr/>
          <p:nvPr/>
        </p:nvSpPr>
        <p:spPr>
          <a:xfrm>
            <a:off x="8256987" y="1826385"/>
            <a:ext cx="3591148" cy="245259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re 1">
            <a:extLst>
              <a:ext uri="{FF2B5EF4-FFF2-40B4-BE49-F238E27FC236}">
                <a16:creationId xmlns:a16="http://schemas.microsoft.com/office/drawing/2014/main" id="{6DEBD940-4735-43BB-90D1-CC4D3947D451}"/>
              </a:ext>
            </a:extLst>
          </p:cNvPr>
          <p:cNvSpPr>
            <a:spLocks noGrp="1"/>
          </p:cNvSpPr>
          <p:nvPr>
            <p:ph type="title"/>
          </p:nvPr>
        </p:nvSpPr>
        <p:spPr/>
        <p:txBody>
          <a:bodyPr>
            <a:normAutofit/>
          </a:bodyPr>
          <a:lstStyle/>
          <a:p>
            <a:r>
              <a:rPr lang="en-US" dirty="0"/>
              <a:t>Step 1: trajectories computation</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831A3BA2-D235-4E27-9847-A713AEE425C3}"/>
                  </a:ext>
                </a:extLst>
              </p:cNvPr>
              <p:cNvSpPr>
                <a:spLocks noGrp="1"/>
              </p:cNvSpPr>
              <p:nvPr>
                <p:ph idx="1"/>
              </p:nvPr>
            </p:nvSpPr>
            <p:spPr>
              <a:xfrm>
                <a:off x="838200" y="1438031"/>
                <a:ext cx="10515600" cy="4510187"/>
              </a:xfrm>
            </p:spPr>
            <p:txBody>
              <a:bodyPr>
                <a:normAutofit/>
              </a:bodyPr>
              <a:lstStyle/>
              <a:p>
                <a:r>
                  <a:rPr lang="en-US" sz="2000" dirty="0"/>
                  <a:t>Compute all </a:t>
                </a:r>
                <a:r>
                  <a:rPr lang="en-US" sz="2000" b="1" dirty="0"/>
                  <a:t>anisotropic shortest paths</a:t>
                </a:r>
                <a:r>
                  <a:rPr lang="en-US" sz="2000" dirty="0"/>
                  <a:t> </a:t>
                </a:r>
                <a14:m>
                  <m:oMath xmlns:m="http://schemas.openxmlformats.org/officeDocument/2006/math">
                    <m:sSubSup>
                      <m:sSubSupPr>
                        <m:ctrlPr>
                          <a:rPr lang="fr-FR" sz="2000" b="0" i="1" smtClean="0">
                            <a:latin typeface="Cambria Math" panose="02040503050406030204" pitchFamily="18" charset="0"/>
                          </a:rPr>
                        </m:ctrlPr>
                      </m:sSubSupPr>
                      <m:e>
                        <m:r>
                          <a:rPr lang="fr-FR" sz="2000" b="0" i="1" smtClean="0">
                            <a:latin typeface="Cambria Math" panose="02040503050406030204" pitchFamily="18" charset="0"/>
                          </a:rPr>
                          <m:t>𝜌</m:t>
                        </m:r>
                      </m:e>
                      <m:sub>
                        <m:r>
                          <a:rPr lang="fr-FR" sz="2000" b="0" i="1" smtClean="0">
                            <a:latin typeface="Cambria Math" panose="02040503050406030204" pitchFamily="18" charset="0"/>
                          </a:rPr>
                          <m:t>𝑖𝑗</m:t>
                        </m:r>
                      </m:sub>
                      <m:sup>
                        <m:r>
                          <a:rPr lang="fr-FR" sz="2000" b="0" i="1" smtClean="0">
                            <a:latin typeface="Cambria Math" panose="02040503050406030204" pitchFamily="18" charset="0"/>
                          </a:rPr>
                          <m:t>∗</m:t>
                        </m:r>
                      </m:sup>
                    </m:sSubSup>
                  </m:oMath>
                </a14:m>
                <a:endParaRPr lang="en-US" sz="2000" dirty="0"/>
              </a:p>
              <a:p>
                <a:pPr lvl="1"/>
                <a:r>
                  <a:rPr lang="en-US" sz="1600" dirty="0"/>
                  <a:t>Sample the XY domain</a:t>
                </a:r>
              </a:p>
              <a:p>
                <a:pPr lvl="1"/>
                <a:r>
                  <a:rPr lang="en-US" sz="1600" dirty="0"/>
                  <a:t>Discretize time between keyframes </a:t>
                </a:r>
                <a14:m>
                  <m:oMath xmlns:m="http://schemas.openxmlformats.org/officeDocument/2006/math">
                    <m:r>
                      <m:rPr>
                        <m:sty m:val="p"/>
                      </m:rPr>
                      <a:rPr lang="fr-FR" sz="1600" b="0" i="0" smtClean="0">
                        <a:latin typeface="Cambria Math" panose="02040503050406030204" pitchFamily="18" charset="0"/>
                      </a:rPr>
                      <m:t>Δ</m:t>
                    </m:r>
                    <m:r>
                      <a:rPr lang="fr-FR" sz="1600" b="0" i="1" smtClean="0">
                        <a:latin typeface="Cambria Math" panose="02040503050406030204" pitchFamily="18" charset="0"/>
                      </a:rPr>
                      <m:t>𝑡</m:t>
                    </m:r>
                    <m:r>
                      <a:rPr lang="fr-FR" sz="1600" b="0" i="1" smtClean="0">
                        <a:latin typeface="Cambria Math" panose="02040503050406030204" pitchFamily="18" charset="0"/>
                      </a:rPr>
                      <m:t>=</m:t>
                    </m:r>
                    <m:r>
                      <m:rPr>
                        <m:lit/>
                      </m:rPr>
                      <a:rPr lang="fr-FR" sz="1600" b="0" i="1" smtClean="0">
                        <a:latin typeface="Cambria Math" panose="02040503050406030204" pitchFamily="18" charset="0"/>
                      </a:rPr>
                      <m:t>[</m:t>
                    </m:r>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𝑡</m:t>
                        </m:r>
                      </m:e>
                      <m:sub>
                        <m:r>
                          <a:rPr lang="fr-FR" sz="1600" b="0" i="1" smtClean="0">
                            <a:latin typeface="Cambria Math" panose="02040503050406030204" pitchFamily="18" charset="0"/>
                          </a:rPr>
                          <m:t>𝐴</m:t>
                        </m:r>
                      </m:sub>
                    </m:sSub>
                    <m:r>
                      <a:rPr lang="fr-FR" sz="1600" b="0" i="1" smtClean="0">
                        <a:latin typeface="Cambria Math" panose="02040503050406030204" pitchFamily="18" charset="0"/>
                      </a:rPr>
                      <m:t>,</m:t>
                    </m:r>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𝑡</m:t>
                        </m:r>
                      </m:e>
                      <m:sub>
                        <m:r>
                          <a:rPr lang="fr-FR" sz="1600" b="0" i="1" smtClean="0">
                            <a:latin typeface="Cambria Math" panose="02040503050406030204" pitchFamily="18" charset="0"/>
                          </a:rPr>
                          <m:t>𝐵</m:t>
                        </m:r>
                      </m:sub>
                    </m:sSub>
                    <m:r>
                      <m:rPr>
                        <m:lit/>
                      </m:rPr>
                      <a:rPr lang="fr-FR" sz="1600" b="0" i="1" smtClean="0">
                        <a:latin typeface="Cambria Math" panose="02040503050406030204" pitchFamily="18" charset="0"/>
                      </a:rPr>
                      <m:t>]</m:t>
                    </m:r>
                  </m:oMath>
                </a14:m>
                <a:r>
                  <a:rPr lang="en-US" sz="1600" dirty="0"/>
                  <a:t> in </a:t>
                </a:r>
                <a14:m>
                  <m:oMath xmlns:m="http://schemas.openxmlformats.org/officeDocument/2006/math">
                    <m:r>
                      <a:rPr lang="en-US" sz="1600" i="1" dirty="0" smtClean="0">
                        <a:latin typeface="Cambria Math" panose="02040503050406030204" pitchFamily="18" charset="0"/>
                      </a:rPr>
                      <m:t>𝑛</m:t>
                    </m:r>
                  </m:oMath>
                </a14:m>
                <a:r>
                  <a:rPr lang="en-US" sz="1600" dirty="0"/>
                  <a:t> time steps </a:t>
                </a:r>
                <a14:m>
                  <m:oMath xmlns:m="http://schemas.openxmlformats.org/officeDocument/2006/math">
                    <m:sSub>
                      <m:sSubPr>
                        <m:ctrlPr>
                          <a:rPr lang="en-US" sz="1600" i="1" dirty="0" smtClean="0">
                            <a:latin typeface="Cambria Math" panose="02040503050406030204" pitchFamily="18" charset="0"/>
                          </a:rPr>
                        </m:ctrlPr>
                      </m:sSubPr>
                      <m:e>
                        <m:r>
                          <a:rPr lang="en-US" sz="1600" i="1" dirty="0" smtClean="0">
                            <a:latin typeface="Cambria Math" panose="02040503050406030204" pitchFamily="18" charset="0"/>
                          </a:rPr>
                          <m:t>𝑡</m:t>
                        </m:r>
                      </m:e>
                      <m:sub>
                        <m:r>
                          <a:rPr lang="fr-FR" sz="1600" b="0" i="1" dirty="0" smtClean="0">
                            <a:latin typeface="Cambria Math" panose="02040503050406030204" pitchFamily="18" charset="0"/>
                          </a:rPr>
                          <m:t>𝑘</m:t>
                        </m:r>
                      </m:sub>
                    </m:sSub>
                  </m:oMath>
                </a14:m>
                <a:endParaRPr lang="en-US" sz="1600" dirty="0"/>
              </a:p>
              <a:p>
                <a:pPr lvl="1"/>
                <a:r>
                  <a:rPr lang="en-US" sz="1600" dirty="0"/>
                  <a:t>Define anisotropic cost function </a:t>
                </a:r>
                <a14:m>
                  <m:oMath xmlns:m="http://schemas.openxmlformats.org/officeDocument/2006/math">
                    <m:r>
                      <a:rPr lang="fr-FR" sz="1600" i="1">
                        <a:latin typeface="Cambria Math" panose="02040503050406030204" pitchFamily="18" charset="0"/>
                      </a:rPr>
                      <m:t>𝜅</m:t>
                    </m:r>
                  </m:oMath>
                </a14:m>
                <a:r>
                  <a:rPr lang="en-US" sz="1600" dirty="0"/>
                  <a:t> between subsequent samples</a:t>
                </a:r>
              </a:p>
              <a:p>
                <a:pPr lvl="1"/>
                <a:r>
                  <a:rPr lang="en-US" sz="1600" dirty="0"/>
                  <a:t>Anisotropic shortest path between subsequent samples</a:t>
                </a:r>
              </a:p>
            </p:txBody>
          </p:sp>
        </mc:Choice>
        <mc:Fallback xmlns="">
          <p:sp>
            <p:nvSpPr>
              <p:cNvPr id="3" name="Espace réservé du contenu 2">
                <a:extLst>
                  <a:ext uri="{FF2B5EF4-FFF2-40B4-BE49-F238E27FC236}">
                    <a16:creationId xmlns:a16="http://schemas.microsoft.com/office/drawing/2014/main" id="{831A3BA2-D235-4E27-9847-A713AEE425C3}"/>
                  </a:ext>
                </a:extLst>
              </p:cNvPr>
              <p:cNvSpPr>
                <a:spLocks noGrp="1" noRot="1" noChangeAspect="1" noMove="1" noResize="1" noEditPoints="1" noAdjustHandles="1" noChangeArrowheads="1" noChangeShapeType="1" noTextEdit="1"/>
              </p:cNvSpPr>
              <p:nvPr>
                <p:ph idx="1"/>
              </p:nvPr>
            </p:nvSpPr>
            <p:spPr>
              <a:xfrm>
                <a:off x="838200" y="1438031"/>
                <a:ext cx="10515600" cy="4510187"/>
              </a:xfrm>
              <a:blipFill>
                <a:blip r:embed="rId4"/>
                <a:stretch>
                  <a:fillRect l="-522" t="-1486"/>
                </a:stretch>
              </a:blipFill>
            </p:spPr>
            <p:txBody>
              <a:bodyPr/>
              <a:lstStyle/>
              <a:p>
                <a:r>
                  <a:rPr lang="fr-FR">
                    <a:noFill/>
                  </a:rPr>
                  <a:t> </a:t>
                </a:r>
              </a:p>
            </p:txBody>
          </p:sp>
        </mc:Fallback>
      </mc:AlternateContent>
      <p:sp>
        <p:nvSpPr>
          <p:cNvPr id="5" name="Espace réservé du numéro de diapositive 4">
            <a:extLst>
              <a:ext uri="{FF2B5EF4-FFF2-40B4-BE49-F238E27FC236}">
                <a16:creationId xmlns:a16="http://schemas.microsoft.com/office/drawing/2014/main" id="{5E37AA43-AE0E-4D80-BCBB-4EB42B452AC1}"/>
              </a:ext>
            </a:extLst>
          </p:cNvPr>
          <p:cNvSpPr>
            <a:spLocks noGrp="1"/>
          </p:cNvSpPr>
          <p:nvPr>
            <p:ph type="sldNum" sz="quarter" idx="12"/>
          </p:nvPr>
        </p:nvSpPr>
        <p:spPr>
          <a:xfrm>
            <a:off x="9753599" y="6411203"/>
            <a:ext cx="2259227" cy="304625"/>
          </a:xfrm>
        </p:spPr>
        <p:txBody>
          <a:bodyPr/>
          <a:lstStyle/>
          <a:p>
            <a:fld id="{7AD14076-261D-44E2-B486-4068BDBB861D}" type="slidenum">
              <a:rPr lang="en-US" smtClean="0"/>
              <a:pPr/>
              <a:t>14</a:t>
            </a:fld>
            <a:endParaRPr lang="en-US"/>
          </a:p>
        </p:txBody>
      </p:sp>
      <p:grpSp>
        <p:nvGrpSpPr>
          <p:cNvPr id="18" name="Groupe 17">
            <a:extLst>
              <a:ext uri="{FF2B5EF4-FFF2-40B4-BE49-F238E27FC236}">
                <a16:creationId xmlns:a16="http://schemas.microsoft.com/office/drawing/2014/main" id="{6BBEA680-B458-4C93-9378-BB9B53C7321B}"/>
              </a:ext>
            </a:extLst>
          </p:cNvPr>
          <p:cNvGrpSpPr/>
          <p:nvPr/>
        </p:nvGrpSpPr>
        <p:grpSpPr>
          <a:xfrm>
            <a:off x="9179520" y="2501605"/>
            <a:ext cx="1264418" cy="1533140"/>
            <a:chOff x="9431458" y="2844207"/>
            <a:chExt cx="1264418" cy="1533140"/>
          </a:xfrm>
        </p:grpSpPr>
        <p:sp>
          <p:nvSpPr>
            <p:cNvPr id="199" name="Forme libre 386">
              <a:extLst>
                <a:ext uri="{FF2B5EF4-FFF2-40B4-BE49-F238E27FC236}">
                  <a16:creationId xmlns:a16="http://schemas.microsoft.com/office/drawing/2014/main" id="{1036E858-621E-4726-B977-3534E77D1353}"/>
                </a:ext>
              </a:extLst>
            </p:cNvPr>
            <p:cNvSpPr/>
            <p:nvPr/>
          </p:nvSpPr>
          <p:spPr>
            <a:xfrm>
              <a:off x="9431458" y="2844207"/>
              <a:ext cx="1264418" cy="1533140"/>
            </a:xfrm>
            <a:custGeom>
              <a:avLst/>
              <a:gdLst>
                <a:gd name="connsiteX0" fmla="*/ 155435 w 541613"/>
                <a:gd name="connsiteY0" fmla="*/ 7979 h 891027"/>
                <a:gd name="connsiteX1" fmla="*/ 150672 w 541613"/>
                <a:gd name="connsiteY1" fmla="*/ 293729 h 891027"/>
                <a:gd name="connsiteX2" fmla="*/ 22085 w 541613"/>
                <a:gd name="connsiteY2" fmla="*/ 515186 h 891027"/>
                <a:gd name="connsiteX3" fmla="*/ 22085 w 541613"/>
                <a:gd name="connsiteY3" fmla="*/ 743786 h 891027"/>
                <a:gd name="connsiteX4" fmla="*/ 241160 w 541613"/>
                <a:gd name="connsiteY4" fmla="*/ 874754 h 891027"/>
                <a:gd name="connsiteX5" fmla="*/ 495953 w 541613"/>
                <a:gd name="connsiteY5" fmla="*/ 858086 h 891027"/>
                <a:gd name="connsiteX6" fmla="*/ 460235 w 541613"/>
                <a:gd name="connsiteY6" fmla="*/ 596148 h 891027"/>
                <a:gd name="connsiteX7" fmla="*/ 491191 w 541613"/>
                <a:gd name="connsiteY7" fmla="*/ 474704 h 891027"/>
                <a:gd name="connsiteX8" fmla="*/ 541197 w 541613"/>
                <a:gd name="connsiteY8" fmla="*/ 315161 h 891027"/>
                <a:gd name="connsiteX9" fmla="*/ 512622 w 541613"/>
                <a:gd name="connsiteY9" fmla="*/ 203242 h 891027"/>
                <a:gd name="connsiteX10" fmla="*/ 469760 w 541613"/>
                <a:gd name="connsiteY10" fmla="*/ 48461 h 891027"/>
                <a:gd name="connsiteX11" fmla="*/ 381653 w 541613"/>
                <a:gd name="connsiteY11" fmla="*/ 836 h 891027"/>
                <a:gd name="connsiteX12" fmla="*/ 234016 w 541613"/>
                <a:gd name="connsiteY12" fmla="*/ 79417 h 891027"/>
                <a:gd name="connsiteX13" fmla="*/ 155435 w 541613"/>
                <a:gd name="connsiteY13" fmla="*/ 7979 h 891027"/>
                <a:gd name="connsiteX0" fmla="*/ 234016 w 541613"/>
                <a:gd name="connsiteY0" fmla="*/ 79417 h 891027"/>
                <a:gd name="connsiteX1" fmla="*/ 150672 w 541613"/>
                <a:gd name="connsiteY1" fmla="*/ 293729 h 891027"/>
                <a:gd name="connsiteX2" fmla="*/ 22085 w 541613"/>
                <a:gd name="connsiteY2" fmla="*/ 515186 h 891027"/>
                <a:gd name="connsiteX3" fmla="*/ 22085 w 541613"/>
                <a:gd name="connsiteY3" fmla="*/ 743786 h 891027"/>
                <a:gd name="connsiteX4" fmla="*/ 241160 w 541613"/>
                <a:gd name="connsiteY4" fmla="*/ 874754 h 891027"/>
                <a:gd name="connsiteX5" fmla="*/ 495953 w 541613"/>
                <a:gd name="connsiteY5" fmla="*/ 858086 h 891027"/>
                <a:gd name="connsiteX6" fmla="*/ 460235 w 541613"/>
                <a:gd name="connsiteY6" fmla="*/ 596148 h 891027"/>
                <a:gd name="connsiteX7" fmla="*/ 491191 w 541613"/>
                <a:gd name="connsiteY7" fmla="*/ 474704 h 891027"/>
                <a:gd name="connsiteX8" fmla="*/ 541197 w 541613"/>
                <a:gd name="connsiteY8" fmla="*/ 315161 h 891027"/>
                <a:gd name="connsiteX9" fmla="*/ 512622 w 541613"/>
                <a:gd name="connsiteY9" fmla="*/ 203242 h 891027"/>
                <a:gd name="connsiteX10" fmla="*/ 469760 w 541613"/>
                <a:gd name="connsiteY10" fmla="*/ 48461 h 891027"/>
                <a:gd name="connsiteX11" fmla="*/ 381653 w 541613"/>
                <a:gd name="connsiteY11" fmla="*/ 836 h 891027"/>
                <a:gd name="connsiteX12" fmla="*/ 234016 w 541613"/>
                <a:gd name="connsiteY12" fmla="*/ 79417 h 891027"/>
                <a:gd name="connsiteX0" fmla="*/ 213362 w 520959"/>
                <a:gd name="connsiteY0" fmla="*/ 79417 h 906948"/>
                <a:gd name="connsiteX1" fmla="*/ 130018 w 520959"/>
                <a:gd name="connsiteY1" fmla="*/ 293729 h 906948"/>
                <a:gd name="connsiteX2" fmla="*/ 1431 w 520959"/>
                <a:gd name="connsiteY2" fmla="*/ 515186 h 906948"/>
                <a:gd name="connsiteX3" fmla="*/ 220506 w 520959"/>
                <a:gd name="connsiteY3" fmla="*/ 874754 h 906948"/>
                <a:gd name="connsiteX4" fmla="*/ 475299 w 520959"/>
                <a:gd name="connsiteY4" fmla="*/ 858086 h 906948"/>
                <a:gd name="connsiteX5" fmla="*/ 439581 w 520959"/>
                <a:gd name="connsiteY5" fmla="*/ 596148 h 906948"/>
                <a:gd name="connsiteX6" fmla="*/ 470537 w 520959"/>
                <a:gd name="connsiteY6" fmla="*/ 474704 h 906948"/>
                <a:gd name="connsiteX7" fmla="*/ 520543 w 520959"/>
                <a:gd name="connsiteY7" fmla="*/ 315161 h 906948"/>
                <a:gd name="connsiteX8" fmla="*/ 491968 w 520959"/>
                <a:gd name="connsiteY8" fmla="*/ 203242 h 906948"/>
                <a:gd name="connsiteX9" fmla="*/ 449106 w 520959"/>
                <a:gd name="connsiteY9" fmla="*/ 48461 h 906948"/>
                <a:gd name="connsiteX10" fmla="*/ 360999 w 520959"/>
                <a:gd name="connsiteY10" fmla="*/ 836 h 906948"/>
                <a:gd name="connsiteX11" fmla="*/ 213362 w 520959"/>
                <a:gd name="connsiteY11" fmla="*/ 79417 h 906948"/>
                <a:gd name="connsiteX0" fmla="*/ 224881 w 532478"/>
                <a:gd name="connsiteY0" fmla="*/ 79417 h 858703"/>
                <a:gd name="connsiteX1" fmla="*/ 141537 w 532478"/>
                <a:gd name="connsiteY1" fmla="*/ 293729 h 858703"/>
                <a:gd name="connsiteX2" fmla="*/ 12950 w 532478"/>
                <a:gd name="connsiteY2" fmla="*/ 515186 h 858703"/>
                <a:gd name="connsiteX3" fmla="*/ 486818 w 532478"/>
                <a:gd name="connsiteY3" fmla="*/ 858086 h 858703"/>
                <a:gd name="connsiteX4" fmla="*/ 451100 w 532478"/>
                <a:gd name="connsiteY4" fmla="*/ 596148 h 858703"/>
                <a:gd name="connsiteX5" fmla="*/ 482056 w 532478"/>
                <a:gd name="connsiteY5" fmla="*/ 474704 h 858703"/>
                <a:gd name="connsiteX6" fmla="*/ 532062 w 532478"/>
                <a:gd name="connsiteY6" fmla="*/ 315161 h 858703"/>
                <a:gd name="connsiteX7" fmla="*/ 503487 w 532478"/>
                <a:gd name="connsiteY7" fmla="*/ 203242 h 858703"/>
                <a:gd name="connsiteX8" fmla="*/ 460625 w 532478"/>
                <a:gd name="connsiteY8" fmla="*/ 48461 h 858703"/>
                <a:gd name="connsiteX9" fmla="*/ 372518 w 532478"/>
                <a:gd name="connsiteY9" fmla="*/ 836 h 858703"/>
                <a:gd name="connsiteX10" fmla="*/ 224881 w 532478"/>
                <a:gd name="connsiteY10" fmla="*/ 79417 h 858703"/>
                <a:gd name="connsiteX0" fmla="*/ 215637 w 523234"/>
                <a:gd name="connsiteY0" fmla="*/ 79417 h 719024"/>
                <a:gd name="connsiteX1" fmla="*/ 132293 w 523234"/>
                <a:gd name="connsiteY1" fmla="*/ 293729 h 719024"/>
                <a:gd name="connsiteX2" fmla="*/ 3706 w 523234"/>
                <a:gd name="connsiteY2" fmla="*/ 515186 h 719024"/>
                <a:gd name="connsiteX3" fmla="*/ 289080 w 523234"/>
                <a:gd name="connsiteY3" fmla="*/ 717718 h 719024"/>
                <a:gd name="connsiteX4" fmla="*/ 441856 w 523234"/>
                <a:gd name="connsiteY4" fmla="*/ 596148 h 719024"/>
                <a:gd name="connsiteX5" fmla="*/ 472812 w 523234"/>
                <a:gd name="connsiteY5" fmla="*/ 474704 h 719024"/>
                <a:gd name="connsiteX6" fmla="*/ 522818 w 523234"/>
                <a:gd name="connsiteY6" fmla="*/ 315161 h 719024"/>
                <a:gd name="connsiteX7" fmla="*/ 494243 w 523234"/>
                <a:gd name="connsiteY7" fmla="*/ 203242 h 719024"/>
                <a:gd name="connsiteX8" fmla="*/ 451381 w 523234"/>
                <a:gd name="connsiteY8" fmla="*/ 48461 h 719024"/>
                <a:gd name="connsiteX9" fmla="*/ 363274 w 523234"/>
                <a:gd name="connsiteY9" fmla="*/ 836 h 719024"/>
                <a:gd name="connsiteX10" fmla="*/ 215637 w 523234"/>
                <a:gd name="connsiteY10" fmla="*/ 79417 h 719024"/>
                <a:gd name="connsiteX0" fmla="*/ 172855 w 480452"/>
                <a:gd name="connsiteY0" fmla="*/ 79417 h 719024"/>
                <a:gd name="connsiteX1" fmla="*/ 89511 w 480452"/>
                <a:gd name="connsiteY1" fmla="*/ 293729 h 719024"/>
                <a:gd name="connsiteX2" fmla="*/ 5040 w 480452"/>
                <a:gd name="connsiteY2" fmla="*/ 515186 h 719024"/>
                <a:gd name="connsiteX3" fmla="*/ 246298 w 480452"/>
                <a:gd name="connsiteY3" fmla="*/ 717718 h 719024"/>
                <a:gd name="connsiteX4" fmla="*/ 399074 w 480452"/>
                <a:gd name="connsiteY4" fmla="*/ 596148 h 719024"/>
                <a:gd name="connsiteX5" fmla="*/ 430030 w 480452"/>
                <a:gd name="connsiteY5" fmla="*/ 474704 h 719024"/>
                <a:gd name="connsiteX6" fmla="*/ 480036 w 480452"/>
                <a:gd name="connsiteY6" fmla="*/ 315161 h 719024"/>
                <a:gd name="connsiteX7" fmla="*/ 451461 w 480452"/>
                <a:gd name="connsiteY7" fmla="*/ 203242 h 719024"/>
                <a:gd name="connsiteX8" fmla="*/ 408599 w 480452"/>
                <a:gd name="connsiteY8" fmla="*/ 48461 h 719024"/>
                <a:gd name="connsiteX9" fmla="*/ 320492 w 480452"/>
                <a:gd name="connsiteY9" fmla="*/ 836 h 719024"/>
                <a:gd name="connsiteX10" fmla="*/ 172855 w 480452"/>
                <a:gd name="connsiteY10" fmla="*/ 79417 h 719024"/>
                <a:gd name="connsiteX0" fmla="*/ 170000 w 477597"/>
                <a:gd name="connsiteY0" fmla="*/ 79417 h 719024"/>
                <a:gd name="connsiteX1" fmla="*/ 126761 w 477597"/>
                <a:gd name="connsiteY1" fmla="*/ 309771 h 719024"/>
                <a:gd name="connsiteX2" fmla="*/ 2185 w 477597"/>
                <a:gd name="connsiteY2" fmla="*/ 515186 h 719024"/>
                <a:gd name="connsiteX3" fmla="*/ 243443 w 477597"/>
                <a:gd name="connsiteY3" fmla="*/ 717718 h 719024"/>
                <a:gd name="connsiteX4" fmla="*/ 396219 w 477597"/>
                <a:gd name="connsiteY4" fmla="*/ 596148 h 719024"/>
                <a:gd name="connsiteX5" fmla="*/ 427175 w 477597"/>
                <a:gd name="connsiteY5" fmla="*/ 474704 h 719024"/>
                <a:gd name="connsiteX6" fmla="*/ 477181 w 477597"/>
                <a:gd name="connsiteY6" fmla="*/ 315161 h 719024"/>
                <a:gd name="connsiteX7" fmla="*/ 448606 w 477597"/>
                <a:gd name="connsiteY7" fmla="*/ 203242 h 719024"/>
                <a:gd name="connsiteX8" fmla="*/ 405744 w 477597"/>
                <a:gd name="connsiteY8" fmla="*/ 48461 h 719024"/>
                <a:gd name="connsiteX9" fmla="*/ 317637 w 477597"/>
                <a:gd name="connsiteY9" fmla="*/ 836 h 719024"/>
                <a:gd name="connsiteX10" fmla="*/ 170000 w 477597"/>
                <a:gd name="connsiteY10" fmla="*/ 79417 h 719024"/>
                <a:gd name="connsiteX0" fmla="*/ 170000 w 478153"/>
                <a:gd name="connsiteY0" fmla="*/ 83503 h 723110"/>
                <a:gd name="connsiteX1" fmla="*/ 126761 w 478153"/>
                <a:gd name="connsiteY1" fmla="*/ 313857 h 723110"/>
                <a:gd name="connsiteX2" fmla="*/ 2185 w 478153"/>
                <a:gd name="connsiteY2" fmla="*/ 519272 h 723110"/>
                <a:gd name="connsiteX3" fmla="*/ 243443 w 478153"/>
                <a:gd name="connsiteY3" fmla="*/ 721804 h 723110"/>
                <a:gd name="connsiteX4" fmla="*/ 396219 w 478153"/>
                <a:gd name="connsiteY4" fmla="*/ 600234 h 723110"/>
                <a:gd name="connsiteX5" fmla="*/ 427175 w 478153"/>
                <a:gd name="connsiteY5" fmla="*/ 478790 h 723110"/>
                <a:gd name="connsiteX6" fmla="*/ 477181 w 478153"/>
                <a:gd name="connsiteY6" fmla="*/ 319247 h 723110"/>
                <a:gd name="connsiteX7" fmla="*/ 448606 w 478153"/>
                <a:gd name="connsiteY7" fmla="*/ 207328 h 723110"/>
                <a:gd name="connsiteX8" fmla="*/ 317637 w 478153"/>
                <a:gd name="connsiteY8" fmla="*/ 4922 h 723110"/>
                <a:gd name="connsiteX9" fmla="*/ 170000 w 478153"/>
                <a:gd name="connsiteY9" fmla="*/ 83503 h 723110"/>
                <a:gd name="connsiteX0" fmla="*/ 170000 w 480868"/>
                <a:gd name="connsiteY0" fmla="*/ 90470 h 730077"/>
                <a:gd name="connsiteX1" fmla="*/ 126761 w 480868"/>
                <a:gd name="connsiteY1" fmla="*/ 320824 h 730077"/>
                <a:gd name="connsiteX2" fmla="*/ 2185 w 480868"/>
                <a:gd name="connsiteY2" fmla="*/ 526239 h 730077"/>
                <a:gd name="connsiteX3" fmla="*/ 243443 w 480868"/>
                <a:gd name="connsiteY3" fmla="*/ 728771 h 730077"/>
                <a:gd name="connsiteX4" fmla="*/ 396219 w 480868"/>
                <a:gd name="connsiteY4" fmla="*/ 607201 h 730077"/>
                <a:gd name="connsiteX5" fmla="*/ 427175 w 480868"/>
                <a:gd name="connsiteY5" fmla="*/ 485757 h 730077"/>
                <a:gd name="connsiteX6" fmla="*/ 477181 w 480868"/>
                <a:gd name="connsiteY6" fmla="*/ 326214 h 730077"/>
                <a:gd name="connsiteX7" fmla="*/ 317637 w 480868"/>
                <a:gd name="connsiteY7" fmla="*/ 11889 h 730077"/>
                <a:gd name="connsiteX8" fmla="*/ 170000 w 480868"/>
                <a:gd name="connsiteY8" fmla="*/ 90470 h 730077"/>
                <a:gd name="connsiteX0" fmla="*/ 170000 w 478795"/>
                <a:gd name="connsiteY0" fmla="*/ 55988 h 695595"/>
                <a:gd name="connsiteX1" fmla="*/ 126761 w 478795"/>
                <a:gd name="connsiteY1" fmla="*/ 286342 h 695595"/>
                <a:gd name="connsiteX2" fmla="*/ 2185 w 478795"/>
                <a:gd name="connsiteY2" fmla="*/ 491757 h 695595"/>
                <a:gd name="connsiteX3" fmla="*/ 243443 w 478795"/>
                <a:gd name="connsiteY3" fmla="*/ 694289 h 695595"/>
                <a:gd name="connsiteX4" fmla="*/ 396219 w 478795"/>
                <a:gd name="connsiteY4" fmla="*/ 572719 h 695595"/>
                <a:gd name="connsiteX5" fmla="*/ 427175 w 478795"/>
                <a:gd name="connsiteY5" fmla="*/ 451275 h 695595"/>
                <a:gd name="connsiteX6" fmla="*/ 477181 w 478795"/>
                <a:gd name="connsiteY6" fmla="*/ 291732 h 695595"/>
                <a:gd name="connsiteX7" fmla="*/ 361753 w 478795"/>
                <a:gd name="connsiteY7" fmla="*/ 17512 h 695595"/>
                <a:gd name="connsiteX8" fmla="*/ 170000 w 478795"/>
                <a:gd name="connsiteY8" fmla="*/ 55988 h 695595"/>
                <a:gd name="connsiteX0" fmla="*/ 170000 w 514321"/>
                <a:gd name="connsiteY0" fmla="*/ 52731 h 692338"/>
                <a:gd name="connsiteX1" fmla="*/ 126761 w 514321"/>
                <a:gd name="connsiteY1" fmla="*/ 283085 h 692338"/>
                <a:gd name="connsiteX2" fmla="*/ 2185 w 514321"/>
                <a:gd name="connsiteY2" fmla="*/ 488500 h 692338"/>
                <a:gd name="connsiteX3" fmla="*/ 243443 w 514321"/>
                <a:gd name="connsiteY3" fmla="*/ 691032 h 692338"/>
                <a:gd name="connsiteX4" fmla="*/ 396219 w 514321"/>
                <a:gd name="connsiteY4" fmla="*/ 569462 h 692338"/>
                <a:gd name="connsiteX5" fmla="*/ 427175 w 514321"/>
                <a:gd name="connsiteY5" fmla="*/ 448018 h 692338"/>
                <a:gd name="connsiteX6" fmla="*/ 513275 w 514321"/>
                <a:gd name="connsiteY6" fmla="*/ 244359 h 692338"/>
                <a:gd name="connsiteX7" fmla="*/ 361753 w 514321"/>
                <a:gd name="connsiteY7" fmla="*/ 14255 h 692338"/>
                <a:gd name="connsiteX8" fmla="*/ 170000 w 514321"/>
                <a:gd name="connsiteY8" fmla="*/ 52731 h 692338"/>
                <a:gd name="connsiteX0" fmla="*/ 170000 w 514321"/>
                <a:gd name="connsiteY0" fmla="*/ 13236 h 652843"/>
                <a:gd name="connsiteX1" fmla="*/ 126761 w 514321"/>
                <a:gd name="connsiteY1" fmla="*/ 243590 h 652843"/>
                <a:gd name="connsiteX2" fmla="*/ 2185 w 514321"/>
                <a:gd name="connsiteY2" fmla="*/ 449005 h 652843"/>
                <a:gd name="connsiteX3" fmla="*/ 243443 w 514321"/>
                <a:gd name="connsiteY3" fmla="*/ 651537 h 652843"/>
                <a:gd name="connsiteX4" fmla="*/ 396219 w 514321"/>
                <a:gd name="connsiteY4" fmla="*/ 529967 h 652843"/>
                <a:gd name="connsiteX5" fmla="*/ 427175 w 514321"/>
                <a:gd name="connsiteY5" fmla="*/ 408523 h 652843"/>
                <a:gd name="connsiteX6" fmla="*/ 513275 w 514321"/>
                <a:gd name="connsiteY6" fmla="*/ 204864 h 652843"/>
                <a:gd name="connsiteX7" fmla="*/ 361753 w 514321"/>
                <a:gd name="connsiteY7" fmla="*/ 46950 h 652843"/>
                <a:gd name="connsiteX8" fmla="*/ 170000 w 514321"/>
                <a:gd name="connsiteY8" fmla="*/ 13236 h 652843"/>
                <a:gd name="connsiteX0" fmla="*/ 170000 w 514213"/>
                <a:gd name="connsiteY0" fmla="*/ 13236 h 654155"/>
                <a:gd name="connsiteX1" fmla="*/ 126761 w 514213"/>
                <a:gd name="connsiteY1" fmla="*/ 243590 h 654155"/>
                <a:gd name="connsiteX2" fmla="*/ 2185 w 514213"/>
                <a:gd name="connsiteY2" fmla="*/ 449005 h 654155"/>
                <a:gd name="connsiteX3" fmla="*/ 243443 w 514213"/>
                <a:gd name="connsiteY3" fmla="*/ 651537 h 654155"/>
                <a:gd name="connsiteX4" fmla="*/ 456377 w 514213"/>
                <a:gd name="connsiteY4" fmla="*/ 554030 h 654155"/>
                <a:gd name="connsiteX5" fmla="*/ 427175 w 514213"/>
                <a:gd name="connsiteY5" fmla="*/ 408523 h 654155"/>
                <a:gd name="connsiteX6" fmla="*/ 513275 w 514213"/>
                <a:gd name="connsiteY6" fmla="*/ 204864 h 654155"/>
                <a:gd name="connsiteX7" fmla="*/ 361753 w 514213"/>
                <a:gd name="connsiteY7" fmla="*/ 46950 h 654155"/>
                <a:gd name="connsiteX8" fmla="*/ 170000 w 514213"/>
                <a:gd name="connsiteY8" fmla="*/ 13236 h 654155"/>
                <a:gd name="connsiteX0" fmla="*/ 169744 w 513957"/>
                <a:gd name="connsiteY0" fmla="*/ 13236 h 623187"/>
                <a:gd name="connsiteX1" fmla="*/ 126505 w 513957"/>
                <a:gd name="connsiteY1" fmla="*/ 243590 h 623187"/>
                <a:gd name="connsiteX2" fmla="*/ 1929 w 513957"/>
                <a:gd name="connsiteY2" fmla="*/ 449005 h 623187"/>
                <a:gd name="connsiteX3" fmla="*/ 235166 w 513957"/>
                <a:gd name="connsiteY3" fmla="*/ 619452 h 623187"/>
                <a:gd name="connsiteX4" fmla="*/ 456121 w 513957"/>
                <a:gd name="connsiteY4" fmla="*/ 554030 h 623187"/>
                <a:gd name="connsiteX5" fmla="*/ 426919 w 513957"/>
                <a:gd name="connsiteY5" fmla="*/ 408523 h 623187"/>
                <a:gd name="connsiteX6" fmla="*/ 513019 w 513957"/>
                <a:gd name="connsiteY6" fmla="*/ 204864 h 623187"/>
                <a:gd name="connsiteX7" fmla="*/ 361497 w 513957"/>
                <a:gd name="connsiteY7" fmla="*/ 46950 h 623187"/>
                <a:gd name="connsiteX8" fmla="*/ 169744 w 513957"/>
                <a:gd name="connsiteY8" fmla="*/ 13236 h 623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957" h="623187">
                  <a:moveTo>
                    <a:pt x="169744" y="13236"/>
                  </a:moveTo>
                  <a:cubicBezTo>
                    <a:pt x="130579" y="46009"/>
                    <a:pt x="154474" y="170962"/>
                    <a:pt x="126505" y="243590"/>
                  </a:cubicBezTo>
                  <a:cubicBezTo>
                    <a:pt x="98536" y="316218"/>
                    <a:pt x="-16181" y="386361"/>
                    <a:pt x="1929" y="449005"/>
                  </a:cubicBezTo>
                  <a:cubicBezTo>
                    <a:pt x="20039" y="511649"/>
                    <a:pt x="159467" y="601948"/>
                    <a:pt x="235166" y="619452"/>
                  </a:cubicBezTo>
                  <a:cubicBezTo>
                    <a:pt x="310865" y="636956"/>
                    <a:pt x="424162" y="589185"/>
                    <a:pt x="456121" y="554030"/>
                  </a:cubicBezTo>
                  <a:cubicBezTo>
                    <a:pt x="488080" y="518875"/>
                    <a:pt x="417436" y="466717"/>
                    <a:pt x="426919" y="408523"/>
                  </a:cubicBezTo>
                  <a:cubicBezTo>
                    <a:pt x="436402" y="350329"/>
                    <a:pt x="523923" y="265126"/>
                    <a:pt x="513019" y="204864"/>
                  </a:cubicBezTo>
                  <a:cubicBezTo>
                    <a:pt x="502115" y="144602"/>
                    <a:pt x="418710" y="78888"/>
                    <a:pt x="361497" y="46950"/>
                  </a:cubicBezTo>
                  <a:cubicBezTo>
                    <a:pt x="304285" y="15012"/>
                    <a:pt x="208909" y="-19537"/>
                    <a:pt x="169744" y="13236"/>
                  </a:cubicBezTo>
                  <a:close/>
                </a:path>
              </a:pathLst>
            </a:custGeom>
            <a:solidFill>
              <a:srgbClr val="E4E0DC"/>
            </a:solidFill>
            <a:ln w="31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200" name="Forme libre 387">
              <a:extLst>
                <a:ext uri="{FF2B5EF4-FFF2-40B4-BE49-F238E27FC236}">
                  <a16:creationId xmlns:a16="http://schemas.microsoft.com/office/drawing/2014/main" id="{74CDAE75-DCC8-4137-B052-CE737B95AC33}"/>
                </a:ext>
              </a:extLst>
            </p:cNvPr>
            <p:cNvSpPr/>
            <p:nvPr/>
          </p:nvSpPr>
          <p:spPr>
            <a:xfrm>
              <a:off x="9675737" y="2982289"/>
              <a:ext cx="816149" cy="1192669"/>
            </a:xfrm>
            <a:custGeom>
              <a:avLst/>
              <a:gdLst>
                <a:gd name="connsiteX0" fmla="*/ 96911 w 328337"/>
                <a:gd name="connsiteY0" fmla="*/ 67699 h 606041"/>
                <a:gd name="connsiteX1" fmla="*/ 104054 w 328337"/>
                <a:gd name="connsiteY1" fmla="*/ 210574 h 606041"/>
                <a:gd name="connsiteX2" fmla="*/ 15948 w 328337"/>
                <a:gd name="connsiteY2" fmla="*/ 334399 h 606041"/>
                <a:gd name="connsiteX3" fmla="*/ 11186 w 328337"/>
                <a:gd name="connsiteY3" fmla="*/ 493942 h 606041"/>
                <a:gd name="connsiteX4" fmla="*/ 132629 w 328337"/>
                <a:gd name="connsiteY4" fmla="*/ 605861 h 606041"/>
                <a:gd name="connsiteX5" fmla="*/ 227879 w 328337"/>
                <a:gd name="connsiteY5" fmla="*/ 515374 h 606041"/>
                <a:gd name="connsiteX6" fmla="*/ 189779 w 328337"/>
                <a:gd name="connsiteY6" fmla="*/ 341542 h 606041"/>
                <a:gd name="connsiteX7" fmla="*/ 263598 w 328337"/>
                <a:gd name="connsiteY7" fmla="*/ 272486 h 606041"/>
                <a:gd name="connsiteX8" fmla="*/ 325511 w 328337"/>
                <a:gd name="connsiteY8" fmla="*/ 101036 h 606041"/>
                <a:gd name="connsiteX9" fmla="*/ 168348 w 328337"/>
                <a:gd name="connsiteY9" fmla="*/ 1024 h 606041"/>
                <a:gd name="connsiteX10" fmla="*/ 96911 w 328337"/>
                <a:gd name="connsiteY10" fmla="*/ 67699 h 606041"/>
                <a:gd name="connsiteX0" fmla="*/ 85922 w 317348"/>
                <a:gd name="connsiteY0" fmla="*/ 67699 h 606041"/>
                <a:gd name="connsiteX1" fmla="*/ 93065 w 317348"/>
                <a:gd name="connsiteY1" fmla="*/ 210574 h 606041"/>
                <a:gd name="connsiteX2" fmla="*/ 197 w 317348"/>
                <a:gd name="connsiteY2" fmla="*/ 493942 h 606041"/>
                <a:gd name="connsiteX3" fmla="*/ 121640 w 317348"/>
                <a:gd name="connsiteY3" fmla="*/ 605861 h 606041"/>
                <a:gd name="connsiteX4" fmla="*/ 216890 w 317348"/>
                <a:gd name="connsiteY4" fmla="*/ 515374 h 606041"/>
                <a:gd name="connsiteX5" fmla="*/ 178790 w 317348"/>
                <a:gd name="connsiteY5" fmla="*/ 341542 h 606041"/>
                <a:gd name="connsiteX6" fmla="*/ 252609 w 317348"/>
                <a:gd name="connsiteY6" fmla="*/ 272486 h 606041"/>
                <a:gd name="connsiteX7" fmla="*/ 314522 w 317348"/>
                <a:gd name="connsiteY7" fmla="*/ 101036 h 606041"/>
                <a:gd name="connsiteX8" fmla="*/ 157359 w 317348"/>
                <a:gd name="connsiteY8" fmla="*/ 1024 h 606041"/>
                <a:gd name="connsiteX9" fmla="*/ 85922 w 317348"/>
                <a:gd name="connsiteY9" fmla="*/ 67699 h 606041"/>
                <a:gd name="connsiteX0" fmla="*/ 97932 w 329358"/>
                <a:gd name="connsiteY0" fmla="*/ 67699 h 609034"/>
                <a:gd name="connsiteX1" fmla="*/ 105075 w 329358"/>
                <a:gd name="connsiteY1" fmla="*/ 210574 h 609034"/>
                <a:gd name="connsiteX2" fmla="*/ 175 w 329358"/>
                <a:gd name="connsiteY2" fmla="*/ 405710 h 609034"/>
                <a:gd name="connsiteX3" fmla="*/ 133650 w 329358"/>
                <a:gd name="connsiteY3" fmla="*/ 605861 h 609034"/>
                <a:gd name="connsiteX4" fmla="*/ 228900 w 329358"/>
                <a:gd name="connsiteY4" fmla="*/ 515374 h 609034"/>
                <a:gd name="connsiteX5" fmla="*/ 190800 w 329358"/>
                <a:gd name="connsiteY5" fmla="*/ 341542 h 609034"/>
                <a:gd name="connsiteX6" fmla="*/ 264619 w 329358"/>
                <a:gd name="connsiteY6" fmla="*/ 272486 h 609034"/>
                <a:gd name="connsiteX7" fmla="*/ 326532 w 329358"/>
                <a:gd name="connsiteY7" fmla="*/ 101036 h 609034"/>
                <a:gd name="connsiteX8" fmla="*/ 169369 w 329358"/>
                <a:gd name="connsiteY8" fmla="*/ 1024 h 609034"/>
                <a:gd name="connsiteX9" fmla="*/ 97932 w 329358"/>
                <a:gd name="connsiteY9" fmla="*/ 67699 h 609034"/>
                <a:gd name="connsiteX0" fmla="*/ 97932 w 329358"/>
                <a:gd name="connsiteY0" fmla="*/ 67699 h 609034"/>
                <a:gd name="connsiteX1" fmla="*/ 105075 w 329358"/>
                <a:gd name="connsiteY1" fmla="*/ 210574 h 609034"/>
                <a:gd name="connsiteX2" fmla="*/ 175 w 329358"/>
                <a:gd name="connsiteY2" fmla="*/ 405710 h 609034"/>
                <a:gd name="connsiteX3" fmla="*/ 133650 w 329358"/>
                <a:gd name="connsiteY3" fmla="*/ 605861 h 609034"/>
                <a:gd name="connsiteX4" fmla="*/ 228900 w 329358"/>
                <a:gd name="connsiteY4" fmla="*/ 515374 h 609034"/>
                <a:gd name="connsiteX5" fmla="*/ 190800 w 329358"/>
                <a:gd name="connsiteY5" fmla="*/ 341542 h 609034"/>
                <a:gd name="connsiteX6" fmla="*/ 264619 w 329358"/>
                <a:gd name="connsiteY6" fmla="*/ 272486 h 609034"/>
                <a:gd name="connsiteX7" fmla="*/ 326532 w 329358"/>
                <a:gd name="connsiteY7" fmla="*/ 101036 h 609034"/>
                <a:gd name="connsiteX8" fmla="*/ 169369 w 329358"/>
                <a:gd name="connsiteY8" fmla="*/ 1024 h 609034"/>
                <a:gd name="connsiteX9" fmla="*/ 97932 w 329358"/>
                <a:gd name="connsiteY9" fmla="*/ 67699 h 609034"/>
                <a:gd name="connsiteX0" fmla="*/ 97932 w 329358"/>
                <a:gd name="connsiteY0" fmla="*/ 67699 h 609034"/>
                <a:gd name="connsiteX1" fmla="*/ 105075 w 329358"/>
                <a:gd name="connsiteY1" fmla="*/ 210574 h 609034"/>
                <a:gd name="connsiteX2" fmla="*/ 175 w 329358"/>
                <a:gd name="connsiteY2" fmla="*/ 405710 h 609034"/>
                <a:gd name="connsiteX3" fmla="*/ 133650 w 329358"/>
                <a:gd name="connsiteY3" fmla="*/ 605861 h 609034"/>
                <a:gd name="connsiteX4" fmla="*/ 228900 w 329358"/>
                <a:gd name="connsiteY4" fmla="*/ 515374 h 609034"/>
                <a:gd name="connsiteX5" fmla="*/ 190800 w 329358"/>
                <a:gd name="connsiteY5" fmla="*/ 341542 h 609034"/>
                <a:gd name="connsiteX6" fmla="*/ 264619 w 329358"/>
                <a:gd name="connsiteY6" fmla="*/ 272486 h 609034"/>
                <a:gd name="connsiteX7" fmla="*/ 326532 w 329358"/>
                <a:gd name="connsiteY7" fmla="*/ 101036 h 609034"/>
                <a:gd name="connsiteX8" fmla="*/ 169369 w 329358"/>
                <a:gd name="connsiteY8" fmla="*/ 1024 h 609034"/>
                <a:gd name="connsiteX9" fmla="*/ 97932 w 329358"/>
                <a:gd name="connsiteY9" fmla="*/ 67699 h 609034"/>
                <a:gd name="connsiteX0" fmla="*/ 97932 w 326608"/>
                <a:gd name="connsiteY0" fmla="*/ 67699 h 609034"/>
                <a:gd name="connsiteX1" fmla="*/ 105075 w 326608"/>
                <a:gd name="connsiteY1" fmla="*/ 210574 h 609034"/>
                <a:gd name="connsiteX2" fmla="*/ 175 w 326608"/>
                <a:gd name="connsiteY2" fmla="*/ 405710 h 609034"/>
                <a:gd name="connsiteX3" fmla="*/ 133650 w 326608"/>
                <a:gd name="connsiteY3" fmla="*/ 605861 h 609034"/>
                <a:gd name="connsiteX4" fmla="*/ 228900 w 326608"/>
                <a:gd name="connsiteY4" fmla="*/ 515374 h 609034"/>
                <a:gd name="connsiteX5" fmla="*/ 190800 w 326608"/>
                <a:gd name="connsiteY5" fmla="*/ 341542 h 609034"/>
                <a:gd name="connsiteX6" fmla="*/ 326532 w 326608"/>
                <a:gd name="connsiteY6" fmla="*/ 101036 h 609034"/>
                <a:gd name="connsiteX7" fmla="*/ 169369 w 326608"/>
                <a:gd name="connsiteY7" fmla="*/ 1024 h 609034"/>
                <a:gd name="connsiteX8" fmla="*/ 97932 w 326608"/>
                <a:gd name="connsiteY8" fmla="*/ 67699 h 609034"/>
                <a:gd name="connsiteX0" fmla="*/ 97932 w 330617"/>
                <a:gd name="connsiteY0" fmla="*/ 70352 h 611687"/>
                <a:gd name="connsiteX1" fmla="*/ 105075 w 330617"/>
                <a:gd name="connsiteY1" fmla="*/ 213227 h 611687"/>
                <a:gd name="connsiteX2" fmla="*/ 175 w 330617"/>
                <a:gd name="connsiteY2" fmla="*/ 408363 h 611687"/>
                <a:gd name="connsiteX3" fmla="*/ 133650 w 330617"/>
                <a:gd name="connsiteY3" fmla="*/ 608514 h 611687"/>
                <a:gd name="connsiteX4" fmla="*/ 228900 w 330617"/>
                <a:gd name="connsiteY4" fmla="*/ 518027 h 611687"/>
                <a:gd name="connsiteX5" fmla="*/ 190800 w 330617"/>
                <a:gd name="connsiteY5" fmla="*/ 344195 h 611687"/>
                <a:gd name="connsiteX6" fmla="*/ 330543 w 330617"/>
                <a:gd name="connsiteY6" fmla="*/ 175879 h 611687"/>
                <a:gd name="connsiteX7" fmla="*/ 169369 w 330617"/>
                <a:gd name="connsiteY7" fmla="*/ 3677 h 611687"/>
                <a:gd name="connsiteX8" fmla="*/ 97932 w 330617"/>
                <a:gd name="connsiteY8" fmla="*/ 70352 h 611687"/>
                <a:gd name="connsiteX0" fmla="*/ 97932 w 330617"/>
                <a:gd name="connsiteY0" fmla="*/ 70352 h 611687"/>
                <a:gd name="connsiteX1" fmla="*/ 105075 w 330617"/>
                <a:gd name="connsiteY1" fmla="*/ 213227 h 611687"/>
                <a:gd name="connsiteX2" fmla="*/ 175 w 330617"/>
                <a:gd name="connsiteY2" fmla="*/ 408363 h 611687"/>
                <a:gd name="connsiteX3" fmla="*/ 133650 w 330617"/>
                <a:gd name="connsiteY3" fmla="*/ 608514 h 611687"/>
                <a:gd name="connsiteX4" fmla="*/ 228900 w 330617"/>
                <a:gd name="connsiteY4" fmla="*/ 518027 h 611687"/>
                <a:gd name="connsiteX5" fmla="*/ 190800 w 330617"/>
                <a:gd name="connsiteY5" fmla="*/ 344195 h 611687"/>
                <a:gd name="connsiteX6" fmla="*/ 330543 w 330617"/>
                <a:gd name="connsiteY6" fmla="*/ 175879 h 611687"/>
                <a:gd name="connsiteX7" fmla="*/ 169369 w 330617"/>
                <a:gd name="connsiteY7" fmla="*/ 3677 h 611687"/>
                <a:gd name="connsiteX8" fmla="*/ 97932 w 330617"/>
                <a:gd name="connsiteY8" fmla="*/ 70352 h 611687"/>
                <a:gd name="connsiteX0" fmla="*/ 97932 w 330617"/>
                <a:gd name="connsiteY0" fmla="*/ 70352 h 611687"/>
                <a:gd name="connsiteX1" fmla="*/ 105075 w 330617"/>
                <a:gd name="connsiteY1" fmla="*/ 213227 h 611687"/>
                <a:gd name="connsiteX2" fmla="*/ 175 w 330617"/>
                <a:gd name="connsiteY2" fmla="*/ 408363 h 611687"/>
                <a:gd name="connsiteX3" fmla="*/ 133650 w 330617"/>
                <a:gd name="connsiteY3" fmla="*/ 608514 h 611687"/>
                <a:gd name="connsiteX4" fmla="*/ 228900 w 330617"/>
                <a:gd name="connsiteY4" fmla="*/ 518027 h 611687"/>
                <a:gd name="connsiteX5" fmla="*/ 190800 w 330617"/>
                <a:gd name="connsiteY5" fmla="*/ 344195 h 611687"/>
                <a:gd name="connsiteX6" fmla="*/ 330543 w 330617"/>
                <a:gd name="connsiteY6" fmla="*/ 175879 h 611687"/>
                <a:gd name="connsiteX7" fmla="*/ 169369 w 330617"/>
                <a:gd name="connsiteY7" fmla="*/ 3677 h 611687"/>
                <a:gd name="connsiteX8" fmla="*/ 97932 w 330617"/>
                <a:gd name="connsiteY8" fmla="*/ 70352 h 611687"/>
                <a:gd name="connsiteX0" fmla="*/ 97932 w 330617"/>
                <a:gd name="connsiteY0" fmla="*/ 67917 h 609252"/>
                <a:gd name="connsiteX1" fmla="*/ 105075 w 330617"/>
                <a:gd name="connsiteY1" fmla="*/ 210792 h 609252"/>
                <a:gd name="connsiteX2" fmla="*/ 175 w 330617"/>
                <a:gd name="connsiteY2" fmla="*/ 405928 h 609252"/>
                <a:gd name="connsiteX3" fmla="*/ 133650 w 330617"/>
                <a:gd name="connsiteY3" fmla="*/ 606079 h 609252"/>
                <a:gd name="connsiteX4" fmla="*/ 228900 w 330617"/>
                <a:gd name="connsiteY4" fmla="*/ 515592 h 609252"/>
                <a:gd name="connsiteX5" fmla="*/ 190800 w 330617"/>
                <a:gd name="connsiteY5" fmla="*/ 341760 h 609252"/>
                <a:gd name="connsiteX6" fmla="*/ 330543 w 330617"/>
                <a:gd name="connsiteY6" fmla="*/ 121307 h 609252"/>
                <a:gd name="connsiteX7" fmla="*/ 169369 w 330617"/>
                <a:gd name="connsiteY7" fmla="*/ 1242 h 609252"/>
                <a:gd name="connsiteX8" fmla="*/ 97932 w 330617"/>
                <a:gd name="connsiteY8" fmla="*/ 67917 h 609252"/>
                <a:gd name="connsiteX0" fmla="*/ 97932 w 330617"/>
                <a:gd name="connsiteY0" fmla="*/ 67917 h 606640"/>
                <a:gd name="connsiteX1" fmla="*/ 105075 w 330617"/>
                <a:gd name="connsiteY1" fmla="*/ 210792 h 606640"/>
                <a:gd name="connsiteX2" fmla="*/ 175 w 330617"/>
                <a:gd name="connsiteY2" fmla="*/ 405928 h 606640"/>
                <a:gd name="connsiteX3" fmla="*/ 133650 w 330617"/>
                <a:gd name="connsiteY3" fmla="*/ 606079 h 606640"/>
                <a:gd name="connsiteX4" fmla="*/ 190800 w 330617"/>
                <a:gd name="connsiteY4" fmla="*/ 341760 h 606640"/>
                <a:gd name="connsiteX5" fmla="*/ 330543 w 330617"/>
                <a:gd name="connsiteY5" fmla="*/ 121307 h 606640"/>
                <a:gd name="connsiteX6" fmla="*/ 169369 w 330617"/>
                <a:gd name="connsiteY6" fmla="*/ 1242 h 606640"/>
                <a:gd name="connsiteX7" fmla="*/ 97932 w 330617"/>
                <a:gd name="connsiteY7" fmla="*/ 67917 h 606640"/>
                <a:gd name="connsiteX0" fmla="*/ 98765 w 331455"/>
                <a:gd name="connsiteY0" fmla="*/ 67917 h 479563"/>
                <a:gd name="connsiteX1" fmla="*/ 105908 w 331455"/>
                <a:gd name="connsiteY1" fmla="*/ 210792 h 479563"/>
                <a:gd name="connsiteX2" fmla="*/ 1008 w 331455"/>
                <a:gd name="connsiteY2" fmla="*/ 405928 h 479563"/>
                <a:gd name="connsiteX3" fmla="*/ 178599 w 331455"/>
                <a:gd name="connsiteY3" fmla="*/ 477742 h 479563"/>
                <a:gd name="connsiteX4" fmla="*/ 191633 w 331455"/>
                <a:gd name="connsiteY4" fmla="*/ 341760 h 479563"/>
                <a:gd name="connsiteX5" fmla="*/ 331376 w 331455"/>
                <a:gd name="connsiteY5" fmla="*/ 121307 h 479563"/>
                <a:gd name="connsiteX6" fmla="*/ 170202 w 331455"/>
                <a:gd name="connsiteY6" fmla="*/ 1242 h 479563"/>
                <a:gd name="connsiteX7" fmla="*/ 98765 w 331455"/>
                <a:gd name="connsiteY7" fmla="*/ 67917 h 479563"/>
                <a:gd name="connsiteX0" fmla="*/ 98765 w 331427"/>
                <a:gd name="connsiteY0" fmla="*/ 67917 h 479935"/>
                <a:gd name="connsiteX1" fmla="*/ 105908 w 331427"/>
                <a:gd name="connsiteY1" fmla="*/ 210792 h 479935"/>
                <a:gd name="connsiteX2" fmla="*/ 1008 w 331427"/>
                <a:gd name="connsiteY2" fmla="*/ 405928 h 479935"/>
                <a:gd name="connsiteX3" fmla="*/ 178599 w 331427"/>
                <a:gd name="connsiteY3" fmla="*/ 477742 h 479935"/>
                <a:gd name="connsiteX4" fmla="*/ 187622 w 331427"/>
                <a:gd name="connsiteY4" fmla="*/ 333739 h 479935"/>
                <a:gd name="connsiteX5" fmla="*/ 331376 w 331427"/>
                <a:gd name="connsiteY5" fmla="*/ 121307 h 479935"/>
                <a:gd name="connsiteX6" fmla="*/ 170202 w 331427"/>
                <a:gd name="connsiteY6" fmla="*/ 1242 h 479935"/>
                <a:gd name="connsiteX7" fmla="*/ 98765 w 331427"/>
                <a:gd name="connsiteY7" fmla="*/ 67917 h 479935"/>
                <a:gd name="connsiteX0" fmla="*/ 99085 w 331746"/>
                <a:gd name="connsiteY0" fmla="*/ 67917 h 476077"/>
                <a:gd name="connsiteX1" fmla="*/ 106228 w 331746"/>
                <a:gd name="connsiteY1" fmla="*/ 210792 h 476077"/>
                <a:gd name="connsiteX2" fmla="*/ 1328 w 331746"/>
                <a:gd name="connsiteY2" fmla="*/ 405928 h 476077"/>
                <a:gd name="connsiteX3" fmla="*/ 190951 w 331746"/>
                <a:gd name="connsiteY3" fmla="*/ 473732 h 476077"/>
                <a:gd name="connsiteX4" fmla="*/ 187942 w 331746"/>
                <a:gd name="connsiteY4" fmla="*/ 333739 h 476077"/>
                <a:gd name="connsiteX5" fmla="*/ 331696 w 331746"/>
                <a:gd name="connsiteY5" fmla="*/ 121307 h 476077"/>
                <a:gd name="connsiteX6" fmla="*/ 170522 w 331746"/>
                <a:gd name="connsiteY6" fmla="*/ 1242 h 476077"/>
                <a:gd name="connsiteX7" fmla="*/ 99085 w 331746"/>
                <a:gd name="connsiteY7" fmla="*/ 67917 h 476077"/>
                <a:gd name="connsiteX0" fmla="*/ 99085 w 331746"/>
                <a:gd name="connsiteY0" fmla="*/ 67917 h 484793"/>
                <a:gd name="connsiteX1" fmla="*/ 106228 w 331746"/>
                <a:gd name="connsiteY1" fmla="*/ 210792 h 484793"/>
                <a:gd name="connsiteX2" fmla="*/ 1328 w 331746"/>
                <a:gd name="connsiteY2" fmla="*/ 405928 h 484793"/>
                <a:gd name="connsiteX3" fmla="*/ 190951 w 331746"/>
                <a:gd name="connsiteY3" fmla="*/ 473732 h 484793"/>
                <a:gd name="connsiteX4" fmla="*/ 187942 w 331746"/>
                <a:gd name="connsiteY4" fmla="*/ 333739 h 484793"/>
                <a:gd name="connsiteX5" fmla="*/ 331696 w 331746"/>
                <a:gd name="connsiteY5" fmla="*/ 121307 h 484793"/>
                <a:gd name="connsiteX6" fmla="*/ 170522 w 331746"/>
                <a:gd name="connsiteY6" fmla="*/ 1242 h 484793"/>
                <a:gd name="connsiteX7" fmla="*/ 99085 w 331746"/>
                <a:gd name="connsiteY7" fmla="*/ 67917 h 48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746" h="484793">
                  <a:moveTo>
                    <a:pt x="99085" y="67917"/>
                  </a:moveTo>
                  <a:cubicBezTo>
                    <a:pt x="88369" y="102842"/>
                    <a:pt x="122521" y="154457"/>
                    <a:pt x="106228" y="210792"/>
                  </a:cubicBezTo>
                  <a:cubicBezTo>
                    <a:pt x="89935" y="267127"/>
                    <a:pt x="-12792" y="362105"/>
                    <a:pt x="1328" y="405928"/>
                  </a:cubicBezTo>
                  <a:cubicBezTo>
                    <a:pt x="15448" y="449751"/>
                    <a:pt x="111723" y="509826"/>
                    <a:pt x="190951" y="473732"/>
                  </a:cubicBezTo>
                  <a:cubicBezTo>
                    <a:pt x="270179" y="437638"/>
                    <a:pt x="164485" y="392476"/>
                    <a:pt x="187942" y="333739"/>
                  </a:cubicBezTo>
                  <a:cubicBezTo>
                    <a:pt x="211399" y="275002"/>
                    <a:pt x="334599" y="176723"/>
                    <a:pt x="331696" y="121307"/>
                  </a:cubicBezTo>
                  <a:cubicBezTo>
                    <a:pt x="328793" y="65891"/>
                    <a:pt x="209290" y="10140"/>
                    <a:pt x="170522" y="1242"/>
                  </a:cubicBezTo>
                  <a:cubicBezTo>
                    <a:pt x="131754" y="-7656"/>
                    <a:pt x="109801" y="32992"/>
                    <a:pt x="99085" y="67917"/>
                  </a:cubicBezTo>
                  <a:close/>
                </a:path>
              </a:pathLst>
            </a:custGeom>
            <a:solidFill>
              <a:srgbClr val="EEEAE6"/>
            </a:solidFill>
            <a:ln w="31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201" name="Forme libre 388">
              <a:extLst>
                <a:ext uri="{FF2B5EF4-FFF2-40B4-BE49-F238E27FC236}">
                  <a16:creationId xmlns:a16="http://schemas.microsoft.com/office/drawing/2014/main" id="{A805444D-0140-4E33-98CA-DCECEA3F5127}"/>
                </a:ext>
              </a:extLst>
            </p:cNvPr>
            <p:cNvSpPr/>
            <p:nvPr/>
          </p:nvSpPr>
          <p:spPr>
            <a:xfrm>
              <a:off x="10065360" y="3187353"/>
              <a:ext cx="193027" cy="337126"/>
            </a:xfrm>
            <a:custGeom>
              <a:avLst/>
              <a:gdLst>
                <a:gd name="connsiteX0" fmla="*/ 62154 w 78461"/>
                <a:gd name="connsiteY0" fmla="*/ 1234 h 137034"/>
                <a:gd name="connsiteX1" fmla="*/ 76442 w 78461"/>
                <a:gd name="connsiteY1" fmla="*/ 67909 h 137034"/>
                <a:gd name="connsiteX2" fmla="*/ 26436 w 78461"/>
                <a:gd name="connsiteY2" fmla="*/ 136965 h 137034"/>
                <a:gd name="connsiteX3" fmla="*/ 9767 w 78461"/>
                <a:gd name="connsiteY3" fmla="*/ 79815 h 137034"/>
                <a:gd name="connsiteX4" fmla="*/ 2623 w 78461"/>
                <a:gd name="connsiteY4" fmla="*/ 29809 h 137034"/>
                <a:gd name="connsiteX5" fmla="*/ 62154 w 78461"/>
                <a:gd name="connsiteY5" fmla="*/ 1234 h 13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61" h="137034">
                  <a:moveTo>
                    <a:pt x="62154" y="1234"/>
                  </a:moveTo>
                  <a:cubicBezTo>
                    <a:pt x="74457" y="7584"/>
                    <a:pt x="82395" y="45287"/>
                    <a:pt x="76442" y="67909"/>
                  </a:cubicBezTo>
                  <a:cubicBezTo>
                    <a:pt x="70489" y="90531"/>
                    <a:pt x="37548" y="134981"/>
                    <a:pt x="26436" y="136965"/>
                  </a:cubicBezTo>
                  <a:cubicBezTo>
                    <a:pt x="15323" y="138949"/>
                    <a:pt x="13736" y="97674"/>
                    <a:pt x="9767" y="79815"/>
                  </a:cubicBezTo>
                  <a:cubicBezTo>
                    <a:pt x="5798" y="61956"/>
                    <a:pt x="-4918" y="45287"/>
                    <a:pt x="2623" y="29809"/>
                  </a:cubicBezTo>
                  <a:cubicBezTo>
                    <a:pt x="10164" y="14331"/>
                    <a:pt x="49851" y="-5116"/>
                    <a:pt x="62154" y="1234"/>
                  </a:cubicBezTo>
                  <a:close/>
                </a:path>
              </a:pathLst>
            </a:custGeom>
            <a:solidFill>
              <a:srgbClr val="F8F4F0"/>
            </a:solidFill>
            <a:ln w="31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grpSp>
      <p:sp>
        <p:nvSpPr>
          <p:cNvPr id="207" name="Forme libre 394">
            <a:extLst>
              <a:ext uri="{FF2B5EF4-FFF2-40B4-BE49-F238E27FC236}">
                <a16:creationId xmlns:a16="http://schemas.microsoft.com/office/drawing/2014/main" id="{F7386D36-EE4A-43BF-9ECA-84266A713F9C}"/>
              </a:ext>
            </a:extLst>
          </p:cNvPr>
          <p:cNvSpPr/>
          <p:nvPr/>
        </p:nvSpPr>
        <p:spPr>
          <a:xfrm>
            <a:off x="9084663" y="2229561"/>
            <a:ext cx="1628304" cy="372650"/>
          </a:xfrm>
          <a:custGeom>
            <a:avLst/>
            <a:gdLst>
              <a:gd name="connsiteX0" fmla="*/ 0 w 452438"/>
              <a:gd name="connsiteY0" fmla="*/ 78581 h 130969"/>
              <a:gd name="connsiteX1" fmla="*/ 276225 w 452438"/>
              <a:gd name="connsiteY1" fmla="*/ 0 h 130969"/>
              <a:gd name="connsiteX2" fmla="*/ 452438 w 452438"/>
              <a:gd name="connsiteY2" fmla="*/ 130969 h 130969"/>
              <a:gd name="connsiteX0" fmla="*/ 0 w 452438"/>
              <a:gd name="connsiteY0" fmla="*/ 79427 h 131815"/>
              <a:gd name="connsiteX1" fmla="*/ 276225 w 452438"/>
              <a:gd name="connsiteY1" fmla="*/ 846 h 131815"/>
              <a:gd name="connsiteX2" fmla="*/ 452438 w 452438"/>
              <a:gd name="connsiteY2" fmla="*/ 131815 h 131815"/>
              <a:gd name="connsiteX0" fmla="*/ 0 w 519113"/>
              <a:gd name="connsiteY0" fmla="*/ 78954 h 112292"/>
              <a:gd name="connsiteX1" fmla="*/ 276225 w 519113"/>
              <a:gd name="connsiteY1" fmla="*/ 373 h 112292"/>
              <a:gd name="connsiteX2" fmla="*/ 519113 w 519113"/>
              <a:gd name="connsiteY2" fmla="*/ 112292 h 112292"/>
              <a:gd name="connsiteX0" fmla="*/ 0 w 519113"/>
              <a:gd name="connsiteY0" fmla="*/ 78954 h 112292"/>
              <a:gd name="connsiteX1" fmla="*/ 276225 w 519113"/>
              <a:gd name="connsiteY1" fmla="*/ 373 h 112292"/>
              <a:gd name="connsiteX2" fmla="*/ 519113 w 519113"/>
              <a:gd name="connsiteY2" fmla="*/ 112292 h 112292"/>
              <a:gd name="connsiteX0" fmla="*/ 0 w 509588"/>
              <a:gd name="connsiteY0" fmla="*/ 80036 h 151474"/>
              <a:gd name="connsiteX1" fmla="*/ 276225 w 509588"/>
              <a:gd name="connsiteY1" fmla="*/ 1455 h 151474"/>
              <a:gd name="connsiteX2" fmla="*/ 509588 w 509588"/>
              <a:gd name="connsiteY2" fmla="*/ 151474 h 151474"/>
            </a:gdLst>
            <a:ahLst/>
            <a:cxnLst>
              <a:cxn ang="0">
                <a:pos x="connsiteX0" y="connsiteY0"/>
              </a:cxn>
              <a:cxn ang="0">
                <a:pos x="connsiteX1" y="connsiteY1"/>
              </a:cxn>
              <a:cxn ang="0">
                <a:pos x="connsiteX2" y="connsiteY2"/>
              </a:cxn>
            </a:cxnLst>
            <a:rect l="l" t="t" r="r" b="b"/>
            <a:pathLst>
              <a:path w="509588" h="151474">
                <a:moveTo>
                  <a:pt x="0" y="80036"/>
                </a:moveTo>
                <a:cubicBezTo>
                  <a:pt x="92075" y="53842"/>
                  <a:pt x="191294" y="-10451"/>
                  <a:pt x="276225" y="1455"/>
                </a:cubicBezTo>
                <a:cubicBezTo>
                  <a:pt x="361156" y="13361"/>
                  <a:pt x="417512" y="136393"/>
                  <a:pt x="509588" y="151474"/>
                </a:cubicBezTo>
              </a:path>
            </a:pathLst>
          </a:custGeom>
          <a:noFill/>
          <a:ln w="38100">
            <a:solidFill>
              <a:schemeClr val="tx1"/>
            </a:solidFill>
            <a:headEnd type="none" w="med" len="med"/>
            <a:tailEnd type="triangle" w="lg"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8" name="Forme libre 395">
            <a:extLst>
              <a:ext uri="{FF2B5EF4-FFF2-40B4-BE49-F238E27FC236}">
                <a16:creationId xmlns:a16="http://schemas.microsoft.com/office/drawing/2014/main" id="{989EC913-E882-46EF-8567-1672750A5826}"/>
              </a:ext>
            </a:extLst>
          </p:cNvPr>
          <p:cNvSpPr/>
          <p:nvPr/>
        </p:nvSpPr>
        <p:spPr>
          <a:xfrm>
            <a:off x="9071095" y="3254114"/>
            <a:ext cx="1727924" cy="299333"/>
          </a:xfrm>
          <a:custGeom>
            <a:avLst/>
            <a:gdLst>
              <a:gd name="connsiteX0" fmla="*/ 0 w 452438"/>
              <a:gd name="connsiteY0" fmla="*/ 78581 h 130969"/>
              <a:gd name="connsiteX1" fmla="*/ 276225 w 452438"/>
              <a:gd name="connsiteY1" fmla="*/ 0 h 130969"/>
              <a:gd name="connsiteX2" fmla="*/ 452438 w 452438"/>
              <a:gd name="connsiteY2" fmla="*/ 130969 h 130969"/>
              <a:gd name="connsiteX0" fmla="*/ 0 w 452438"/>
              <a:gd name="connsiteY0" fmla="*/ 79427 h 131815"/>
              <a:gd name="connsiteX1" fmla="*/ 276225 w 452438"/>
              <a:gd name="connsiteY1" fmla="*/ 846 h 131815"/>
              <a:gd name="connsiteX2" fmla="*/ 452438 w 452438"/>
              <a:gd name="connsiteY2" fmla="*/ 131815 h 131815"/>
              <a:gd name="connsiteX0" fmla="*/ 0 w 519113"/>
              <a:gd name="connsiteY0" fmla="*/ 78954 h 112292"/>
              <a:gd name="connsiteX1" fmla="*/ 276225 w 519113"/>
              <a:gd name="connsiteY1" fmla="*/ 373 h 112292"/>
              <a:gd name="connsiteX2" fmla="*/ 519113 w 519113"/>
              <a:gd name="connsiteY2" fmla="*/ 112292 h 112292"/>
              <a:gd name="connsiteX0" fmla="*/ 0 w 519113"/>
              <a:gd name="connsiteY0" fmla="*/ 78954 h 112292"/>
              <a:gd name="connsiteX1" fmla="*/ 276225 w 519113"/>
              <a:gd name="connsiteY1" fmla="*/ 373 h 112292"/>
              <a:gd name="connsiteX2" fmla="*/ 519113 w 519113"/>
              <a:gd name="connsiteY2" fmla="*/ 112292 h 112292"/>
              <a:gd name="connsiteX0" fmla="*/ 0 w 509588"/>
              <a:gd name="connsiteY0" fmla="*/ 80036 h 151474"/>
              <a:gd name="connsiteX1" fmla="*/ 276225 w 509588"/>
              <a:gd name="connsiteY1" fmla="*/ 1455 h 151474"/>
              <a:gd name="connsiteX2" fmla="*/ 509588 w 509588"/>
              <a:gd name="connsiteY2" fmla="*/ 151474 h 151474"/>
              <a:gd name="connsiteX0" fmla="*/ 0 w 671513"/>
              <a:gd name="connsiteY0" fmla="*/ 190734 h 190734"/>
              <a:gd name="connsiteX1" fmla="*/ 438150 w 671513"/>
              <a:gd name="connsiteY1" fmla="*/ 234 h 190734"/>
              <a:gd name="connsiteX2" fmla="*/ 671513 w 671513"/>
              <a:gd name="connsiteY2" fmla="*/ 150253 h 190734"/>
              <a:gd name="connsiteX0" fmla="*/ 0 w 671513"/>
              <a:gd name="connsiteY0" fmla="*/ 131363 h 131363"/>
              <a:gd name="connsiteX1" fmla="*/ 245269 w 671513"/>
              <a:gd name="connsiteY1" fmla="*/ 394 h 131363"/>
              <a:gd name="connsiteX2" fmla="*/ 671513 w 671513"/>
              <a:gd name="connsiteY2" fmla="*/ 90882 h 131363"/>
              <a:gd name="connsiteX0" fmla="*/ 0 w 552451"/>
              <a:gd name="connsiteY0" fmla="*/ 132037 h 213000"/>
              <a:gd name="connsiteX1" fmla="*/ 245269 w 552451"/>
              <a:gd name="connsiteY1" fmla="*/ 1068 h 213000"/>
              <a:gd name="connsiteX2" fmla="*/ 552451 w 552451"/>
              <a:gd name="connsiteY2" fmla="*/ 213000 h 213000"/>
              <a:gd name="connsiteX0" fmla="*/ 0 w 552451"/>
              <a:gd name="connsiteY0" fmla="*/ 4325 h 95540"/>
              <a:gd name="connsiteX1" fmla="*/ 257175 w 552451"/>
              <a:gd name="connsiteY1" fmla="*/ 92431 h 95540"/>
              <a:gd name="connsiteX2" fmla="*/ 552451 w 552451"/>
              <a:gd name="connsiteY2" fmla="*/ 85288 h 95540"/>
              <a:gd name="connsiteX0" fmla="*/ 0 w 549314"/>
              <a:gd name="connsiteY0" fmla="*/ 5723 h 67584"/>
              <a:gd name="connsiteX1" fmla="*/ 254038 w 549314"/>
              <a:gd name="connsiteY1" fmla="*/ 64475 h 67584"/>
              <a:gd name="connsiteX2" fmla="*/ 549314 w 549314"/>
              <a:gd name="connsiteY2" fmla="*/ 57332 h 67584"/>
              <a:gd name="connsiteX0" fmla="*/ 0 w 549314"/>
              <a:gd name="connsiteY0" fmla="*/ 412 h 62273"/>
              <a:gd name="connsiteX1" fmla="*/ 254038 w 549314"/>
              <a:gd name="connsiteY1" fmla="*/ 59164 h 62273"/>
              <a:gd name="connsiteX2" fmla="*/ 549314 w 549314"/>
              <a:gd name="connsiteY2" fmla="*/ 52021 h 62273"/>
              <a:gd name="connsiteX0" fmla="*/ 0 w 549314"/>
              <a:gd name="connsiteY0" fmla="*/ 775 h 52384"/>
              <a:gd name="connsiteX1" fmla="*/ 241491 w 549314"/>
              <a:gd name="connsiteY1" fmla="*/ 33627 h 52384"/>
              <a:gd name="connsiteX2" fmla="*/ 549314 w 549314"/>
              <a:gd name="connsiteY2" fmla="*/ 52384 h 52384"/>
            </a:gdLst>
            <a:ahLst/>
            <a:cxnLst>
              <a:cxn ang="0">
                <a:pos x="connsiteX0" y="connsiteY0"/>
              </a:cxn>
              <a:cxn ang="0">
                <a:pos x="connsiteX1" y="connsiteY1"/>
              </a:cxn>
              <a:cxn ang="0">
                <a:pos x="connsiteX2" y="connsiteY2"/>
              </a:cxn>
            </a:cxnLst>
            <a:rect l="l" t="t" r="r" b="b"/>
            <a:pathLst>
              <a:path w="549314" h="52384">
                <a:moveTo>
                  <a:pt x="0" y="775"/>
                </a:moveTo>
                <a:cubicBezTo>
                  <a:pt x="167354" y="-4699"/>
                  <a:pt x="149416" y="20133"/>
                  <a:pt x="241491" y="33627"/>
                </a:cubicBezTo>
                <a:cubicBezTo>
                  <a:pt x="333566" y="47121"/>
                  <a:pt x="457238" y="37303"/>
                  <a:pt x="549314" y="52384"/>
                </a:cubicBezTo>
              </a:path>
            </a:pathLst>
          </a:custGeom>
          <a:noFill/>
          <a:ln w="38100">
            <a:solidFill>
              <a:schemeClr val="tx1"/>
            </a:solidFill>
            <a:headEnd type="none" w="med" len="med"/>
            <a:tailEnd type="triangle" w="lg"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9" name="Forme libre 396">
            <a:extLst>
              <a:ext uri="{FF2B5EF4-FFF2-40B4-BE49-F238E27FC236}">
                <a16:creationId xmlns:a16="http://schemas.microsoft.com/office/drawing/2014/main" id="{EEB58512-11DE-4C23-BB74-D7D0CDD42E76}"/>
              </a:ext>
            </a:extLst>
          </p:cNvPr>
          <p:cNvSpPr/>
          <p:nvPr/>
        </p:nvSpPr>
        <p:spPr>
          <a:xfrm>
            <a:off x="9102236" y="2424406"/>
            <a:ext cx="1818244" cy="934239"/>
          </a:xfrm>
          <a:custGeom>
            <a:avLst/>
            <a:gdLst>
              <a:gd name="connsiteX0" fmla="*/ 0 w 452438"/>
              <a:gd name="connsiteY0" fmla="*/ 78581 h 130969"/>
              <a:gd name="connsiteX1" fmla="*/ 276225 w 452438"/>
              <a:gd name="connsiteY1" fmla="*/ 0 h 130969"/>
              <a:gd name="connsiteX2" fmla="*/ 452438 w 452438"/>
              <a:gd name="connsiteY2" fmla="*/ 130969 h 130969"/>
              <a:gd name="connsiteX0" fmla="*/ 0 w 452438"/>
              <a:gd name="connsiteY0" fmla="*/ 79427 h 131815"/>
              <a:gd name="connsiteX1" fmla="*/ 276225 w 452438"/>
              <a:gd name="connsiteY1" fmla="*/ 846 h 131815"/>
              <a:gd name="connsiteX2" fmla="*/ 452438 w 452438"/>
              <a:gd name="connsiteY2" fmla="*/ 131815 h 131815"/>
              <a:gd name="connsiteX0" fmla="*/ 0 w 519113"/>
              <a:gd name="connsiteY0" fmla="*/ 78954 h 112292"/>
              <a:gd name="connsiteX1" fmla="*/ 276225 w 519113"/>
              <a:gd name="connsiteY1" fmla="*/ 373 h 112292"/>
              <a:gd name="connsiteX2" fmla="*/ 519113 w 519113"/>
              <a:gd name="connsiteY2" fmla="*/ 112292 h 112292"/>
              <a:gd name="connsiteX0" fmla="*/ 0 w 519113"/>
              <a:gd name="connsiteY0" fmla="*/ 78954 h 112292"/>
              <a:gd name="connsiteX1" fmla="*/ 276225 w 519113"/>
              <a:gd name="connsiteY1" fmla="*/ 373 h 112292"/>
              <a:gd name="connsiteX2" fmla="*/ 519113 w 519113"/>
              <a:gd name="connsiteY2" fmla="*/ 112292 h 112292"/>
              <a:gd name="connsiteX0" fmla="*/ 0 w 509588"/>
              <a:gd name="connsiteY0" fmla="*/ 80036 h 151474"/>
              <a:gd name="connsiteX1" fmla="*/ 276225 w 509588"/>
              <a:gd name="connsiteY1" fmla="*/ 1455 h 151474"/>
              <a:gd name="connsiteX2" fmla="*/ 509588 w 509588"/>
              <a:gd name="connsiteY2" fmla="*/ 151474 h 151474"/>
              <a:gd name="connsiteX0" fmla="*/ 0 w 671513"/>
              <a:gd name="connsiteY0" fmla="*/ 190734 h 190734"/>
              <a:gd name="connsiteX1" fmla="*/ 438150 w 671513"/>
              <a:gd name="connsiteY1" fmla="*/ 234 h 190734"/>
              <a:gd name="connsiteX2" fmla="*/ 671513 w 671513"/>
              <a:gd name="connsiteY2" fmla="*/ 150253 h 190734"/>
              <a:gd name="connsiteX0" fmla="*/ 0 w 671513"/>
              <a:gd name="connsiteY0" fmla="*/ 131363 h 131363"/>
              <a:gd name="connsiteX1" fmla="*/ 245269 w 671513"/>
              <a:gd name="connsiteY1" fmla="*/ 394 h 131363"/>
              <a:gd name="connsiteX2" fmla="*/ 671513 w 671513"/>
              <a:gd name="connsiteY2" fmla="*/ 90882 h 131363"/>
              <a:gd name="connsiteX0" fmla="*/ 0 w 552451"/>
              <a:gd name="connsiteY0" fmla="*/ 132037 h 213000"/>
              <a:gd name="connsiteX1" fmla="*/ 245269 w 552451"/>
              <a:gd name="connsiteY1" fmla="*/ 1068 h 213000"/>
              <a:gd name="connsiteX2" fmla="*/ 552451 w 552451"/>
              <a:gd name="connsiteY2" fmla="*/ 213000 h 213000"/>
              <a:gd name="connsiteX0" fmla="*/ 0 w 552451"/>
              <a:gd name="connsiteY0" fmla="*/ 4325 h 95540"/>
              <a:gd name="connsiteX1" fmla="*/ 257175 w 552451"/>
              <a:gd name="connsiteY1" fmla="*/ 92431 h 95540"/>
              <a:gd name="connsiteX2" fmla="*/ 552451 w 552451"/>
              <a:gd name="connsiteY2" fmla="*/ 85288 h 95540"/>
              <a:gd name="connsiteX0" fmla="*/ 0 w 566738"/>
              <a:gd name="connsiteY0" fmla="*/ 5646 h 265203"/>
              <a:gd name="connsiteX1" fmla="*/ 257175 w 566738"/>
              <a:gd name="connsiteY1" fmla="*/ 93752 h 265203"/>
              <a:gd name="connsiteX2" fmla="*/ 566738 w 566738"/>
              <a:gd name="connsiteY2" fmla="*/ 265203 h 265203"/>
              <a:gd name="connsiteX0" fmla="*/ 0 w 566738"/>
              <a:gd name="connsiteY0" fmla="*/ 5646 h 265203"/>
              <a:gd name="connsiteX1" fmla="*/ 257175 w 566738"/>
              <a:gd name="connsiteY1" fmla="*/ 93752 h 265203"/>
              <a:gd name="connsiteX2" fmla="*/ 566738 w 566738"/>
              <a:gd name="connsiteY2" fmla="*/ 265203 h 265203"/>
              <a:gd name="connsiteX0" fmla="*/ 0 w 566738"/>
              <a:gd name="connsiteY0" fmla="*/ 5126 h 264683"/>
              <a:gd name="connsiteX1" fmla="*/ 278607 w 566738"/>
              <a:gd name="connsiteY1" fmla="*/ 102757 h 264683"/>
              <a:gd name="connsiteX2" fmla="*/ 566738 w 566738"/>
              <a:gd name="connsiteY2" fmla="*/ 264683 h 264683"/>
              <a:gd name="connsiteX0" fmla="*/ 0 w 566738"/>
              <a:gd name="connsiteY0" fmla="*/ 0 h 259557"/>
              <a:gd name="connsiteX1" fmla="*/ 278607 w 566738"/>
              <a:gd name="connsiteY1" fmla="*/ 97631 h 259557"/>
              <a:gd name="connsiteX2" fmla="*/ 566738 w 566738"/>
              <a:gd name="connsiteY2" fmla="*/ 259557 h 259557"/>
              <a:gd name="connsiteX0" fmla="*/ 0 w 566738"/>
              <a:gd name="connsiteY0" fmla="*/ 3599 h 263156"/>
              <a:gd name="connsiteX1" fmla="*/ 303073 w 566738"/>
              <a:gd name="connsiteY1" fmla="*/ 11744 h 263156"/>
              <a:gd name="connsiteX2" fmla="*/ 566738 w 566738"/>
              <a:gd name="connsiteY2" fmla="*/ 263156 h 263156"/>
              <a:gd name="connsiteX0" fmla="*/ 0 w 566738"/>
              <a:gd name="connsiteY0" fmla="*/ 48107 h 307664"/>
              <a:gd name="connsiteX1" fmla="*/ 284724 w 566738"/>
              <a:gd name="connsiteY1" fmla="*/ 8313 h 307664"/>
              <a:gd name="connsiteX2" fmla="*/ 566738 w 566738"/>
              <a:gd name="connsiteY2" fmla="*/ 307664 h 307664"/>
            </a:gdLst>
            <a:ahLst/>
            <a:cxnLst>
              <a:cxn ang="0">
                <a:pos x="connsiteX0" y="connsiteY0"/>
              </a:cxn>
              <a:cxn ang="0">
                <a:pos x="connsiteX1" y="connsiteY1"/>
              </a:cxn>
              <a:cxn ang="0">
                <a:pos x="connsiteX2" y="connsiteY2"/>
              </a:cxn>
            </a:cxnLst>
            <a:rect l="l" t="t" r="r" b="b"/>
            <a:pathLst>
              <a:path w="566738" h="307664">
                <a:moveTo>
                  <a:pt x="0" y="48107"/>
                </a:moveTo>
                <a:cubicBezTo>
                  <a:pt x="94456" y="107638"/>
                  <a:pt x="190268" y="-34947"/>
                  <a:pt x="284724" y="8313"/>
                </a:cubicBezTo>
                <a:cubicBezTo>
                  <a:pt x="379180" y="51573"/>
                  <a:pt x="481806" y="240196"/>
                  <a:pt x="566738" y="307664"/>
                </a:cubicBezTo>
              </a:path>
            </a:pathLst>
          </a:custGeom>
          <a:noFill/>
          <a:ln w="38100">
            <a:solidFill>
              <a:schemeClr val="tx1"/>
            </a:solidFill>
            <a:headEnd type="none" w="med" len="med"/>
            <a:tailEnd type="triangle" w="lg"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10" name="Forme libre 397">
            <a:extLst>
              <a:ext uri="{FF2B5EF4-FFF2-40B4-BE49-F238E27FC236}">
                <a16:creationId xmlns:a16="http://schemas.microsoft.com/office/drawing/2014/main" id="{29885618-65F6-47E8-8EE4-282D9547FE41}"/>
              </a:ext>
            </a:extLst>
          </p:cNvPr>
          <p:cNvSpPr/>
          <p:nvPr/>
        </p:nvSpPr>
        <p:spPr>
          <a:xfrm>
            <a:off x="9014361" y="2719892"/>
            <a:ext cx="1692577" cy="346286"/>
          </a:xfrm>
          <a:custGeom>
            <a:avLst/>
            <a:gdLst>
              <a:gd name="connsiteX0" fmla="*/ 0 w 452438"/>
              <a:gd name="connsiteY0" fmla="*/ 78581 h 130969"/>
              <a:gd name="connsiteX1" fmla="*/ 276225 w 452438"/>
              <a:gd name="connsiteY1" fmla="*/ 0 h 130969"/>
              <a:gd name="connsiteX2" fmla="*/ 452438 w 452438"/>
              <a:gd name="connsiteY2" fmla="*/ 130969 h 130969"/>
              <a:gd name="connsiteX0" fmla="*/ 0 w 452438"/>
              <a:gd name="connsiteY0" fmla="*/ 79427 h 131815"/>
              <a:gd name="connsiteX1" fmla="*/ 276225 w 452438"/>
              <a:gd name="connsiteY1" fmla="*/ 846 h 131815"/>
              <a:gd name="connsiteX2" fmla="*/ 452438 w 452438"/>
              <a:gd name="connsiteY2" fmla="*/ 131815 h 131815"/>
              <a:gd name="connsiteX0" fmla="*/ 0 w 519113"/>
              <a:gd name="connsiteY0" fmla="*/ 78954 h 112292"/>
              <a:gd name="connsiteX1" fmla="*/ 276225 w 519113"/>
              <a:gd name="connsiteY1" fmla="*/ 373 h 112292"/>
              <a:gd name="connsiteX2" fmla="*/ 519113 w 519113"/>
              <a:gd name="connsiteY2" fmla="*/ 112292 h 112292"/>
              <a:gd name="connsiteX0" fmla="*/ 0 w 519113"/>
              <a:gd name="connsiteY0" fmla="*/ 78954 h 112292"/>
              <a:gd name="connsiteX1" fmla="*/ 276225 w 519113"/>
              <a:gd name="connsiteY1" fmla="*/ 373 h 112292"/>
              <a:gd name="connsiteX2" fmla="*/ 519113 w 519113"/>
              <a:gd name="connsiteY2" fmla="*/ 112292 h 112292"/>
              <a:gd name="connsiteX0" fmla="*/ 0 w 509588"/>
              <a:gd name="connsiteY0" fmla="*/ 80036 h 151474"/>
              <a:gd name="connsiteX1" fmla="*/ 276225 w 509588"/>
              <a:gd name="connsiteY1" fmla="*/ 1455 h 151474"/>
              <a:gd name="connsiteX2" fmla="*/ 509588 w 509588"/>
              <a:gd name="connsiteY2" fmla="*/ 151474 h 151474"/>
              <a:gd name="connsiteX0" fmla="*/ 0 w 671513"/>
              <a:gd name="connsiteY0" fmla="*/ 190734 h 190734"/>
              <a:gd name="connsiteX1" fmla="*/ 438150 w 671513"/>
              <a:gd name="connsiteY1" fmla="*/ 234 h 190734"/>
              <a:gd name="connsiteX2" fmla="*/ 671513 w 671513"/>
              <a:gd name="connsiteY2" fmla="*/ 150253 h 190734"/>
              <a:gd name="connsiteX0" fmla="*/ 0 w 671513"/>
              <a:gd name="connsiteY0" fmla="*/ 131363 h 131363"/>
              <a:gd name="connsiteX1" fmla="*/ 245269 w 671513"/>
              <a:gd name="connsiteY1" fmla="*/ 394 h 131363"/>
              <a:gd name="connsiteX2" fmla="*/ 671513 w 671513"/>
              <a:gd name="connsiteY2" fmla="*/ 90882 h 131363"/>
              <a:gd name="connsiteX0" fmla="*/ 0 w 552451"/>
              <a:gd name="connsiteY0" fmla="*/ 132037 h 213000"/>
              <a:gd name="connsiteX1" fmla="*/ 245269 w 552451"/>
              <a:gd name="connsiteY1" fmla="*/ 1068 h 213000"/>
              <a:gd name="connsiteX2" fmla="*/ 552451 w 552451"/>
              <a:gd name="connsiteY2" fmla="*/ 213000 h 213000"/>
              <a:gd name="connsiteX0" fmla="*/ 0 w 552451"/>
              <a:gd name="connsiteY0" fmla="*/ 4325 h 95540"/>
              <a:gd name="connsiteX1" fmla="*/ 257175 w 552451"/>
              <a:gd name="connsiteY1" fmla="*/ 92431 h 95540"/>
              <a:gd name="connsiteX2" fmla="*/ 552451 w 552451"/>
              <a:gd name="connsiteY2" fmla="*/ 85288 h 95540"/>
              <a:gd name="connsiteX0" fmla="*/ 0 w 552451"/>
              <a:gd name="connsiteY0" fmla="*/ 37592 h 118555"/>
              <a:gd name="connsiteX1" fmla="*/ 257175 w 552451"/>
              <a:gd name="connsiteY1" fmla="*/ 4254 h 118555"/>
              <a:gd name="connsiteX2" fmla="*/ 552451 w 552451"/>
              <a:gd name="connsiteY2" fmla="*/ 118555 h 118555"/>
              <a:gd name="connsiteX0" fmla="*/ 0 w 547688"/>
              <a:gd name="connsiteY0" fmla="*/ 102261 h 102261"/>
              <a:gd name="connsiteX1" fmla="*/ 257175 w 547688"/>
              <a:gd name="connsiteY1" fmla="*/ 68923 h 102261"/>
              <a:gd name="connsiteX2" fmla="*/ 547688 w 547688"/>
              <a:gd name="connsiteY2" fmla="*/ 2249 h 102261"/>
              <a:gd name="connsiteX0" fmla="*/ 0 w 547688"/>
              <a:gd name="connsiteY0" fmla="*/ 100012 h 100012"/>
              <a:gd name="connsiteX1" fmla="*/ 257175 w 547688"/>
              <a:gd name="connsiteY1" fmla="*/ 66674 h 100012"/>
              <a:gd name="connsiteX2" fmla="*/ 547688 w 547688"/>
              <a:gd name="connsiteY2" fmla="*/ 0 h 100012"/>
              <a:gd name="connsiteX0" fmla="*/ 0 w 547688"/>
              <a:gd name="connsiteY0" fmla="*/ 123616 h 123616"/>
              <a:gd name="connsiteX1" fmla="*/ 260381 w 547688"/>
              <a:gd name="connsiteY1" fmla="*/ 2047 h 123616"/>
              <a:gd name="connsiteX2" fmla="*/ 547688 w 547688"/>
              <a:gd name="connsiteY2" fmla="*/ 23604 h 123616"/>
            </a:gdLst>
            <a:ahLst/>
            <a:cxnLst>
              <a:cxn ang="0">
                <a:pos x="connsiteX0" y="connsiteY0"/>
              </a:cxn>
              <a:cxn ang="0">
                <a:pos x="connsiteX1" y="connsiteY1"/>
              </a:cxn>
              <a:cxn ang="0">
                <a:pos x="connsiteX2" y="connsiteY2"/>
              </a:cxn>
            </a:cxnLst>
            <a:rect l="l" t="t" r="r" b="b"/>
            <a:pathLst>
              <a:path w="547688" h="123616">
                <a:moveTo>
                  <a:pt x="0" y="123616"/>
                </a:moveTo>
                <a:cubicBezTo>
                  <a:pt x="92075" y="97422"/>
                  <a:pt x="169100" y="18716"/>
                  <a:pt x="260381" y="2047"/>
                </a:cubicBezTo>
                <a:cubicBezTo>
                  <a:pt x="351662" y="-14622"/>
                  <a:pt x="438943" y="77579"/>
                  <a:pt x="547688" y="23604"/>
                </a:cubicBezTo>
              </a:path>
            </a:pathLst>
          </a:custGeom>
          <a:noFill/>
          <a:ln w="38100">
            <a:solidFill>
              <a:schemeClr val="tx1"/>
            </a:solidFill>
            <a:headEnd type="none" w="med" len="med"/>
            <a:tailEnd type="triangle" w="lg"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1" name="Ellipse 210">
            <a:extLst>
              <a:ext uri="{FF2B5EF4-FFF2-40B4-BE49-F238E27FC236}">
                <a16:creationId xmlns:a16="http://schemas.microsoft.com/office/drawing/2014/main" id="{5931356D-D100-463E-B58C-9409B5497228}"/>
              </a:ext>
            </a:extLst>
          </p:cNvPr>
          <p:cNvSpPr/>
          <p:nvPr/>
        </p:nvSpPr>
        <p:spPr>
          <a:xfrm>
            <a:off x="8692159" y="2303434"/>
            <a:ext cx="442829" cy="442829"/>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2" name="Ellipse 211">
            <a:extLst>
              <a:ext uri="{FF2B5EF4-FFF2-40B4-BE49-F238E27FC236}">
                <a16:creationId xmlns:a16="http://schemas.microsoft.com/office/drawing/2014/main" id="{B65A1D95-0DBE-45B8-8359-0E4D178620AF}"/>
              </a:ext>
            </a:extLst>
          </p:cNvPr>
          <p:cNvSpPr/>
          <p:nvPr/>
        </p:nvSpPr>
        <p:spPr>
          <a:xfrm>
            <a:off x="8729060" y="2971275"/>
            <a:ext cx="531395" cy="531394"/>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3" name="Ellipse 212">
            <a:extLst>
              <a:ext uri="{FF2B5EF4-FFF2-40B4-BE49-F238E27FC236}">
                <a16:creationId xmlns:a16="http://schemas.microsoft.com/office/drawing/2014/main" id="{417FF8CA-C97F-4E5A-A7A1-C9998BD7CF96}"/>
              </a:ext>
            </a:extLst>
          </p:cNvPr>
          <p:cNvSpPr/>
          <p:nvPr/>
        </p:nvSpPr>
        <p:spPr>
          <a:xfrm>
            <a:off x="10700016" y="2332715"/>
            <a:ext cx="708527" cy="708527"/>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4" name="Ellipse 213">
            <a:extLst>
              <a:ext uri="{FF2B5EF4-FFF2-40B4-BE49-F238E27FC236}">
                <a16:creationId xmlns:a16="http://schemas.microsoft.com/office/drawing/2014/main" id="{985A4E00-647C-46F2-9269-283D27806593}"/>
              </a:ext>
            </a:extLst>
          </p:cNvPr>
          <p:cNvSpPr/>
          <p:nvPr/>
        </p:nvSpPr>
        <p:spPr>
          <a:xfrm>
            <a:off x="10801300" y="3320711"/>
            <a:ext cx="531395" cy="531394"/>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215" name="ZoneTexte 214">
                <a:extLst>
                  <a:ext uri="{FF2B5EF4-FFF2-40B4-BE49-F238E27FC236}">
                    <a16:creationId xmlns:a16="http://schemas.microsoft.com/office/drawing/2014/main" id="{5BF59E74-4F74-4B68-AA04-E613CF4E6799}"/>
                  </a:ext>
                </a:extLst>
              </p:cNvPr>
              <p:cNvSpPr txBox="1"/>
              <p:nvPr/>
            </p:nvSpPr>
            <p:spPr>
              <a:xfrm>
                <a:off x="8302155" y="2020039"/>
                <a:ext cx="444367" cy="3844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𝐴</m:t>
                          </m:r>
                        </m:e>
                        <m:sub>
                          <m:r>
                            <a:rPr lang="fr-FR" sz="2000" b="0" i="1" smtClean="0">
                              <a:latin typeface="Cambria Math" panose="02040503050406030204" pitchFamily="18" charset="0"/>
                            </a:rPr>
                            <m:t>1</m:t>
                          </m:r>
                        </m:sub>
                      </m:sSub>
                    </m:oMath>
                  </m:oMathPara>
                </a14:m>
                <a:endParaRPr lang="fr-FR" sz="2000" b="0" dirty="0"/>
              </a:p>
            </p:txBody>
          </p:sp>
        </mc:Choice>
        <mc:Fallback xmlns="">
          <p:sp>
            <p:nvSpPr>
              <p:cNvPr id="215" name="ZoneTexte 214">
                <a:extLst>
                  <a:ext uri="{FF2B5EF4-FFF2-40B4-BE49-F238E27FC236}">
                    <a16:creationId xmlns:a16="http://schemas.microsoft.com/office/drawing/2014/main" id="{5BF59E74-4F74-4B68-AA04-E613CF4E6799}"/>
                  </a:ext>
                </a:extLst>
              </p:cNvPr>
              <p:cNvSpPr txBox="1">
                <a:spLocks noRot="1" noChangeAspect="1" noMove="1" noResize="1" noEditPoints="1" noAdjustHandles="1" noChangeArrowheads="1" noChangeShapeType="1" noTextEdit="1"/>
              </p:cNvSpPr>
              <p:nvPr/>
            </p:nvSpPr>
            <p:spPr>
              <a:xfrm>
                <a:off x="8302155" y="2020039"/>
                <a:ext cx="444367" cy="384457"/>
              </a:xfrm>
              <a:prstGeom prst="rect">
                <a:avLst/>
              </a:prstGeom>
              <a:blipFill>
                <a:blip r:embed="rId15"/>
                <a:stretch>
                  <a:fillRect l="-137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16" name="ZoneTexte 215">
                <a:extLst>
                  <a:ext uri="{FF2B5EF4-FFF2-40B4-BE49-F238E27FC236}">
                    <a16:creationId xmlns:a16="http://schemas.microsoft.com/office/drawing/2014/main" id="{90D859AF-8399-4600-9C28-F5F57251D00C}"/>
                  </a:ext>
                </a:extLst>
              </p:cNvPr>
              <p:cNvSpPr txBox="1"/>
              <p:nvPr/>
            </p:nvSpPr>
            <p:spPr>
              <a:xfrm>
                <a:off x="11440447" y="2326739"/>
                <a:ext cx="438280" cy="3844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𝐵</m:t>
                          </m:r>
                        </m:e>
                        <m:sub>
                          <m:r>
                            <a:rPr lang="fr-FR" sz="2000" b="0" i="1" smtClean="0">
                              <a:latin typeface="Cambria Math" panose="02040503050406030204" pitchFamily="18" charset="0"/>
                            </a:rPr>
                            <m:t>1</m:t>
                          </m:r>
                        </m:sub>
                      </m:sSub>
                    </m:oMath>
                  </m:oMathPara>
                </a14:m>
                <a:endParaRPr lang="fr-FR" sz="2000" b="0" dirty="0"/>
              </a:p>
            </p:txBody>
          </p:sp>
        </mc:Choice>
        <mc:Fallback xmlns="">
          <p:sp>
            <p:nvSpPr>
              <p:cNvPr id="216" name="ZoneTexte 215">
                <a:extLst>
                  <a:ext uri="{FF2B5EF4-FFF2-40B4-BE49-F238E27FC236}">
                    <a16:creationId xmlns:a16="http://schemas.microsoft.com/office/drawing/2014/main" id="{90D859AF-8399-4600-9C28-F5F57251D00C}"/>
                  </a:ext>
                </a:extLst>
              </p:cNvPr>
              <p:cNvSpPr txBox="1">
                <a:spLocks noRot="1" noChangeAspect="1" noMove="1" noResize="1" noEditPoints="1" noAdjustHandles="1" noChangeArrowheads="1" noChangeShapeType="1" noTextEdit="1"/>
              </p:cNvSpPr>
              <p:nvPr/>
            </p:nvSpPr>
            <p:spPr>
              <a:xfrm>
                <a:off x="11440447" y="2326739"/>
                <a:ext cx="438280" cy="384457"/>
              </a:xfrm>
              <a:prstGeom prst="rect">
                <a:avLst/>
              </a:prstGeom>
              <a:blipFill>
                <a:blip r:embed="rId16"/>
                <a:stretch>
                  <a:fillRect l="-138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17" name="ZoneTexte 216">
                <a:extLst>
                  <a:ext uri="{FF2B5EF4-FFF2-40B4-BE49-F238E27FC236}">
                    <a16:creationId xmlns:a16="http://schemas.microsoft.com/office/drawing/2014/main" id="{AD16B529-18DD-4804-9E04-B0DCB6E77E3F}"/>
                  </a:ext>
                </a:extLst>
              </p:cNvPr>
              <p:cNvSpPr txBox="1"/>
              <p:nvPr/>
            </p:nvSpPr>
            <p:spPr>
              <a:xfrm>
                <a:off x="11287008" y="3719720"/>
                <a:ext cx="445728" cy="3844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𝐵</m:t>
                          </m:r>
                        </m:e>
                        <m:sub>
                          <m:r>
                            <a:rPr lang="fr-FR" sz="2000" b="0" i="1" smtClean="0">
                              <a:latin typeface="Cambria Math" panose="02040503050406030204" pitchFamily="18" charset="0"/>
                            </a:rPr>
                            <m:t>2</m:t>
                          </m:r>
                        </m:sub>
                      </m:sSub>
                    </m:oMath>
                  </m:oMathPara>
                </a14:m>
                <a:endParaRPr lang="fr-FR" sz="2000" b="0" dirty="0"/>
              </a:p>
            </p:txBody>
          </p:sp>
        </mc:Choice>
        <mc:Fallback xmlns="">
          <p:sp>
            <p:nvSpPr>
              <p:cNvPr id="217" name="ZoneTexte 216">
                <a:extLst>
                  <a:ext uri="{FF2B5EF4-FFF2-40B4-BE49-F238E27FC236}">
                    <a16:creationId xmlns:a16="http://schemas.microsoft.com/office/drawing/2014/main" id="{AD16B529-18DD-4804-9E04-B0DCB6E77E3F}"/>
                  </a:ext>
                </a:extLst>
              </p:cNvPr>
              <p:cNvSpPr txBox="1">
                <a:spLocks noRot="1" noChangeAspect="1" noMove="1" noResize="1" noEditPoints="1" noAdjustHandles="1" noChangeArrowheads="1" noChangeShapeType="1" noTextEdit="1"/>
              </p:cNvSpPr>
              <p:nvPr/>
            </p:nvSpPr>
            <p:spPr>
              <a:xfrm>
                <a:off x="11287008" y="3719720"/>
                <a:ext cx="445728" cy="384457"/>
              </a:xfrm>
              <a:prstGeom prst="rect">
                <a:avLst/>
              </a:prstGeom>
              <a:blipFill>
                <a:blip r:embed="rId17"/>
                <a:stretch>
                  <a:fillRect l="-137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18" name="ZoneTexte 217">
                <a:extLst>
                  <a:ext uri="{FF2B5EF4-FFF2-40B4-BE49-F238E27FC236}">
                    <a16:creationId xmlns:a16="http://schemas.microsoft.com/office/drawing/2014/main" id="{91629F8D-483A-48BA-8C68-CF70049B3D0D}"/>
                  </a:ext>
                </a:extLst>
              </p:cNvPr>
              <p:cNvSpPr txBox="1"/>
              <p:nvPr/>
            </p:nvSpPr>
            <p:spPr>
              <a:xfrm>
                <a:off x="8301850" y="3030015"/>
                <a:ext cx="451815" cy="3844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𝐴</m:t>
                          </m:r>
                        </m:e>
                        <m:sub>
                          <m:r>
                            <a:rPr lang="fr-FR" sz="2000" b="0" i="1" smtClean="0">
                              <a:latin typeface="Cambria Math" panose="02040503050406030204" pitchFamily="18" charset="0"/>
                            </a:rPr>
                            <m:t>2</m:t>
                          </m:r>
                        </m:sub>
                      </m:sSub>
                    </m:oMath>
                  </m:oMathPara>
                </a14:m>
                <a:endParaRPr lang="fr-FR" sz="2000" b="0" dirty="0"/>
              </a:p>
            </p:txBody>
          </p:sp>
        </mc:Choice>
        <mc:Fallback xmlns="">
          <p:sp>
            <p:nvSpPr>
              <p:cNvPr id="218" name="ZoneTexte 217">
                <a:extLst>
                  <a:ext uri="{FF2B5EF4-FFF2-40B4-BE49-F238E27FC236}">
                    <a16:creationId xmlns:a16="http://schemas.microsoft.com/office/drawing/2014/main" id="{91629F8D-483A-48BA-8C68-CF70049B3D0D}"/>
                  </a:ext>
                </a:extLst>
              </p:cNvPr>
              <p:cNvSpPr txBox="1">
                <a:spLocks noRot="1" noChangeAspect="1" noMove="1" noResize="1" noEditPoints="1" noAdjustHandles="1" noChangeArrowheads="1" noChangeShapeType="1" noTextEdit="1"/>
              </p:cNvSpPr>
              <p:nvPr/>
            </p:nvSpPr>
            <p:spPr>
              <a:xfrm>
                <a:off x="8301850" y="3030015"/>
                <a:ext cx="451815" cy="384457"/>
              </a:xfrm>
              <a:prstGeom prst="rect">
                <a:avLst/>
              </a:prstGeom>
              <a:blipFill>
                <a:blip r:embed="rId18"/>
                <a:stretch>
                  <a:fillRect l="-135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19" name="ZoneTexte 218">
                <a:extLst>
                  <a:ext uri="{FF2B5EF4-FFF2-40B4-BE49-F238E27FC236}">
                    <a16:creationId xmlns:a16="http://schemas.microsoft.com/office/drawing/2014/main" id="{AEE7895C-1A60-463E-9768-940CFA184FFE}"/>
                  </a:ext>
                </a:extLst>
              </p:cNvPr>
              <p:cNvSpPr txBox="1"/>
              <p:nvPr/>
            </p:nvSpPr>
            <p:spPr>
              <a:xfrm>
                <a:off x="10104315" y="1877271"/>
                <a:ext cx="548492" cy="3917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fr-FR" sz="2000" b="0" i="1" smtClean="0">
                              <a:latin typeface="Cambria Math" panose="02040503050406030204" pitchFamily="18" charset="0"/>
                            </a:rPr>
                          </m:ctrlPr>
                        </m:sSubSupPr>
                        <m:e>
                          <m:r>
                            <m:rPr>
                              <m:sty m:val="p"/>
                            </m:rPr>
                            <a:rPr lang="fr-FR" sz="2000" b="0" i="1" smtClean="0">
                              <a:latin typeface="Cambria Math" panose="02040503050406030204" pitchFamily="18" charset="0"/>
                            </a:rPr>
                            <m:t>ρ</m:t>
                          </m:r>
                        </m:e>
                        <m:sub>
                          <m:r>
                            <a:rPr lang="fr-FR" sz="2000" b="0" i="1" smtClean="0">
                              <a:latin typeface="Cambria Math" panose="02040503050406030204" pitchFamily="18" charset="0"/>
                            </a:rPr>
                            <m:t>11</m:t>
                          </m:r>
                        </m:sub>
                        <m:sup>
                          <m:argPr>
                            <m:argSz m:val="1"/>
                          </m:argPr>
                          <m:r>
                            <a:rPr lang="fr-FR" sz="2000" b="0" i="1" smtClean="0">
                              <a:latin typeface="Cambria Math" panose="02040503050406030204" pitchFamily="18" charset="0"/>
                            </a:rPr>
                            <m:t>∗</m:t>
                          </m:r>
                        </m:sup>
                      </m:sSubSup>
                    </m:oMath>
                  </m:oMathPara>
                </a14:m>
                <a:endParaRPr lang="fr-FR" sz="2000" b="0" dirty="0"/>
              </a:p>
            </p:txBody>
          </p:sp>
        </mc:Choice>
        <mc:Fallback xmlns="">
          <p:sp>
            <p:nvSpPr>
              <p:cNvPr id="219" name="ZoneTexte 218">
                <a:extLst>
                  <a:ext uri="{FF2B5EF4-FFF2-40B4-BE49-F238E27FC236}">
                    <a16:creationId xmlns:a16="http://schemas.microsoft.com/office/drawing/2014/main" id="{AEE7895C-1A60-463E-9768-940CFA184FFE}"/>
                  </a:ext>
                </a:extLst>
              </p:cNvPr>
              <p:cNvSpPr txBox="1">
                <a:spLocks noRot="1" noChangeAspect="1" noMove="1" noResize="1" noEditPoints="1" noAdjustHandles="1" noChangeArrowheads="1" noChangeShapeType="1" noTextEdit="1"/>
              </p:cNvSpPr>
              <p:nvPr/>
            </p:nvSpPr>
            <p:spPr>
              <a:xfrm>
                <a:off x="10104315" y="1877271"/>
                <a:ext cx="548492" cy="391745"/>
              </a:xfrm>
              <a:prstGeom prst="rect">
                <a:avLst/>
              </a:prstGeom>
              <a:blipFill>
                <a:blip r:embed="rId19"/>
                <a:stretch>
                  <a:fillRect b="-312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20" name="ZoneTexte 219">
                <a:extLst>
                  <a:ext uri="{FF2B5EF4-FFF2-40B4-BE49-F238E27FC236}">
                    <a16:creationId xmlns:a16="http://schemas.microsoft.com/office/drawing/2014/main" id="{37E118C0-1EBF-49B4-B30F-C21D3DF5E8B1}"/>
                  </a:ext>
                </a:extLst>
              </p:cNvPr>
              <p:cNvSpPr txBox="1"/>
              <p:nvPr/>
            </p:nvSpPr>
            <p:spPr>
              <a:xfrm>
                <a:off x="10295485" y="3553447"/>
                <a:ext cx="555940" cy="3943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fr-FR" sz="2000" b="0" i="1" smtClean="0">
                              <a:latin typeface="Cambria Math" panose="02040503050406030204" pitchFamily="18" charset="0"/>
                            </a:rPr>
                          </m:ctrlPr>
                        </m:sSubSupPr>
                        <m:e>
                          <m:r>
                            <m:rPr>
                              <m:sty m:val="p"/>
                            </m:rPr>
                            <a:rPr lang="fr-FR" sz="2000" b="0" i="1" smtClean="0">
                              <a:latin typeface="Cambria Math" panose="02040503050406030204" pitchFamily="18" charset="0"/>
                            </a:rPr>
                            <m:t>ρ</m:t>
                          </m:r>
                        </m:e>
                        <m:sub>
                          <m:r>
                            <a:rPr lang="fr-FR" sz="2000" b="0" i="1" smtClean="0">
                              <a:latin typeface="Cambria Math" panose="02040503050406030204" pitchFamily="18" charset="0"/>
                            </a:rPr>
                            <m:t>32</m:t>
                          </m:r>
                        </m:sub>
                        <m:sup>
                          <m:argPr>
                            <m:argSz m:val="1"/>
                          </m:argPr>
                          <m:r>
                            <a:rPr lang="fr-FR" sz="2000" b="0" i="1" smtClean="0">
                              <a:latin typeface="Cambria Math" panose="02040503050406030204" pitchFamily="18" charset="0"/>
                            </a:rPr>
                            <m:t>∗</m:t>
                          </m:r>
                        </m:sup>
                      </m:sSubSup>
                    </m:oMath>
                  </m:oMathPara>
                </a14:m>
                <a:endParaRPr lang="fr-FR" sz="2000" b="0" dirty="0"/>
              </a:p>
            </p:txBody>
          </p:sp>
        </mc:Choice>
        <mc:Fallback xmlns="">
          <p:sp>
            <p:nvSpPr>
              <p:cNvPr id="220" name="ZoneTexte 219">
                <a:extLst>
                  <a:ext uri="{FF2B5EF4-FFF2-40B4-BE49-F238E27FC236}">
                    <a16:creationId xmlns:a16="http://schemas.microsoft.com/office/drawing/2014/main" id="{37E118C0-1EBF-49B4-B30F-C21D3DF5E8B1}"/>
                  </a:ext>
                </a:extLst>
              </p:cNvPr>
              <p:cNvSpPr txBox="1">
                <a:spLocks noRot="1" noChangeAspect="1" noMove="1" noResize="1" noEditPoints="1" noAdjustHandles="1" noChangeArrowheads="1" noChangeShapeType="1" noTextEdit="1"/>
              </p:cNvSpPr>
              <p:nvPr/>
            </p:nvSpPr>
            <p:spPr>
              <a:xfrm>
                <a:off x="10295485" y="3553447"/>
                <a:ext cx="555940" cy="394388"/>
              </a:xfrm>
              <a:prstGeom prst="rect">
                <a:avLst/>
              </a:prstGeom>
              <a:blipFill>
                <a:blip r:embed="rId20"/>
                <a:stretch>
                  <a:fillRect b="-1538"/>
                </a:stretch>
              </a:blipFill>
            </p:spPr>
            <p:txBody>
              <a:bodyPr/>
              <a:lstStyle/>
              <a:p>
                <a:r>
                  <a:rPr lang="fr-FR">
                    <a:noFill/>
                  </a:rPr>
                  <a:t> </a:t>
                </a:r>
              </a:p>
            </p:txBody>
          </p:sp>
        </mc:Fallback>
      </mc:AlternateContent>
      <p:grpSp>
        <p:nvGrpSpPr>
          <p:cNvPr id="221" name="Groupe 220">
            <a:extLst>
              <a:ext uri="{FF2B5EF4-FFF2-40B4-BE49-F238E27FC236}">
                <a16:creationId xmlns:a16="http://schemas.microsoft.com/office/drawing/2014/main" id="{CE13F16F-8C5B-44D9-A663-791A37D182BC}"/>
              </a:ext>
            </a:extLst>
          </p:cNvPr>
          <p:cNvGrpSpPr/>
          <p:nvPr/>
        </p:nvGrpSpPr>
        <p:grpSpPr>
          <a:xfrm rot="1763454">
            <a:off x="6909450" y="1321582"/>
            <a:ext cx="1461842" cy="972573"/>
            <a:chOff x="859838" y="359753"/>
            <a:chExt cx="791787" cy="526782"/>
          </a:xfrm>
        </p:grpSpPr>
        <p:sp>
          <p:nvSpPr>
            <p:cNvPr id="222" name="Forme libre : forme 221">
              <a:extLst>
                <a:ext uri="{FF2B5EF4-FFF2-40B4-BE49-F238E27FC236}">
                  <a16:creationId xmlns:a16="http://schemas.microsoft.com/office/drawing/2014/main" id="{68AD54A4-EF3A-4E22-A896-F408E4F537CD}"/>
                </a:ext>
              </a:extLst>
            </p:cNvPr>
            <p:cNvSpPr/>
            <p:nvPr/>
          </p:nvSpPr>
          <p:spPr>
            <a:xfrm>
              <a:off x="959882" y="718786"/>
              <a:ext cx="383316" cy="93395"/>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10112"/>
                <a:gd name="connsiteY0" fmla="*/ 1456 h 13009"/>
                <a:gd name="connsiteX1" fmla="*/ 9151 w 10112"/>
                <a:gd name="connsiteY1" fmla="*/ 1689 h 13009"/>
                <a:gd name="connsiteX2" fmla="*/ 9178 w 10112"/>
                <a:gd name="connsiteY2" fmla="*/ 12408 h 13009"/>
                <a:gd name="connsiteX3" fmla="*/ 7246 w 10112"/>
                <a:gd name="connsiteY3" fmla="*/ 6118 h 13009"/>
                <a:gd name="connsiteX0" fmla="*/ 0 w 10112"/>
                <a:gd name="connsiteY0" fmla="*/ 2205 h 12199"/>
                <a:gd name="connsiteX1" fmla="*/ 9151 w 10112"/>
                <a:gd name="connsiteY1" fmla="*/ 879 h 12199"/>
                <a:gd name="connsiteX2" fmla="*/ 9178 w 10112"/>
                <a:gd name="connsiteY2" fmla="*/ 11598 h 12199"/>
                <a:gd name="connsiteX3" fmla="*/ 7246 w 10112"/>
                <a:gd name="connsiteY3" fmla="*/ 5308 h 12199"/>
                <a:gd name="connsiteX0" fmla="*/ 0 w 9915"/>
                <a:gd name="connsiteY0" fmla="*/ 2867 h 12578"/>
                <a:gd name="connsiteX1" fmla="*/ 9151 w 9915"/>
                <a:gd name="connsiteY1" fmla="*/ 650 h 12578"/>
                <a:gd name="connsiteX2" fmla="*/ 9178 w 9915"/>
                <a:gd name="connsiteY2" fmla="*/ 12260 h 12578"/>
                <a:gd name="connsiteX3" fmla="*/ 7246 w 9915"/>
                <a:gd name="connsiteY3" fmla="*/ 5970 h 12578"/>
                <a:gd name="connsiteX0" fmla="*/ 0 w 9964"/>
                <a:gd name="connsiteY0" fmla="*/ 2590 h 10311"/>
                <a:gd name="connsiteX1" fmla="*/ 9229 w 9964"/>
                <a:gd name="connsiteY1" fmla="*/ 828 h 10311"/>
                <a:gd name="connsiteX2" fmla="*/ 9257 w 9964"/>
                <a:gd name="connsiteY2" fmla="*/ 10058 h 10311"/>
                <a:gd name="connsiteX3" fmla="*/ 7308 w 9964"/>
                <a:gd name="connsiteY3" fmla="*/ 5057 h 10311"/>
                <a:gd name="connsiteX0" fmla="*/ 0 w 10120"/>
                <a:gd name="connsiteY0" fmla="*/ 2512 h 10141"/>
                <a:gd name="connsiteX1" fmla="*/ 9262 w 10120"/>
                <a:gd name="connsiteY1" fmla="*/ 803 h 10141"/>
                <a:gd name="connsiteX2" fmla="*/ 9290 w 10120"/>
                <a:gd name="connsiteY2" fmla="*/ 9755 h 10141"/>
                <a:gd name="connsiteX3" fmla="*/ 7334 w 10120"/>
                <a:gd name="connsiteY3" fmla="*/ 4904 h 10141"/>
                <a:gd name="connsiteX0" fmla="*/ 0 w 10120"/>
                <a:gd name="connsiteY0" fmla="*/ 2512 h 10344"/>
                <a:gd name="connsiteX1" fmla="*/ 9262 w 10120"/>
                <a:gd name="connsiteY1" fmla="*/ 803 h 10344"/>
                <a:gd name="connsiteX2" fmla="*/ 9290 w 10120"/>
                <a:gd name="connsiteY2" fmla="*/ 9755 h 10344"/>
                <a:gd name="connsiteX3" fmla="*/ 7334 w 10120"/>
                <a:gd name="connsiteY3" fmla="*/ 4904 h 10344"/>
                <a:gd name="connsiteX0" fmla="*/ 0 w 10120"/>
                <a:gd name="connsiteY0" fmla="*/ 2512 h 10460"/>
                <a:gd name="connsiteX1" fmla="*/ 9262 w 10120"/>
                <a:gd name="connsiteY1" fmla="*/ 803 h 10460"/>
                <a:gd name="connsiteX2" fmla="*/ 9290 w 10120"/>
                <a:gd name="connsiteY2" fmla="*/ 9755 h 10460"/>
                <a:gd name="connsiteX3" fmla="*/ 7334 w 10120"/>
                <a:gd name="connsiteY3" fmla="*/ 4904 h 10460"/>
                <a:gd name="connsiteX0" fmla="*/ 0 w 10120"/>
                <a:gd name="connsiteY0" fmla="*/ 2512 h 10460"/>
                <a:gd name="connsiteX1" fmla="*/ 9262 w 10120"/>
                <a:gd name="connsiteY1" fmla="*/ 803 h 10460"/>
                <a:gd name="connsiteX2" fmla="*/ 9290 w 10120"/>
                <a:gd name="connsiteY2" fmla="*/ 9755 h 10460"/>
                <a:gd name="connsiteX3" fmla="*/ 7334 w 10120"/>
                <a:gd name="connsiteY3" fmla="*/ 4904 h 10460"/>
                <a:gd name="connsiteX4" fmla="*/ 7316 w 10120"/>
                <a:gd name="connsiteY4" fmla="*/ 5401 h 10460"/>
                <a:gd name="connsiteX0" fmla="*/ 0 w 10120"/>
                <a:gd name="connsiteY0" fmla="*/ 2512 h 9894"/>
                <a:gd name="connsiteX1" fmla="*/ 9262 w 10120"/>
                <a:gd name="connsiteY1" fmla="*/ 803 h 9894"/>
                <a:gd name="connsiteX2" fmla="*/ 9290 w 10120"/>
                <a:gd name="connsiteY2" fmla="*/ 9755 h 9894"/>
                <a:gd name="connsiteX3" fmla="*/ 7334 w 10120"/>
                <a:gd name="connsiteY3" fmla="*/ 4904 h 9894"/>
                <a:gd name="connsiteX4" fmla="*/ 8120 w 10120"/>
                <a:gd name="connsiteY4" fmla="*/ 4242 h 9894"/>
                <a:gd name="connsiteX0" fmla="*/ 0 w 10000"/>
                <a:gd name="connsiteY0" fmla="*/ 2539 h 10111"/>
                <a:gd name="connsiteX1" fmla="*/ 9152 w 10000"/>
                <a:gd name="connsiteY1" fmla="*/ 812 h 10111"/>
                <a:gd name="connsiteX2" fmla="*/ 9180 w 10000"/>
                <a:gd name="connsiteY2" fmla="*/ 9860 h 10111"/>
                <a:gd name="connsiteX3" fmla="*/ 7247 w 10000"/>
                <a:gd name="connsiteY3" fmla="*/ 4957 h 10111"/>
                <a:gd name="connsiteX4" fmla="*/ 8024 w 10000"/>
                <a:gd name="connsiteY4" fmla="*/ 4287 h 10111"/>
                <a:gd name="connsiteX0" fmla="*/ 0 w 10000"/>
                <a:gd name="connsiteY0" fmla="*/ 2539 h 9996"/>
                <a:gd name="connsiteX1" fmla="*/ 9152 w 10000"/>
                <a:gd name="connsiteY1" fmla="*/ 812 h 9996"/>
                <a:gd name="connsiteX2" fmla="*/ 9180 w 10000"/>
                <a:gd name="connsiteY2" fmla="*/ 9860 h 9996"/>
                <a:gd name="connsiteX3" fmla="*/ 7247 w 10000"/>
                <a:gd name="connsiteY3" fmla="*/ 4957 h 9996"/>
                <a:gd name="connsiteX4" fmla="*/ 8574 w 10000"/>
                <a:gd name="connsiteY4" fmla="*/ 5328 h 9996"/>
                <a:gd name="connsiteX0" fmla="*/ 0 w 10000"/>
                <a:gd name="connsiteY0" fmla="*/ 2540 h 10041"/>
                <a:gd name="connsiteX1" fmla="*/ 9152 w 10000"/>
                <a:gd name="connsiteY1" fmla="*/ 812 h 10041"/>
                <a:gd name="connsiteX2" fmla="*/ 9180 w 10000"/>
                <a:gd name="connsiteY2" fmla="*/ 9864 h 10041"/>
                <a:gd name="connsiteX3" fmla="*/ 7247 w 10000"/>
                <a:gd name="connsiteY3" fmla="*/ 4959 h 10041"/>
                <a:gd name="connsiteX4" fmla="*/ 8574 w 10000"/>
                <a:gd name="connsiteY4" fmla="*/ 5330 h 10041"/>
                <a:gd name="connsiteX0" fmla="*/ 0 w 9874"/>
                <a:gd name="connsiteY0" fmla="*/ 2540 h 10157"/>
                <a:gd name="connsiteX1" fmla="*/ 9152 w 9874"/>
                <a:gd name="connsiteY1" fmla="*/ 812 h 10157"/>
                <a:gd name="connsiteX2" fmla="*/ 9180 w 9874"/>
                <a:gd name="connsiteY2" fmla="*/ 9864 h 10157"/>
                <a:gd name="connsiteX3" fmla="*/ 7430 w 9874"/>
                <a:gd name="connsiteY3" fmla="*/ 6912 h 10157"/>
                <a:gd name="connsiteX4" fmla="*/ 8574 w 9874"/>
                <a:gd name="connsiteY4" fmla="*/ 5330 h 10157"/>
                <a:gd name="connsiteX0" fmla="*/ 0 w 10000"/>
                <a:gd name="connsiteY0" fmla="*/ 2501 h 9905"/>
                <a:gd name="connsiteX1" fmla="*/ 9269 w 10000"/>
                <a:gd name="connsiteY1" fmla="*/ 799 h 9905"/>
                <a:gd name="connsiteX2" fmla="*/ 9297 w 10000"/>
                <a:gd name="connsiteY2" fmla="*/ 9712 h 9905"/>
                <a:gd name="connsiteX3" fmla="*/ 7525 w 10000"/>
                <a:gd name="connsiteY3" fmla="*/ 6805 h 9905"/>
                <a:gd name="connsiteX4" fmla="*/ 8683 w 10000"/>
                <a:gd name="connsiteY4" fmla="*/ 5248 h 9905"/>
                <a:gd name="connsiteX0" fmla="*/ 0 w 10000"/>
                <a:gd name="connsiteY0" fmla="*/ 2525 h 10019"/>
                <a:gd name="connsiteX1" fmla="*/ 9269 w 10000"/>
                <a:gd name="connsiteY1" fmla="*/ 807 h 10019"/>
                <a:gd name="connsiteX2" fmla="*/ 9297 w 10000"/>
                <a:gd name="connsiteY2" fmla="*/ 9805 h 10019"/>
                <a:gd name="connsiteX3" fmla="*/ 7525 w 10000"/>
                <a:gd name="connsiteY3" fmla="*/ 6870 h 10019"/>
                <a:gd name="connsiteX4" fmla="*/ 8590 w 10000"/>
                <a:gd name="connsiteY4" fmla="*/ 3098 h 10019"/>
                <a:gd name="connsiteX0" fmla="*/ 0 w 10000"/>
                <a:gd name="connsiteY0" fmla="*/ 2525 h 10318"/>
                <a:gd name="connsiteX1" fmla="*/ 9269 w 10000"/>
                <a:gd name="connsiteY1" fmla="*/ 807 h 10318"/>
                <a:gd name="connsiteX2" fmla="*/ 9297 w 10000"/>
                <a:gd name="connsiteY2" fmla="*/ 9805 h 10318"/>
                <a:gd name="connsiteX3" fmla="*/ 7525 w 10000"/>
                <a:gd name="connsiteY3" fmla="*/ 6870 h 10318"/>
                <a:gd name="connsiteX4" fmla="*/ 8590 w 10000"/>
                <a:gd name="connsiteY4" fmla="*/ 3098 h 10318"/>
                <a:gd name="connsiteX0" fmla="*/ 0 w 10000"/>
                <a:gd name="connsiteY0" fmla="*/ 2525 h 10012"/>
                <a:gd name="connsiteX1" fmla="*/ 9269 w 10000"/>
                <a:gd name="connsiteY1" fmla="*/ 807 h 10012"/>
                <a:gd name="connsiteX2" fmla="*/ 9297 w 10000"/>
                <a:gd name="connsiteY2" fmla="*/ 9805 h 10012"/>
                <a:gd name="connsiteX3" fmla="*/ 7525 w 10000"/>
                <a:gd name="connsiteY3" fmla="*/ 6870 h 10012"/>
                <a:gd name="connsiteX4" fmla="*/ 8683 w 10000"/>
                <a:gd name="connsiteY4" fmla="*/ 3874 h 10012"/>
                <a:gd name="connsiteX0" fmla="*/ 0 w 10000"/>
                <a:gd name="connsiteY0" fmla="*/ 2525 h 10012"/>
                <a:gd name="connsiteX1" fmla="*/ 9269 w 10000"/>
                <a:gd name="connsiteY1" fmla="*/ 807 h 10012"/>
                <a:gd name="connsiteX2" fmla="*/ 9297 w 10000"/>
                <a:gd name="connsiteY2" fmla="*/ 9805 h 10012"/>
                <a:gd name="connsiteX3" fmla="*/ 7525 w 10000"/>
                <a:gd name="connsiteY3" fmla="*/ 6870 h 10012"/>
                <a:gd name="connsiteX4" fmla="*/ 8683 w 10000"/>
                <a:gd name="connsiteY4" fmla="*/ 3874 h 10012"/>
                <a:gd name="connsiteX0" fmla="*/ 0 w 10000"/>
                <a:gd name="connsiteY0" fmla="*/ 2525 h 10012"/>
                <a:gd name="connsiteX1" fmla="*/ 9269 w 10000"/>
                <a:gd name="connsiteY1" fmla="*/ 807 h 10012"/>
                <a:gd name="connsiteX2" fmla="*/ 9297 w 10000"/>
                <a:gd name="connsiteY2" fmla="*/ 9805 h 10012"/>
                <a:gd name="connsiteX3" fmla="*/ 7525 w 10000"/>
                <a:gd name="connsiteY3" fmla="*/ 6870 h 10012"/>
                <a:gd name="connsiteX4" fmla="*/ 8683 w 10000"/>
                <a:gd name="connsiteY4" fmla="*/ 3874 h 10012"/>
                <a:gd name="connsiteX0" fmla="*/ 0 w 10000"/>
                <a:gd name="connsiteY0" fmla="*/ 2525 h 10013"/>
                <a:gd name="connsiteX1" fmla="*/ 9269 w 10000"/>
                <a:gd name="connsiteY1" fmla="*/ 807 h 10013"/>
                <a:gd name="connsiteX2" fmla="*/ 9297 w 10000"/>
                <a:gd name="connsiteY2" fmla="*/ 9805 h 10013"/>
                <a:gd name="connsiteX3" fmla="*/ 7525 w 10000"/>
                <a:gd name="connsiteY3" fmla="*/ 6870 h 10013"/>
                <a:gd name="connsiteX4" fmla="*/ 8281 w 10000"/>
                <a:gd name="connsiteY4" fmla="*/ 3745 h 10013"/>
                <a:gd name="connsiteX0" fmla="*/ 0 w 10000"/>
                <a:gd name="connsiteY0" fmla="*/ 2525 h 10137"/>
                <a:gd name="connsiteX1" fmla="*/ 9269 w 10000"/>
                <a:gd name="connsiteY1" fmla="*/ 807 h 10137"/>
                <a:gd name="connsiteX2" fmla="*/ 9297 w 10000"/>
                <a:gd name="connsiteY2" fmla="*/ 9805 h 10137"/>
                <a:gd name="connsiteX3" fmla="*/ 7525 w 10000"/>
                <a:gd name="connsiteY3" fmla="*/ 6870 h 10137"/>
                <a:gd name="connsiteX4" fmla="*/ 8281 w 10000"/>
                <a:gd name="connsiteY4" fmla="*/ 3745 h 10137"/>
                <a:gd name="connsiteX0" fmla="*/ 0 w 10000"/>
                <a:gd name="connsiteY0" fmla="*/ 2525 h 10187"/>
                <a:gd name="connsiteX1" fmla="*/ 9269 w 10000"/>
                <a:gd name="connsiteY1" fmla="*/ 807 h 10187"/>
                <a:gd name="connsiteX2" fmla="*/ 9297 w 10000"/>
                <a:gd name="connsiteY2" fmla="*/ 9805 h 10187"/>
                <a:gd name="connsiteX3" fmla="*/ 7525 w 10000"/>
                <a:gd name="connsiteY3" fmla="*/ 6870 h 10187"/>
                <a:gd name="connsiteX4" fmla="*/ 8281 w 10000"/>
                <a:gd name="connsiteY4" fmla="*/ 3745 h 10187"/>
                <a:gd name="connsiteX0" fmla="*/ 0 w 10086"/>
                <a:gd name="connsiteY0" fmla="*/ 2525 h 10242"/>
                <a:gd name="connsiteX1" fmla="*/ 9269 w 10086"/>
                <a:gd name="connsiteY1" fmla="*/ 807 h 10242"/>
                <a:gd name="connsiteX2" fmla="*/ 9297 w 10086"/>
                <a:gd name="connsiteY2" fmla="*/ 9805 h 10242"/>
                <a:gd name="connsiteX3" fmla="*/ 7525 w 10086"/>
                <a:gd name="connsiteY3" fmla="*/ 6870 h 10242"/>
                <a:gd name="connsiteX4" fmla="*/ 8281 w 10086"/>
                <a:gd name="connsiteY4" fmla="*/ 3745 h 10242"/>
                <a:gd name="connsiteX0" fmla="*/ 0 w 10086"/>
                <a:gd name="connsiteY0" fmla="*/ 2525 h 10050"/>
                <a:gd name="connsiteX1" fmla="*/ 9269 w 10086"/>
                <a:gd name="connsiteY1" fmla="*/ 807 h 10050"/>
                <a:gd name="connsiteX2" fmla="*/ 9297 w 10086"/>
                <a:gd name="connsiteY2" fmla="*/ 9805 h 10050"/>
                <a:gd name="connsiteX3" fmla="*/ 7525 w 10086"/>
                <a:gd name="connsiteY3" fmla="*/ 6870 h 10050"/>
                <a:gd name="connsiteX4" fmla="*/ 8714 w 10086"/>
                <a:gd name="connsiteY4" fmla="*/ 4263 h 10050"/>
                <a:gd name="connsiteX0" fmla="*/ 0 w 10086"/>
                <a:gd name="connsiteY0" fmla="*/ 2525 h 10290"/>
                <a:gd name="connsiteX1" fmla="*/ 9269 w 10086"/>
                <a:gd name="connsiteY1" fmla="*/ 807 h 10290"/>
                <a:gd name="connsiteX2" fmla="*/ 9297 w 10086"/>
                <a:gd name="connsiteY2" fmla="*/ 9805 h 10290"/>
                <a:gd name="connsiteX3" fmla="*/ 7525 w 10086"/>
                <a:gd name="connsiteY3" fmla="*/ 6870 h 10290"/>
                <a:gd name="connsiteX4" fmla="*/ 8714 w 10086"/>
                <a:gd name="connsiteY4" fmla="*/ 4263 h 10290"/>
                <a:gd name="connsiteX0" fmla="*/ 0 w 10086"/>
                <a:gd name="connsiteY0" fmla="*/ 2525 h 10389"/>
                <a:gd name="connsiteX1" fmla="*/ 9269 w 10086"/>
                <a:gd name="connsiteY1" fmla="*/ 807 h 10389"/>
                <a:gd name="connsiteX2" fmla="*/ 9297 w 10086"/>
                <a:gd name="connsiteY2" fmla="*/ 9805 h 10389"/>
                <a:gd name="connsiteX3" fmla="*/ 7525 w 10086"/>
                <a:gd name="connsiteY3" fmla="*/ 6870 h 10389"/>
                <a:gd name="connsiteX4" fmla="*/ 8714 w 10086"/>
                <a:gd name="connsiteY4" fmla="*/ 4263 h 10389"/>
                <a:gd name="connsiteX0" fmla="*/ 0 w 9995"/>
                <a:gd name="connsiteY0" fmla="*/ 2525 h 10076"/>
                <a:gd name="connsiteX1" fmla="*/ 9269 w 9995"/>
                <a:gd name="connsiteY1" fmla="*/ 807 h 10076"/>
                <a:gd name="connsiteX2" fmla="*/ 9297 w 9995"/>
                <a:gd name="connsiteY2" fmla="*/ 9805 h 10076"/>
                <a:gd name="connsiteX3" fmla="*/ 7618 w 9995"/>
                <a:gd name="connsiteY3" fmla="*/ 5835 h 10076"/>
                <a:gd name="connsiteX4" fmla="*/ 8714 w 9995"/>
                <a:gd name="connsiteY4" fmla="*/ 4263 h 10076"/>
                <a:gd name="connsiteX0" fmla="*/ 0 w 10000"/>
                <a:gd name="connsiteY0" fmla="*/ 2506 h 10047"/>
                <a:gd name="connsiteX1" fmla="*/ 9274 w 10000"/>
                <a:gd name="connsiteY1" fmla="*/ 801 h 10047"/>
                <a:gd name="connsiteX2" fmla="*/ 9302 w 10000"/>
                <a:gd name="connsiteY2" fmla="*/ 9731 h 10047"/>
                <a:gd name="connsiteX3" fmla="*/ 7622 w 10000"/>
                <a:gd name="connsiteY3" fmla="*/ 5791 h 10047"/>
                <a:gd name="connsiteX4" fmla="*/ 8718 w 10000"/>
                <a:gd name="connsiteY4" fmla="*/ 4231 h 10047"/>
                <a:gd name="connsiteX0" fmla="*/ 0 w 10078"/>
                <a:gd name="connsiteY0" fmla="*/ 2506 h 10264"/>
                <a:gd name="connsiteX1" fmla="*/ 9274 w 10078"/>
                <a:gd name="connsiteY1" fmla="*/ 801 h 10264"/>
                <a:gd name="connsiteX2" fmla="*/ 9302 w 10078"/>
                <a:gd name="connsiteY2" fmla="*/ 9731 h 10264"/>
                <a:gd name="connsiteX3" fmla="*/ 7622 w 10078"/>
                <a:gd name="connsiteY3" fmla="*/ 5791 h 10264"/>
                <a:gd name="connsiteX4" fmla="*/ 8718 w 10078"/>
                <a:gd name="connsiteY4" fmla="*/ 4231 h 10264"/>
                <a:gd name="connsiteX0" fmla="*/ 0 w 10096"/>
                <a:gd name="connsiteY0" fmla="*/ 2506 h 10264"/>
                <a:gd name="connsiteX1" fmla="*/ 9274 w 10096"/>
                <a:gd name="connsiteY1" fmla="*/ 801 h 10264"/>
                <a:gd name="connsiteX2" fmla="*/ 9302 w 10096"/>
                <a:gd name="connsiteY2" fmla="*/ 9731 h 10264"/>
                <a:gd name="connsiteX3" fmla="*/ 7622 w 10096"/>
                <a:gd name="connsiteY3" fmla="*/ 5791 h 10264"/>
                <a:gd name="connsiteX4" fmla="*/ 8718 w 10096"/>
                <a:gd name="connsiteY4" fmla="*/ 4231 h 10264"/>
                <a:gd name="connsiteX0" fmla="*/ 0 w 10096"/>
                <a:gd name="connsiteY0" fmla="*/ 2506 h 10306"/>
                <a:gd name="connsiteX1" fmla="*/ 9274 w 10096"/>
                <a:gd name="connsiteY1" fmla="*/ 801 h 10306"/>
                <a:gd name="connsiteX2" fmla="*/ 9302 w 10096"/>
                <a:gd name="connsiteY2" fmla="*/ 9731 h 10306"/>
                <a:gd name="connsiteX3" fmla="*/ 7622 w 10096"/>
                <a:gd name="connsiteY3" fmla="*/ 5791 h 10306"/>
                <a:gd name="connsiteX4" fmla="*/ 8718 w 10096"/>
                <a:gd name="connsiteY4" fmla="*/ 4231 h 10306"/>
                <a:gd name="connsiteX0" fmla="*/ 0 w 10096"/>
                <a:gd name="connsiteY0" fmla="*/ 2506 h 10285"/>
                <a:gd name="connsiteX1" fmla="*/ 9274 w 10096"/>
                <a:gd name="connsiteY1" fmla="*/ 801 h 10285"/>
                <a:gd name="connsiteX2" fmla="*/ 9302 w 10096"/>
                <a:gd name="connsiteY2" fmla="*/ 9731 h 10285"/>
                <a:gd name="connsiteX3" fmla="*/ 7622 w 10096"/>
                <a:gd name="connsiteY3" fmla="*/ 5791 h 10285"/>
                <a:gd name="connsiteX4" fmla="*/ 8718 w 10096"/>
                <a:gd name="connsiteY4" fmla="*/ 4231 h 10285"/>
                <a:gd name="connsiteX0" fmla="*/ 0 w 10096"/>
                <a:gd name="connsiteY0" fmla="*/ 2506 h 10306"/>
                <a:gd name="connsiteX1" fmla="*/ 9274 w 10096"/>
                <a:gd name="connsiteY1" fmla="*/ 801 h 10306"/>
                <a:gd name="connsiteX2" fmla="*/ 9302 w 10096"/>
                <a:gd name="connsiteY2" fmla="*/ 9731 h 10306"/>
                <a:gd name="connsiteX3" fmla="*/ 7622 w 10096"/>
                <a:gd name="connsiteY3" fmla="*/ 5791 h 10306"/>
                <a:gd name="connsiteX4" fmla="*/ 8718 w 10096"/>
                <a:gd name="connsiteY4" fmla="*/ 4231 h 10306"/>
                <a:gd name="connsiteX0" fmla="*/ 0 w 10096"/>
                <a:gd name="connsiteY0" fmla="*/ 2506 h 10210"/>
                <a:gd name="connsiteX1" fmla="*/ 9274 w 10096"/>
                <a:gd name="connsiteY1" fmla="*/ 801 h 10210"/>
                <a:gd name="connsiteX2" fmla="*/ 9302 w 10096"/>
                <a:gd name="connsiteY2" fmla="*/ 9731 h 10210"/>
                <a:gd name="connsiteX3" fmla="*/ 7622 w 10096"/>
                <a:gd name="connsiteY3" fmla="*/ 5791 h 10210"/>
                <a:gd name="connsiteX4" fmla="*/ 8718 w 10096"/>
                <a:gd name="connsiteY4" fmla="*/ 4231 h 1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 h="10210">
                  <a:moveTo>
                    <a:pt x="0" y="2506"/>
                  </a:moveTo>
                  <a:cubicBezTo>
                    <a:pt x="3104" y="724"/>
                    <a:pt x="7805" y="-1087"/>
                    <a:pt x="9274" y="801"/>
                  </a:cubicBezTo>
                  <a:cubicBezTo>
                    <a:pt x="10743" y="2690"/>
                    <a:pt x="9918" y="8385"/>
                    <a:pt x="9302" y="9731"/>
                  </a:cubicBezTo>
                  <a:cubicBezTo>
                    <a:pt x="8686" y="11077"/>
                    <a:pt x="7316" y="9534"/>
                    <a:pt x="7622" y="5791"/>
                  </a:cubicBezTo>
                  <a:cubicBezTo>
                    <a:pt x="7928" y="2048"/>
                    <a:pt x="8722" y="4128"/>
                    <a:pt x="8718" y="4231"/>
                  </a:cubicBezTo>
                </a:path>
              </a:pathLst>
            </a:custGeom>
            <a:noFill/>
            <a:ln w="34925"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223" name="Forme libre : forme 222">
              <a:extLst>
                <a:ext uri="{FF2B5EF4-FFF2-40B4-BE49-F238E27FC236}">
                  <a16:creationId xmlns:a16="http://schemas.microsoft.com/office/drawing/2014/main" id="{9DD54864-8AA9-424F-B25F-13C4EA8505B4}"/>
                </a:ext>
              </a:extLst>
            </p:cNvPr>
            <p:cNvSpPr/>
            <p:nvPr/>
          </p:nvSpPr>
          <p:spPr>
            <a:xfrm flipV="1">
              <a:off x="1004941" y="426745"/>
              <a:ext cx="338139" cy="101407"/>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11154"/>
                <a:gd name="connsiteY0" fmla="*/ 0 h 14002"/>
                <a:gd name="connsiteX1" fmla="*/ 10127 w 11154"/>
                <a:gd name="connsiteY1" fmla="*/ 2682 h 14002"/>
                <a:gd name="connsiteX2" fmla="*/ 10154 w 11154"/>
                <a:gd name="connsiteY2" fmla="*/ 13401 h 14002"/>
                <a:gd name="connsiteX3" fmla="*/ 8222 w 11154"/>
                <a:gd name="connsiteY3" fmla="*/ 7111 h 14002"/>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4" fmla="*/ 8239 w 11154"/>
                <a:gd name="connsiteY4" fmla="*/ 7627 h 14781"/>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4" fmla="*/ 9395 w 11154"/>
                <a:gd name="connsiteY4" fmla="*/ 5623 h 14781"/>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4" fmla="*/ 9742 w 11154"/>
                <a:gd name="connsiteY4" fmla="*/ 7460 h 14781"/>
                <a:gd name="connsiteX0" fmla="*/ 0 w 10956"/>
                <a:gd name="connsiteY0" fmla="*/ 779 h 15022"/>
                <a:gd name="connsiteX1" fmla="*/ 10127 w 10956"/>
                <a:gd name="connsiteY1" fmla="*/ 3461 h 15022"/>
                <a:gd name="connsiteX2" fmla="*/ 10154 w 10956"/>
                <a:gd name="connsiteY2" fmla="*/ 14180 h 15022"/>
                <a:gd name="connsiteX3" fmla="*/ 8376 w 10956"/>
                <a:gd name="connsiteY3" fmla="*/ 9894 h 15022"/>
                <a:gd name="connsiteX4" fmla="*/ 9742 w 10956"/>
                <a:gd name="connsiteY4" fmla="*/ 7460 h 15022"/>
                <a:gd name="connsiteX0" fmla="*/ 0 w 10956"/>
                <a:gd name="connsiteY0" fmla="*/ 779 h 14953"/>
                <a:gd name="connsiteX1" fmla="*/ 10127 w 10956"/>
                <a:gd name="connsiteY1" fmla="*/ 3461 h 14953"/>
                <a:gd name="connsiteX2" fmla="*/ 10154 w 10956"/>
                <a:gd name="connsiteY2" fmla="*/ 14180 h 14953"/>
                <a:gd name="connsiteX3" fmla="*/ 8376 w 10956"/>
                <a:gd name="connsiteY3" fmla="*/ 9894 h 14953"/>
                <a:gd name="connsiteX4" fmla="*/ 9742 w 10956"/>
                <a:gd name="connsiteY4" fmla="*/ 7460 h 14953"/>
                <a:gd name="connsiteX0" fmla="*/ 0 w 10956"/>
                <a:gd name="connsiteY0" fmla="*/ 779 h 15019"/>
                <a:gd name="connsiteX1" fmla="*/ 10127 w 10956"/>
                <a:gd name="connsiteY1" fmla="*/ 3461 h 15019"/>
                <a:gd name="connsiteX2" fmla="*/ 10154 w 10956"/>
                <a:gd name="connsiteY2" fmla="*/ 14180 h 15019"/>
                <a:gd name="connsiteX3" fmla="*/ 8376 w 10956"/>
                <a:gd name="connsiteY3" fmla="*/ 9894 h 15019"/>
                <a:gd name="connsiteX4" fmla="*/ 9742 w 10956"/>
                <a:gd name="connsiteY4" fmla="*/ 7460 h 15019"/>
                <a:gd name="connsiteX0" fmla="*/ 0 w 11018"/>
                <a:gd name="connsiteY0" fmla="*/ 779 h 14946"/>
                <a:gd name="connsiteX1" fmla="*/ 10127 w 11018"/>
                <a:gd name="connsiteY1" fmla="*/ 3461 h 14946"/>
                <a:gd name="connsiteX2" fmla="*/ 10154 w 11018"/>
                <a:gd name="connsiteY2" fmla="*/ 14180 h 14946"/>
                <a:gd name="connsiteX3" fmla="*/ 8376 w 11018"/>
                <a:gd name="connsiteY3" fmla="*/ 9894 h 14946"/>
                <a:gd name="connsiteX4" fmla="*/ 9742 w 11018"/>
                <a:gd name="connsiteY4" fmla="*/ 7460 h 14946"/>
                <a:gd name="connsiteX0" fmla="*/ 0 w 11018"/>
                <a:gd name="connsiteY0" fmla="*/ 779 h 14927"/>
                <a:gd name="connsiteX1" fmla="*/ 10127 w 11018"/>
                <a:gd name="connsiteY1" fmla="*/ 3461 h 14927"/>
                <a:gd name="connsiteX2" fmla="*/ 10154 w 11018"/>
                <a:gd name="connsiteY2" fmla="*/ 14180 h 14927"/>
                <a:gd name="connsiteX3" fmla="*/ 8376 w 11018"/>
                <a:gd name="connsiteY3" fmla="*/ 9894 h 14927"/>
                <a:gd name="connsiteX4" fmla="*/ 9742 w 11018"/>
                <a:gd name="connsiteY4" fmla="*/ 7460 h 14927"/>
                <a:gd name="connsiteX0" fmla="*/ 0 w 10966"/>
                <a:gd name="connsiteY0" fmla="*/ 779 h 15000"/>
                <a:gd name="connsiteX1" fmla="*/ 10127 w 10966"/>
                <a:gd name="connsiteY1" fmla="*/ 3461 h 15000"/>
                <a:gd name="connsiteX2" fmla="*/ 10154 w 10966"/>
                <a:gd name="connsiteY2" fmla="*/ 14180 h 15000"/>
                <a:gd name="connsiteX3" fmla="*/ 8145 w 10966"/>
                <a:gd name="connsiteY3" fmla="*/ 9894 h 15000"/>
                <a:gd name="connsiteX4" fmla="*/ 9742 w 10966"/>
                <a:gd name="connsiteY4" fmla="*/ 7460 h 15000"/>
                <a:gd name="connsiteX0" fmla="*/ 0 w 11085"/>
                <a:gd name="connsiteY0" fmla="*/ 779 h 15220"/>
                <a:gd name="connsiteX1" fmla="*/ 10127 w 11085"/>
                <a:gd name="connsiteY1" fmla="*/ 3461 h 15220"/>
                <a:gd name="connsiteX2" fmla="*/ 10154 w 11085"/>
                <a:gd name="connsiteY2" fmla="*/ 14180 h 15220"/>
                <a:gd name="connsiteX3" fmla="*/ 8145 w 11085"/>
                <a:gd name="connsiteY3" fmla="*/ 9894 h 15220"/>
                <a:gd name="connsiteX4" fmla="*/ 9742 w 11085"/>
                <a:gd name="connsiteY4" fmla="*/ 7460 h 15220"/>
                <a:gd name="connsiteX0" fmla="*/ 0 w 11085"/>
                <a:gd name="connsiteY0" fmla="*/ 779 h 14773"/>
                <a:gd name="connsiteX1" fmla="*/ 10127 w 11085"/>
                <a:gd name="connsiteY1" fmla="*/ 3461 h 14773"/>
                <a:gd name="connsiteX2" fmla="*/ 10154 w 11085"/>
                <a:gd name="connsiteY2" fmla="*/ 14180 h 14773"/>
                <a:gd name="connsiteX3" fmla="*/ 8145 w 11085"/>
                <a:gd name="connsiteY3" fmla="*/ 9894 h 14773"/>
                <a:gd name="connsiteX4" fmla="*/ 9742 w 11085"/>
                <a:gd name="connsiteY4" fmla="*/ 7460 h 14773"/>
                <a:gd name="connsiteX0" fmla="*/ 0 w 11085"/>
                <a:gd name="connsiteY0" fmla="*/ 779 h 14728"/>
                <a:gd name="connsiteX1" fmla="*/ 10127 w 11085"/>
                <a:gd name="connsiteY1" fmla="*/ 3461 h 14728"/>
                <a:gd name="connsiteX2" fmla="*/ 10154 w 11085"/>
                <a:gd name="connsiteY2" fmla="*/ 14180 h 14728"/>
                <a:gd name="connsiteX3" fmla="*/ 8145 w 11085"/>
                <a:gd name="connsiteY3" fmla="*/ 9894 h 14728"/>
                <a:gd name="connsiteX4" fmla="*/ 9742 w 11085"/>
                <a:gd name="connsiteY4" fmla="*/ 7460 h 14728"/>
                <a:gd name="connsiteX0" fmla="*/ 0 w 11085"/>
                <a:gd name="connsiteY0" fmla="*/ 779 h 14943"/>
                <a:gd name="connsiteX1" fmla="*/ 10127 w 11085"/>
                <a:gd name="connsiteY1" fmla="*/ 3461 h 14943"/>
                <a:gd name="connsiteX2" fmla="*/ 10154 w 11085"/>
                <a:gd name="connsiteY2" fmla="*/ 14180 h 14943"/>
                <a:gd name="connsiteX3" fmla="*/ 8145 w 11085"/>
                <a:gd name="connsiteY3" fmla="*/ 9894 h 14943"/>
                <a:gd name="connsiteX4" fmla="*/ 9742 w 11085"/>
                <a:gd name="connsiteY4" fmla="*/ 7460 h 14943"/>
                <a:gd name="connsiteX0" fmla="*/ 0 w 11085"/>
                <a:gd name="connsiteY0" fmla="*/ 779 h 14750"/>
                <a:gd name="connsiteX1" fmla="*/ 10127 w 11085"/>
                <a:gd name="connsiteY1" fmla="*/ 3461 h 14750"/>
                <a:gd name="connsiteX2" fmla="*/ 10154 w 11085"/>
                <a:gd name="connsiteY2" fmla="*/ 14180 h 14750"/>
                <a:gd name="connsiteX3" fmla="*/ 8145 w 11085"/>
                <a:gd name="connsiteY3" fmla="*/ 9894 h 14750"/>
                <a:gd name="connsiteX4" fmla="*/ 9742 w 11085"/>
                <a:gd name="connsiteY4" fmla="*/ 7460 h 14750"/>
                <a:gd name="connsiteX0" fmla="*/ 0 w 11085"/>
                <a:gd name="connsiteY0" fmla="*/ 779 h 14492"/>
                <a:gd name="connsiteX1" fmla="*/ 10127 w 11085"/>
                <a:gd name="connsiteY1" fmla="*/ 3461 h 14492"/>
                <a:gd name="connsiteX2" fmla="*/ 10154 w 11085"/>
                <a:gd name="connsiteY2" fmla="*/ 14180 h 14492"/>
                <a:gd name="connsiteX3" fmla="*/ 8145 w 11085"/>
                <a:gd name="connsiteY3" fmla="*/ 9894 h 14492"/>
                <a:gd name="connsiteX4" fmla="*/ 9896 w 11085"/>
                <a:gd name="connsiteY4" fmla="*/ 7961 h 14492"/>
                <a:gd name="connsiteX0" fmla="*/ 0 w 11085"/>
                <a:gd name="connsiteY0" fmla="*/ 779 h 14742"/>
                <a:gd name="connsiteX1" fmla="*/ 10127 w 11085"/>
                <a:gd name="connsiteY1" fmla="*/ 3461 h 14742"/>
                <a:gd name="connsiteX2" fmla="*/ 10154 w 11085"/>
                <a:gd name="connsiteY2" fmla="*/ 14180 h 14742"/>
                <a:gd name="connsiteX3" fmla="*/ 8145 w 11085"/>
                <a:gd name="connsiteY3" fmla="*/ 9894 h 14742"/>
                <a:gd name="connsiteX4" fmla="*/ 9896 w 11085"/>
                <a:gd name="connsiteY4" fmla="*/ 7961 h 14742"/>
                <a:gd name="connsiteX0" fmla="*/ 0 w 11085"/>
                <a:gd name="connsiteY0" fmla="*/ 779 h 15286"/>
                <a:gd name="connsiteX1" fmla="*/ 10127 w 11085"/>
                <a:gd name="connsiteY1" fmla="*/ 3461 h 15286"/>
                <a:gd name="connsiteX2" fmla="*/ 10154 w 11085"/>
                <a:gd name="connsiteY2" fmla="*/ 14180 h 15286"/>
                <a:gd name="connsiteX3" fmla="*/ 8145 w 11085"/>
                <a:gd name="connsiteY3" fmla="*/ 9894 h 15286"/>
                <a:gd name="connsiteX4" fmla="*/ 9896 w 11085"/>
                <a:gd name="connsiteY4" fmla="*/ 7961 h 15286"/>
                <a:gd name="connsiteX0" fmla="*/ 0 w 11146"/>
                <a:gd name="connsiteY0" fmla="*/ 779 h 14426"/>
                <a:gd name="connsiteX1" fmla="*/ 10127 w 11146"/>
                <a:gd name="connsiteY1" fmla="*/ 3461 h 14426"/>
                <a:gd name="connsiteX2" fmla="*/ 10154 w 11146"/>
                <a:gd name="connsiteY2" fmla="*/ 14180 h 14426"/>
                <a:gd name="connsiteX3" fmla="*/ 8145 w 11146"/>
                <a:gd name="connsiteY3" fmla="*/ 9894 h 14426"/>
                <a:gd name="connsiteX4" fmla="*/ 9896 w 11146"/>
                <a:gd name="connsiteY4" fmla="*/ 7961 h 14426"/>
                <a:gd name="connsiteX0" fmla="*/ 0 w 11223"/>
                <a:gd name="connsiteY0" fmla="*/ 779 h 14851"/>
                <a:gd name="connsiteX1" fmla="*/ 10127 w 11223"/>
                <a:gd name="connsiteY1" fmla="*/ 3461 h 14851"/>
                <a:gd name="connsiteX2" fmla="*/ 10154 w 11223"/>
                <a:gd name="connsiteY2" fmla="*/ 14180 h 14851"/>
                <a:gd name="connsiteX3" fmla="*/ 8145 w 11223"/>
                <a:gd name="connsiteY3" fmla="*/ 9894 h 14851"/>
                <a:gd name="connsiteX4" fmla="*/ 9896 w 11223"/>
                <a:gd name="connsiteY4" fmla="*/ 7961 h 14851"/>
                <a:gd name="connsiteX0" fmla="*/ 0 w 11250"/>
                <a:gd name="connsiteY0" fmla="*/ 779 h 14288"/>
                <a:gd name="connsiteX1" fmla="*/ 10127 w 11250"/>
                <a:gd name="connsiteY1" fmla="*/ 3461 h 14288"/>
                <a:gd name="connsiteX2" fmla="*/ 10154 w 11250"/>
                <a:gd name="connsiteY2" fmla="*/ 14180 h 14288"/>
                <a:gd name="connsiteX3" fmla="*/ 8145 w 11250"/>
                <a:gd name="connsiteY3" fmla="*/ 9894 h 14288"/>
                <a:gd name="connsiteX4" fmla="*/ 9896 w 11250"/>
                <a:gd name="connsiteY4" fmla="*/ 7961 h 14288"/>
                <a:gd name="connsiteX0" fmla="*/ 0 w 11250"/>
                <a:gd name="connsiteY0" fmla="*/ 779 h 14288"/>
                <a:gd name="connsiteX1" fmla="*/ 10127 w 11250"/>
                <a:gd name="connsiteY1" fmla="*/ 3461 h 14288"/>
                <a:gd name="connsiteX2" fmla="*/ 10154 w 11250"/>
                <a:gd name="connsiteY2" fmla="*/ 14180 h 14288"/>
                <a:gd name="connsiteX3" fmla="*/ 8145 w 11250"/>
                <a:gd name="connsiteY3" fmla="*/ 9894 h 14288"/>
                <a:gd name="connsiteX4" fmla="*/ 9896 w 11250"/>
                <a:gd name="connsiteY4" fmla="*/ 7961 h 14288"/>
                <a:gd name="connsiteX0" fmla="*/ 0 w 11291"/>
                <a:gd name="connsiteY0" fmla="*/ 779 h 14849"/>
                <a:gd name="connsiteX1" fmla="*/ 10127 w 11291"/>
                <a:gd name="connsiteY1" fmla="*/ 3461 h 14849"/>
                <a:gd name="connsiteX2" fmla="*/ 10154 w 11291"/>
                <a:gd name="connsiteY2" fmla="*/ 14180 h 14849"/>
                <a:gd name="connsiteX3" fmla="*/ 8145 w 11291"/>
                <a:gd name="connsiteY3" fmla="*/ 9894 h 14849"/>
                <a:gd name="connsiteX4" fmla="*/ 9896 w 11291"/>
                <a:gd name="connsiteY4" fmla="*/ 7961 h 14849"/>
                <a:gd name="connsiteX0" fmla="*/ 0 w 10948"/>
                <a:gd name="connsiteY0" fmla="*/ 779 h 14873"/>
                <a:gd name="connsiteX1" fmla="*/ 10127 w 10948"/>
                <a:gd name="connsiteY1" fmla="*/ 3461 h 14873"/>
                <a:gd name="connsiteX2" fmla="*/ 10154 w 10948"/>
                <a:gd name="connsiteY2" fmla="*/ 14180 h 14873"/>
                <a:gd name="connsiteX3" fmla="*/ 8569 w 10948"/>
                <a:gd name="connsiteY3" fmla="*/ 9393 h 14873"/>
                <a:gd name="connsiteX4" fmla="*/ 9896 w 10948"/>
                <a:gd name="connsiteY4" fmla="*/ 7961 h 14873"/>
                <a:gd name="connsiteX0" fmla="*/ 0 w 10948"/>
                <a:gd name="connsiteY0" fmla="*/ 779 h 14634"/>
                <a:gd name="connsiteX1" fmla="*/ 10127 w 10948"/>
                <a:gd name="connsiteY1" fmla="*/ 3461 h 14634"/>
                <a:gd name="connsiteX2" fmla="*/ 10154 w 10948"/>
                <a:gd name="connsiteY2" fmla="*/ 14180 h 14634"/>
                <a:gd name="connsiteX3" fmla="*/ 8569 w 10948"/>
                <a:gd name="connsiteY3" fmla="*/ 9393 h 14634"/>
                <a:gd name="connsiteX4" fmla="*/ 9896 w 10948"/>
                <a:gd name="connsiteY4" fmla="*/ 7961 h 14634"/>
                <a:gd name="connsiteX0" fmla="*/ 0 w 10948"/>
                <a:gd name="connsiteY0" fmla="*/ 779 h 14537"/>
                <a:gd name="connsiteX1" fmla="*/ 10127 w 10948"/>
                <a:gd name="connsiteY1" fmla="*/ 3461 h 14537"/>
                <a:gd name="connsiteX2" fmla="*/ 10154 w 10948"/>
                <a:gd name="connsiteY2" fmla="*/ 14180 h 14537"/>
                <a:gd name="connsiteX3" fmla="*/ 8569 w 10948"/>
                <a:gd name="connsiteY3" fmla="*/ 9393 h 14537"/>
                <a:gd name="connsiteX4" fmla="*/ 9896 w 10948"/>
                <a:gd name="connsiteY4" fmla="*/ 7961 h 14537"/>
                <a:gd name="connsiteX0" fmla="*/ 0 w 10948"/>
                <a:gd name="connsiteY0" fmla="*/ 779 h 14466"/>
                <a:gd name="connsiteX1" fmla="*/ 10127 w 10948"/>
                <a:gd name="connsiteY1" fmla="*/ 3461 h 14466"/>
                <a:gd name="connsiteX2" fmla="*/ 10154 w 10948"/>
                <a:gd name="connsiteY2" fmla="*/ 14180 h 14466"/>
                <a:gd name="connsiteX3" fmla="*/ 8569 w 10948"/>
                <a:gd name="connsiteY3" fmla="*/ 9393 h 14466"/>
                <a:gd name="connsiteX4" fmla="*/ 9896 w 10948"/>
                <a:gd name="connsiteY4" fmla="*/ 7961 h 14466"/>
                <a:gd name="connsiteX0" fmla="*/ 0 w 11088"/>
                <a:gd name="connsiteY0" fmla="*/ 779 h 14400"/>
                <a:gd name="connsiteX1" fmla="*/ 10127 w 11088"/>
                <a:gd name="connsiteY1" fmla="*/ 3461 h 14400"/>
                <a:gd name="connsiteX2" fmla="*/ 10154 w 11088"/>
                <a:gd name="connsiteY2" fmla="*/ 14180 h 14400"/>
                <a:gd name="connsiteX3" fmla="*/ 8569 w 11088"/>
                <a:gd name="connsiteY3" fmla="*/ 9393 h 14400"/>
                <a:gd name="connsiteX4" fmla="*/ 9896 w 11088"/>
                <a:gd name="connsiteY4" fmla="*/ 7961 h 14400"/>
                <a:gd name="connsiteX0" fmla="*/ 0 w 11088"/>
                <a:gd name="connsiteY0" fmla="*/ 779 h 14414"/>
                <a:gd name="connsiteX1" fmla="*/ 10127 w 11088"/>
                <a:gd name="connsiteY1" fmla="*/ 3461 h 14414"/>
                <a:gd name="connsiteX2" fmla="*/ 10154 w 11088"/>
                <a:gd name="connsiteY2" fmla="*/ 14180 h 14414"/>
                <a:gd name="connsiteX3" fmla="*/ 8569 w 11088"/>
                <a:gd name="connsiteY3" fmla="*/ 9393 h 14414"/>
                <a:gd name="connsiteX4" fmla="*/ 9896 w 11088"/>
                <a:gd name="connsiteY4" fmla="*/ 7961 h 14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8" h="14414">
                  <a:moveTo>
                    <a:pt x="0" y="779"/>
                  </a:moveTo>
                  <a:cubicBezTo>
                    <a:pt x="3063" y="-1314"/>
                    <a:pt x="8435" y="1228"/>
                    <a:pt x="10127" y="3461"/>
                  </a:cubicBezTo>
                  <a:cubicBezTo>
                    <a:pt x="11819" y="5694"/>
                    <a:pt x="10915" y="13191"/>
                    <a:pt x="10154" y="14180"/>
                  </a:cubicBezTo>
                  <a:cubicBezTo>
                    <a:pt x="9530" y="14990"/>
                    <a:pt x="8458" y="13769"/>
                    <a:pt x="8569" y="9393"/>
                  </a:cubicBezTo>
                  <a:cubicBezTo>
                    <a:pt x="8680" y="5017"/>
                    <a:pt x="9893" y="8016"/>
                    <a:pt x="9896" y="7961"/>
                  </a:cubicBezTo>
                </a:path>
              </a:pathLst>
            </a:custGeom>
            <a:noFill/>
            <a:ln w="34925"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224" name="Forme libre : forme 223">
              <a:extLst>
                <a:ext uri="{FF2B5EF4-FFF2-40B4-BE49-F238E27FC236}">
                  <a16:creationId xmlns:a16="http://schemas.microsoft.com/office/drawing/2014/main" id="{35560A84-AD0A-4DA8-A6D5-5D28920EBC18}"/>
                </a:ext>
              </a:extLst>
            </p:cNvPr>
            <p:cNvSpPr/>
            <p:nvPr/>
          </p:nvSpPr>
          <p:spPr>
            <a:xfrm>
              <a:off x="881882" y="658730"/>
              <a:ext cx="757378" cy="227805"/>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9936"/>
                <a:gd name="connsiteY0" fmla="*/ 611 h 11867"/>
                <a:gd name="connsiteX1" fmla="*/ 9151 w 9936"/>
                <a:gd name="connsiteY1" fmla="*/ 844 h 11867"/>
                <a:gd name="connsiteX2" fmla="*/ 9178 w 9936"/>
                <a:gd name="connsiteY2" fmla="*/ 11563 h 11867"/>
                <a:gd name="connsiteX3" fmla="*/ 6770 w 9936"/>
                <a:gd name="connsiteY3" fmla="*/ 5507 h 11867"/>
                <a:gd name="connsiteX0" fmla="*/ 0 w 10001"/>
                <a:gd name="connsiteY0" fmla="*/ 515 h 9984"/>
                <a:gd name="connsiteX1" fmla="*/ 9210 w 10001"/>
                <a:gd name="connsiteY1" fmla="*/ 711 h 9984"/>
                <a:gd name="connsiteX2" fmla="*/ 9237 w 10001"/>
                <a:gd name="connsiteY2" fmla="*/ 9744 h 9984"/>
                <a:gd name="connsiteX3" fmla="*/ 6814 w 10001"/>
                <a:gd name="connsiteY3" fmla="*/ 4641 h 9984"/>
                <a:gd name="connsiteX0" fmla="*/ 0 w 10070"/>
                <a:gd name="connsiteY0" fmla="*/ 370 h 8377"/>
                <a:gd name="connsiteX1" fmla="*/ 9209 w 10070"/>
                <a:gd name="connsiteY1" fmla="*/ 566 h 8377"/>
                <a:gd name="connsiteX2" fmla="*/ 9403 w 10070"/>
                <a:gd name="connsiteY2" fmla="*/ 7637 h 8377"/>
                <a:gd name="connsiteX3" fmla="*/ 6813 w 10070"/>
                <a:gd name="connsiteY3" fmla="*/ 4502 h 8377"/>
                <a:gd name="connsiteX0" fmla="*/ 0 w 10007"/>
                <a:gd name="connsiteY0" fmla="*/ 442 h 12458"/>
                <a:gd name="connsiteX1" fmla="*/ 9145 w 10007"/>
                <a:gd name="connsiteY1" fmla="*/ 676 h 12458"/>
                <a:gd name="connsiteX2" fmla="*/ 9338 w 10007"/>
                <a:gd name="connsiteY2" fmla="*/ 9117 h 12458"/>
                <a:gd name="connsiteX3" fmla="*/ 6621 w 10007"/>
                <a:gd name="connsiteY3" fmla="*/ 9307 h 12458"/>
                <a:gd name="connsiteX0" fmla="*/ 0 w 10378"/>
                <a:gd name="connsiteY0" fmla="*/ 627 h 13611"/>
                <a:gd name="connsiteX1" fmla="*/ 9145 w 10378"/>
                <a:gd name="connsiteY1" fmla="*/ 861 h 13611"/>
                <a:gd name="connsiteX2" fmla="*/ 10020 w 10378"/>
                <a:gd name="connsiteY2" fmla="*/ 11819 h 13611"/>
                <a:gd name="connsiteX3" fmla="*/ 6621 w 10378"/>
                <a:gd name="connsiteY3" fmla="*/ 9492 h 13611"/>
                <a:gd name="connsiteX0" fmla="*/ 0 w 10275"/>
                <a:gd name="connsiteY0" fmla="*/ 622 h 13569"/>
                <a:gd name="connsiteX1" fmla="*/ 9145 w 10275"/>
                <a:gd name="connsiteY1" fmla="*/ 856 h 13569"/>
                <a:gd name="connsiteX2" fmla="*/ 9855 w 10275"/>
                <a:gd name="connsiteY2" fmla="*/ 11735 h 13569"/>
                <a:gd name="connsiteX3" fmla="*/ 6621 w 10275"/>
                <a:gd name="connsiteY3" fmla="*/ 9487 h 13569"/>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71"/>
                <a:gd name="connsiteY0" fmla="*/ 605 h 13668"/>
                <a:gd name="connsiteX1" fmla="*/ 9145 w 10271"/>
                <a:gd name="connsiteY1" fmla="*/ 839 h 13668"/>
                <a:gd name="connsiteX2" fmla="*/ 9793 w 10271"/>
                <a:gd name="connsiteY2" fmla="*/ 11482 h 13668"/>
                <a:gd name="connsiteX3" fmla="*/ 6621 w 10271"/>
                <a:gd name="connsiteY3" fmla="*/ 9470 h 13668"/>
                <a:gd name="connsiteX0" fmla="*/ 0 w 10271"/>
                <a:gd name="connsiteY0" fmla="*/ 432 h 13495"/>
                <a:gd name="connsiteX1" fmla="*/ 9145 w 10271"/>
                <a:gd name="connsiteY1" fmla="*/ 666 h 13495"/>
                <a:gd name="connsiteX2" fmla="*/ 9793 w 10271"/>
                <a:gd name="connsiteY2" fmla="*/ 11309 h 13495"/>
                <a:gd name="connsiteX3" fmla="*/ 6621 w 10271"/>
                <a:gd name="connsiteY3" fmla="*/ 9297 h 13495"/>
                <a:gd name="connsiteX0" fmla="*/ 0 w 10092"/>
                <a:gd name="connsiteY0" fmla="*/ 162 h 13225"/>
                <a:gd name="connsiteX1" fmla="*/ 9145 w 10092"/>
                <a:gd name="connsiteY1" fmla="*/ 396 h 13225"/>
                <a:gd name="connsiteX2" fmla="*/ 9793 w 10092"/>
                <a:gd name="connsiteY2" fmla="*/ 11039 h 13225"/>
                <a:gd name="connsiteX3" fmla="*/ 6621 w 10092"/>
                <a:gd name="connsiteY3" fmla="*/ 9027 h 13225"/>
                <a:gd name="connsiteX0" fmla="*/ 0 w 10258"/>
                <a:gd name="connsiteY0" fmla="*/ 0 h 13063"/>
                <a:gd name="connsiteX1" fmla="*/ 9145 w 10258"/>
                <a:gd name="connsiteY1" fmla="*/ 234 h 13063"/>
                <a:gd name="connsiteX2" fmla="*/ 9793 w 10258"/>
                <a:gd name="connsiteY2" fmla="*/ 10877 h 13063"/>
                <a:gd name="connsiteX3" fmla="*/ 6621 w 10258"/>
                <a:gd name="connsiteY3" fmla="*/ 8865 h 13063"/>
                <a:gd name="connsiteX0" fmla="*/ 0 w 9964"/>
                <a:gd name="connsiteY0" fmla="*/ 1295 h 14358"/>
                <a:gd name="connsiteX1" fmla="*/ 9145 w 9964"/>
                <a:gd name="connsiteY1" fmla="*/ 1529 h 14358"/>
                <a:gd name="connsiteX2" fmla="*/ 9793 w 9964"/>
                <a:gd name="connsiteY2" fmla="*/ 12172 h 14358"/>
                <a:gd name="connsiteX3" fmla="*/ 6621 w 9964"/>
                <a:gd name="connsiteY3" fmla="*/ 10160 h 14358"/>
                <a:gd name="connsiteX0" fmla="*/ 0 w 10106"/>
                <a:gd name="connsiteY0" fmla="*/ 919 h 10017"/>
                <a:gd name="connsiteX1" fmla="*/ 9178 w 10106"/>
                <a:gd name="connsiteY1" fmla="*/ 1082 h 10017"/>
                <a:gd name="connsiteX2" fmla="*/ 9828 w 10106"/>
                <a:gd name="connsiteY2" fmla="*/ 8495 h 10017"/>
                <a:gd name="connsiteX3" fmla="*/ 6645 w 10106"/>
                <a:gd name="connsiteY3" fmla="*/ 7093 h 10017"/>
                <a:gd name="connsiteX0" fmla="*/ 0 w 9973"/>
                <a:gd name="connsiteY0" fmla="*/ 10 h 8875"/>
                <a:gd name="connsiteX1" fmla="*/ 8867 w 9973"/>
                <a:gd name="connsiteY1" fmla="*/ 1488 h 8875"/>
                <a:gd name="connsiteX2" fmla="*/ 9828 w 9973"/>
                <a:gd name="connsiteY2" fmla="*/ 7586 h 8875"/>
                <a:gd name="connsiteX3" fmla="*/ 6645 w 9973"/>
                <a:gd name="connsiteY3" fmla="*/ 6184 h 8875"/>
                <a:gd name="connsiteX0" fmla="*/ 0 w 10040"/>
                <a:gd name="connsiteY0" fmla="*/ 987 h 11058"/>
                <a:gd name="connsiteX1" fmla="*/ 9037 w 10040"/>
                <a:gd name="connsiteY1" fmla="*/ 1233 h 11058"/>
                <a:gd name="connsiteX2" fmla="*/ 9855 w 10040"/>
                <a:gd name="connsiteY2" fmla="*/ 9524 h 11058"/>
                <a:gd name="connsiteX3" fmla="*/ 6663 w 10040"/>
                <a:gd name="connsiteY3" fmla="*/ 7944 h 11058"/>
                <a:gd name="connsiteX0" fmla="*/ 0 w 9884"/>
                <a:gd name="connsiteY0" fmla="*/ 307 h 10494"/>
                <a:gd name="connsiteX1" fmla="*/ 9037 w 9884"/>
                <a:gd name="connsiteY1" fmla="*/ 553 h 10494"/>
                <a:gd name="connsiteX2" fmla="*/ 9231 w 9884"/>
                <a:gd name="connsiteY2" fmla="*/ 9091 h 10494"/>
                <a:gd name="connsiteX3" fmla="*/ 6663 w 9884"/>
                <a:gd name="connsiteY3" fmla="*/ 7264 h 10494"/>
                <a:gd name="connsiteX0" fmla="*/ 0 w 9999"/>
                <a:gd name="connsiteY0" fmla="*/ 292 h 9999"/>
                <a:gd name="connsiteX1" fmla="*/ 9143 w 9999"/>
                <a:gd name="connsiteY1" fmla="*/ 526 h 9999"/>
                <a:gd name="connsiteX2" fmla="*/ 9339 w 9999"/>
                <a:gd name="connsiteY2" fmla="*/ 8662 h 9999"/>
                <a:gd name="connsiteX3" fmla="*/ 6762 w 9999"/>
                <a:gd name="connsiteY3" fmla="*/ 6921 h 9999"/>
                <a:gd name="connsiteX0" fmla="*/ 0 w 10000"/>
                <a:gd name="connsiteY0" fmla="*/ 292 h 9888"/>
                <a:gd name="connsiteX1" fmla="*/ 9144 w 10000"/>
                <a:gd name="connsiteY1" fmla="*/ 526 h 9888"/>
                <a:gd name="connsiteX2" fmla="*/ 9340 w 10000"/>
                <a:gd name="connsiteY2" fmla="*/ 8663 h 9888"/>
                <a:gd name="connsiteX3" fmla="*/ 6763 w 10000"/>
                <a:gd name="connsiteY3" fmla="*/ 6922 h 9888"/>
                <a:gd name="connsiteX0" fmla="*/ 0 w 9988"/>
                <a:gd name="connsiteY0" fmla="*/ 295 h 9306"/>
                <a:gd name="connsiteX1" fmla="*/ 9144 w 9988"/>
                <a:gd name="connsiteY1" fmla="*/ 532 h 9306"/>
                <a:gd name="connsiteX2" fmla="*/ 9340 w 9988"/>
                <a:gd name="connsiteY2" fmla="*/ 8761 h 9306"/>
                <a:gd name="connsiteX3" fmla="*/ 6995 w 9988"/>
                <a:gd name="connsiteY3" fmla="*/ 5512 h 9306"/>
                <a:gd name="connsiteX0" fmla="*/ 0 w 10000"/>
                <a:gd name="connsiteY0" fmla="*/ 317 h 10784"/>
                <a:gd name="connsiteX1" fmla="*/ 9155 w 10000"/>
                <a:gd name="connsiteY1" fmla="*/ 572 h 10784"/>
                <a:gd name="connsiteX2" fmla="*/ 9351 w 10000"/>
                <a:gd name="connsiteY2" fmla="*/ 9414 h 10784"/>
                <a:gd name="connsiteX3" fmla="*/ 7003 w 10000"/>
                <a:gd name="connsiteY3" fmla="*/ 5923 h 10784"/>
                <a:gd name="connsiteX0" fmla="*/ 0 w 10088"/>
                <a:gd name="connsiteY0" fmla="*/ 294 h 10599"/>
                <a:gd name="connsiteX1" fmla="*/ 9155 w 10088"/>
                <a:gd name="connsiteY1" fmla="*/ 549 h 10599"/>
                <a:gd name="connsiteX2" fmla="*/ 9541 w 10088"/>
                <a:gd name="connsiteY2" fmla="*/ 9071 h 10599"/>
                <a:gd name="connsiteX3" fmla="*/ 7003 w 10088"/>
                <a:gd name="connsiteY3" fmla="*/ 5900 h 10599"/>
                <a:gd name="connsiteX0" fmla="*/ 0 w 10138"/>
                <a:gd name="connsiteY0" fmla="*/ 294 h 10915"/>
                <a:gd name="connsiteX1" fmla="*/ 9155 w 10138"/>
                <a:gd name="connsiteY1" fmla="*/ 549 h 10915"/>
                <a:gd name="connsiteX2" fmla="*/ 9541 w 10138"/>
                <a:gd name="connsiteY2" fmla="*/ 9071 h 10915"/>
                <a:gd name="connsiteX3" fmla="*/ 7003 w 10138"/>
                <a:gd name="connsiteY3" fmla="*/ 5900 h 10915"/>
                <a:gd name="connsiteX0" fmla="*/ 0 w 10138"/>
                <a:gd name="connsiteY0" fmla="*/ 294 h 10518"/>
                <a:gd name="connsiteX1" fmla="*/ 9155 w 10138"/>
                <a:gd name="connsiteY1" fmla="*/ 549 h 10518"/>
                <a:gd name="connsiteX2" fmla="*/ 9541 w 10138"/>
                <a:gd name="connsiteY2" fmla="*/ 9071 h 10518"/>
                <a:gd name="connsiteX3" fmla="*/ 7003 w 10138"/>
                <a:gd name="connsiteY3" fmla="*/ 5900 h 10518"/>
                <a:gd name="connsiteX0" fmla="*/ 0 w 10138"/>
                <a:gd name="connsiteY0" fmla="*/ 294 h 10208"/>
                <a:gd name="connsiteX1" fmla="*/ 9155 w 10138"/>
                <a:gd name="connsiteY1" fmla="*/ 549 h 10208"/>
                <a:gd name="connsiteX2" fmla="*/ 9541 w 10138"/>
                <a:gd name="connsiteY2" fmla="*/ 9071 h 10208"/>
                <a:gd name="connsiteX3" fmla="*/ 7003 w 10138"/>
                <a:gd name="connsiteY3" fmla="*/ 5900 h 10208"/>
                <a:gd name="connsiteX0" fmla="*/ 0 w 9999"/>
                <a:gd name="connsiteY0" fmla="*/ 201 h 9363"/>
                <a:gd name="connsiteX1" fmla="*/ 9155 w 9999"/>
                <a:gd name="connsiteY1" fmla="*/ 456 h 9363"/>
                <a:gd name="connsiteX2" fmla="*/ 9246 w 9999"/>
                <a:gd name="connsiteY2" fmla="*/ 7699 h 9363"/>
                <a:gd name="connsiteX3" fmla="*/ 7003 w 9999"/>
                <a:gd name="connsiteY3" fmla="*/ 5807 h 9363"/>
                <a:gd name="connsiteX0" fmla="*/ 0 w 10000"/>
                <a:gd name="connsiteY0" fmla="*/ 215 h 9901"/>
                <a:gd name="connsiteX1" fmla="*/ 9156 w 10000"/>
                <a:gd name="connsiteY1" fmla="*/ 487 h 9901"/>
                <a:gd name="connsiteX2" fmla="*/ 9247 w 10000"/>
                <a:gd name="connsiteY2" fmla="*/ 8223 h 9901"/>
                <a:gd name="connsiteX3" fmla="*/ 7004 w 10000"/>
                <a:gd name="connsiteY3" fmla="*/ 6202 h 9901"/>
                <a:gd name="connsiteX0" fmla="*/ 0 w 10207"/>
                <a:gd name="connsiteY0" fmla="*/ 217 h 10000"/>
                <a:gd name="connsiteX1" fmla="*/ 9156 w 10207"/>
                <a:gd name="connsiteY1" fmla="*/ 492 h 10000"/>
                <a:gd name="connsiteX2" fmla="*/ 9669 w 10207"/>
                <a:gd name="connsiteY2" fmla="*/ 8305 h 10000"/>
                <a:gd name="connsiteX3" fmla="*/ 7004 w 10207"/>
                <a:gd name="connsiteY3" fmla="*/ 6264 h 10000"/>
                <a:gd name="connsiteX0" fmla="*/ 0 w 10117"/>
                <a:gd name="connsiteY0" fmla="*/ 217 h 10108"/>
                <a:gd name="connsiteX1" fmla="*/ 9156 w 10117"/>
                <a:gd name="connsiteY1" fmla="*/ 492 h 10108"/>
                <a:gd name="connsiteX2" fmla="*/ 9669 w 10117"/>
                <a:gd name="connsiteY2" fmla="*/ 8305 h 10108"/>
                <a:gd name="connsiteX3" fmla="*/ 7004 w 10117"/>
                <a:gd name="connsiteY3" fmla="*/ 6264 h 10108"/>
                <a:gd name="connsiteX0" fmla="*/ 0 w 10131"/>
                <a:gd name="connsiteY0" fmla="*/ 217 h 9686"/>
                <a:gd name="connsiteX1" fmla="*/ 9156 w 10131"/>
                <a:gd name="connsiteY1" fmla="*/ 492 h 9686"/>
                <a:gd name="connsiteX2" fmla="*/ 9669 w 10131"/>
                <a:gd name="connsiteY2" fmla="*/ 8305 h 9686"/>
                <a:gd name="connsiteX3" fmla="*/ 7004 w 10131"/>
                <a:gd name="connsiteY3" fmla="*/ 6264 h 9686"/>
                <a:gd name="connsiteX0" fmla="*/ 0 w 9841"/>
                <a:gd name="connsiteY0" fmla="*/ 146 h 9922"/>
                <a:gd name="connsiteX1" fmla="*/ 9038 w 9841"/>
                <a:gd name="connsiteY1" fmla="*/ 430 h 9922"/>
                <a:gd name="connsiteX2" fmla="*/ 9544 w 9841"/>
                <a:gd name="connsiteY2" fmla="*/ 8496 h 9922"/>
                <a:gd name="connsiteX3" fmla="*/ 6913 w 9841"/>
                <a:gd name="connsiteY3" fmla="*/ 6389 h 9922"/>
                <a:gd name="connsiteX0" fmla="*/ 0 w 9858"/>
                <a:gd name="connsiteY0" fmla="*/ 490 h 10343"/>
                <a:gd name="connsiteX1" fmla="*/ 9184 w 9858"/>
                <a:gd name="connsiteY1" fmla="*/ 776 h 10343"/>
                <a:gd name="connsiteX2" fmla="*/ 9698 w 9858"/>
                <a:gd name="connsiteY2" fmla="*/ 8906 h 10343"/>
                <a:gd name="connsiteX3" fmla="*/ 7025 w 9858"/>
                <a:gd name="connsiteY3" fmla="*/ 6782 h 10343"/>
                <a:gd name="connsiteX0" fmla="*/ 0 w 9970"/>
                <a:gd name="connsiteY0" fmla="*/ 1271 h 10797"/>
                <a:gd name="connsiteX1" fmla="*/ 9316 w 9970"/>
                <a:gd name="connsiteY1" fmla="*/ 1547 h 10797"/>
                <a:gd name="connsiteX2" fmla="*/ 9838 w 9970"/>
                <a:gd name="connsiteY2" fmla="*/ 9408 h 10797"/>
                <a:gd name="connsiteX3" fmla="*/ 7126 w 9970"/>
                <a:gd name="connsiteY3" fmla="*/ 7354 h 10797"/>
                <a:gd name="connsiteX0" fmla="*/ 0 w 10025"/>
                <a:gd name="connsiteY0" fmla="*/ 1177 h 10452"/>
                <a:gd name="connsiteX1" fmla="*/ 9344 w 10025"/>
                <a:gd name="connsiteY1" fmla="*/ 1433 h 10452"/>
                <a:gd name="connsiteX2" fmla="*/ 9868 w 10025"/>
                <a:gd name="connsiteY2" fmla="*/ 8714 h 10452"/>
                <a:gd name="connsiteX3" fmla="*/ 7190 w 10025"/>
                <a:gd name="connsiteY3" fmla="*/ 7582 h 10452"/>
                <a:gd name="connsiteX0" fmla="*/ 0 w 10025"/>
                <a:gd name="connsiteY0" fmla="*/ 1177 h 10801"/>
                <a:gd name="connsiteX1" fmla="*/ 9344 w 10025"/>
                <a:gd name="connsiteY1" fmla="*/ 1433 h 10801"/>
                <a:gd name="connsiteX2" fmla="*/ 9868 w 10025"/>
                <a:gd name="connsiteY2" fmla="*/ 8714 h 10801"/>
                <a:gd name="connsiteX3" fmla="*/ 7190 w 10025"/>
                <a:gd name="connsiteY3" fmla="*/ 7582 h 10801"/>
                <a:gd name="connsiteX0" fmla="*/ 0 w 10406"/>
                <a:gd name="connsiteY0" fmla="*/ 72 h 8999"/>
                <a:gd name="connsiteX1" fmla="*/ 9344 w 10406"/>
                <a:gd name="connsiteY1" fmla="*/ 328 h 8999"/>
                <a:gd name="connsiteX2" fmla="*/ 9955 w 10406"/>
                <a:gd name="connsiteY2" fmla="*/ 5785 h 8999"/>
                <a:gd name="connsiteX3" fmla="*/ 7190 w 10406"/>
                <a:gd name="connsiteY3" fmla="*/ 6477 h 8999"/>
                <a:gd name="connsiteX0" fmla="*/ 0 w 10000"/>
                <a:gd name="connsiteY0" fmla="*/ 80 h 9723"/>
                <a:gd name="connsiteX1" fmla="*/ 8979 w 10000"/>
                <a:gd name="connsiteY1" fmla="*/ 364 h 9723"/>
                <a:gd name="connsiteX2" fmla="*/ 9567 w 10000"/>
                <a:gd name="connsiteY2" fmla="*/ 6428 h 9723"/>
                <a:gd name="connsiteX3" fmla="*/ 6909 w 10000"/>
                <a:gd name="connsiteY3" fmla="*/ 7197 h 9723"/>
                <a:gd name="connsiteX0" fmla="*/ 0 w 9953"/>
                <a:gd name="connsiteY0" fmla="*/ 1145 h 11109"/>
                <a:gd name="connsiteX1" fmla="*/ 8895 w 9953"/>
                <a:gd name="connsiteY1" fmla="*/ 246 h 11109"/>
                <a:gd name="connsiteX2" fmla="*/ 9567 w 9953"/>
                <a:gd name="connsiteY2" fmla="*/ 7674 h 11109"/>
                <a:gd name="connsiteX3" fmla="*/ 6909 w 9953"/>
                <a:gd name="connsiteY3" fmla="*/ 8465 h 11109"/>
                <a:gd name="connsiteX0" fmla="*/ 0 w 9970"/>
                <a:gd name="connsiteY0" fmla="*/ 1248 h 10217"/>
                <a:gd name="connsiteX1" fmla="*/ 8937 w 9970"/>
                <a:gd name="connsiteY1" fmla="*/ 438 h 10217"/>
                <a:gd name="connsiteX2" fmla="*/ 9612 w 9970"/>
                <a:gd name="connsiteY2" fmla="*/ 7125 h 10217"/>
                <a:gd name="connsiteX3" fmla="*/ 6942 w 9970"/>
                <a:gd name="connsiteY3" fmla="*/ 7837 h 10217"/>
                <a:gd name="connsiteX0" fmla="*/ 0 w 10000"/>
                <a:gd name="connsiteY0" fmla="*/ 1221 h 9825"/>
                <a:gd name="connsiteX1" fmla="*/ 8964 w 10000"/>
                <a:gd name="connsiteY1" fmla="*/ 429 h 9825"/>
                <a:gd name="connsiteX2" fmla="*/ 9641 w 10000"/>
                <a:gd name="connsiteY2" fmla="*/ 6974 h 9825"/>
                <a:gd name="connsiteX3" fmla="*/ 6963 w 10000"/>
                <a:gd name="connsiteY3" fmla="*/ 7671 h 9825"/>
                <a:gd name="connsiteX0" fmla="*/ 0 w 9991"/>
                <a:gd name="connsiteY0" fmla="*/ 1243 h 9403"/>
                <a:gd name="connsiteX1" fmla="*/ 8964 w 9991"/>
                <a:gd name="connsiteY1" fmla="*/ 437 h 9403"/>
                <a:gd name="connsiteX2" fmla="*/ 9641 w 9991"/>
                <a:gd name="connsiteY2" fmla="*/ 7098 h 9403"/>
                <a:gd name="connsiteX3" fmla="*/ 7090 w 9991"/>
                <a:gd name="connsiteY3" fmla="*/ 7007 h 9403"/>
                <a:gd name="connsiteX0" fmla="*/ 0 w 10000"/>
                <a:gd name="connsiteY0" fmla="*/ 1322 h 10124"/>
                <a:gd name="connsiteX1" fmla="*/ 8972 w 10000"/>
                <a:gd name="connsiteY1" fmla="*/ 465 h 10124"/>
                <a:gd name="connsiteX2" fmla="*/ 9650 w 10000"/>
                <a:gd name="connsiteY2" fmla="*/ 7549 h 10124"/>
                <a:gd name="connsiteX3" fmla="*/ 7096 w 10000"/>
                <a:gd name="connsiteY3" fmla="*/ 7452 h 10124"/>
                <a:gd name="connsiteX0" fmla="*/ 0 w 10132"/>
                <a:gd name="connsiteY0" fmla="*/ 1117 h 10062"/>
                <a:gd name="connsiteX1" fmla="*/ 8972 w 10132"/>
                <a:gd name="connsiteY1" fmla="*/ 260 h 10062"/>
                <a:gd name="connsiteX2" fmla="*/ 9819 w 10132"/>
                <a:gd name="connsiteY2" fmla="*/ 7770 h 10062"/>
                <a:gd name="connsiteX3" fmla="*/ 7096 w 10132"/>
                <a:gd name="connsiteY3" fmla="*/ 7247 h 10062"/>
                <a:gd name="connsiteX0" fmla="*/ 0 w 10081"/>
                <a:gd name="connsiteY0" fmla="*/ 1117 h 10187"/>
                <a:gd name="connsiteX1" fmla="*/ 8972 w 10081"/>
                <a:gd name="connsiteY1" fmla="*/ 260 h 10187"/>
                <a:gd name="connsiteX2" fmla="*/ 9819 w 10081"/>
                <a:gd name="connsiteY2" fmla="*/ 7770 h 10187"/>
                <a:gd name="connsiteX3" fmla="*/ 7096 w 10081"/>
                <a:gd name="connsiteY3" fmla="*/ 7247 h 10187"/>
              </a:gdLst>
              <a:ahLst/>
              <a:cxnLst>
                <a:cxn ang="0">
                  <a:pos x="connsiteX0" y="connsiteY0"/>
                </a:cxn>
                <a:cxn ang="0">
                  <a:pos x="connsiteX1" y="connsiteY1"/>
                </a:cxn>
                <a:cxn ang="0">
                  <a:pos x="connsiteX2" y="connsiteY2"/>
                </a:cxn>
                <a:cxn ang="0">
                  <a:pos x="connsiteX3" y="connsiteY3"/>
                </a:cxn>
              </a:cxnLst>
              <a:rect l="l" t="t" r="r" b="b"/>
              <a:pathLst>
                <a:path w="10081" h="10187">
                  <a:moveTo>
                    <a:pt x="0" y="1117"/>
                  </a:moveTo>
                  <a:cubicBezTo>
                    <a:pt x="3378" y="2006"/>
                    <a:pt x="7336" y="-849"/>
                    <a:pt x="8972" y="260"/>
                  </a:cubicBezTo>
                  <a:cubicBezTo>
                    <a:pt x="10608" y="1369"/>
                    <a:pt x="10004" y="6179"/>
                    <a:pt x="9819" y="7770"/>
                  </a:cubicBezTo>
                  <a:cubicBezTo>
                    <a:pt x="9634" y="9361"/>
                    <a:pt x="8087" y="12561"/>
                    <a:pt x="7096" y="7247"/>
                  </a:cubicBezTo>
                </a:path>
              </a:pathLst>
            </a:custGeom>
            <a:noFill/>
            <a:ln w="53975"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225" name="Forme libre : forme 224">
              <a:extLst>
                <a:ext uri="{FF2B5EF4-FFF2-40B4-BE49-F238E27FC236}">
                  <a16:creationId xmlns:a16="http://schemas.microsoft.com/office/drawing/2014/main" id="{C69FB1DD-40EF-4618-9E9C-5F14DD66A403}"/>
                </a:ext>
              </a:extLst>
            </p:cNvPr>
            <p:cNvSpPr/>
            <p:nvPr/>
          </p:nvSpPr>
          <p:spPr>
            <a:xfrm rot="366155" flipV="1">
              <a:off x="859838" y="359753"/>
              <a:ext cx="791787" cy="270061"/>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9936"/>
                <a:gd name="connsiteY0" fmla="*/ 611 h 11867"/>
                <a:gd name="connsiteX1" fmla="*/ 9151 w 9936"/>
                <a:gd name="connsiteY1" fmla="*/ 844 h 11867"/>
                <a:gd name="connsiteX2" fmla="*/ 9178 w 9936"/>
                <a:gd name="connsiteY2" fmla="*/ 11563 h 11867"/>
                <a:gd name="connsiteX3" fmla="*/ 6770 w 9936"/>
                <a:gd name="connsiteY3" fmla="*/ 5507 h 11867"/>
                <a:gd name="connsiteX0" fmla="*/ 0 w 10001"/>
                <a:gd name="connsiteY0" fmla="*/ 515 h 9984"/>
                <a:gd name="connsiteX1" fmla="*/ 9210 w 10001"/>
                <a:gd name="connsiteY1" fmla="*/ 711 h 9984"/>
                <a:gd name="connsiteX2" fmla="*/ 9237 w 10001"/>
                <a:gd name="connsiteY2" fmla="*/ 9744 h 9984"/>
                <a:gd name="connsiteX3" fmla="*/ 6814 w 10001"/>
                <a:gd name="connsiteY3" fmla="*/ 4641 h 9984"/>
                <a:gd name="connsiteX0" fmla="*/ 0 w 10070"/>
                <a:gd name="connsiteY0" fmla="*/ 370 h 8377"/>
                <a:gd name="connsiteX1" fmla="*/ 9209 w 10070"/>
                <a:gd name="connsiteY1" fmla="*/ 566 h 8377"/>
                <a:gd name="connsiteX2" fmla="*/ 9403 w 10070"/>
                <a:gd name="connsiteY2" fmla="*/ 7637 h 8377"/>
                <a:gd name="connsiteX3" fmla="*/ 6813 w 10070"/>
                <a:gd name="connsiteY3" fmla="*/ 4502 h 8377"/>
                <a:gd name="connsiteX0" fmla="*/ 0 w 10007"/>
                <a:gd name="connsiteY0" fmla="*/ 442 h 12458"/>
                <a:gd name="connsiteX1" fmla="*/ 9145 w 10007"/>
                <a:gd name="connsiteY1" fmla="*/ 676 h 12458"/>
                <a:gd name="connsiteX2" fmla="*/ 9338 w 10007"/>
                <a:gd name="connsiteY2" fmla="*/ 9117 h 12458"/>
                <a:gd name="connsiteX3" fmla="*/ 6621 w 10007"/>
                <a:gd name="connsiteY3" fmla="*/ 9307 h 12458"/>
                <a:gd name="connsiteX0" fmla="*/ 0 w 10378"/>
                <a:gd name="connsiteY0" fmla="*/ 627 h 13611"/>
                <a:gd name="connsiteX1" fmla="*/ 9145 w 10378"/>
                <a:gd name="connsiteY1" fmla="*/ 861 h 13611"/>
                <a:gd name="connsiteX2" fmla="*/ 10020 w 10378"/>
                <a:gd name="connsiteY2" fmla="*/ 11819 h 13611"/>
                <a:gd name="connsiteX3" fmla="*/ 6621 w 10378"/>
                <a:gd name="connsiteY3" fmla="*/ 9492 h 13611"/>
                <a:gd name="connsiteX0" fmla="*/ 0 w 10275"/>
                <a:gd name="connsiteY0" fmla="*/ 622 h 13569"/>
                <a:gd name="connsiteX1" fmla="*/ 9145 w 10275"/>
                <a:gd name="connsiteY1" fmla="*/ 856 h 13569"/>
                <a:gd name="connsiteX2" fmla="*/ 9855 w 10275"/>
                <a:gd name="connsiteY2" fmla="*/ 11735 h 13569"/>
                <a:gd name="connsiteX3" fmla="*/ 6621 w 10275"/>
                <a:gd name="connsiteY3" fmla="*/ 9487 h 13569"/>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71"/>
                <a:gd name="connsiteY0" fmla="*/ 605 h 13668"/>
                <a:gd name="connsiteX1" fmla="*/ 9145 w 10271"/>
                <a:gd name="connsiteY1" fmla="*/ 839 h 13668"/>
                <a:gd name="connsiteX2" fmla="*/ 9793 w 10271"/>
                <a:gd name="connsiteY2" fmla="*/ 11482 h 13668"/>
                <a:gd name="connsiteX3" fmla="*/ 6621 w 10271"/>
                <a:gd name="connsiteY3" fmla="*/ 9470 h 13668"/>
                <a:gd name="connsiteX0" fmla="*/ 0 w 10271"/>
                <a:gd name="connsiteY0" fmla="*/ 432 h 13495"/>
                <a:gd name="connsiteX1" fmla="*/ 9145 w 10271"/>
                <a:gd name="connsiteY1" fmla="*/ 666 h 13495"/>
                <a:gd name="connsiteX2" fmla="*/ 9793 w 10271"/>
                <a:gd name="connsiteY2" fmla="*/ 11309 h 13495"/>
                <a:gd name="connsiteX3" fmla="*/ 6621 w 10271"/>
                <a:gd name="connsiteY3" fmla="*/ 9297 h 13495"/>
                <a:gd name="connsiteX0" fmla="*/ 0 w 10092"/>
                <a:gd name="connsiteY0" fmla="*/ 162 h 13225"/>
                <a:gd name="connsiteX1" fmla="*/ 9145 w 10092"/>
                <a:gd name="connsiteY1" fmla="*/ 396 h 13225"/>
                <a:gd name="connsiteX2" fmla="*/ 9793 w 10092"/>
                <a:gd name="connsiteY2" fmla="*/ 11039 h 13225"/>
                <a:gd name="connsiteX3" fmla="*/ 6621 w 10092"/>
                <a:gd name="connsiteY3" fmla="*/ 9027 h 13225"/>
                <a:gd name="connsiteX0" fmla="*/ 0 w 10258"/>
                <a:gd name="connsiteY0" fmla="*/ 0 h 13063"/>
                <a:gd name="connsiteX1" fmla="*/ 9145 w 10258"/>
                <a:gd name="connsiteY1" fmla="*/ 234 h 13063"/>
                <a:gd name="connsiteX2" fmla="*/ 9793 w 10258"/>
                <a:gd name="connsiteY2" fmla="*/ 10877 h 13063"/>
                <a:gd name="connsiteX3" fmla="*/ 6621 w 10258"/>
                <a:gd name="connsiteY3" fmla="*/ 8865 h 13063"/>
                <a:gd name="connsiteX0" fmla="*/ 0 w 9964"/>
                <a:gd name="connsiteY0" fmla="*/ 1295 h 14358"/>
                <a:gd name="connsiteX1" fmla="*/ 9145 w 9964"/>
                <a:gd name="connsiteY1" fmla="*/ 1529 h 14358"/>
                <a:gd name="connsiteX2" fmla="*/ 9793 w 9964"/>
                <a:gd name="connsiteY2" fmla="*/ 12172 h 14358"/>
                <a:gd name="connsiteX3" fmla="*/ 6621 w 9964"/>
                <a:gd name="connsiteY3" fmla="*/ 10160 h 14358"/>
                <a:gd name="connsiteX0" fmla="*/ 0 w 10106"/>
                <a:gd name="connsiteY0" fmla="*/ 919 h 10017"/>
                <a:gd name="connsiteX1" fmla="*/ 9178 w 10106"/>
                <a:gd name="connsiteY1" fmla="*/ 1082 h 10017"/>
                <a:gd name="connsiteX2" fmla="*/ 9828 w 10106"/>
                <a:gd name="connsiteY2" fmla="*/ 8495 h 10017"/>
                <a:gd name="connsiteX3" fmla="*/ 6645 w 10106"/>
                <a:gd name="connsiteY3" fmla="*/ 7093 h 10017"/>
                <a:gd name="connsiteX0" fmla="*/ 0 w 9973"/>
                <a:gd name="connsiteY0" fmla="*/ 10 h 8875"/>
                <a:gd name="connsiteX1" fmla="*/ 8867 w 9973"/>
                <a:gd name="connsiteY1" fmla="*/ 1488 h 8875"/>
                <a:gd name="connsiteX2" fmla="*/ 9828 w 9973"/>
                <a:gd name="connsiteY2" fmla="*/ 7586 h 8875"/>
                <a:gd name="connsiteX3" fmla="*/ 6645 w 9973"/>
                <a:gd name="connsiteY3" fmla="*/ 6184 h 8875"/>
                <a:gd name="connsiteX0" fmla="*/ 0 w 10040"/>
                <a:gd name="connsiteY0" fmla="*/ 987 h 11058"/>
                <a:gd name="connsiteX1" fmla="*/ 9037 w 10040"/>
                <a:gd name="connsiteY1" fmla="*/ 1233 h 11058"/>
                <a:gd name="connsiteX2" fmla="*/ 9855 w 10040"/>
                <a:gd name="connsiteY2" fmla="*/ 9524 h 11058"/>
                <a:gd name="connsiteX3" fmla="*/ 6663 w 10040"/>
                <a:gd name="connsiteY3" fmla="*/ 7944 h 11058"/>
                <a:gd name="connsiteX0" fmla="*/ 0 w 9884"/>
                <a:gd name="connsiteY0" fmla="*/ 307 h 10494"/>
                <a:gd name="connsiteX1" fmla="*/ 9037 w 9884"/>
                <a:gd name="connsiteY1" fmla="*/ 553 h 10494"/>
                <a:gd name="connsiteX2" fmla="*/ 9231 w 9884"/>
                <a:gd name="connsiteY2" fmla="*/ 9091 h 10494"/>
                <a:gd name="connsiteX3" fmla="*/ 6663 w 9884"/>
                <a:gd name="connsiteY3" fmla="*/ 7264 h 10494"/>
                <a:gd name="connsiteX0" fmla="*/ 0 w 9999"/>
                <a:gd name="connsiteY0" fmla="*/ 292 h 9999"/>
                <a:gd name="connsiteX1" fmla="*/ 9143 w 9999"/>
                <a:gd name="connsiteY1" fmla="*/ 526 h 9999"/>
                <a:gd name="connsiteX2" fmla="*/ 9339 w 9999"/>
                <a:gd name="connsiteY2" fmla="*/ 8662 h 9999"/>
                <a:gd name="connsiteX3" fmla="*/ 6762 w 9999"/>
                <a:gd name="connsiteY3" fmla="*/ 6921 h 9999"/>
                <a:gd name="connsiteX0" fmla="*/ 0 w 10000"/>
                <a:gd name="connsiteY0" fmla="*/ 292 h 9888"/>
                <a:gd name="connsiteX1" fmla="*/ 9144 w 10000"/>
                <a:gd name="connsiteY1" fmla="*/ 526 h 9888"/>
                <a:gd name="connsiteX2" fmla="*/ 9340 w 10000"/>
                <a:gd name="connsiteY2" fmla="*/ 8663 h 9888"/>
                <a:gd name="connsiteX3" fmla="*/ 6763 w 10000"/>
                <a:gd name="connsiteY3" fmla="*/ 6922 h 9888"/>
                <a:gd name="connsiteX0" fmla="*/ 0 w 9988"/>
                <a:gd name="connsiteY0" fmla="*/ 295 h 9306"/>
                <a:gd name="connsiteX1" fmla="*/ 9144 w 9988"/>
                <a:gd name="connsiteY1" fmla="*/ 532 h 9306"/>
                <a:gd name="connsiteX2" fmla="*/ 9340 w 9988"/>
                <a:gd name="connsiteY2" fmla="*/ 8761 h 9306"/>
                <a:gd name="connsiteX3" fmla="*/ 6995 w 9988"/>
                <a:gd name="connsiteY3" fmla="*/ 5512 h 9306"/>
                <a:gd name="connsiteX0" fmla="*/ 0 w 10000"/>
                <a:gd name="connsiteY0" fmla="*/ 317 h 10784"/>
                <a:gd name="connsiteX1" fmla="*/ 9155 w 10000"/>
                <a:gd name="connsiteY1" fmla="*/ 572 h 10784"/>
                <a:gd name="connsiteX2" fmla="*/ 9351 w 10000"/>
                <a:gd name="connsiteY2" fmla="*/ 9414 h 10784"/>
                <a:gd name="connsiteX3" fmla="*/ 7003 w 10000"/>
                <a:gd name="connsiteY3" fmla="*/ 5923 h 10784"/>
                <a:gd name="connsiteX0" fmla="*/ 0 w 10088"/>
                <a:gd name="connsiteY0" fmla="*/ 294 h 10599"/>
                <a:gd name="connsiteX1" fmla="*/ 9155 w 10088"/>
                <a:gd name="connsiteY1" fmla="*/ 549 h 10599"/>
                <a:gd name="connsiteX2" fmla="*/ 9541 w 10088"/>
                <a:gd name="connsiteY2" fmla="*/ 9071 h 10599"/>
                <a:gd name="connsiteX3" fmla="*/ 7003 w 10088"/>
                <a:gd name="connsiteY3" fmla="*/ 5900 h 10599"/>
                <a:gd name="connsiteX0" fmla="*/ 0 w 10138"/>
                <a:gd name="connsiteY0" fmla="*/ 294 h 10915"/>
                <a:gd name="connsiteX1" fmla="*/ 9155 w 10138"/>
                <a:gd name="connsiteY1" fmla="*/ 549 h 10915"/>
                <a:gd name="connsiteX2" fmla="*/ 9541 w 10138"/>
                <a:gd name="connsiteY2" fmla="*/ 9071 h 10915"/>
                <a:gd name="connsiteX3" fmla="*/ 7003 w 10138"/>
                <a:gd name="connsiteY3" fmla="*/ 5900 h 10915"/>
                <a:gd name="connsiteX0" fmla="*/ 0 w 10138"/>
                <a:gd name="connsiteY0" fmla="*/ 294 h 10518"/>
                <a:gd name="connsiteX1" fmla="*/ 9155 w 10138"/>
                <a:gd name="connsiteY1" fmla="*/ 549 h 10518"/>
                <a:gd name="connsiteX2" fmla="*/ 9541 w 10138"/>
                <a:gd name="connsiteY2" fmla="*/ 9071 h 10518"/>
                <a:gd name="connsiteX3" fmla="*/ 7003 w 10138"/>
                <a:gd name="connsiteY3" fmla="*/ 5900 h 10518"/>
                <a:gd name="connsiteX0" fmla="*/ 0 w 10138"/>
                <a:gd name="connsiteY0" fmla="*/ 294 h 10208"/>
                <a:gd name="connsiteX1" fmla="*/ 9155 w 10138"/>
                <a:gd name="connsiteY1" fmla="*/ 549 h 10208"/>
                <a:gd name="connsiteX2" fmla="*/ 9541 w 10138"/>
                <a:gd name="connsiteY2" fmla="*/ 9071 h 10208"/>
                <a:gd name="connsiteX3" fmla="*/ 7003 w 10138"/>
                <a:gd name="connsiteY3" fmla="*/ 5900 h 10208"/>
                <a:gd name="connsiteX0" fmla="*/ 0 w 9999"/>
                <a:gd name="connsiteY0" fmla="*/ 201 h 9363"/>
                <a:gd name="connsiteX1" fmla="*/ 9155 w 9999"/>
                <a:gd name="connsiteY1" fmla="*/ 456 h 9363"/>
                <a:gd name="connsiteX2" fmla="*/ 9246 w 9999"/>
                <a:gd name="connsiteY2" fmla="*/ 7699 h 9363"/>
                <a:gd name="connsiteX3" fmla="*/ 7003 w 9999"/>
                <a:gd name="connsiteY3" fmla="*/ 5807 h 9363"/>
                <a:gd name="connsiteX0" fmla="*/ 0 w 10000"/>
                <a:gd name="connsiteY0" fmla="*/ 215 h 9901"/>
                <a:gd name="connsiteX1" fmla="*/ 9156 w 10000"/>
                <a:gd name="connsiteY1" fmla="*/ 487 h 9901"/>
                <a:gd name="connsiteX2" fmla="*/ 9247 w 10000"/>
                <a:gd name="connsiteY2" fmla="*/ 8223 h 9901"/>
                <a:gd name="connsiteX3" fmla="*/ 7004 w 10000"/>
                <a:gd name="connsiteY3" fmla="*/ 6202 h 9901"/>
                <a:gd name="connsiteX0" fmla="*/ 0 w 10207"/>
                <a:gd name="connsiteY0" fmla="*/ 217 h 10000"/>
                <a:gd name="connsiteX1" fmla="*/ 9156 w 10207"/>
                <a:gd name="connsiteY1" fmla="*/ 492 h 10000"/>
                <a:gd name="connsiteX2" fmla="*/ 9669 w 10207"/>
                <a:gd name="connsiteY2" fmla="*/ 8305 h 10000"/>
                <a:gd name="connsiteX3" fmla="*/ 7004 w 10207"/>
                <a:gd name="connsiteY3" fmla="*/ 6264 h 10000"/>
                <a:gd name="connsiteX0" fmla="*/ 0 w 10117"/>
                <a:gd name="connsiteY0" fmla="*/ 217 h 10108"/>
                <a:gd name="connsiteX1" fmla="*/ 9156 w 10117"/>
                <a:gd name="connsiteY1" fmla="*/ 492 h 10108"/>
                <a:gd name="connsiteX2" fmla="*/ 9669 w 10117"/>
                <a:gd name="connsiteY2" fmla="*/ 8305 h 10108"/>
                <a:gd name="connsiteX3" fmla="*/ 7004 w 10117"/>
                <a:gd name="connsiteY3" fmla="*/ 6264 h 10108"/>
                <a:gd name="connsiteX0" fmla="*/ 0 w 10131"/>
                <a:gd name="connsiteY0" fmla="*/ 217 h 9686"/>
                <a:gd name="connsiteX1" fmla="*/ 9156 w 10131"/>
                <a:gd name="connsiteY1" fmla="*/ 492 h 9686"/>
                <a:gd name="connsiteX2" fmla="*/ 9669 w 10131"/>
                <a:gd name="connsiteY2" fmla="*/ 8305 h 9686"/>
                <a:gd name="connsiteX3" fmla="*/ 7004 w 10131"/>
                <a:gd name="connsiteY3" fmla="*/ 6264 h 9686"/>
                <a:gd name="connsiteX0" fmla="*/ 0 w 9841"/>
                <a:gd name="connsiteY0" fmla="*/ 146 h 9922"/>
                <a:gd name="connsiteX1" fmla="*/ 9038 w 9841"/>
                <a:gd name="connsiteY1" fmla="*/ 430 h 9922"/>
                <a:gd name="connsiteX2" fmla="*/ 9544 w 9841"/>
                <a:gd name="connsiteY2" fmla="*/ 8496 h 9922"/>
                <a:gd name="connsiteX3" fmla="*/ 6913 w 9841"/>
                <a:gd name="connsiteY3" fmla="*/ 6389 h 9922"/>
                <a:gd name="connsiteX0" fmla="*/ 0 w 9858"/>
                <a:gd name="connsiteY0" fmla="*/ 490 h 10343"/>
                <a:gd name="connsiteX1" fmla="*/ 9184 w 9858"/>
                <a:gd name="connsiteY1" fmla="*/ 776 h 10343"/>
                <a:gd name="connsiteX2" fmla="*/ 9698 w 9858"/>
                <a:gd name="connsiteY2" fmla="*/ 8906 h 10343"/>
                <a:gd name="connsiteX3" fmla="*/ 7025 w 9858"/>
                <a:gd name="connsiteY3" fmla="*/ 6782 h 10343"/>
                <a:gd name="connsiteX0" fmla="*/ 0 w 9970"/>
                <a:gd name="connsiteY0" fmla="*/ 1271 h 10797"/>
                <a:gd name="connsiteX1" fmla="*/ 9316 w 9970"/>
                <a:gd name="connsiteY1" fmla="*/ 1547 h 10797"/>
                <a:gd name="connsiteX2" fmla="*/ 9838 w 9970"/>
                <a:gd name="connsiteY2" fmla="*/ 9408 h 10797"/>
                <a:gd name="connsiteX3" fmla="*/ 7126 w 9970"/>
                <a:gd name="connsiteY3" fmla="*/ 7354 h 10797"/>
                <a:gd name="connsiteX0" fmla="*/ 0 w 10025"/>
                <a:gd name="connsiteY0" fmla="*/ 1177 h 10452"/>
                <a:gd name="connsiteX1" fmla="*/ 9344 w 10025"/>
                <a:gd name="connsiteY1" fmla="*/ 1433 h 10452"/>
                <a:gd name="connsiteX2" fmla="*/ 9868 w 10025"/>
                <a:gd name="connsiteY2" fmla="*/ 8714 h 10452"/>
                <a:gd name="connsiteX3" fmla="*/ 7190 w 10025"/>
                <a:gd name="connsiteY3" fmla="*/ 7582 h 10452"/>
                <a:gd name="connsiteX0" fmla="*/ 0 w 10025"/>
                <a:gd name="connsiteY0" fmla="*/ 1177 h 10801"/>
                <a:gd name="connsiteX1" fmla="*/ 9344 w 10025"/>
                <a:gd name="connsiteY1" fmla="*/ 1433 h 10801"/>
                <a:gd name="connsiteX2" fmla="*/ 9868 w 10025"/>
                <a:gd name="connsiteY2" fmla="*/ 8714 h 10801"/>
                <a:gd name="connsiteX3" fmla="*/ 7190 w 10025"/>
                <a:gd name="connsiteY3" fmla="*/ 7582 h 10801"/>
                <a:gd name="connsiteX0" fmla="*/ 0 w 10151"/>
                <a:gd name="connsiteY0" fmla="*/ 1199 h 10823"/>
                <a:gd name="connsiteX1" fmla="*/ 9344 w 10151"/>
                <a:gd name="connsiteY1" fmla="*/ 1455 h 10823"/>
                <a:gd name="connsiteX2" fmla="*/ 9868 w 10151"/>
                <a:gd name="connsiteY2" fmla="*/ 8736 h 10823"/>
                <a:gd name="connsiteX3" fmla="*/ 7190 w 10151"/>
                <a:gd name="connsiteY3" fmla="*/ 7604 h 10823"/>
                <a:gd name="connsiteX0" fmla="*/ 0 w 10043"/>
                <a:gd name="connsiteY0" fmla="*/ 362 h 9575"/>
                <a:gd name="connsiteX1" fmla="*/ 9082 w 10043"/>
                <a:gd name="connsiteY1" fmla="*/ 1790 h 9575"/>
                <a:gd name="connsiteX2" fmla="*/ 9868 w 10043"/>
                <a:gd name="connsiteY2" fmla="*/ 7899 h 9575"/>
                <a:gd name="connsiteX3" fmla="*/ 7190 w 10043"/>
                <a:gd name="connsiteY3" fmla="*/ 6767 h 9575"/>
                <a:gd name="connsiteX0" fmla="*/ 0 w 9973"/>
                <a:gd name="connsiteY0" fmla="*/ 310 h 9932"/>
                <a:gd name="connsiteX1" fmla="*/ 9043 w 9973"/>
                <a:gd name="connsiteY1" fmla="*/ 1801 h 9932"/>
                <a:gd name="connsiteX2" fmla="*/ 9826 w 9973"/>
                <a:gd name="connsiteY2" fmla="*/ 8182 h 9932"/>
                <a:gd name="connsiteX3" fmla="*/ 7159 w 9973"/>
                <a:gd name="connsiteY3" fmla="*/ 6999 h 9932"/>
                <a:gd name="connsiteX0" fmla="*/ 0 w 10000"/>
                <a:gd name="connsiteY0" fmla="*/ 312 h 9492"/>
                <a:gd name="connsiteX1" fmla="*/ 9067 w 10000"/>
                <a:gd name="connsiteY1" fmla="*/ 1813 h 9492"/>
                <a:gd name="connsiteX2" fmla="*/ 9853 w 10000"/>
                <a:gd name="connsiteY2" fmla="*/ 8238 h 9492"/>
                <a:gd name="connsiteX3" fmla="*/ 7178 w 10000"/>
                <a:gd name="connsiteY3" fmla="*/ 7047 h 9492"/>
                <a:gd name="connsiteX0" fmla="*/ 0 w 10071"/>
                <a:gd name="connsiteY0" fmla="*/ 0 h 9236"/>
                <a:gd name="connsiteX1" fmla="*/ 9067 w 10071"/>
                <a:gd name="connsiteY1" fmla="*/ 1581 h 9236"/>
                <a:gd name="connsiteX2" fmla="*/ 9635 w 10071"/>
                <a:gd name="connsiteY2" fmla="*/ 7196 h 9236"/>
                <a:gd name="connsiteX3" fmla="*/ 7178 w 10071"/>
                <a:gd name="connsiteY3" fmla="*/ 7095 h 9236"/>
                <a:gd name="connsiteX0" fmla="*/ 0 w 10269"/>
                <a:gd name="connsiteY0" fmla="*/ 0 h 10726"/>
                <a:gd name="connsiteX1" fmla="*/ 9003 w 10269"/>
                <a:gd name="connsiteY1" fmla="*/ 1712 h 10726"/>
                <a:gd name="connsiteX2" fmla="*/ 9567 w 10269"/>
                <a:gd name="connsiteY2" fmla="*/ 7791 h 10726"/>
                <a:gd name="connsiteX3" fmla="*/ 7127 w 10269"/>
                <a:gd name="connsiteY3" fmla="*/ 7682 h 10726"/>
                <a:gd name="connsiteX0" fmla="*/ 0 w 10032"/>
                <a:gd name="connsiteY0" fmla="*/ 0 h 10781"/>
                <a:gd name="connsiteX1" fmla="*/ 9003 w 10032"/>
                <a:gd name="connsiteY1" fmla="*/ 1712 h 10781"/>
                <a:gd name="connsiteX2" fmla="*/ 9567 w 10032"/>
                <a:gd name="connsiteY2" fmla="*/ 7791 h 10781"/>
                <a:gd name="connsiteX3" fmla="*/ 7127 w 10032"/>
                <a:gd name="connsiteY3" fmla="*/ 7682 h 10781"/>
                <a:gd name="connsiteX0" fmla="*/ 0 w 10213"/>
                <a:gd name="connsiteY0" fmla="*/ 0 h 11006"/>
                <a:gd name="connsiteX1" fmla="*/ 9003 w 10213"/>
                <a:gd name="connsiteY1" fmla="*/ 1712 h 11006"/>
                <a:gd name="connsiteX2" fmla="*/ 9870 w 10213"/>
                <a:gd name="connsiteY2" fmla="*/ 8260 h 11006"/>
                <a:gd name="connsiteX3" fmla="*/ 7127 w 10213"/>
                <a:gd name="connsiteY3" fmla="*/ 7682 h 11006"/>
                <a:gd name="connsiteX0" fmla="*/ 0 w 10213"/>
                <a:gd name="connsiteY0" fmla="*/ 0 h 11006"/>
                <a:gd name="connsiteX1" fmla="*/ 9003 w 10213"/>
                <a:gd name="connsiteY1" fmla="*/ 1712 h 11006"/>
                <a:gd name="connsiteX2" fmla="*/ 9870 w 10213"/>
                <a:gd name="connsiteY2" fmla="*/ 8260 h 11006"/>
                <a:gd name="connsiteX3" fmla="*/ 7127 w 10213"/>
                <a:gd name="connsiteY3" fmla="*/ 7682 h 11006"/>
                <a:gd name="connsiteX0" fmla="*/ 0 w 10213"/>
                <a:gd name="connsiteY0" fmla="*/ 0 h 11006"/>
                <a:gd name="connsiteX1" fmla="*/ 9003 w 10213"/>
                <a:gd name="connsiteY1" fmla="*/ 1712 h 11006"/>
                <a:gd name="connsiteX2" fmla="*/ 9870 w 10213"/>
                <a:gd name="connsiteY2" fmla="*/ 8260 h 11006"/>
                <a:gd name="connsiteX3" fmla="*/ 7127 w 10213"/>
                <a:gd name="connsiteY3" fmla="*/ 7682 h 11006"/>
                <a:gd name="connsiteX0" fmla="*/ 0 w 10249"/>
                <a:gd name="connsiteY0" fmla="*/ 0 h 10948"/>
                <a:gd name="connsiteX1" fmla="*/ 9003 w 10249"/>
                <a:gd name="connsiteY1" fmla="*/ 1712 h 10948"/>
                <a:gd name="connsiteX2" fmla="*/ 9870 w 10249"/>
                <a:gd name="connsiteY2" fmla="*/ 8260 h 10948"/>
                <a:gd name="connsiteX3" fmla="*/ 7127 w 10249"/>
                <a:gd name="connsiteY3" fmla="*/ 7682 h 10948"/>
                <a:gd name="connsiteX0" fmla="*/ 0 w 10231"/>
                <a:gd name="connsiteY0" fmla="*/ 0 h 11368"/>
                <a:gd name="connsiteX1" fmla="*/ 9003 w 10231"/>
                <a:gd name="connsiteY1" fmla="*/ 1712 h 11368"/>
                <a:gd name="connsiteX2" fmla="*/ 9870 w 10231"/>
                <a:gd name="connsiteY2" fmla="*/ 8260 h 11368"/>
                <a:gd name="connsiteX3" fmla="*/ 7127 w 10231"/>
                <a:gd name="connsiteY3" fmla="*/ 7682 h 11368"/>
                <a:gd name="connsiteX0" fmla="*/ 0 w 10231"/>
                <a:gd name="connsiteY0" fmla="*/ 0 h 11307"/>
                <a:gd name="connsiteX1" fmla="*/ 9003 w 10231"/>
                <a:gd name="connsiteY1" fmla="*/ 1712 h 11307"/>
                <a:gd name="connsiteX2" fmla="*/ 9870 w 10231"/>
                <a:gd name="connsiteY2" fmla="*/ 8260 h 11307"/>
                <a:gd name="connsiteX3" fmla="*/ 7127 w 10231"/>
                <a:gd name="connsiteY3" fmla="*/ 7682 h 11307"/>
                <a:gd name="connsiteX0" fmla="*/ 0 w 10509"/>
                <a:gd name="connsiteY0" fmla="*/ 0 h 11844"/>
                <a:gd name="connsiteX1" fmla="*/ 9003 w 10509"/>
                <a:gd name="connsiteY1" fmla="*/ 1712 h 11844"/>
                <a:gd name="connsiteX2" fmla="*/ 10259 w 10509"/>
                <a:gd name="connsiteY2" fmla="*/ 9197 h 11844"/>
                <a:gd name="connsiteX3" fmla="*/ 7127 w 10509"/>
                <a:gd name="connsiteY3" fmla="*/ 7682 h 11844"/>
                <a:gd name="connsiteX0" fmla="*/ 0 w 10509"/>
                <a:gd name="connsiteY0" fmla="*/ 0 h 11844"/>
                <a:gd name="connsiteX1" fmla="*/ 9003 w 10509"/>
                <a:gd name="connsiteY1" fmla="*/ 1712 h 11844"/>
                <a:gd name="connsiteX2" fmla="*/ 10259 w 10509"/>
                <a:gd name="connsiteY2" fmla="*/ 9197 h 11844"/>
                <a:gd name="connsiteX3" fmla="*/ 7127 w 10509"/>
                <a:gd name="connsiteY3" fmla="*/ 7682 h 11844"/>
                <a:gd name="connsiteX0" fmla="*/ 0 w 10509"/>
                <a:gd name="connsiteY0" fmla="*/ 0 h 12149"/>
                <a:gd name="connsiteX1" fmla="*/ 9003 w 10509"/>
                <a:gd name="connsiteY1" fmla="*/ 1712 h 12149"/>
                <a:gd name="connsiteX2" fmla="*/ 10259 w 10509"/>
                <a:gd name="connsiteY2" fmla="*/ 9197 h 12149"/>
                <a:gd name="connsiteX3" fmla="*/ 7127 w 10509"/>
                <a:gd name="connsiteY3" fmla="*/ 7682 h 12149"/>
                <a:gd name="connsiteX0" fmla="*/ 0 w 10805"/>
                <a:gd name="connsiteY0" fmla="*/ 0 h 10902"/>
                <a:gd name="connsiteX1" fmla="*/ 9738 w 10805"/>
                <a:gd name="connsiteY1" fmla="*/ 2024 h 10902"/>
                <a:gd name="connsiteX2" fmla="*/ 10259 w 10805"/>
                <a:gd name="connsiteY2" fmla="*/ 9197 h 10902"/>
                <a:gd name="connsiteX3" fmla="*/ 7127 w 10805"/>
                <a:gd name="connsiteY3" fmla="*/ 7682 h 10902"/>
                <a:gd name="connsiteX0" fmla="*/ 0 w 10771"/>
                <a:gd name="connsiteY0" fmla="*/ 93 h 10995"/>
                <a:gd name="connsiteX1" fmla="*/ 9738 w 10771"/>
                <a:gd name="connsiteY1" fmla="*/ 2117 h 10995"/>
                <a:gd name="connsiteX2" fmla="*/ 10259 w 10771"/>
                <a:gd name="connsiteY2" fmla="*/ 9290 h 10995"/>
                <a:gd name="connsiteX3" fmla="*/ 7127 w 10771"/>
                <a:gd name="connsiteY3" fmla="*/ 7775 h 10995"/>
                <a:gd name="connsiteX0" fmla="*/ 0 w 10613"/>
                <a:gd name="connsiteY0" fmla="*/ 93 h 10995"/>
                <a:gd name="connsiteX1" fmla="*/ 9738 w 10613"/>
                <a:gd name="connsiteY1" fmla="*/ 2117 h 10995"/>
                <a:gd name="connsiteX2" fmla="*/ 10259 w 10613"/>
                <a:gd name="connsiteY2" fmla="*/ 9290 h 10995"/>
                <a:gd name="connsiteX3" fmla="*/ 7127 w 10613"/>
                <a:gd name="connsiteY3" fmla="*/ 7775 h 10995"/>
                <a:gd name="connsiteX0" fmla="*/ 0 w 10497"/>
                <a:gd name="connsiteY0" fmla="*/ 0 h 10902"/>
                <a:gd name="connsiteX1" fmla="*/ 9738 w 10497"/>
                <a:gd name="connsiteY1" fmla="*/ 2024 h 10902"/>
                <a:gd name="connsiteX2" fmla="*/ 10259 w 10497"/>
                <a:gd name="connsiteY2" fmla="*/ 9197 h 10902"/>
                <a:gd name="connsiteX3" fmla="*/ 7127 w 10497"/>
                <a:gd name="connsiteY3" fmla="*/ 7682 h 10902"/>
                <a:gd name="connsiteX0" fmla="*/ 0 w 10566"/>
                <a:gd name="connsiteY0" fmla="*/ 0 h 10777"/>
                <a:gd name="connsiteX1" fmla="*/ 9738 w 10566"/>
                <a:gd name="connsiteY1" fmla="*/ 2024 h 10777"/>
                <a:gd name="connsiteX2" fmla="*/ 9740 w 10566"/>
                <a:gd name="connsiteY2" fmla="*/ 8885 h 10777"/>
                <a:gd name="connsiteX3" fmla="*/ 7127 w 10566"/>
                <a:gd name="connsiteY3" fmla="*/ 7682 h 10777"/>
                <a:gd name="connsiteX0" fmla="*/ 0 w 10653"/>
                <a:gd name="connsiteY0" fmla="*/ 0 h 11533"/>
                <a:gd name="connsiteX1" fmla="*/ 9738 w 10653"/>
                <a:gd name="connsiteY1" fmla="*/ 2024 h 11533"/>
                <a:gd name="connsiteX2" fmla="*/ 9740 w 10653"/>
                <a:gd name="connsiteY2" fmla="*/ 8885 h 11533"/>
                <a:gd name="connsiteX3" fmla="*/ 7127 w 10653"/>
                <a:gd name="connsiteY3" fmla="*/ 7682 h 11533"/>
                <a:gd name="connsiteX0" fmla="*/ 0 w 10692"/>
                <a:gd name="connsiteY0" fmla="*/ 0 h 12421"/>
                <a:gd name="connsiteX1" fmla="*/ 9738 w 10692"/>
                <a:gd name="connsiteY1" fmla="*/ 2024 h 12421"/>
                <a:gd name="connsiteX2" fmla="*/ 9826 w 10692"/>
                <a:gd name="connsiteY2" fmla="*/ 10447 h 12421"/>
                <a:gd name="connsiteX3" fmla="*/ 7127 w 10692"/>
                <a:gd name="connsiteY3" fmla="*/ 7682 h 12421"/>
                <a:gd name="connsiteX0" fmla="*/ 0 w 10652"/>
                <a:gd name="connsiteY0" fmla="*/ 0 h 12690"/>
                <a:gd name="connsiteX1" fmla="*/ 9738 w 10652"/>
                <a:gd name="connsiteY1" fmla="*/ 2024 h 12690"/>
                <a:gd name="connsiteX2" fmla="*/ 9826 w 10652"/>
                <a:gd name="connsiteY2" fmla="*/ 10447 h 12690"/>
                <a:gd name="connsiteX3" fmla="*/ 7127 w 10652"/>
                <a:gd name="connsiteY3" fmla="*/ 7682 h 12690"/>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494"/>
                <a:gd name="connsiteY0" fmla="*/ 310 h 12948"/>
                <a:gd name="connsiteX1" fmla="*/ 9738 w 10494"/>
                <a:gd name="connsiteY1" fmla="*/ 2334 h 12948"/>
                <a:gd name="connsiteX2" fmla="*/ 9826 w 10494"/>
                <a:gd name="connsiteY2" fmla="*/ 10757 h 12948"/>
                <a:gd name="connsiteX3" fmla="*/ 7127 w 10494"/>
                <a:gd name="connsiteY3" fmla="*/ 7992 h 12948"/>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361"/>
                <a:gd name="connsiteY0" fmla="*/ 310 h 12985"/>
                <a:gd name="connsiteX1" fmla="*/ 9738 w 10361"/>
                <a:gd name="connsiteY1" fmla="*/ 2334 h 12985"/>
                <a:gd name="connsiteX2" fmla="*/ 9826 w 10361"/>
                <a:gd name="connsiteY2" fmla="*/ 10757 h 12985"/>
                <a:gd name="connsiteX3" fmla="*/ 7127 w 10361"/>
                <a:gd name="connsiteY3" fmla="*/ 7992 h 12985"/>
                <a:gd name="connsiteX0" fmla="*/ 0 w 10361"/>
                <a:gd name="connsiteY0" fmla="*/ 264 h 12939"/>
                <a:gd name="connsiteX1" fmla="*/ 9738 w 10361"/>
                <a:gd name="connsiteY1" fmla="*/ 2288 h 12939"/>
                <a:gd name="connsiteX2" fmla="*/ 9826 w 10361"/>
                <a:gd name="connsiteY2" fmla="*/ 10711 h 12939"/>
                <a:gd name="connsiteX3" fmla="*/ 7127 w 10361"/>
                <a:gd name="connsiteY3" fmla="*/ 7946 h 12939"/>
                <a:gd name="connsiteX0" fmla="*/ 0 w 10462"/>
                <a:gd name="connsiteY0" fmla="*/ 0 h 13769"/>
                <a:gd name="connsiteX1" fmla="*/ 9608 w 10462"/>
                <a:gd name="connsiteY1" fmla="*/ 3118 h 13769"/>
                <a:gd name="connsiteX2" fmla="*/ 9696 w 10462"/>
                <a:gd name="connsiteY2" fmla="*/ 11541 h 13769"/>
                <a:gd name="connsiteX3" fmla="*/ 6997 w 10462"/>
                <a:gd name="connsiteY3" fmla="*/ 8776 h 13769"/>
                <a:gd name="connsiteX0" fmla="*/ 0 w 10462"/>
                <a:gd name="connsiteY0" fmla="*/ 0 h 13769"/>
                <a:gd name="connsiteX1" fmla="*/ 9608 w 10462"/>
                <a:gd name="connsiteY1" fmla="*/ 3118 h 13769"/>
                <a:gd name="connsiteX2" fmla="*/ 9696 w 10462"/>
                <a:gd name="connsiteY2" fmla="*/ 11541 h 13769"/>
                <a:gd name="connsiteX3" fmla="*/ 6997 w 10462"/>
                <a:gd name="connsiteY3" fmla="*/ 8776 h 13769"/>
                <a:gd name="connsiteX0" fmla="*/ 0 w 10508"/>
                <a:gd name="connsiteY0" fmla="*/ 0 h 15019"/>
                <a:gd name="connsiteX1" fmla="*/ 9651 w 10508"/>
                <a:gd name="connsiteY1" fmla="*/ 4368 h 15019"/>
                <a:gd name="connsiteX2" fmla="*/ 9739 w 10508"/>
                <a:gd name="connsiteY2" fmla="*/ 12791 h 15019"/>
                <a:gd name="connsiteX3" fmla="*/ 7040 w 10508"/>
                <a:gd name="connsiteY3" fmla="*/ 10026 h 15019"/>
                <a:gd name="connsiteX0" fmla="*/ 0 w 11017"/>
                <a:gd name="connsiteY0" fmla="*/ 0 h 14082"/>
                <a:gd name="connsiteX1" fmla="*/ 10126 w 11017"/>
                <a:gd name="connsiteY1" fmla="*/ 3431 h 14082"/>
                <a:gd name="connsiteX2" fmla="*/ 10214 w 11017"/>
                <a:gd name="connsiteY2" fmla="*/ 11854 h 14082"/>
                <a:gd name="connsiteX3" fmla="*/ 7515 w 11017"/>
                <a:gd name="connsiteY3" fmla="*/ 9089 h 14082"/>
                <a:gd name="connsiteX0" fmla="*/ 0 w 10786"/>
                <a:gd name="connsiteY0" fmla="*/ 0 h 14238"/>
                <a:gd name="connsiteX1" fmla="*/ 9910 w 10786"/>
                <a:gd name="connsiteY1" fmla="*/ 3587 h 14238"/>
                <a:gd name="connsiteX2" fmla="*/ 9998 w 10786"/>
                <a:gd name="connsiteY2" fmla="*/ 12010 h 14238"/>
                <a:gd name="connsiteX3" fmla="*/ 7299 w 10786"/>
                <a:gd name="connsiteY3" fmla="*/ 9245 h 14238"/>
                <a:gd name="connsiteX0" fmla="*/ 0 w 10786"/>
                <a:gd name="connsiteY0" fmla="*/ 26 h 14264"/>
                <a:gd name="connsiteX1" fmla="*/ 9910 w 10786"/>
                <a:gd name="connsiteY1" fmla="*/ 3613 h 14264"/>
                <a:gd name="connsiteX2" fmla="*/ 9998 w 10786"/>
                <a:gd name="connsiteY2" fmla="*/ 12036 h 14264"/>
                <a:gd name="connsiteX3" fmla="*/ 7299 w 10786"/>
                <a:gd name="connsiteY3" fmla="*/ 9271 h 14264"/>
                <a:gd name="connsiteX0" fmla="*/ 0 w 11157"/>
                <a:gd name="connsiteY0" fmla="*/ 47 h 13191"/>
                <a:gd name="connsiteX1" fmla="*/ 10256 w 11157"/>
                <a:gd name="connsiteY1" fmla="*/ 2540 h 13191"/>
                <a:gd name="connsiteX2" fmla="*/ 10344 w 11157"/>
                <a:gd name="connsiteY2" fmla="*/ 10963 h 13191"/>
                <a:gd name="connsiteX3" fmla="*/ 7645 w 11157"/>
                <a:gd name="connsiteY3" fmla="*/ 8198 h 13191"/>
                <a:gd name="connsiteX0" fmla="*/ 0 w 10971"/>
                <a:gd name="connsiteY0" fmla="*/ 25 h 14419"/>
                <a:gd name="connsiteX1" fmla="*/ 10083 w 10971"/>
                <a:gd name="connsiteY1" fmla="*/ 3768 h 14419"/>
                <a:gd name="connsiteX2" fmla="*/ 10171 w 10971"/>
                <a:gd name="connsiteY2" fmla="*/ 12191 h 14419"/>
                <a:gd name="connsiteX3" fmla="*/ 7472 w 10971"/>
                <a:gd name="connsiteY3" fmla="*/ 9426 h 14419"/>
                <a:gd name="connsiteX0" fmla="*/ 0 w 10971"/>
                <a:gd name="connsiteY0" fmla="*/ 0 h 14394"/>
                <a:gd name="connsiteX1" fmla="*/ 10083 w 10971"/>
                <a:gd name="connsiteY1" fmla="*/ 3743 h 14394"/>
                <a:gd name="connsiteX2" fmla="*/ 10171 w 10971"/>
                <a:gd name="connsiteY2" fmla="*/ 12166 h 14394"/>
                <a:gd name="connsiteX3" fmla="*/ 7472 w 10971"/>
                <a:gd name="connsiteY3" fmla="*/ 9401 h 14394"/>
                <a:gd name="connsiteX0" fmla="*/ 0 w 10712"/>
                <a:gd name="connsiteY0" fmla="*/ 0 h 13226"/>
                <a:gd name="connsiteX1" fmla="*/ 9694 w 10712"/>
                <a:gd name="connsiteY1" fmla="*/ 3743 h 13226"/>
                <a:gd name="connsiteX2" fmla="*/ 10171 w 10712"/>
                <a:gd name="connsiteY2" fmla="*/ 12166 h 13226"/>
                <a:gd name="connsiteX3" fmla="*/ 7472 w 10712"/>
                <a:gd name="connsiteY3" fmla="*/ 9401 h 13226"/>
                <a:gd name="connsiteX0" fmla="*/ 0 w 10678"/>
                <a:gd name="connsiteY0" fmla="*/ 0 h 13226"/>
                <a:gd name="connsiteX1" fmla="*/ 9694 w 10678"/>
                <a:gd name="connsiteY1" fmla="*/ 3743 h 13226"/>
                <a:gd name="connsiteX2" fmla="*/ 10171 w 10678"/>
                <a:gd name="connsiteY2" fmla="*/ 12166 h 13226"/>
                <a:gd name="connsiteX3" fmla="*/ 7472 w 10678"/>
                <a:gd name="connsiteY3" fmla="*/ 9401 h 13226"/>
                <a:gd name="connsiteX0" fmla="*/ 0 w 10627"/>
                <a:gd name="connsiteY0" fmla="*/ 0 h 13226"/>
                <a:gd name="connsiteX1" fmla="*/ 9694 w 10627"/>
                <a:gd name="connsiteY1" fmla="*/ 3743 h 13226"/>
                <a:gd name="connsiteX2" fmla="*/ 10171 w 10627"/>
                <a:gd name="connsiteY2" fmla="*/ 12166 h 13226"/>
                <a:gd name="connsiteX3" fmla="*/ 7472 w 10627"/>
                <a:gd name="connsiteY3" fmla="*/ 9401 h 13226"/>
                <a:gd name="connsiteX0" fmla="*/ 0 w 10707"/>
                <a:gd name="connsiteY0" fmla="*/ 0 h 13239"/>
                <a:gd name="connsiteX1" fmla="*/ 9694 w 10707"/>
                <a:gd name="connsiteY1" fmla="*/ 3743 h 13239"/>
                <a:gd name="connsiteX2" fmla="*/ 10171 w 10707"/>
                <a:gd name="connsiteY2" fmla="*/ 12166 h 13239"/>
                <a:gd name="connsiteX3" fmla="*/ 7472 w 10707"/>
                <a:gd name="connsiteY3" fmla="*/ 9401 h 13239"/>
                <a:gd name="connsiteX0" fmla="*/ 0 w 10707"/>
                <a:gd name="connsiteY0" fmla="*/ 0 h 13239"/>
                <a:gd name="connsiteX1" fmla="*/ 9694 w 10707"/>
                <a:gd name="connsiteY1" fmla="*/ 3743 h 13239"/>
                <a:gd name="connsiteX2" fmla="*/ 10171 w 10707"/>
                <a:gd name="connsiteY2" fmla="*/ 12166 h 13239"/>
                <a:gd name="connsiteX3" fmla="*/ 7472 w 10707"/>
                <a:gd name="connsiteY3" fmla="*/ 9401 h 13239"/>
                <a:gd name="connsiteX0" fmla="*/ 0 w 10860"/>
                <a:gd name="connsiteY0" fmla="*/ 0 h 14073"/>
                <a:gd name="connsiteX1" fmla="*/ 9694 w 10860"/>
                <a:gd name="connsiteY1" fmla="*/ 3743 h 14073"/>
                <a:gd name="connsiteX2" fmla="*/ 10171 w 10860"/>
                <a:gd name="connsiteY2" fmla="*/ 12166 h 14073"/>
                <a:gd name="connsiteX3" fmla="*/ 7472 w 10860"/>
                <a:gd name="connsiteY3" fmla="*/ 9401 h 14073"/>
                <a:gd name="connsiteX0" fmla="*/ 0 w 10774"/>
                <a:gd name="connsiteY0" fmla="*/ 0 h 14409"/>
                <a:gd name="connsiteX1" fmla="*/ 9694 w 10774"/>
                <a:gd name="connsiteY1" fmla="*/ 3743 h 14409"/>
                <a:gd name="connsiteX2" fmla="*/ 10171 w 10774"/>
                <a:gd name="connsiteY2" fmla="*/ 12166 h 14409"/>
                <a:gd name="connsiteX3" fmla="*/ 7472 w 10774"/>
                <a:gd name="connsiteY3" fmla="*/ 9401 h 14409"/>
                <a:gd name="connsiteX0" fmla="*/ 0 w 10774"/>
                <a:gd name="connsiteY0" fmla="*/ 0 h 14073"/>
                <a:gd name="connsiteX1" fmla="*/ 9694 w 10774"/>
                <a:gd name="connsiteY1" fmla="*/ 3743 h 14073"/>
                <a:gd name="connsiteX2" fmla="*/ 10171 w 10774"/>
                <a:gd name="connsiteY2" fmla="*/ 12166 h 14073"/>
                <a:gd name="connsiteX3" fmla="*/ 7472 w 10774"/>
                <a:gd name="connsiteY3" fmla="*/ 9401 h 14073"/>
                <a:gd name="connsiteX0" fmla="*/ 0 w 10594"/>
                <a:gd name="connsiteY0" fmla="*/ 0 h 12930"/>
                <a:gd name="connsiteX1" fmla="*/ 9694 w 10594"/>
                <a:gd name="connsiteY1" fmla="*/ 3743 h 12930"/>
                <a:gd name="connsiteX2" fmla="*/ 10171 w 10594"/>
                <a:gd name="connsiteY2" fmla="*/ 12166 h 12930"/>
                <a:gd name="connsiteX3" fmla="*/ 8034 w 10594"/>
                <a:gd name="connsiteY3" fmla="*/ 8776 h 12930"/>
                <a:gd name="connsiteX0" fmla="*/ 0 w 10594"/>
                <a:gd name="connsiteY0" fmla="*/ 0 h 12840"/>
                <a:gd name="connsiteX1" fmla="*/ 9694 w 10594"/>
                <a:gd name="connsiteY1" fmla="*/ 3743 h 12840"/>
                <a:gd name="connsiteX2" fmla="*/ 10171 w 10594"/>
                <a:gd name="connsiteY2" fmla="*/ 12166 h 12840"/>
                <a:gd name="connsiteX3" fmla="*/ 8034 w 10594"/>
                <a:gd name="connsiteY3" fmla="*/ 8776 h 12840"/>
                <a:gd name="connsiteX0" fmla="*/ 0 w 10660"/>
                <a:gd name="connsiteY0" fmla="*/ 0 h 12946"/>
                <a:gd name="connsiteX1" fmla="*/ 9694 w 10660"/>
                <a:gd name="connsiteY1" fmla="*/ 3743 h 12946"/>
                <a:gd name="connsiteX2" fmla="*/ 10128 w 10660"/>
                <a:gd name="connsiteY2" fmla="*/ 12322 h 12946"/>
                <a:gd name="connsiteX3" fmla="*/ 8034 w 10660"/>
                <a:gd name="connsiteY3" fmla="*/ 8776 h 12946"/>
                <a:gd name="connsiteX0" fmla="*/ 0 w 10779"/>
                <a:gd name="connsiteY0" fmla="*/ 0 h 13290"/>
                <a:gd name="connsiteX1" fmla="*/ 9694 w 10779"/>
                <a:gd name="connsiteY1" fmla="*/ 3743 h 13290"/>
                <a:gd name="connsiteX2" fmla="*/ 10128 w 10779"/>
                <a:gd name="connsiteY2" fmla="*/ 12322 h 13290"/>
                <a:gd name="connsiteX3" fmla="*/ 8034 w 10779"/>
                <a:gd name="connsiteY3" fmla="*/ 8776 h 13290"/>
              </a:gdLst>
              <a:ahLst/>
              <a:cxnLst>
                <a:cxn ang="0">
                  <a:pos x="connsiteX0" y="connsiteY0"/>
                </a:cxn>
                <a:cxn ang="0">
                  <a:pos x="connsiteX1" y="connsiteY1"/>
                </a:cxn>
                <a:cxn ang="0">
                  <a:pos x="connsiteX2" y="connsiteY2"/>
                </a:cxn>
                <a:cxn ang="0">
                  <a:pos x="connsiteX3" y="connsiteY3"/>
                </a:cxn>
              </a:cxnLst>
              <a:rect l="l" t="t" r="r" b="b"/>
              <a:pathLst>
                <a:path w="10779" h="13290">
                  <a:moveTo>
                    <a:pt x="0" y="0"/>
                  </a:moveTo>
                  <a:cubicBezTo>
                    <a:pt x="2633" y="1915"/>
                    <a:pt x="8006" y="1689"/>
                    <a:pt x="9694" y="3743"/>
                  </a:cubicBezTo>
                  <a:cubicBezTo>
                    <a:pt x="11382" y="5797"/>
                    <a:pt x="10751" y="10702"/>
                    <a:pt x="10128" y="12322"/>
                  </a:cubicBezTo>
                  <a:cubicBezTo>
                    <a:pt x="9505" y="13942"/>
                    <a:pt x="7535" y="14000"/>
                    <a:pt x="8034" y="8776"/>
                  </a:cubicBezTo>
                </a:path>
              </a:pathLst>
            </a:custGeom>
            <a:noFill/>
            <a:ln w="53975"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grpSp>
      <p:grpSp>
        <p:nvGrpSpPr>
          <p:cNvPr id="338" name="Groupe 337">
            <a:extLst>
              <a:ext uri="{FF2B5EF4-FFF2-40B4-BE49-F238E27FC236}">
                <a16:creationId xmlns:a16="http://schemas.microsoft.com/office/drawing/2014/main" id="{3C2936CD-EB06-48CA-BCC3-BDC1BB57D213}"/>
              </a:ext>
            </a:extLst>
          </p:cNvPr>
          <p:cNvGrpSpPr/>
          <p:nvPr/>
        </p:nvGrpSpPr>
        <p:grpSpPr>
          <a:xfrm flipH="1">
            <a:off x="1143995" y="4048863"/>
            <a:ext cx="1265116" cy="1265116"/>
            <a:chOff x="5000869" y="2285928"/>
            <a:chExt cx="1437066" cy="1437066"/>
          </a:xfrm>
        </p:grpSpPr>
        <p:sp>
          <p:nvSpPr>
            <p:cNvPr id="389" name="Rectangle 388">
              <a:extLst>
                <a:ext uri="{FF2B5EF4-FFF2-40B4-BE49-F238E27FC236}">
                  <a16:creationId xmlns:a16="http://schemas.microsoft.com/office/drawing/2014/main" id="{6629DF72-A86D-4C59-AC25-214227915A6B}"/>
                </a:ext>
              </a:extLst>
            </p:cNvPr>
            <p:cNvSpPr/>
            <p:nvPr/>
          </p:nvSpPr>
          <p:spPr>
            <a:xfrm>
              <a:off x="5000869" y="2285928"/>
              <a:ext cx="1437066" cy="14370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90" name="Ellipse 389">
              <a:extLst>
                <a:ext uri="{FF2B5EF4-FFF2-40B4-BE49-F238E27FC236}">
                  <a16:creationId xmlns:a16="http://schemas.microsoft.com/office/drawing/2014/main" id="{E9DB287A-4882-4940-AEA6-8207BA8118EE}"/>
                </a:ext>
              </a:extLst>
            </p:cNvPr>
            <p:cNvSpPr/>
            <p:nvPr/>
          </p:nvSpPr>
          <p:spPr>
            <a:xfrm>
              <a:off x="5626021" y="2314190"/>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91" name="Ellipse 390">
              <a:extLst>
                <a:ext uri="{FF2B5EF4-FFF2-40B4-BE49-F238E27FC236}">
                  <a16:creationId xmlns:a16="http://schemas.microsoft.com/office/drawing/2014/main" id="{3E494E14-4263-4C35-B4BF-24FFD6A2E3B5}"/>
                </a:ext>
              </a:extLst>
            </p:cNvPr>
            <p:cNvSpPr/>
            <p:nvPr/>
          </p:nvSpPr>
          <p:spPr>
            <a:xfrm>
              <a:off x="5766854" y="2455038"/>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2" name="Ellipse 391">
              <a:extLst>
                <a:ext uri="{FF2B5EF4-FFF2-40B4-BE49-F238E27FC236}">
                  <a16:creationId xmlns:a16="http://schemas.microsoft.com/office/drawing/2014/main" id="{9A58DDC8-3AE5-4F1B-9894-44D4C0905612}"/>
                </a:ext>
              </a:extLst>
            </p:cNvPr>
            <p:cNvSpPr/>
            <p:nvPr/>
          </p:nvSpPr>
          <p:spPr>
            <a:xfrm>
              <a:off x="5193697" y="3003195"/>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3" name="Ellipse 392">
              <a:extLst>
                <a:ext uri="{FF2B5EF4-FFF2-40B4-BE49-F238E27FC236}">
                  <a16:creationId xmlns:a16="http://schemas.microsoft.com/office/drawing/2014/main" id="{CFE20B74-A497-4158-9216-97A4FCE3080E}"/>
                </a:ext>
              </a:extLst>
            </p:cNvPr>
            <p:cNvSpPr/>
            <p:nvPr/>
          </p:nvSpPr>
          <p:spPr>
            <a:xfrm>
              <a:off x="5334545" y="3144043"/>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4" name="Ellipse 393">
              <a:extLst>
                <a:ext uri="{FF2B5EF4-FFF2-40B4-BE49-F238E27FC236}">
                  <a16:creationId xmlns:a16="http://schemas.microsoft.com/office/drawing/2014/main" id="{8D184397-4E65-41A4-BEAC-4DD0E2544099}"/>
                </a:ext>
              </a:extLst>
            </p:cNvPr>
            <p:cNvSpPr/>
            <p:nvPr/>
          </p:nvSpPr>
          <p:spPr>
            <a:xfrm>
              <a:off x="5023172" y="2669959"/>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5" name="Ellipse 394">
              <a:extLst>
                <a:ext uri="{FF2B5EF4-FFF2-40B4-BE49-F238E27FC236}">
                  <a16:creationId xmlns:a16="http://schemas.microsoft.com/office/drawing/2014/main" id="{09ECA86B-3B2A-4795-B492-6996BE8EAB52}"/>
                </a:ext>
              </a:extLst>
            </p:cNvPr>
            <p:cNvSpPr/>
            <p:nvPr/>
          </p:nvSpPr>
          <p:spPr>
            <a:xfrm>
              <a:off x="5164005" y="2810807"/>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6" name="Ellipse 395">
              <a:extLst>
                <a:ext uri="{FF2B5EF4-FFF2-40B4-BE49-F238E27FC236}">
                  <a16:creationId xmlns:a16="http://schemas.microsoft.com/office/drawing/2014/main" id="{94D2E391-C884-4689-8CB0-3FB121171C6B}"/>
                </a:ext>
              </a:extLst>
            </p:cNvPr>
            <p:cNvSpPr/>
            <p:nvPr/>
          </p:nvSpPr>
          <p:spPr>
            <a:xfrm>
              <a:off x="5176985" y="2314191"/>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7" name="Ellipse 396">
              <a:extLst>
                <a:ext uri="{FF2B5EF4-FFF2-40B4-BE49-F238E27FC236}">
                  <a16:creationId xmlns:a16="http://schemas.microsoft.com/office/drawing/2014/main" id="{720D8370-7974-43F3-8B22-FA93A99F5A1E}"/>
                </a:ext>
              </a:extLst>
            </p:cNvPr>
            <p:cNvSpPr/>
            <p:nvPr/>
          </p:nvSpPr>
          <p:spPr>
            <a:xfrm>
              <a:off x="5317833" y="2455039"/>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8" name="Ellipse 397">
              <a:extLst>
                <a:ext uri="{FF2B5EF4-FFF2-40B4-BE49-F238E27FC236}">
                  <a16:creationId xmlns:a16="http://schemas.microsoft.com/office/drawing/2014/main" id="{82B1796A-690F-4648-AEEB-BD44FF97FEBE}"/>
                </a:ext>
              </a:extLst>
            </p:cNvPr>
            <p:cNvSpPr/>
            <p:nvPr/>
          </p:nvSpPr>
          <p:spPr>
            <a:xfrm>
              <a:off x="5412343" y="2667889"/>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9" name="Ellipse 398">
              <a:extLst>
                <a:ext uri="{FF2B5EF4-FFF2-40B4-BE49-F238E27FC236}">
                  <a16:creationId xmlns:a16="http://schemas.microsoft.com/office/drawing/2014/main" id="{07945634-EDB2-482C-B0FB-00B8D07AC207}"/>
                </a:ext>
              </a:extLst>
            </p:cNvPr>
            <p:cNvSpPr/>
            <p:nvPr/>
          </p:nvSpPr>
          <p:spPr>
            <a:xfrm>
              <a:off x="5553191" y="2808737"/>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0" name="Ellipse 399">
              <a:extLst>
                <a:ext uri="{FF2B5EF4-FFF2-40B4-BE49-F238E27FC236}">
                  <a16:creationId xmlns:a16="http://schemas.microsoft.com/office/drawing/2014/main" id="{C1935A31-9C28-4D42-98BA-98FBAE231DB9}"/>
                </a:ext>
              </a:extLst>
            </p:cNvPr>
            <p:cNvSpPr/>
            <p:nvPr/>
          </p:nvSpPr>
          <p:spPr>
            <a:xfrm>
              <a:off x="5847510" y="2664426"/>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1" name="Ellipse 400">
              <a:extLst>
                <a:ext uri="{FF2B5EF4-FFF2-40B4-BE49-F238E27FC236}">
                  <a16:creationId xmlns:a16="http://schemas.microsoft.com/office/drawing/2014/main" id="{0A31D0CE-85C3-4C42-9618-B8BA0F374558}"/>
                </a:ext>
              </a:extLst>
            </p:cNvPr>
            <p:cNvSpPr/>
            <p:nvPr/>
          </p:nvSpPr>
          <p:spPr>
            <a:xfrm>
              <a:off x="5988358" y="2805274"/>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2" name="Ellipse 401">
              <a:extLst>
                <a:ext uri="{FF2B5EF4-FFF2-40B4-BE49-F238E27FC236}">
                  <a16:creationId xmlns:a16="http://schemas.microsoft.com/office/drawing/2014/main" id="{2289E916-039B-4B30-9BBC-818AE57B1CED}"/>
                </a:ext>
              </a:extLst>
            </p:cNvPr>
            <p:cNvSpPr/>
            <p:nvPr/>
          </p:nvSpPr>
          <p:spPr>
            <a:xfrm>
              <a:off x="6061397" y="3015621"/>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3" name="Ellipse 402">
              <a:extLst>
                <a:ext uri="{FF2B5EF4-FFF2-40B4-BE49-F238E27FC236}">
                  <a16:creationId xmlns:a16="http://schemas.microsoft.com/office/drawing/2014/main" id="{6F0E90B4-3C7B-4C4B-92C2-FB6E9D8DCF34}"/>
                </a:ext>
              </a:extLst>
            </p:cNvPr>
            <p:cNvSpPr/>
            <p:nvPr/>
          </p:nvSpPr>
          <p:spPr>
            <a:xfrm>
              <a:off x="6202245" y="3156469"/>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5" name="Ellipse 404">
              <a:extLst>
                <a:ext uri="{FF2B5EF4-FFF2-40B4-BE49-F238E27FC236}">
                  <a16:creationId xmlns:a16="http://schemas.microsoft.com/office/drawing/2014/main" id="{380FED8C-E173-4C44-AE3F-0035982B156C}"/>
                </a:ext>
              </a:extLst>
            </p:cNvPr>
            <p:cNvSpPr/>
            <p:nvPr/>
          </p:nvSpPr>
          <p:spPr>
            <a:xfrm>
              <a:off x="5636068" y="3002201"/>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6" name="Ellipse 405">
              <a:extLst>
                <a:ext uri="{FF2B5EF4-FFF2-40B4-BE49-F238E27FC236}">
                  <a16:creationId xmlns:a16="http://schemas.microsoft.com/office/drawing/2014/main" id="{2F89C26D-CA6E-4AEB-B84A-975C8E60A3F5}"/>
                </a:ext>
              </a:extLst>
            </p:cNvPr>
            <p:cNvSpPr/>
            <p:nvPr/>
          </p:nvSpPr>
          <p:spPr>
            <a:xfrm>
              <a:off x="5776916" y="3143049"/>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7" name="Ellipse 406">
              <a:extLst>
                <a:ext uri="{FF2B5EF4-FFF2-40B4-BE49-F238E27FC236}">
                  <a16:creationId xmlns:a16="http://schemas.microsoft.com/office/drawing/2014/main" id="{B4FBB116-F2F6-46C4-8E64-E55C77118ECF}"/>
                </a:ext>
              </a:extLst>
            </p:cNvPr>
            <p:cNvSpPr/>
            <p:nvPr/>
          </p:nvSpPr>
          <p:spPr>
            <a:xfrm>
              <a:off x="6061413" y="2318713"/>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8" name="Ellipse 407">
              <a:extLst>
                <a:ext uri="{FF2B5EF4-FFF2-40B4-BE49-F238E27FC236}">
                  <a16:creationId xmlns:a16="http://schemas.microsoft.com/office/drawing/2014/main" id="{F9E98BB7-94A7-4CD6-9B26-35EA281D2D7A}"/>
                </a:ext>
              </a:extLst>
            </p:cNvPr>
            <p:cNvSpPr/>
            <p:nvPr/>
          </p:nvSpPr>
          <p:spPr>
            <a:xfrm>
              <a:off x="6202246" y="2459561"/>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9" name="Ellipse 408">
              <a:extLst>
                <a:ext uri="{FF2B5EF4-FFF2-40B4-BE49-F238E27FC236}">
                  <a16:creationId xmlns:a16="http://schemas.microsoft.com/office/drawing/2014/main" id="{2AA403EF-5AD0-4E9D-8759-BD23FF4C2D91}"/>
                </a:ext>
              </a:extLst>
            </p:cNvPr>
            <p:cNvSpPr/>
            <p:nvPr/>
          </p:nvSpPr>
          <p:spPr>
            <a:xfrm>
              <a:off x="5860546" y="3349688"/>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0" name="Ellipse 409">
              <a:extLst>
                <a:ext uri="{FF2B5EF4-FFF2-40B4-BE49-F238E27FC236}">
                  <a16:creationId xmlns:a16="http://schemas.microsoft.com/office/drawing/2014/main" id="{2CED39DA-EF08-4EA9-A126-E4E4AA54E6D8}"/>
                </a:ext>
              </a:extLst>
            </p:cNvPr>
            <p:cNvSpPr/>
            <p:nvPr/>
          </p:nvSpPr>
          <p:spPr>
            <a:xfrm>
              <a:off x="6001394" y="3490536"/>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1" name="Ellipse 410">
              <a:extLst>
                <a:ext uri="{FF2B5EF4-FFF2-40B4-BE49-F238E27FC236}">
                  <a16:creationId xmlns:a16="http://schemas.microsoft.com/office/drawing/2014/main" id="{1DCDFF63-B865-4FA5-9547-24158D05AEA9}"/>
                </a:ext>
              </a:extLst>
            </p:cNvPr>
            <p:cNvSpPr/>
            <p:nvPr/>
          </p:nvSpPr>
          <p:spPr>
            <a:xfrm>
              <a:off x="5432350" y="3338479"/>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2" name="Ellipse 411">
              <a:extLst>
                <a:ext uri="{FF2B5EF4-FFF2-40B4-BE49-F238E27FC236}">
                  <a16:creationId xmlns:a16="http://schemas.microsoft.com/office/drawing/2014/main" id="{56322B1C-AF14-4DD8-8B5B-1A55FE23A23C}"/>
                </a:ext>
              </a:extLst>
            </p:cNvPr>
            <p:cNvSpPr/>
            <p:nvPr/>
          </p:nvSpPr>
          <p:spPr>
            <a:xfrm>
              <a:off x="5573198" y="3479327"/>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3" name="Ellipse 412">
              <a:extLst>
                <a:ext uri="{FF2B5EF4-FFF2-40B4-BE49-F238E27FC236}">
                  <a16:creationId xmlns:a16="http://schemas.microsoft.com/office/drawing/2014/main" id="{B66C1A17-5B57-4AF2-B10A-DA603F96A5F5}"/>
                </a:ext>
              </a:extLst>
            </p:cNvPr>
            <p:cNvSpPr/>
            <p:nvPr/>
          </p:nvSpPr>
          <p:spPr>
            <a:xfrm>
              <a:off x="5032044" y="3346525"/>
              <a:ext cx="352121" cy="352121"/>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4" name="Ellipse 413">
              <a:extLst>
                <a:ext uri="{FF2B5EF4-FFF2-40B4-BE49-F238E27FC236}">
                  <a16:creationId xmlns:a16="http://schemas.microsoft.com/office/drawing/2014/main" id="{A4EF9077-D5B2-450A-94FA-D777CB8B8B3D}"/>
                </a:ext>
              </a:extLst>
            </p:cNvPr>
            <p:cNvSpPr/>
            <p:nvPr/>
          </p:nvSpPr>
          <p:spPr>
            <a:xfrm>
              <a:off x="5172892" y="3487373"/>
              <a:ext cx="70424" cy="70424"/>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789" name="Groupe 788">
            <a:extLst>
              <a:ext uri="{FF2B5EF4-FFF2-40B4-BE49-F238E27FC236}">
                <a16:creationId xmlns:a16="http://schemas.microsoft.com/office/drawing/2014/main" id="{B2AF984E-DA0F-4D5C-A28C-55C9CCDA4FBE}"/>
              </a:ext>
            </a:extLst>
          </p:cNvPr>
          <p:cNvGrpSpPr/>
          <p:nvPr/>
        </p:nvGrpSpPr>
        <p:grpSpPr>
          <a:xfrm>
            <a:off x="242069" y="4180140"/>
            <a:ext cx="2029025" cy="1699180"/>
            <a:chOff x="10722020" y="4790825"/>
            <a:chExt cx="2709329" cy="2268892"/>
          </a:xfrm>
        </p:grpSpPr>
        <p:sp>
          <p:nvSpPr>
            <p:cNvPr id="795" name="Rectangle 794">
              <a:extLst>
                <a:ext uri="{FF2B5EF4-FFF2-40B4-BE49-F238E27FC236}">
                  <a16:creationId xmlns:a16="http://schemas.microsoft.com/office/drawing/2014/main" id="{9BF409D9-9EEC-4808-8D30-B20082046B72}"/>
                </a:ext>
              </a:extLst>
            </p:cNvPr>
            <p:cNvSpPr/>
            <p:nvPr/>
          </p:nvSpPr>
          <p:spPr>
            <a:xfrm flipH="1">
              <a:off x="11742832" y="4790825"/>
              <a:ext cx="1688517" cy="16885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cxnSp>
          <p:nvCxnSpPr>
            <p:cNvPr id="791" name="Connecteur droit avec flèche 790">
              <a:extLst>
                <a:ext uri="{FF2B5EF4-FFF2-40B4-BE49-F238E27FC236}">
                  <a16:creationId xmlns:a16="http://schemas.microsoft.com/office/drawing/2014/main" id="{62675797-0DEC-40E1-A10B-4B3A3E627192}"/>
                </a:ext>
              </a:extLst>
            </p:cNvPr>
            <p:cNvCxnSpPr>
              <a:cxnSpLocks/>
            </p:cNvCxnSpPr>
            <p:nvPr/>
          </p:nvCxnSpPr>
          <p:spPr>
            <a:xfrm flipH="1">
              <a:off x="11742831" y="6648818"/>
              <a:ext cx="1688518" cy="0"/>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2" name="Connecteur droit avec flèche 791">
              <a:extLst>
                <a:ext uri="{FF2B5EF4-FFF2-40B4-BE49-F238E27FC236}">
                  <a16:creationId xmlns:a16="http://schemas.microsoft.com/office/drawing/2014/main" id="{B49D6883-148B-44FD-AE3B-78BDE6B471A1}"/>
                </a:ext>
              </a:extLst>
            </p:cNvPr>
            <p:cNvCxnSpPr>
              <a:cxnSpLocks/>
            </p:cNvCxnSpPr>
            <p:nvPr/>
          </p:nvCxnSpPr>
          <p:spPr>
            <a:xfrm>
              <a:off x="11573348" y="4790825"/>
              <a:ext cx="0" cy="1688518"/>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93" name="ZoneTexte 792">
                  <a:extLst>
                    <a:ext uri="{FF2B5EF4-FFF2-40B4-BE49-F238E27FC236}">
                      <a16:creationId xmlns:a16="http://schemas.microsoft.com/office/drawing/2014/main" id="{7BF18959-0265-49A5-B602-87E1AC9FEEAF}"/>
                    </a:ext>
                  </a:extLst>
                </p:cNvPr>
                <p:cNvSpPr txBox="1"/>
                <p:nvPr/>
              </p:nvSpPr>
              <p:spPr>
                <a:xfrm>
                  <a:off x="11937014" y="6566553"/>
                  <a:ext cx="1339878" cy="49316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fr-FR" i="1" dirty="0" smtClean="0">
                            <a:latin typeface="Cambria Math" panose="02040503050406030204" pitchFamily="18" charset="0"/>
                          </a:rPr>
                          <m:t>𝑥</m:t>
                        </m:r>
                      </m:oMath>
                    </m:oMathPara>
                  </a14:m>
                  <a:endParaRPr lang="fr-FR" sz="1200" dirty="0"/>
                </a:p>
              </p:txBody>
            </p:sp>
          </mc:Choice>
          <mc:Fallback xmlns="">
            <p:sp>
              <p:nvSpPr>
                <p:cNvPr id="793" name="ZoneTexte 792">
                  <a:extLst>
                    <a:ext uri="{FF2B5EF4-FFF2-40B4-BE49-F238E27FC236}">
                      <a16:creationId xmlns:a16="http://schemas.microsoft.com/office/drawing/2014/main" id="{7BF18959-0265-49A5-B602-87E1AC9FEEAF}"/>
                    </a:ext>
                  </a:extLst>
                </p:cNvPr>
                <p:cNvSpPr txBox="1">
                  <a:spLocks noRot="1" noChangeAspect="1" noMove="1" noResize="1" noEditPoints="1" noAdjustHandles="1" noChangeArrowheads="1" noChangeShapeType="1" noTextEdit="1"/>
                </p:cNvSpPr>
                <p:nvPr/>
              </p:nvSpPr>
              <p:spPr>
                <a:xfrm>
                  <a:off x="11937014" y="6566553"/>
                  <a:ext cx="1339878" cy="493164"/>
                </a:xfrm>
                <a:prstGeom prst="rect">
                  <a:avLst/>
                </a:prstGeom>
                <a:blipFill>
                  <a:blip r:embed="rId21"/>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94" name="ZoneTexte 793">
                  <a:extLst>
                    <a:ext uri="{FF2B5EF4-FFF2-40B4-BE49-F238E27FC236}">
                      <a16:creationId xmlns:a16="http://schemas.microsoft.com/office/drawing/2014/main" id="{6C92E264-65B2-47C0-8467-293F58E95272}"/>
                    </a:ext>
                  </a:extLst>
                </p:cNvPr>
                <p:cNvSpPr txBox="1"/>
                <p:nvPr/>
              </p:nvSpPr>
              <p:spPr>
                <a:xfrm>
                  <a:off x="10722020" y="5390568"/>
                  <a:ext cx="1339878" cy="49316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fr-FR" i="1" dirty="0" smtClean="0">
                            <a:latin typeface="Cambria Math" panose="02040503050406030204" pitchFamily="18" charset="0"/>
                          </a:rPr>
                          <m:t>𝑦</m:t>
                        </m:r>
                      </m:oMath>
                    </m:oMathPara>
                  </a14:m>
                  <a:endParaRPr lang="fr-FR" sz="1200" dirty="0"/>
                </a:p>
              </p:txBody>
            </p:sp>
          </mc:Choice>
          <mc:Fallback xmlns="">
            <p:sp>
              <p:nvSpPr>
                <p:cNvPr id="794" name="ZoneTexte 793">
                  <a:extLst>
                    <a:ext uri="{FF2B5EF4-FFF2-40B4-BE49-F238E27FC236}">
                      <a16:creationId xmlns:a16="http://schemas.microsoft.com/office/drawing/2014/main" id="{6C92E264-65B2-47C0-8467-293F58E95272}"/>
                    </a:ext>
                  </a:extLst>
                </p:cNvPr>
                <p:cNvSpPr txBox="1">
                  <a:spLocks noRot="1" noChangeAspect="1" noMove="1" noResize="1" noEditPoints="1" noAdjustHandles="1" noChangeArrowheads="1" noChangeShapeType="1" noTextEdit="1"/>
                </p:cNvSpPr>
                <p:nvPr/>
              </p:nvSpPr>
              <p:spPr>
                <a:xfrm>
                  <a:off x="10722020" y="5390568"/>
                  <a:ext cx="1339878" cy="493164"/>
                </a:xfrm>
                <a:prstGeom prst="rect">
                  <a:avLst/>
                </a:prstGeom>
                <a:blipFill>
                  <a:blip r:embed="rId22"/>
                  <a:stretch>
                    <a:fillRect b="-10000"/>
                  </a:stretch>
                </a:blipFill>
              </p:spPr>
              <p:txBody>
                <a:bodyPr/>
                <a:lstStyle/>
                <a:p>
                  <a:r>
                    <a:rPr lang="fr-FR">
                      <a:noFill/>
                    </a:rPr>
                    <a:t> </a:t>
                  </a:r>
                </a:p>
              </p:txBody>
            </p:sp>
          </mc:Fallback>
        </mc:AlternateContent>
      </p:grpSp>
      <p:grpSp>
        <p:nvGrpSpPr>
          <p:cNvPr id="26" name="Groupe 25">
            <a:extLst>
              <a:ext uri="{FF2B5EF4-FFF2-40B4-BE49-F238E27FC236}">
                <a16:creationId xmlns:a16="http://schemas.microsoft.com/office/drawing/2014/main" id="{B884D3BE-D281-4CE6-B8EC-F759172AAF2C}"/>
              </a:ext>
            </a:extLst>
          </p:cNvPr>
          <p:cNvGrpSpPr/>
          <p:nvPr/>
        </p:nvGrpSpPr>
        <p:grpSpPr>
          <a:xfrm>
            <a:off x="1031311" y="4211890"/>
            <a:ext cx="1224000" cy="1207736"/>
            <a:chOff x="5129906" y="4176298"/>
            <a:chExt cx="1224000" cy="1207736"/>
          </a:xfrm>
        </p:grpSpPr>
        <p:sp>
          <p:nvSpPr>
            <p:cNvPr id="367" name="Ellipse 366">
              <a:extLst>
                <a:ext uri="{FF2B5EF4-FFF2-40B4-BE49-F238E27FC236}">
                  <a16:creationId xmlns:a16="http://schemas.microsoft.com/office/drawing/2014/main" id="{19D69745-3B34-4FDD-9D15-F0F9F8917319}"/>
                </a:ext>
              </a:extLst>
            </p:cNvPr>
            <p:cNvSpPr/>
            <p:nvPr/>
          </p:nvSpPr>
          <p:spPr>
            <a:xfrm flipH="1">
              <a:off x="6043918" y="4485516"/>
              <a:ext cx="309988" cy="30998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9" name="Ellipse 368">
              <a:extLst>
                <a:ext uri="{FF2B5EF4-FFF2-40B4-BE49-F238E27FC236}">
                  <a16:creationId xmlns:a16="http://schemas.microsoft.com/office/drawing/2014/main" id="{7313FCC4-EED1-4F2A-8F72-FF1E71F8B179}"/>
                </a:ext>
              </a:extLst>
            </p:cNvPr>
            <p:cNvSpPr/>
            <p:nvPr/>
          </p:nvSpPr>
          <p:spPr>
            <a:xfrm flipH="1">
              <a:off x="6167927" y="4609511"/>
              <a:ext cx="61998" cy="61998"/>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2" name="Ellipse 371">
              <a:extLst>
                <a:ext uri="{FF2B5EF4-FFF2-40B4-BE49-F238E27FC236}">
                  <a16:creationId xmlns:a16="http://schemas.microsoft.com/office/drawing/2014/main" id="{033A8AC6-D5CB-4757-B2BB-11A2FAC31A9D}"/>
                </a:ext>
              </a:extLst>
            </p:cNvPr>
            <p:cNvSpPr/>
            <p:nvPr/>
          </p:nvSpPr>
          <p:spPr>
            <a:xfrm flipH="1">
              <a:off x="5701313" y="4483694"/>
              <a:ext cx="309988" cy="30998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3" name="Ellipse 372">
              <a:extLst>
                <a:ext uri="{FF2B5EF4-FFF2-40B4-BE49-F238E27FC236}">
                  <a16:creationId xmlns:a16="http://schemas.microsoft.com/office/drawing/2014/main" id="{0B343F37-8E30-4902-AFC4-6BAD01F8061D}"/>
                </a:ext>
              </a:extLst>
            </p:cNvPr>
            <p:cNvSpPr/>
            <p:nvPr/>
          </p:nvSpPr>
          <p:spPr>
            <a:xfrm flipH="1">
              <a:off x="5825309" y="4607689"/>
              <a:ext cx="61998" cy="61998"/>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8" name="Ellipse 377">
              <a:extLst>
                <a:ext uri="{FF2B5EF4-FFF2-40B4-BE49-F238E27FC236}">
                  <a16:creationId xmlns:a16="http://schemas.microsoft.com/office/drawing/2014/main" id="{E607FEE8-BA63-4FC9-85A0-72685F9C7962}"/>
                </a:ext>
              </a:extLst>
            </p:cNvPr>
            <p:cNvSpPr/>
            <p:nvPr/>
          </p:nvSpPr>
          <p:spPr>
            <a:xfrm flipH="1">
              <a:off x="5504357" y="4778004"/>
              <a:ext cx="309988" cy="30998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9" name="Ellipse 378">
              <a:extLst>
                <a:ext uri="{FF2B5EF4-FFF2-40B4-BE49-F238E27FC236}">
                  <a16:creationId xmlns:a16="http://schemas.microsoft.com/office/drawing/2014/main" id="{0755B738-1FBE-4E93-999D-6E30A94DB489}"/>
                </a:ext>
              </a:extLst>
            </p:cNvPr>
            <p:cNvSpPr/>
            <p:nvPr/>
          </p:nvSpPr>
          <p:spPr>
            <a:xfrm flipH="1">
              <a:off x="5628353" y="4901999"/>
              <a:ext cx="61998" cy="61998"/>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0" name="Ellipse 379">
              <a:extLst>
                <a:ext uri="{FF2B5EF4-FFF2-40B4-BE49-F238E27FC236}">
                  <a16:creationId xmlns:a16="http://schemas.microsoft.com/office/drawing/2014/main" id="{D7F1D100-DAF7-4617-9437-56BFCC6CDBAF}"/>
                </a:ext>
              </a:extLst>
            </p:cNvPr>
            <p:cNvSpPr/>
            <p:nvPr/>
          </p:nvSpPr>
          <p:spPr>
            <a:xfrm flipH="1">
              <a:off x="5129906" y="4176298"/>
              <a:ext cx="309988" cy="30998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1" name="Ellipse 380">
              <a:extLst>
                <a:ext uri="{FF2B5EF4-FFF2-40B4-BE49-F238E27FC236}">
                  <a16:creationId xmlns:a16="http://schemas.microsoft.com/office/drawing/2014/main" id="{93CCFD08-F044-4C48-BAA5-45EB0BEC7A6B}"/>
                </a:ext>
              </a:extLst>
            </p:cNvPr>
            <p:cNvSpPr/>
            <p:nvPr/>
          </p:nvSpPr>
          <p:spPr>
            <a:xfrm flipH="1">
              <a:off x="5253915" y="4300293"/>
              <a:ext cx="61998" cy="61998"/>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4" name="Ellipse 383">
              <a:extLst>
                <a:ext uri="{FF2B5EF4-FFF2-40B4-BE49-F238E27FC236}">
                  <a16:creationId xmlns:a16="http://schemas.microsoft.com/office/drawing/2014/main" id="{795FD5B2-9852-4928-9579-0504E09F6945}"/>
                </a:ext>
              </a:extLst>
            </p:cNvPr>
            <p:cNvSpPr/>
            <p:nvPr/>
          </p:nvSpPr>
          <p:spPr>
            <a:xfrm flipH="1">
              <a:off x="5683700" y="5074046"/>
              <a:ext cx="309988" cy="30998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5" name="Ellipse 384">
              <a:extLst>
                <a:ext uri="{FF2B5EF4-FFF2-40B4-BE49-F238E27FC236}">
                  <a16:creationId xmlns:a16="http://schemas.microsoft.com/office/drawing/2014/main" id="{6610B396-B4D1-47F6-895A-74577095CF5C}"/>
                </a:ext>
              </a:extLst>
            </p:cNvPr>
            <p:cNvSpPr/>
            <p:nvPr/>
          </p:nvSpPr>
          <p:spPr>
            <a:xfrm flipH="1">
              <a:off x="5807696" y="5198041"/>
              <a:ext cx="61998" cy="61998"/>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e 20">
            <a:extLst>
              <a:ext uri="{FF2B5EF4-FFF2-40B4-BE49-F238E27FC236}">
                <a16:creationId xmlns:a16="http://schemas.microsoft.com/office/drawing/2014/main" id="{D751D48B-D7F9-4088-9CDA-DA1684172A5B}"/>
              </a:ext>
            </a:extLst>
          </p:cNvPr>
          <p:cNvGrpSpPr/>
          <p:nvPr/>
        </p:nvGrpSpPr>
        <p:grpSpPr>
          <a:xfrm>
            <a:off x="1990531" y="4746318"/>
            <a:ext cx="1897492" cy="895666"/>
            <a:chOff x="6089126" y="4710726"/>
            <a:chExt cx="1897492" cy="895666"/>
          </a:xfrm>
        </p:grpSpPr>
        <p:cxnSp>
          <p:nvCxnSpPr>
            <p:cNvPr id="345" name="Connecteur droit avec flèche 344">
              <a:extLst>
                <a:ext uri="{FF2B5EF4-FFF2-40B4-BE49-F238E27FC236}">
                  <a16:creationId xmlns:a16="http://schemas.microsoft.com/office/drawing/2014/main" id="{4DA9D233-418D-42AB-AFA9-5D00C16F4605}"/>
                </a:ext>
              </a:extLst>
            </p:cNvPr>
            <p:cNvCxnSpPr>
              <a:cxnSpLocks/>
            </p:cNvCxnSpPr>
            <p:nvPr/>
          </p:nvCxnSpPr>
          <p:spPr>
            <a:xfrm flipH="1">
              <a:off x="6496867" y="4899013"/>
              <a:ext cx="536658" cy="536659"/>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7" name="ZoneTexte 556">
                  <a:extLst>
                    <a:ext uri="{FF2B5EF4-FFF2-40B4-BE49-F238E27FC236}">
                      <a16:creationId xmlns:a16="http://schemas.microsoft.com/office/drawing/2014/main" id="{D5A6F2F0-87FF-47D3-9AB8-4768CB010B9E}"/>
                    </a:ext>
                  </a:extLst>
                </p:cNvPr>
                <p:cNvSpPr txBox="1"/>
                <p:nvPr/>
              </p:nvSpPr>
              <p:spPr>
                <a:xfrm>
                  <a:off x="6089126" y="5237060"/>
                  <a:ext cx="1441267"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𝐴</m:t>
                            </m:r>
                          </m:sub>
                        </m:sSub>
                      </m:oMath>
                    </m:oMathPara>
                  </a14:m>
                  <a:endParaRPr lang="en-US" b="0" dirty="0"/>
                </a:p>
              </p:txBody>
            </p:sp>
          </mc:Choice>
          <mc:Fallback xmlns="">
            <p:sp>
              <p:nvSpPr>
                <p:cNvPr id="557" name="ZoneTexte 556">
                  <a:extLst>
                    <a:ext uri="{FF2B5EF4-FFF2-40B4-BE49-F238E27FC236}">
                      <a16:creationId xmlns:a16="http://schemas.microsoft.com/office/drawing/2014/main" id="{D5A6F2F0-87FF-47D3-9AB8-4768CB010B9E}"/>
                    </a:ext>
                  </a:extLst>
                </p:cNvPr>
                <p:cNvSpPr txBox="1">
                  <a:spLocks noRot="1" noChangeAspect="1" noMove="1" noResize="1" noEditPoints="1" noAdjustHandles="1" noChangeArrowheads="1" noChangeShapeType="1" noTextEdit="1"/>
                </p:cNvSpPr>
                <p:nvPr/>
              </p:nvSpPr>
              <p:spPr>
                <a:xfrm>
                  <a:off x="6089126" y="5237060"/>
                  <a:ext cx="1441267" cy="369332"/>
                </a:xfrm>
                <a:prstGeom prst="rect">
                  <a:avLst/>
                </a:prstGeom>
                <a:blipFill>
                  <a:blip r:embed="rId23"/>
                  <a:stretch>
                    <a:fillRect b="-163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58" name="ZoneTexte 557">
                  <a:extLst>
                    <a:ext uri="{FF2B5EF4-FFF2-40B4-BE49-F238E27FC236}">
                      <a16:creationId xmlns:a16="http://schemas.microsoft.com/office/drawing/2014/main" id="{A60F58DC-0A32-4E0B-9F6E-B6C8D7028EF6}"/>
                    </a:ext>
                  </a:extLst>
                </p:cNvPr>
                <p:cNvSpPr txBox="1"/>
                <p:nvPr/>
              </p:nvSpPr>
              <p:spPr>
                <a:xfrm>
                  <a:off x="6545351" y="4710726"/>
                  <a:ext cx="1441267"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fr-FR" b="0" i="1" smtClean="0">
                                <a:latin typeface="Cambria Math" panose="02040503050406030204" pitchFamily="18" charset="0"/>
                              </a:rPr>
                              <m:t>𝐵</m:t>
                            </m:r>
                          </m:sub>
                        </m:sSub>
                      </m:oMath>
                    </m:oMathPara>
                  </a14:m>
                  <a:endParaRPr lang="en-US" b="0" dirty="0"/>
                </a:p>
              </p:txBody>
            </p:sp>
          </mc:Choice>
          <mc:Fallback xmlns="">
            <p:sp>
              <p:nvSpPr>
                <p:cNvPr id="558" name="ZoneTexte 557">
                  <a:extLst>
                    <a:ext uri="{FF2B5EF4-FFF2-40B4-BE49-F238E27FC236}">
                      <a16:creationId xmlns:a16="http://schemas.microsoft.com/office/drawing/2014/main" id="{A60F58DC-0A32-4E0B-9F6E-B6C8D7028EF6}"/>
                    </a:ext>
                  </a:extLst>
                </p:cNvPr>
                <p:cNvSpPr txBox="1">
                  <a:spLocks noRot="1" noChangeAspect="1" noMove="1" noResize="1" noEditPoints="1" noAdjustHandles="1" noChangeArrowheads="1" noChangeShapeType="1" noTextEdit="1"/>
                </p:cNvSpPr>
                <p:nvPr/>
              </p:nvSpPr>
              <p:spPr>
                <a:xfrm>
                  <a:off x="6545351" y="4710726"/>
                  <a:ext cx="1441267" cy="369332"/>
                </a:xfrm>
                <a:prstGeom prst="rect">
                  <a:avLst/>
                </a:prstGeom>
                <a:blipFill>
                  <a:blip r:embed="rId24"/>
                  <a:stretch>
                    <a:fillRect b="-3333"/>
                  </a:stretch>
                </a:blipFill>
              </p:spPr>
              <p:txBody>
                <a:bodyPr/>
                <a:lstStyle/>
                <a:p>
                  <a:r>
                    <a:rPr lang="fr-FR">
                      <a:noFill/>
                    </a:rPr>
                    <a:t> </a:t>
                  </a:r>
                </a:p>
              </p:txBody>
            </p:sp>
          </mc:Fallback>
        </mc:AlternateContent>
      </p:grpSp>
      <p:grpSp>
        <p:nvGrpSpPr>
          <p:cNvPr id="568" name="Groupe 567">
            <a:extLst>
              <a:ext uri="{FF2B5EF4-FFF2-40B4-BE49-F238E27FC236}">
                <a16:creationId xmlns:a16="http://schemas.microsoft.com/office/drawing/2014/main" id="{49223FB6-71AE-4DA9-8C05-0DA6650382FF}"/>
              </a:ext>
            </a:extLst>
          </p:cNvPr>
          <p:cNvGrpSpPr/>
          <p:nvPr/>
        </p:nvGrpSpPr>
        <p:grpSpPr>
          <a:xfrm>
            <a:off x="1031325" y="4207908"/>
            <a:ext cx="1073865" cy="927491"/>
            <a:chOff x="5129920" y="4172316"/>
            <a:chExt cx="1073865" cy="927491"/>
          </a:xfrm>
        </p:grpSpPr>
        <p:sp>
          <p:nvSpPr>
            <p:cNvPr id="569" name="Ellipse 568">
              <a:extLst>
                <a:ext uri="{FF2B5EF4-FFF2-40B4-BE49-F238E27FC236}">
                  <a16:creationId xmlns:a16="http://schemas.microsoft.com/office/drawing/2014/main" id="{3D14B1EF-9A1E-4ED3-B596-5C362E65D7A4}"/>
                </a:ext>
              </a:extLst>
            </p:cNvPr>
            <p:cNvSpPr/>
            <p:nvPr/>
          </p:nvSpPr>
          <p:spPr>
            <a:xfrm flipH="1">
              <a:off x="5513202" y="4172316"/>
              <a:ext cx="309988" cy="30998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70" name="Ellipse 569">
              <a:extLst>
                <a:ext uri="{FF2B5EF4-FFF2-40B4-BE49-F238E27FC236}">
                  <a16:creationId xmlns:a16="http://schemas.microsoft.com/office/drawing/2014/main" id="{29B52438-4800-4195-9914-E36CC7D10E21}"/>
                </a:ext>
              </a:extLst>
            </p:cNvPr>
            <p:cNvSpPr/>
            <p:nvPr/>
          </p:nvSpPr>
          <p:spPr>
            <a:xfrm flipH="1">
              <a:off x="5637211" y="4296311"/>
              <a:ext cx="61998" cy="61998"/>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71" name="Ellipse 570">
              <a:extLst>
                <a:ext uri="{FF2B5EF4-FFF2-40B4-BE49-F238E27FC236}">
                  <a16:creationId xmlns:a16="http://schemas.microsoft.com/office/drawing/2014/main" id="{991678C3-A3CA-456D-B198-6693EC79015F}"/>
                </a:ext>
              </a:extLst>
            </p:cNvPr>
            <p:cNvSpPr/>
            <p:nvPr/>
          </p:nvSpPr>
          <p:spPr>
            <a:xfrm flipH="1">
              <a:off x="5893797" y="4778879"/>
              <a:ext cx="309988" cy="30998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72" name="Ellipse 571">
              <a:extLst>
                <a:ext uri="{FF2B5EF4-FFF2-40B4-BE49-F238E27FC236}">
                  <a16:creationId xmlns:a16="http://schemas.microsoft.com/office/drawing/2014/main" id="{5DA78AB7-804D-4F7B-9C39-D7D909CE828A}"/>
                </a:ext>
              </a:extLst>
            </p:cNvPr>
            <p:cNvSpPr/>
            <p:nvPr/>
          </p:nvSpPr>
          <p:spPr>
            <a:xfrm flipH="1">
              <a:off x="6017793" y="4902875"/>
              <a:ext cx="61998" cy="61998"/>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73" name="Ellipse 572">
              <a:extLst>
                <a:ext uri="{FF2B5EF4-FFF2-40B4-BE49-F238E27FC236}">
                  <a16:creationId xmlns:a16="http://schemas.microsoft.com/office/drawing/2014/main" id="{F1B8A8DD-1163-4718-AF9C-7C7B3116DD05}"/>
                </a:ext>
              </a:extLst>
            </p:cNvPr>
            <p:cNvSpPr/>
            <p:nvPr/>
          </p:nvSpPr>
          <p:spPr>
            <a:xfrm flipH="1">
              <a:off x="5129920" y="4789819"/>
              <a:ext cx="309988" cy="30998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74" name="Ellipse 573">
              <a:extLst>
                <a:ext uri="{FF2B5EF4-FFF2-40B4-BE49-F238E27FC236}">
                  <a16:creationId xmlns:a16="http://schemas.microsoft.com/office/drawing/2014/main" id="{B358B4D0-8277-49E5-914F-C46964A389E4}"/>
                </a:ext>
              </a:extLst>
            </p:cNvPr>
            <p:cNvSpPr/>
            <p:nvPr/>
          </p:nvSpPr>
          <p:spPr>
            <a:xfrm flipH="1">
              <a:off x="5253916" y="4913814"/>
              <a:ext cx="61998" cy="61998"/>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575" name="Groupe 574">
            <a:extLst>
              <a:ext uri="{FF2B5EF4-FFF2-40B4-BE49-F238E27FC236}">
                <a16:creationId xmlns:a16="http://schemas.microsoft.com/office/drawing/2014/main" id="{9ECB3AC1-F7AD-475C-894C-AFB2FD3ED4D5}"/>
              </a:ext>
            </a:extLst>
          </p:cNvPr>
          <p:cNvGrpSpPr/>
          <p:nvPr/>
        </p:nvGrpSpPr>
        <p:grpSpPr>
          <a:xfrm>
            <a:off x="1208144" y="4207909"/>
            <a:ext cx="1039357" cy="1221584"/>
            <a:chOff x="5306739" y="4172317"/>
            <a:chExt cx="1039357" cy="1221584"/>
          </a:xfrm>
        </p:grpSpPr>
        <p:sp>
          <p:nvSpPr>
            <p:cNvPr id="576" name="Ellipse 575">
              <a:extLst>
                <a:ext uri="{FF2B5EF4-FFF2-40B4-BE49-F238E27FC236}">
                  <a16:creationId xmlns:a16="http://schemas.microsoft.com/office/drawing/2014/main" id="{44E7862B-4C5A-4E3E-9AAC-126C1DE8B2C1}"/>
                </a:ext>
              </a:extLst>
            </p:cNvPr>
            <p:cNvSpPr/>
            <p:nvPr/>
          </p:nvSpPr>
          <p:spPr>
            <a:xfrm flipH="1">
              <a:off x="5908509" y="4172317"/>
              <a:ext cx="309988" cy="30998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77" name="Ellipse 576">
              <a:extLst>
                <a:ext uri="{FF2B5EF4-FFF2-40B4-BE49-F238E27FC236}">
                  <a16:creationId xmlns:a16="http://schemas.microsoft.com/office/drawing/2014/main" id="{3511F1BE-AADA-42BA-AEB5-5DF2D89A50E1}"/>
                </a:ext>
              </a:extLst>
            </p:cNvPr>
            <p:cNvSpPr/>
            <p:nvPr/>
          </p:nvSpPr>
          <p:spPr>
            <a:xfrm flipH="1">
              <a:off x="6032505" y="4296312"/>
              <a:ext cx="61998" cy="61998"/>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78" name="Ellipse 577">
              <a:extLst>
                <a:ext uri="{FF2B5EF4-FFF2-40B4-BE49-F238E27FC236}">
                  <a16:creationId xmlns:a16="http://schemas.microsoft.com/office/drawing/2014/main" id="{B6CE3AB1-A340-40BE-B885-69CFB8666B95}"/>
                </a:ext>
              </a:extLst>
            </p:cNvPr>
            <p:cNvSpPr/>
            <p:nvPr/>
          </p:nvSpPr>
          <p:spPr>
            <a:xfrm flipH="1">
              <a:off x="5318215" y="4480645"/>
              <a:ext cx="309988" cy="30998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79" name="Ellipse 578">
              <a:extLst>
                <a:ext uri="{FF2B5EF4-FFF2-40B4-BE49-F238E27FC236}">
                  <a16:creationId xmlns:a16="http://schemas.microsoft.com/office/drawing/2014/main" id="{5E8084E5-AFC4-43E3-9BBA-9A751A9BE56B}"/>
                </a:ext>
              </a:extLst>
            </p:cNvPr>
            <p:cNvSpPr/>
            <p:nvPr/>
          </p:nvSpPr>
          <p:spPr>
            <a:xfrm flipH="1">
              <a:off x="5442211" y="4604640"/>
              <a:ext cx="61998" cy="61998"/>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80" name="Ellipse 579">
              <a:extLst>
                <a:ext uri="{FF2B5EF4-FFF2-40B4-BE49-F238E27FC236}">
                  <a16:creationId xmlns:a16="http://schemas.microsoft.com/office/drawing/2014/main" id="{9F850732-EB89-4E2C-9D42-323F3B31B6C7}"/>
                </a:ext>
              </a:extLst>
            </p:cNvPr>
            <p:cNvSpPr/>
            <p:nvPr/>
          </p:nvSpPr>
          <p:spPr>
            <a:xfrm flipH="1">
              <a:off x="5306739" y="5083913"/>
              <a:ext cx="309988" cy="30998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81" name="Ellipse 580">
              <a:extLst>
                <a:ext uri="{FF2B5EF4-FFF2-40B4-BE49-F238E27FC236}">
                  <a16:creationId xmlns:a16="http://schemas.microsoft.com/office/drawing/2014/main" id="{33AF618E-E765-4518-B77E-38609C05AE84}"/>
                </a:ext>
              </a:extLst>
            </p:cNvPr>
            <p:cNvSpPr/>
            <p:nvPr/>
          </p:nvSpPr>
          <p:spPr>
            <a:xfrm flipH="1">
              <a:off x="5430735" y="5207908"/>
              <a:ext cx="61998" cy="61998"/>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82" name="Ellipse 581">
              <a:extLst>
                <a:ext uri="{FF2B5EF4-FFF2-40B4-BE49-F238E27FC236}">
                  <a16:creationId xmlns:a16="http://schemas.microsoft.com/office/drawing/2014/main" id="{D9E64358-59F0-4556-85CD-70A182741005}"/>
                </a:ext>
              </a:extLst>
            </p:cNvPr>
            <p:cNvSpPr/>
            <p:nvPr/>
          </p:nvSpPr>
          <p:spPr>
            <a:xfrm flipH="1">
              <a:off x="6036108" y="5081129"/>
              <a:ext cx="309988" cy="30998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83" name="Ellipse 582">
              <a:extLst>
                <a:ext uri="{FF2B5EF4-FFF2-40B4-BE49-F238E27FC236}">
                  <a16:creationId xmlns:a16="http://schemas.microsoft.com/office/drawing/2014/main" id="{6B3A8197-1FED-48F1-B798-A43D17F17F52}"/>
                </a:ext>
              </a:extLst>
            </p:cNvPr>
            <p:cNvSpPr/>
            <p:nvPr/>
          </p:nvSpPr>
          <p:spPr>
            <a:xfrm flipH="1">
              <a:off x="6160104" y="5205124"/>
              <a:ext cx="61998" cy="61998"/>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32" name="Groupe 31">
            <a:extLst>
              <a:ext uri="{FF2B5EF4-FFF2-40B4-BE49-F238E27FC236}">
                <a16:creationId xmlns:a16="http://schemas.microsoft.com/office/drawing/2014/main" id="{630F0158-1994-4E6F-9162-47EBF4E8486A}"/>
              </a:ext>
            </a:extLst>
          </p:cNvPr>
          <p:cNvGrpSpPr/>
          <p:nvPr/>
        </p:nvGrpSpPr>
        <p:grpSpPr>
          <a:xfrm>
            <a:off x="6107086" y="3929927"/>
            <a:ext cx="1263915" cy="1629612"/>
            <a:chOff x="5739283" y="4223953"/>
            <a:chExt cx="1263915" cy="1629612"/>
          </a:xfrm>
        </p:grpSpPr>
        <mc:AlternateContent xmlns:mc="http://schemas.openxmlformats.org/markup-compatibility/2006" xmlns:a14="http://schemas.microsoft.com/office/drawing/2010/main">
          <mc:Choice Requires="a14">
            <p:sp>
              <p:nvSpPr>
                <p:cNvPr id="618" name="ZoneTexte 617">
                  <a:extLst>
                    <a:ext uri="{FF2B5EF4-FFF2-40B4-BE49-F238E27FC236}">
                      <a16:creationId xmlns:a16="http://schemas.microsoft.com/office/drawing/2014/main" id="{3A49C5F4-C35A-47A0-B584-0532DFE5BF25}"/>
                    </a:ext>
                  </a:extLst>
                </p:cNvPr>
                <p:cNvSpPr txBox="1"/>
                <p:nvPr/>
              </p:nvSpPr>
              <p:spPr>
                <a:xfrm>
                  <a:off x="5865403" y="5484233"/>
                  <a:ext cx="1002946"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fr-FR" b="0" i="1" smtClean="0">
                                <a:solidFill>
                                  <a:schemeClr val="tx1"/>
                                </a:solidFill>
                                <a:latin typeface="Cambria Math" panose="02040503050406030204" pitchFamily="18" charset="0"/>
                              </a:rPr>
                            </m:ctrlPr>
                          </m:sSubPr>
                          <m:e>
                            <m:r>
                              <a:rPr lang="fr-FR" b="0" i="1" smtClean="0">
                                <a:solidFill>
                                  <a:schemeClr val="tx1"/>
                                </a:solidFill>
                                <a:latin typeface="Cambria Math" panose="02040503050406030204" pitchFamily="18" charset="0"/>
                              </a:rPr>
                              <m:t>𝑡</m:t>
                            </m:r>
                          </m:e>
                          <m:sub>
                            <m:r>
                              <a:rPr lang="fr-FR" b="0" i="1" smtClean="0">
                                <a:solidFill>
                                  <a:schemeClr val="tx1"/>
                                </a:solidFill>
                                <a:latin typeface="Cambria Math" panose="02040503050406030204" pitchFamily="18" charset="0"/>
                              </a:rPr>
                              <m:t>𝑘</m:t>
                            </m:r>
                            <m:r>
                              <a:rPr lang="fr-FR" b="0" i="1" smtClean="0">
                                <a:solidFill>
                                  <a:schemeClr val="tx1"/>
                                </a:solidFill>
                                <a:latin typeface="Cambria Math" panose="02040503050406030204" pitchFamily="18" charset="0"/>
                              </a:rPr>
                              <m:t>+1</m:t>
                            </m:r>
                          </m:sub>
                        </m:sSub>
                      </m:oMath>
                    </m:oMathPara>
                  </a14:m>
                  <a:endParaRPr lang="fr-FR" b="0" dirty="0">
                    <a:solidFill>
                      <a:schemeClr val="tx1"/>
                    </a:solidFill>
                  </a:endParaRPr>
                </a:p>
              </p:txBody>
            </p:sp>
          </mc:Choice>
          <mc:Fallback xmlns="">
            <p:sp>
              <p:nvSpPr>
                <p:cNvPr id="618" name="ZoneTexte 617">
                  <a:extLst>
                    <a:ext uri="{FF2B5EF4-FFF2-40B4-BE49-F238E27FC236}">
                      <a16:creationId xmlns:a16="http://schemas.microsoft.com/office/drawing/2014/main" id="{3A49C5F4-C35A-47A0-B584-0532DFE5BF25}"/>
                    </a:ext>
                  </a:extLst>
                </p:cNvPr>
                <p:cNvSpPr txBox="1">
                  <a:spLocks noRot="1" noChangeAspect="1" noMove="1" noResize="1" noEditPoints="1" noAdjustHandles="1" noChangeArrowheads="1" noChangeShapeType="1" noTextEdit="1"/>
                </p:cNvSpPr>
                <p:nvPr/>
              </p:nvSpPr>
              <p:spPr>
                <a:xfrm>
                  <a:off x="5865403" y="5484233"/>
                  <a:ext cx="1002946" cy="369332"/>
                </a:xfrm>
                <a:prstGeom prst="rect">
                  <a:avLst/>
                </a:prstGeom>
                <a:blipFill>
                  <a:blip r:embed="rId25"/>
                  <a:stretch>
                    <a:fillRect b="-3279"/>
                  </a:stretch>
                </a:blipFill>
              </p:spPr>
              <p:txBody>
                <a:bodyPr/>
                <a:lstStyle/>
                <a:p>
                  <a:r>
                    <a:rPr lang="fr-FR">
                      <a:noFill/>
                    </a:rPr>
                    <a:t> </a:t>
                  </a:r>
                </a:p>
              </p:txBody>
            </p:sp>
          </mc:Fallback>
        </mc:AlternateContent>
        <p:sp>
          <p:nvSpPr>
            <p:cNvPr id="905" name="Rectangle 904">
              <a:extLst>
                <a:ext uri="{FF2B5EF4-FFF2-40B4-BE49-F238E27FC236}">
                  <a16:creationId xmlns:a16="http://schemas.microsoft.com/office/drawing/2014/main" id="{C14E97C0-0ABC-444C-8B27-4178975CA728}"/>
                </a:ext>
              </a:extLst>
            </p:cNvPr>
            <p:cNvSpPr/>
            <p:nvPr/>
          </p:nvSpPr>
          <p:spPr>
            <a:xfrm flipH="1">
              <a:off x="5739283" y="4223953"/>
              <a:ext cx="1263915" cy="12639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906" name="Ellipse 905">
              <a:extLst>
                <a:ext uri="{FF2B5EF4-FFF2-40B4-BE49-F238E27FC236}">
                  <a16:creationId xmlns:a16="http://schemas.microsoft.com/office/drawing/2014/main" id="{AE8D44BA-6613-45BA-B51A-30A84C24667E}"/>
                </a:ext>
              </a:extLst>
            </p:cNvPr>
            <p:cNvSpPr/>
            <p:nvPr/>
          </p:nvSpPr>
          <p:spPr>
            <a:xfrm flipH="1">
              <a:off x="6134839" y="4853922"/>
              <a:ext cx="309694" cy="309694"/>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07" name="Ellipse 906">
              <a:extLst>
                <a:ext uri="{FF2B5EF4-FFF2-40B4-BE49-F238E27FC236}">
                  <a16:creationId xmlns:a16="http://schemas.microsoft.com/office/drawing/2014/main" id="{043052CF-7EFC-4A23-A221-8BA8BB9FD7BD}"/>
                </a:ext>
              </a:extLst>
            </p:cNvPr>
            <p:cNvSpPr/>
            <p:nvPr/>
          </p:nvSpPr>
          <p:spPr>
            <a:xfrm flipH="1">
              <a:off x="6258717" y="4977799"/>
              <a:ext cx="61939" cy="61939"/>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08" name="Ellipse 907">
              <a:extLst>
                <a:ext uri="{FF2B5EF4-FFF2-40B4-BE49-F238E27FC236}">
                  <a16:creationId xmlns:a16="http://schemas.microsoft.com/office/drawing/2014/main" id="{D83E9E47-875B-4683-A15A-C4E4A4189A5D}"/>
                </a:ext>
              </a:extLst>
            </p:cNvPr>
            <p:cNvSpPr/>
            <p:nvPr/>
          </p:nvSpPr>
          <p:spPr>
            <a:xfrm flipH="1">
              <a:off x="6143676" y="4248809"/>
              <a:ext cx="309694" cy="309694"/>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09" name="Ellipse 908">
              <a:extLst>
                <a:ext uri="{FF2B5EF4-FFF2-40B4-BE49-F238E27FC236}">
                  <a16:creationId xmlns:a16="http://schemas.microsoft.com/office/drawing/2014/main" id="{F2810B55-3512-4619-B563-E31471072EFB}"/>
                </a:ext>
              </a:extLst>
            </p:cNvPr>
            <p:cNvSpPr/>
            <p:nvPr/>
          </p:nvSpPr>
          <p:spPr>
            <a:xfrm flipH="1">
              <a:off x="6267567" y="4372686"/>
              <a:ext cx="61939" cy="61939"/>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10" name="Ellipse 909">
              <a:extLst>
                <a:ext uri="{FF2B5EF4-FFF2-40B4-BE49-F238E27FC236}">
                  <a16:creationId xmlns:a16="http://schemas.microsoft.com/office/drawing/2014/main" id="{A0A6B914-5020-4150-B0A8-725162074B7A}"/>
                </a:ext>
              </a:extLst>
            </p:cNvPr>
            <p:cNvSpPr/>
            <p:nvPr/>
          </p:nvSpPr>
          <p:spPr>
            <a:xfrm flipH="1">
              <a:off x="6523909" y="4854796"/>
              <a:ext cx="309694" cy="309694"/>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11" name="Ellipse 910">
              <a:extLst>
                <a:ext uri="{FF2B5EF4-FFF2-40B4-BE49-F238E27FC236}">
                  <a16:creationId xmlns:a16="http://schemas.microsoft.com/office/drawing/2014/main" id="{0D7ADD1E-B210-4BCF-9742-794C5BE17648}"/>
                </a:ext>
              </a:extLst>
            </p:cNvPr>
            <p:cNvSpPr/>
            <p:nvPr/>
          </p:nvSpPr>
          <p:spPr>
            <a:xfrm flipH="1">
              <a:off x="6647788" y="4978674"/>
              <a:ext cx="61939" cy="61939"/>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12" name="Ellipse 911">
              <a:extLst>
                <a:ext uri="{FF2B5EF4-FFF2-40B4-BE49-F238E27FC236}">
                  <a16:creationId xmlns:a16="http://schemas.microsoft.com/office/drawing/2014/main" id="{F005B170-216C-496D-9EA5-C13AC4EA0370}"/>
                </a:ext>
              </a:extLst>
            </p:cNvPr>
            <p:cNvSpPr/>
            <p:nvPr/>
          </p:nvSpPr>
          <p:spPr>
            <a:xfrm flipH="1">
              <a:off x="6673889" y="4561712"/>
              <a:ext cx="309694" cy="309694"/>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13" name="Ellipse 912">
              <a:extLst>
                <a:ext uri="{FF2B5EF4-FFF2-40B4-BE49-F238E27FC236}">
                  <a16:creationId xmlns:a16="http://schemas.microsoft.com/office/drawing/2014/main" id="{BEA417ED-87EF-4BFA-9F18-EA46D1924147}"/>
                </a:ext>
              </a:extLst>
            </p:cNvPr>
            <p:cNvSpPr/>
            <p:nvPr/>
          </p:nvSpPr>
          <p:spPr>
            <a:xfrm flipH="1">
              <a:off x="6797780" y="4685589"/>
              <a:ext cx="61939" cy="61939"/>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14" name="Ellipse 913">
              <a:extLst>
                <a:ext uri="{FF2B5EF4-FFF2-40B4-BE49-F238E27FC236}">
                  <a16:creationId xmlns:a16="http://schemas.microsoft.com/office/drawing/2014/main" id="{81CF498B-F12D-4ADE-8CF9-E9A62FF121AC}"/>
                </a:ext>
              </a:extLst>
            </p:cNvPr>
            <p:cNvSpPr/>
            <p:nvPr/>
          </p:nvSpPr>
          <p:spPr>
            <a:xfrm flipH="1">
              <a:off x="6538609" y="4248810"/>
              <a:ext cx="309694" cy="309694"/>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15" name="Ellipse 914">
              <a:extLst>
                <a:ext uri="{FF2B5EF4-FFF2-40B4-BE49-F238E27FC236}">
                  <a16:creationId xmlns:a16="http://schemas.microsoft.com/office/drawing/2014/main" id="{6112C3C9-FE1E-429E-98D7-6559869648B6}"/>
                </a:ext>
              </a:extLst>
            </p:cNvPr>
            <p:cNvSpPr/>
            <p:nvPr/>
          </p:nvSpPr>
          <p:spPr>
            <a:xfrm flipH="1">
              <a:off x="6662487" y="4372687"/>
              <a:ext cx="61939" cy="61939"/>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16" name="Ellipse 915">
              <a:extLst>
                <a:ext uri="{FF2B5EF4-FFF2-40B4-BE49-F238E27FC236}">
                  <a16:creationId xmlns:a16="http://schemas.microsoft.com/office/drawing/2014/main" id="{79E0580A-6BA7-41C4-9740-9063A5729A54}"/>
                </a:ext>
              </a:extLst>
            </p:cNvPr>
            <p:cNvSpPr/>
            <p:nvPr/>
          </p:nvSpPr>
          <p:spPr>
            <a:xfrm flipH="1">
              <a:off x="6331608" y="4559891"/>
              <a:ext cx="309694" cy="309694"/>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17" name="Ellipse 916">
              <a:extLst>
                <a:ext uri="{FF2B5EF4-FFF2-40B4-BE49-F238E27FC236}">
                  <a16:creationId xmlns:a16="http://schemas.microsoft.com/office/drawing/2014/main" id="{5032965D-2CC2-4732-8892-E1A71495328D}"/>
                </a:ext>
              </a:extLst>
            </p:cNvPr>
            <p:cNvSpPr/>
            <p:nvPr/>
          </p:nvSpPr>
          <p:spPr>
            <a:xfrm flipH="1">
              <a:off x="6455487" y="4683768"/>
              <a:ext cx="61939" cy="61939"/>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18" name="Ellipse 917">
              <a:extLst>
                <a:ext uri="{FF2B5EF4-FFF2-40B4-BE49-F238E27FC236}">
                  <a16:creationId xmlns:a16="http://schemas.microsoft.com/office/drawing/2014/main" id="{C80165A1-C4FC-405D-8CAE-3A13D46771D6}"/>
                </a:ext>
              </a:extLst>
            </p:cNvPr>
            <p:cNvSpPr/>
            <p:nvPr/>
          </p:nvSpPr>
          <p:spPr>
            <a:xfrm flipH="1">
              <a:off x="5948874" y="4556845"/>
              <a:ext cx="309694" cy="309694"/>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19" name="Ellipse 918">
              <a:extLst>
                <a:ext uri="{FF2B5EF4-FFF2-40B4-BE49-F238E27FC236}">
                  <a16:creationId xmlns:a16="http://schemas.microsoft.com/office/drawing/2014/main" id="{889D7DD3-B491-417F-9215-16F5D976D949}"/>
                </a:ext>
              </a:extLst>
            </p:cNvPr>
            <p:cNvSpPr/>
            <p:nvPr/>
          </p:nvSpPr>
          <p:spPr>
            <a:xfrm flipH="1">
              <a:off x="6072752" y="4680722"/>
              <a:ext cx="61939" cy="61939"/>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20" name="Ellipse 919">
              <a:extLst>
                <a:ext uri="{FF2B5EF4-FFF2-40B4-BE49-F238E27FC236}">
                  <a16:creationId xmlns:a16="http://schemas.microsoft.com/office/drawing/2014/main" id="{A291A307-8111-4FD2-8211-906A2D7B11FE}"/>
                </a:ext>
              </a:extLst>
            </p:cNvPr>
            <p:cNvSpPr/>
            <p:nvPr/>
          </p:nvSpPr>
          <p:spPr>
            <a:xfrm flipH="1">
              <a:off x="5760758" y="4865725"/>
              <a:ext cx="309694" cy="309694"/>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21" name="Ellipse 920">
              <a:extLst>
                <a:ext uri="{FF2B5EF4-FFF2-40B4-BE49-F238E27FC236}">
                  <a16:creationId xmlns:a16="http://schemas.microsoft.com/office/drawing/2014/main" id="{ADAD8B59-22EE-4966-996A-FF7FF94998E4}"/>
                </a:ext>
              </a:extLst>
            </p:cNvPr>
            <p:cNvSpPr/>
            <p:nvPr/>
          </p:nvSpPr>
          <p:spPr>
            <a:xfrm flipH="1">
              <a:off x="5884636" y="4989602"/>
              <a:ext cx="61939" cy="61939"/>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22" name="Ellipse 921">
              <a:extLst>
                <a:ext uri="{FF2B5EF4-FFF2-40B4-BE49-F238E27FC236}">
                  <a16:creationId xmlns:a16="http://schemas.microsoft.com/office/drawing/2014/main" id="{E39AF321-5479-4602-903C-1C108CD201E7}"/>
                </a:ext>
              </a:extLst>
            </p:cNvPr>
            <p:cNvSpPr/>
            <p:nvPr/>
          </p:nvSpPr>
          <p:spPr>
            <a:xfrm flipH="1">
              <a:off x="5760744" y="4252787"/>
              <a:ext cx="309694" cy="309694"/>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23" name="Ellipse 922">
              <a:extLst>
                <a:ext uri="{FF2B5EF4-FFF2-40B4-BE49-F238E27FC236}">
                  <a16:creationId xmlns:a16="http://schemas.microsoft.com/office/drawing/2014/main" id="{3B85B278-9F0B-475C-AAEF-45E2CBE13A9E}"/>
                </a:ext>
              </a:extLst>
            </p:cNvPr>
            <p:cNvSpPr/>
            <p:nvPr/>
          </p:nvSpPr>
          <p:spPr>
            <a:xfrm flipH="1">
              <a:off x="5884635" y="4376664"/>
              <a:ext cx="61939" cy="61939"/>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24" name="Ellipse 923">
              <a:extLst>
                <a:ext uri="{FF2B5EF4-FFF2-40B4-BE49-F238E27FC236}">
                  <a16:creationId xmlns:a16="http://schemas.microsoft.com/office/drawing/2014/main" id="{CA103B34-234B-491E-BB82-6E4696575599}"/>
                </a:ext>
              </a:extLst>
            </p:cNvPr>
            <p:cNvSpPr/>
            <p:nvPr/>
          </p:nvSpPr>
          <p:spPr>
            <a:xfrm flipH="1">
              <a:off x="5937409" y="5159541"/>
              <a:ext cx="309694" cy="309694"/>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25" name="Ellipse 924">
              <a:extLst>
                <a:ext uri="{FF2B5EF4-FFF2-40B4-BE49-F238E27FC236}">
                  <a16:creationId xmlns:a16="http://schemas.microsoft.com/office/drawing/2014/main" id="{3BC00BD9-AE60-4139-99E5-D398FBF56B6B}"/>
                </a:ext>
              </a:extLst>
            </p:cNvPr>
            <p:cNvSpPr/>
            <p:nvPr/>
          </p:nvSpPr>
          <p:spPr>
            <a:xfrm flipH="1">
              <a:off x="6061287" y="5283418"/>
              <a:ext cx="61939" cy="61939"/>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26" name="Ellipse 925">
              <a:extLst>
                <a:ext uri="{FF2B5EF4-FFF2-40B4-BE49-F238E27FC236}">
                  <a16:creationId xmlns:a16="http://schemas.microsoft.com/office/drawing/2014/main" id="{7F6BD8CA-53CB-4850-BC7D-A072F5E75098}"/>
                </a:ext>
              </a:extLst>
            </p:cNvPr>
            <p:cNvSpPr/>
            <p:nvPr/>
          </p:nvSpPr>
          <p:spPr>
            <a:xfrm flipH="1">
              <a:off x="6314012" y="5149682"/>
              <a:ext cx="309694" cy="309694"/>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27" name="Ellipse 926">
              <a:extLst>
                <a:ext uri="{FF2B5EF4-FFF2-40B4-BE49-F238E27FC236}">
                  <a16:creationId xmlns:a16="http://schemas.microsoft.com/office/drawing/2014/main" id="{1FF24636-7F45-404E-9E77-E21D3E577069}"/>
                </a:ext>
              </a:extLst>
            </p:cNvPr>
            <p:cNvSpPr/>
            <p:nvPr/>
          </p:nvSpPr>
          <p:spPr>
            <a:xfrm flipH="1">
              <a:off x="6437890" y="5273560"/>
              <a:ext cx="61939" cy="61939"/>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28" name="Ellipse 927">
              <a:extLst>
                <a:ext uri="{FF2B5EF4-FFF2-40B4-BE49-F238E27FC236}">
                  <a16:creationId xmlns:a16="http://schemas.microsoft.com/office/drawing/2014/main" id="{E67F3256-7F69-42C7-975B-6D0DC823CAAD}"/>
                </a:ext>
              </a:extLst>
            </p:cNvPr>
            <p:cNvSpPr/>
            <p:nvPr/>
          </p:nvSpPr>
          <p:spPr>
            <a:xfrm flipH="1">
              <a:off x="6666085" y="5156759"/>
              <a:ext cx="309694" cy="309694"/>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29" name="Ellipse 928">
              <a:extLst>
                <a:ext uri="{FF2B5EF4-FFF2-40B4-BE49-F238E27FC236}">
                  <a16:creationId xmlns:a16="http://schemas.microsoft.com/office/drawing/2014/main" id="{D084A231-E747-4D7B-860B-245D65B68BBC}"/>
                </a:ext>
              </a:extLst>
            </p:cNvPr>
            <p:cNvSpPr/>
            <p:nvPr/>
          </p:nvSpPr>
          <p:spPr>
            <a:xfrm flipH="1">
              <a:off x="6789964" y="5280636"/>
              <a:ext cx="61939" cy="61939"/>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94" name="Groupe 93">
            <a:extLst>
              <a:ext uri="{FF2B5EF4-FFF2-40B4-BE49-F238E27FC236}">
                <a16:creationId xmlns:a16="http://schemas.microsoft.com/office/drawing/2014/main" id="{527D81DE-64A9-4CD6-836B-D34466F0931F}"/>
              </a:ext>
            </a:extLst>
          </p:cNvPr>
          <p:cNvGrpSpPr/>
          <p:nvPr/>
        </p:nvGrpSpPr>
        <p:grpSpPr>
          <a:xfrm>
            <a:off x="6502642" y="4560329"/>
            <a:ext cx="309694" cy="309694"/>
            <a:chOff x="9601909" y="5048377"/>
            <a:chExt cx="309694" cy="309694"/>
          </a:xfrm>
        </p:grpSpPr>
        <p:sp>
          <p:nvSpPr>
            <p:cNvPr id="986" name="Ellipse 985">
              <a:extLst>
                <a:ext uri="{FF2B5EF4-FFF2-40B4-BE49-F238E27FC236}">
                  <a16:creationId xmlns:a16="http://schemas.microsoft.com/office/drawing/2014/main" id="{D7A7E656-1A78-4AC9-8C81-D2EABDA24102}"/>
                </a:ext>
              </a:extLst>
            </p:cNvPr>
            <p:cNvSpPr/>
            <p:nvPr/>
          </p:nvSpPr>
          <p:spPr>
            <a:xfrm flipH="1">
              <a:off x="9601909" y="5048377"/>
              <a:ext cx="309694" cy="309694"/>
            </a:xfrm>
            <a:prstGeom prst="ellipse">
              <a:avLst/>
            </a:prstGeom>
            <a:solidFill>
              <a:srgbClr val="FF94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87" name="Ellipse 986">
              <a:extLst>
                <a:ext uri="{FF2B5EF4-FFF2-40B4-BE49-F238E27FC236}">
                  <a16:creationId xmlns:a16="http://schemas.microsoft.com/office/drawing/2014/main" id="{5A92AFBB-1283-4DC0-B7B0-46BB3A845F79}"/>
                </a:ext>
              </a:extLst>
            </p:cNvPr>
            <p:cNvSpPr/>
            <p:nvPr/>
          </p:nvSpPr>
          <p:spPr>
            <a:xfrm flipH="1">
              <a:off x="9725787" y="5172254"/>
              <a:ext cx="61939" cy="61939"/>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75" name="Groupe 74">
            <a:extLst>
              <a:ext uri="{FF2B5EF4-FFF2-40B4-BE49-F238E27FC236}">
                <a16:creationId xmlns:a16="http://schemas.microsoft.com/office/drawing/2014/main" id="{33195CFF-6D6D-418C-A478-F374E0605421}"/>
              </a:ext>
            </a:extLst>
          </p:cNvPr>
          <p:cNvGrpSpPr/>
          <p:nvPr/>
        </p:nvGrpSpPr>
        <p:grpSpPr>
          <a:xfrm>
            <a:off x="6891712" y="4561203"/>
            <a:ext cx="309694" cy="309694"/>
            <a:chOff x="9990979" y="5049251"/>
            <a:chExt cx="309694" cy="309694"/>
          </a:xfrm>
        </p:grpSpPr>
        <p:sp>
          <p:nvSpPr>
            <p:cNvPr id="988" name="Ellipse 987">
              <a:extLst>
                <a:ext uri="{FF2B5EF4-FFF2-40B4-BE49-F238E27FC236}">
                  <a16:creationId xmlns:a16="http://schemas.microsoft.com/office/drawing/2014/main" id="{EAA63E65-4316-4F99-A8FF-3F50C31E538B}"/>
                </a:ext>
              </a:extLst>
            </p:cNvPr>
            <p:cNvSpPr/>
            <p:nvPr/>
          </p:nvSpPr>
          <p:spPr>
            <a:xfrm flipH="1">
              <a:off x="9990979" y="5049251"/>
              <a:ext cx="309694" cy="309694"/>
            </a:xfrm>
            <a:prstGeom prst="ellipse">
              <a:avLst/>
            </a:prstGeom>
            <a:solidFill>
              <a:srgbClr val="6E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89" name="Ellipse 988">
              <a:extLst>
                <a:ext uri="{FF2B5EF4-FFF2-40B4-BE49-F238E27FC236}">
                  <a16:creationId xmlns:a16="http://schemas.microsoft.com/office/drawing/2014/main" id="{27996742-2CCE-4C90-89AF-FF3E6F63CBCF}"/>
                </a:ext>
              </a:extLst>
            </p:cNvPr>
            <p:cNvSpPr/>
            <p:nvPr/>
          </p:nvSpPr>
          <p:spPr>
            <a:xfrm flipH="1">
              <a:off x="10114858" y="5173129"/>
              <a:ext cx="61939" cy="61939"/>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92" name="Groupe 91">
            <a:extLst>
              <a:ext uri="{FF2B5EF4-FFF2-40B4-BE49-F238E27FC236}">
                <a16:creationId xmlns:a16="http://schemas.microsoft.com/office/drawing/2014/main" id="{756B0D4B-8686-4B35-88A7-F7E09626539D}"/>
              </a:ext>
            </a:extLst>
          </p:cNvPr>
          <p:cNvGrpSpPr/>
          <p:nvPr/>
        </p:nvGrpSpPr>
        <p:grpSpPr>
          <a:xfrm>
            <a:off x="7041692" y="4268119"/>
            <a:ext cx="309694" cy="309694"/>
            <a:chOff x="10140959" y="4756167"/>
            <a:chExt cx="309694" cy="309694"/>
          </a:xfrm>
        </p:grpSpPr>
        <p:sp>
          <p:nvSpPr>
            <p:cNvPr id="990" name="Ellipse 989">
              <a:extLst>
                <a:ext uri="{FF2B5EF4-FFF2-40B4-BE49-F238E27FC236}">
                  <a16:creationId xmlns:a16="http://schemas.microsoft.com/office/drawing/2014/main" id="{6888BE71-06DE-44D5-9AB9-A5CEE39D2C08}"/>
                </a:ext>
              </a:extLst>
            </p:cNvPr>
            <p:cNvSpPr/>
            <p:nvPr/>
          </p:nvSpPr>
          <p:spPr>
            <a:xfrm flipH="1">
              <a:off x="10140959" y="4756167"/>
              <a:ext cx="309694" cy="309694"/>
            </a:xfrm>
            <a:prstGeom prst="ellipse">
              <a:avLst/>
            </a:prstGeom>
            <a:solidFill>
              <a:srgbClr val="FFE6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91" name="Ellipse 990">
              <a:extLst>
                <a:ext uri="{FF2B5EF4-FFF2-40B4-BE49-F238E27FC236}">
                  <a16:creationId xmlns:a16="http://schemas.microsoft.com/office/drawing/2014/main" id="{59009882-2CF5-4A0E-9EE8-1822865DC711}"/>
                </a:ext>
              </a:extLst>
            </p:cNvPr>
            <p:cNvSpPr/>
            <p:nvPr/>
          </p:nvSpPr>
          <p:spPr>
            <a:xfrm flipH="1">
              <a:off x="10264850" y="4880044"/>
              <a:ext cx="61939" cy="61939"/>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93" name="Groupe 92">
            <a:extLst>
              <a:ext uri="{FF2B5EF4-FFF2-40B4-BE49-F238E27FC236}">
                <a16:creationId xmlns:a16="http://schemas.microsoft.com/office/drawing/2014/main" id="{2F17EC33-BD42-4490-86D6-F294404584BE}"/>
              </a:ext>
            </a:extLst>
          </p:cNvPr>
          <p:cNvGrpSpPr/>
          <p:nvPr/>
        </p:nvGrpSpPr>
        <p:grpSpPr>
          <a:xfrm>
            <a:off x="6699411" y="4266298"/>
            <a:ext cx="309694" cy="309694"/>
            <a:chOff x="9798678" y="4754346"/>
            <a:chExt cx="309694" cy="309694"/>
          </a:xfrm>
        </p:grpSpPr>
        <p:sp>
          <p:nvSpPr>
            <p:cNvPr id="992" name="Ellipse 991">
              <a:extLst>
                <a:ext uri="{FF2B5EF4-FFF2-40B4-BE49-F238E27FC236}">
                  <a16:creationId xmlns:a16="http://schemas.microsoft.com/office/drawing/2014/main" id="{3CA47C93-F6AC-42F7-913C-42830C02E979}"/>
                </a:ext>
              </a:extLst>
            </p:cNvPr>
            <p:cNvSpPr/>
            <p:nvPr/>
          </p:nvSpPr>
          <p:spPr>
            <a:xfrm flipH="1">
              <a:off x="9798678" y="4754346"/>
              <a:ext cx="309694" cy="309694"/>
            </a:xfrm>
            <a:prstGeom prst="ellipse">
              <a:avLst/>
            </a:prstGeom>
            <a:solidFill>
              <a:srgbClr val="FF8D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93" name="Ellipse 992">
              <a:extLst>
                <a:ext uri="{FF2B5EF4-FFF2-40B4-BE49-F238E27FC236}">
                  <a16:creationId xmlns:a16="http://schemas.microsoft.com/office/drawing/2014/main" id="{4E1672E0-7262-4CFB-8209-5B6FF56B6FAE}"/>
                </a:ext>
              </a:extLst>
            </p:cNvPr>
            <p:cNvSpPr/>
            <p:nvPr/>
          </p:nvSpPr>
          <p:spPr>
            <a:xfrm flipH="1">
              <a:off x="9922557" y="4878223"/>
              <a:ext cx="61939" cy="61939"/>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96" name="Groupe 95">
            <a:extLst>
              <a:ext uri="{FF2B5EF4-FFF2-40B4-BE49-F238E27FC236}">
                <a16:creationId xmlns:a16="http://schemas.microsoft.com/office/drawing/2014/main" id="{0887CC46-891C-401D-8760-6F958AE5727F}"/>
              </a:ext>
            </a:extLst>
          </p:cNvPr>
          <p:cNvGrpSpPr/>
          <p:nvPr/>
        </p:nvGrpSpPr>
        <p:grpSpPr>
          <a:xfrm>
            <a:off x="6681815" y="4856089"/>
            <a:ext cx="309694" cy="309694"/>
            <a:chOff x="9781082" y="5344137"/>
            <a:chExt cx="309694" cy="309694"/>
          </a:xfrm>
        </p:grpSpPr>
        <p:sp>
          <p:nvSpPr>
            <p:cNvPr id="994" name="Ellipse 993">
              <a:extLst>
                <a:ext uri="{FF2B5EF4-FFF2-40B4-BE49-F238E27FC236}">
                  <a16:creationId xmlns:a16="http://schemas.microsoft.com/office/drawing/2014/main" id="{4434EC3B-4391-4F51-BDBA-327194F009B1}"/>
                </a:ext>
              </a:extLst>
            </p:cNvPr>
            <p:cNvSpPr/>
            <p:nvPr/>
          </p:nvSpPr>
          <p:spPr>
            <a:xfrm flipH="1">
              <a:off x="9781082" y="5344137"/>
              <a:ext cx="309694" cy="309694"/>
            </a:xfrm>
            <a:prstGeom prst="ellipse">
              <a:avLst/>
            </a:prstGeom>
            <a:solidFill>
              <a:srgbClr val="FFF7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95" name="Ellipse 994">
              <a:extLst>
                <a:ext uri="{FF2B5EF4-FFF2-40B4-BE49-F238E27FC236}">
                  <a16:creationId xmlns:a16="http://schemas.microsoft.com/office/drawing/2014/main" id="{3E17F648-E4C2-4DA3-9FB7-2E77FF90A2E4}"/>
                </a:ext>
              </a:extLst>
            </p:cNvPr>
            <p:cNvSpPr/>
            <p:nvPr/>
          </p:nvSpPr>
          <p:spPr>
            <a:xfrm flipH="1">
              <a:off x="9904960" y="5468015"/>
              <a:ext cx="61939" cy="61939"/>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91" name="Groupe 90">
            <a:extLst>
              <a:ext uri="{FF2B5EF4-FFF2-40B4-BE49-F238E27FC236}">
                <a16:creationId xmlns:a16="http://schemas.microsoft.com/office/drawing/2014/main" id="{70A5B19B-9AEA-4695-AD63-D1951E8FCC5C}"/>
              </a:ext>
            </a:extLst>
          </p:cNvPr>
          <p:cNvGrpSpPr/>
          <p:nvPr/>
        </p:nvGrpSpPr>
        <p:grpSpPr>
          <a:xfrm>
            <a:off x="7033888" y="4863166"/>
            <a:ext cx="309694" cy="309694"/>
            <a:chOff x="10133155" y="5351214"/>
            <a:chExt cx="309694" cy="309694"/>
          </a:xfrm>
        </p:grpSpPr>
        <p:sp>
          <p:nvSpPr>
            <p:cNvPr id="996" name="Ellipse 995">
              <a:extLst>
                <a:ext uri="{FF2B5EF4-FFF2-40B4-BE49-F238E27FC236}">
                  <a16:creationId xmlns:a16="http://schemas.microsoft.com/office/drawing/2014/main" id="{099D542A-8A07-45AC-8649-9B231545E17F}"/>
                </a:ext>
              </a:extLst>
            </p:cNvPr>
            <p:cNvSpPr/>
            <p:nvPr/>
          </p:nvSpPr>
          <p:spPr>
            <a:xfrm flipH="1">
              <a:off x="10133155" y="5351214"/>
              <a:ext cx="309694" cy="309694"/>
            </a:xfrm>
            <a:prstGeom prst="ellipse">
              <a:avLst/>
            </a:prstGeom>
            <a:solidFill>
              <a:srgbClr val="72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97" name="Ellipse 996">
              <a:extLst>
                <a:ext uri="{FF2B5EF4-FFF2-40B4-BE49-F238E27FC236}">
                  <a16:creationId xmlns:a16="http://schemas.microsoft.com/office/drawing/2014/main" id="{95D13B9F-4651-4C09-BD5F-AD354E92880D}"/>
                </a:ext>
              </a:extLst>
            </p:cNvPr>
            <p:cNvSpPr/>
            <p:nvPr/>
          </p:nvSpPr>
          <p:spPr>
            <a:xfrm flipH="1">
              <a:off x="10257034" y="5475091"/>
              <a:ext cx="61939" cy="61939"/>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54" name="Espace réservé du pied de page 3">
            <a:extLst>
              <a:ext uri="{FF2B5EF4-FFF2-40B4-BE49-F238E27FC236}">
                <a16:creationId xmlns:a16="http://schemas.microsoft.com/office/drawing/2014/main" id="{DD1CA23E-0FF5-46BD-AA49-DC4EB81145C4}"/>
              </a:ext>
            </a:extLst>
          </p:cNvPr>
          <p:cNvSpPr txBox="1">
            <a:spLocks/>
          </p:cNvSpPr>
          <p:nvPr/>
        </p:nvSpPr>
        <p:spPr>
          <a:xfrm>
            <a:off x="3379177" y="6411204"/>
            <a:ext cx="5433646" cy="3046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Procedural cloudscapes, Antoine Webanck </a:t>
            </a:r>
            <a:r>
              <a:rPr lang="en-US" i="1" dirty="0">
                <a:solidFill>
                  <a:schemeClr val="bg1"/>
                </a:solidFill>
              </a:rPr>
              <a:t>et al.</a:t>
            </a:r>
            <a:endParaRPr lang="en-US" dirty="0">
              <a:solidFill>
                <a:schemeClr val="bg1"/>
              </a:solidFill>
            </a:endParaRPr>
          </a:p>
        </p:txBody>
      </p:sp>
      <p:grpSp>
        <p:nvGrpSpPr>
          <p:cNvPr id="30" name="Groupe 29">
            <a:extLst>
              <a:ext uri="{FF2B5EF4-FFF2-40B4-BE49-F238E27FC236}">
                <a16:creationId xmlns:a16="http://schemas.microsoft.com/office/drawing/2014/main" id="{108F59C7-D421-48A7-9DA0-2A4937829977}"/>
              </a:ext>
            </a:extLst>
          </p:cNvPr>
          <p:cNvGrpSpPr/>
          <p:nvPr/>
        </p:nvGrpSpPr>
        <p:grpSpPr>
          <a:xfrm>
            <a:off x="6127742" y="3955083"/>
            <a:ext cx="1087559" cy="1220426"/>
            <a:chOff x="5913144" y="4304689"/>
            <a:chExt cx="1087559" cy="1220426"/>
          </a:xfrm>
          <a:solidFill>
            <a:srgbClr val="FF0D00"/>
          </a:solidFill>
        </p:grpSpPr>
        <p:sp>
          <p:nvSpPr>
            <p:cNvPr id="505" name="Ellipse 504">
              <a:extLst>
                <a:ext uri="{FF2B5EF4-FFF2-40B4-BE49-F238E27FC236}">
                  <a16:creationId xmlns:a16="http://schemas.microsoft.com/office/drawing/2014/main" id="{5BE6329F-28F6-465A-BB0E-F91F5D4F685D}"/>
                </a:ext>
              </a:extLst>
            </p:cNvPr>
            <p:cNvSpPr/>
            <p:nvPr/>
          </p:nvSpPr>
          <p:spPr>
            <a:xfrm flipH="1">
              <a:off x="6296076" y="4304689"/>
              <a:ext cx="309694" cy="309694"/>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06" name="Ellipse 505">
              <a:extLst>
                <a:ext uri="{FF2B5EF4-FFF2-40B4-BE49-F238E27FC236}">
                  <a16:creationId xmlns:a16="http://schemas.microsoft.com/office/drawing/2014/main" id="{A7212A9B-A700-4C7F-A69E-B4225D111495}"/>
                </a:ext>
              </a:extLst>
            </p:cNvPr>
            <p:cNvSpPr/>
            <p:nvPr/>
          </p:nvSpPr>
          <p:spPr>
            <a:xfrm flipH="1">
              <a:off x="6419967" y="4428566"/>
              <a:ext cx="61939" cy="61939"/>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07" name="Ellipse 506">
              <a:extLst>
                <a:ext uri="{FF2B5EF4-FFF2-40B4-BE49-F238E27FC236}">
                  <a16:creationId xmlns:a16="http://schemas.microsoft.com/office/drawing/2014/main" id="{DD8D8384-8868-4B59-9AC3-24B7C3A8D86C}"/>
                </a:ext>
              </a:extLst>
            </p:cNvPr>
            <p:cNvSpPr/>
            <p:nvPr/>
          </p:nvSpPr>
          <p:spPr>
            <a:xfrm flipH="1">
              <a:off x="6691009" y="4304690"/>
              <a:ext cx="309694" cy="309694"/>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08" name="Ellipse 507">
              <a:extLst>
                <a:ext uri="{FF2B5EF4-FFF2-40B4-BE49-F238E27FC236}">
                  <a16:creationId xmlns:a16="http://schemas.microsoft.com/office/drawing/2014/main" id="{D8A4854E-1277-45AF-A428-A2AC55FC9CDB}"/>
                </a:ext>
              </a:extLst>
            </p:cNvPr>
            <p:cNvSpPr/>
            <p:nvPr/>
          </p:nvSpPr>
          <p:spPr>
            <a:xfrm flipH="1">
              <a:off x="6814887" y="4428567"/>
              <a:ext cx="61939" cy="61939"/>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09" name="Ellipse 508">
              <a:extLst>
                <a:ext uri="{FF2B5EF4-FFF2-40B4-BE49-F238E27FC236}">
                  <a16:creationId xmlns:a16="http://schemas.microsoft.com/office/drawing/2014/main" id="{D43914B5-CBF8-4DD9-A51E-CB3ED56EE725}"/>
                </a:ext>
              </a:extLst>
            </p:cNvPr>
            <p:cNvSpPr/>
            <p:nvPr/>
          </p:nvSpPr>
          <p:spPr>
            <a:xfrm flipH="1">
              <a:off x="6101274" y="4612725"/>
              <a:ext cx="309694" cy="309694"/>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10" name="Ellipse 509">
              <a:extLst>
                <a:ext uri="{FF2B5EF4-FFF2-40B4-BE49-F238E27FC236}">
                  <a16:creationId xmlns:a16="http://schemas.microsoft.com/office/drawing/2014/main" id="{5E41266C-31AE-45DA-8BC3-88CC61DF55B7}"/>
                </a:ext>
              </a:extLst>
            </p:cNvPr>
            <p:cNvSpPr/>
            <p:nvPr/>
          </p:nvSpPr>
          <p:spPr>
            <a:xfrm flipH="1">
              <a:off x="6225152" y="4736602"/>
              <a:ext cx="61939" cy="61939"/>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11" name="Ellipse 510">
              <a:extLst>
                <a:ext uri="{FF2B5EF4-FFF2-40B4-BE49-F238E27FC236}">
                  <a16:creationId xmlns:a16="http://schemas.microsoft.com/office/drawing/2014/main" id="{866A30EC-9A62-48EB-A506-A6053B2DB405}"/>
                </a:ext>
              </a:extLst>
            </p:cNvPr>
            <p:cNvSpPr/>
            <p:nvPr/>
          </p:nvSpPr>
          <p:spPr>
            <a:xfrm flipH="1">
              <a:off x="5913158" y="4921605"/>
              <a:ext cx="309694" cy="309694"/>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12" name="Ellipse 511">
              <a:extLst>
                <a:ext uri="{FF2B5EF4-FFF2-40B4-BE49-F238E27FC236}">
                  <a16:creationId xmlns:a16="http://schemas.microsoft.com/office/drawing/2014/main" id="{C71D5E46-AD89-48A5-A3C7-83AE64C58A26}"/>
                </a:ext>
              </a:extLst>
            </p:cNvPr>
            <p:cNvSpPr/>
            <p:nvPr/>
          </p:nvSpPr>
          <p:spPr>
            <a:xfrm flipH="1">
              <a:off x="6037036" y="5045482"/>
              <a:ext cx="61939" cy="61939"/>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13" name="Ellipse 512">
              <a:extLst>
                <a:ext uri="{FF2B5EF4-FFF2-40B4-BE49-F238E27FC236}">
                  <a16:creationId xmlns:a16="http://schemas.microsoft.com/office/drawing/2014/main" id="{FBD157CA-801A-4FFF-9A73-881D825B20EA}"/>
                </a:ext>
              </a:extLst>
            </p:cNvPr>
            <p:cNvSpPr/>
            <p:nvPr/>
          </p:nvSpPr>
          <p:spPr>
            <a:xfrm flipH="1">
              <a:off x="5913144" y="4308667"/>
              <a:ext cx="309694" cy="309694"/>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14" name="Ellipse 513">
              <a:extLst>
                <a:ext uri="{FF2B5EF4-FFF2-40B4-BE49-F238E27FC236}">
                  <a16:creationId xmlns:a16="http://schemas.microsoft.com/office/drawing/2014/main" id="{4AAF90C5-4217-4AC5-9012-AC75A5087366}"/>
                </a:ext>
              </a:extLst>
            </p:cNvPr>
            <p:cNvSpPr/>
            <p:nvPr/>
          </p:nvSpPr>
          <p:spPr>
            <a:xfrm flipH="1">
              <a:off x="6037035" y="4432544"/>
              <a:ext cx="61939" cy="61939"/>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15" name="Ellipse 514">
              <a:extLst>
                <a:ext uri="{FF2B5EF4-FFF2-40B4-BE49-F238E27FC236}">
                  <a16:creationId xmlns:a16="http://schemas.microsoft.com/office/drawing/2014/main" id="{3F332A6D-A83F-4EE9-99B6-74763BC0E218}"/>
                </a:ext>
              </a:extLst>
            </p:cNvPr>
            <p:cNvSpPr/>
            <p:nvPr/>
          </p:nvSpPr>
          <p:spPr>
            <a:xfrm flipH="1">
              <a:off x="6089809" y="5215421"/>
              <a:ext cx="309694" cy="309694"/>
            </a:xfrm>
            <a:prstGeom prst="ellipse">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16" name="Ellipse 515">
              <a:extLst>
                <a:ext uri="{FF2B5EF4-FFF2-40B4-BE49-F238E27FC236}">
                  <a16:creationId xmlns:a16="http://schemas.microsoft.com/office/drawing/2014/main" id="{F6A853A0-3617-4AE5-BC03-1C0816FCBA1F}"/>
                </a:ext>
              </a:extLst>
            </p:cNvPr>
            <p:cNvSpPr/>
            <p:nvPr/>
          </p:nvSpPr>
          <p:spPr>
            <a:xfrm flipH="1">
              <a:off x="6213687" y="5339298"/>
              <a:ext cx="61939" cy="61939"/>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58" name="Groupe 57">
            <a:extLst>
              <a:ext uri="{FF2B5EF4-FFF2-40B4-BE49-F238E27FC236}">
                <a16:creationId xmlns:a16="http://schemas.microsoft.com/office/drawing/2014/main" id="{8AFEFEFB-C918-462C-959B-26F3648EE29C}"/>
              </a:ext>
            </a:extLst>
          </p:cNvPr>
          <p:cNvGrpSpPr/>
          <p:nvPr/>
        </p:nvGrpSpPr>
        <p:grpSpPr>
          <a:xfrm>
            <a:off x="4267370" y="4109929"/>
            <a:ext cx="2907057" cy="910732"/>
            <a:chOff x="4258526" y="4109930"/>
            <a:chExt cx="2907057" cy="910732"/>
          </a:xfrm>
        </p:grpSpPr>
        <p:cxnSp>
          <p:nvCxnSpPr>
            <p:cNvPr id="523" name="Connecteur droit avec flèche 522">
              <a:extLst>
                <a:ext uri="{FF2B5EF4-FFF2-40B4-BE49-F238E27FC236}">
                  <a16:creationId xmlns:a16="http://schemas.microsoft.com/office/drawing/2014/main" id="{3A476679-5725-4303-B74F-EDF957D60BE1}"/>
                </a:ext>
              </a:extLst>
            </p:cNvPr>
            <p:cNvCxnSpPr>
              <a:cxnSpLocks/>
              <a:endCxn id="997" idx="6"/>
            </p:cNvCxnSpPr>
            <p:nvPr/>
          </p:nvCxnSpPr>
          <p:spPr>
            <a:xfrm>
              <a:off x="4269951" y="4551888"/>
              <a:ext cx="2878972" cy="46612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a:extLst>
                <a:ext uri="{FF2B5EF4-FFF2-40B4-BE49-F238E27FC236}">
                  <a16:creationId xmlns:a16="http://schemas.microsoft.com/office/drawing/2014/main" id="{759B544D-BB60-44DF-A803-5197D43A298B}"/>
                </a:ext>
              </a:extLst>
            </p:cNvPr>
            <p:cNvCxnSpPr>
              <a:cxnSpLocks/>
              <a:endCxn id="514" idx="6"/>
            </p:cNvCxnSpPr>
            <p:nvPr/>
          </p:nvCxnSpPr>
          <p:spPr>
            <a:xfrm flipV="1">
              <a:off x="4263599" y="4113908"/>
              <a:ext cx="1988034" cy="43355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7" name="Connecteur droit avec flèche 516">
              <a:extLst>
                <a:ext uri="{FF2B5EF4-FFF2-40B4-BE49-F238E27FC236}">
                  <a16:creationId xmlns:a16="http://schemas.microsoft.com/office/drawing/2014/main" id="{B374AD2E-DD09-4013-896F-A0385EBD283B}"/>
                </a:ext>
              </a:extLst>
            </p:cNvPr>
            <p:cNvCxnSpPr>
              <a:cxnSpLocks/>
              <a:endCxn id="506" idx="6"/>
            </p:cNvCxnSpPr>
            <p:nvPr/>
          </p:nvCxnSpPr>
          <p:spPr>
            <a:xfrm flipV="1">
              <a:off x="4271561" y="4109930"/>
              <a:ext cx="2363004" cy="43531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8" name="Connecteur droit avec flèche 517">
              <a:extLst>
                <a:ext uri="{FF2B5EF4-FFF2-40B4-BE49-F238E27FC236}">
                  <a16:creationId xmlns:a16="http://schemas.microsoft.com/office/drawing/2014/main" id="{678FCE50-F5BE-4F46-BFE6-5F00B86BC1BE}"/>
                </a:ext>
              </a:extLst>
            </p:cNvPr>
            <p:cNvCxnSpPr>
              <a:cxnSpLocks/>
              <a:endCxn id="508" idx="6"/>
            </p:cNvCxnSpPr>
            <p:nvPr/>
          </p:nvCxnSpPr>
          <p:spPr>
            <a:xfrm flipV="1">
              <a:off x="4265012" y="4109931"/>
              <a:ext cx="2764473" cy="43388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9" name="Connecteur droit avec flèche 518">
              <a:extLst>
                <a:ext uri="{FF2B5EF4-FFF2-40B4-BE49-F238E27FC236}">
                  <a16:creationId xmlns:a16="http://schemas.microsoft.com/office/drawing/2014/main" id="{0FF65321-EE64-4B9C-9EF8-C7D127F3A987}"/>
                </a:ext>
              </a:extLst>
            </p:cNvPr>
            <p:cNvCxnSpPr>
              <a:cxnSpLocks/>
              <a:endCxn id="510" idx="6"/>
            </p:cNvCxnSpPr>
            <p:nvPr/>
          </p:nvCxnSpPr>
          <p:spPr>
            <a:xfrm flipV="1">
              <a:off x="4284627" y="4417966"/>
              <a:ext cx="2155123" cy="1171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0" name="Connecteur droit avec flèche 519">
              <a:extLst>
                <a:ext uri="{FF2B5EF4-FFF2-40B4-BE49-F238E27FC236}">
                  <a16:creationId xmlns:a16="http://schemas.microsoft.com/office/drawing/2014/main" id="{433D28FB-9B72-415C-B6AB-4815A5B6BBF9}"/>
                </a:ext>
              </a:extLst>
            </p:cNvPr>
            <p:cNvCxnSpPr>
              <a:cxnSpLocks/>
              <a:endCxn id="993" idx="6"/>
            </p:cNvCxnSpPr>
            <p:nvPr/>
          </p:nvCxnSpPr>
          <p:spPr>
            <a:xfrm flipV="1">
              <a:off x="4269951" y="4421145"/>
              <a:ext cx="2553339" cy="1288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1" name="Connecteur droit avec flèche 520">
              <a:extLst>
                <a:ext uri="{FF2B5EF4-FFF2-40B4-BE49-F238E27FC236}">
                  <a16:creationId xmlns:a16="http://schemas.microsoft.com/office/drawing/2014/main" id="{B231CC22-7F35-488F-8C81-69E753E8877D}"/>
                </a:ext>
              </a:extLst>
            </p:cNvPr>
            <p:cNvCxnSpPr>
              <a:cxnSpLocks/>
              <a:endCxn id="991" idx="6"/>
            </p:cNvCxnSpPr>
            <p:nvPr/>
          </p:nvCxnSpPr>
          <p:spPr>
            <a:xfrm flipV="1">
              <a:off x="4270756" y="4422966"/>
              <a:ext cx="2894827" cy="12678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2" name="Connecteur droit avec flèche 521">
              <a:extLst>
                <a:ext uri="{FF2B5EF4-FFF2-40B4-BE49-F238E27FC236}">
                  <a16:creationId xmlns:a16="http://schemas.microsoft.com/office/drawing/2014/main" id="{6A71BF56-47C3-45BF-8C45-43593040678B}"/>
                </a:ext>
              </a:extLst>
            </p:cNvPr>
            <p:cNvCxnSpPr>
              <a:cxnSpLocks/>
              <a:endCxn id="989" idx="6"/>
            </p:cNvCxnSpPr>
            <p:nvPr/>
          </p:nvCxnSpPr>
          <p:spPr>
            <a:xfrm>
              <a:off x="4284627" y="4545267"/>
              <a:ext cx="2730964" cy="17078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4" name="Connecteur droit avec flèche 523">
              <a:extLst>
                <a:ext uri="{FF2B5EF4-FFF2-40B4-BE49-F238E27FC236}">
                  <a16:creationId xmlns:a16="http://schemas.microsoft.com/office/drawing/2014/main" id="{14E1A814-8754-4EEE-9A80-E763EFF289FB}"/>
                </a:ext>
              </a:extLst>
            </p:cNvPr>
            <p:cNvCxnSpPr>
              <a:cxnSpLocks/>
              <a:endCxn id="516" idx="6"/>
            </p:cNvCxnSpPr>
            <p:nvPr/>
          </p:nvCxnSpPr>
          <p:spPr>
            <a:xfrm>
              <a:off x="4258526" y="4544967"/>
              <a:ext cx="2169759" cy="47569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5" name="Connecteur droit avec flèche 524">
              <a:extLst>
                <a:ext uri="{FF2B5EF4-FFF2-40B4-BE49-F238E27FC236}">
                  <a16:creationId xmlns:a16="http://schemas.microsoft.com/office/drawing/2014/main" id="{2FB59373-9C6D-4A6D-B4B6-75EAE98A3C56}"/>
                </a:ext>
              </a:extLst>
            </p:cNvPr>
            <p:cNvCxnSpPr>
              <a:cxnSpLocks/>
              <a:endCxn id="512" idx="6"/>
            </p:cNvCxnSpPr>
            <p:nvPr/>
          </p:nvCxnSpPr>
          <p:spPr>
            <a:xfrm>
              <a:off x="4284627" y="4557082"/>
              <a:ext cx="1967007" cy="16976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6" name="Connecteur droit avec flèche 525">
              <a:extLst>
                <a:ext uri="{FF2B5EF4-FFF2-40B4-BE49-F238E27FC236}">
                  <a16:creationId xmlns:a16="http://schemas.microsoft.com/office/drawing/2014/main" id="{A7C4254C-7E46-4B3A-8EC5-BD1966ECCAFF}"/>
                </a:ext>
              </a:extLst>
            </p:cNvPr>
            <p:cNvCxnSpPr>
              <a:cxnSpLocks/>
              <a:endCxn id="987" idx="6"/>
            </p:cNvCxnSpPr>
            <p:nvPr/>
          </p:nvCxnSpPr>
          <p:spPr>
            <a:xfrm>
              <a:off x="4272366" y="4541721"/>
              <a:ext cx="2354154" cy="17345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7" name="Connecteur droit avec flèche 526">
              <a:extLst>
                <a:ext uri="{FF2B5EF4-FFF2-40B4-BE49-F238E27FC236}">
                  <a16:creationId xmlns:a16="http://schemas.microsoft.com/office/drawing/2014/main" id="{960DD8E5-2BA0-45A9-A906-5F6C3A2CEA97}"/>
                </a:ext>
              </a:extLst>
            </p:cNvPr>
            <p:cNvCxnSpPr>
              <a:cxnSpLocks/>
              <a:endCxn id="995" idx="7"/>
            </p:cNvCxnSpPr>
            <p:nvPr/>
          </p:nvCxnSpPr>
          <p:spPr>
            <a:xfrm>
              <a:off x="4265012" y="4547757"/>
              <a:ext cx="2549752" cy="44128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e 30">
            <a:extLst>
              <a:ext uri="{FF2B5EF4-FFF2-40B4-BE49-F238E27FC236}">
                <a16:creationId xmlns:a16="http://schemas.microsoft.com/office/drawing/2014/main" id="{C8559E1E-EB2E-44C3-A548-7D4C35001F9A}"/>
              </a:ext>
            </a:extLst>
          </p:cNvPr>
          <p:cNvGrpSpPr/>
          <p:nvPr/>
        </p:nvGrpSpPr>
        <p:grpSpPr>
          <a:xfrm>
            <a:off x="3900684" y="4057009"/>
            <a:ext cx="1263915" cy="1629612"/>
            <a:chOff x="3532881" y="4351035"/>
            <a:chExt cx="1263915" cy="1629612"/>
          </a:xfrm>
        </p:grpSpPr>
        <p:sp>
          <p:nvSpPr>
            <p:cNvPr id="584" name="Rectangle 583">
              <a:extLst>
                <a:ext uri="{FF2B5EF4-FFF2-40B4-BE49-F238E27FC236}">
                  <a16:creationId xmlns:a16="http://schemas.microsoft.com/office/drawing/2014/main" id="{0D86493C-0C6F-4060-9E18-C11C20D1C0DC}"/>
                </a:ext>
              </a:extLst>
            </p:cNvPr>
            <p:cNvSpPr/>
            <p:nvPr/>
          </p:nvSpPr>
          <p:spPr>
            <a:xfrm flipH="1">
              <a:off x="3532881" y="4351035"/>
              <a:ext cx="1263915" cy="12639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mc:AlternateContent xmlns:mc="http://schemas.openxmlformats.org/markup-compatibility/2006" xmlns:a14="http://schemas.microsoft.com/office/drawing/2010/main">
          <mc:Choice Requires="a14">
            <p:sp>
              <p:nvSpPr>
                <p:cNvPr id="585" name="ZoneTexte 584">
                  <a:extLst>
                    <a:ext uri="{FF2B5EF4-FFF2-40B4-BE49-F238E27FC236}">
                      <a16:creationId xmlns:a16="http://schemas.microsoft.com/office/drawing/2014/main" id="{075351EA-690F-478E-914C-7AB9F744AB7D}"/>
                    </a:ext>
                  </a:extLst>
                </p:cNvPr>
                <p:cNvSpPr txBox="1"/>
                <p:nvPr/>
              </p:nvSpPr>
              <p:spPr>
                <a:xfrm>
                  <a:off x="3663365" y="5611315"/>
                  <a:ext cx="1002946"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𝑡</m:t>
                            </m:r>
                          </m:e>
                          <m:sub>
                            <m:r>
                              <a:rPr lang="fr-FR" b="0" i="1" smtClean="0">
                                <a:latin typeface="Cambria Math" panose="02040503050406030204" pitchFamily="18" charset="0"/>
                              </a:rPr>
                              <m:t>𝑘</m:t>
                            </m:r>
                          </m:sub>
                        </m:sSub>
                      </m:oMath>
                    </m:oMathPara>
                  </a14:m>
                  <a:endParaRPr lang="fr-FR" b="0" dirty="0"/>
                </a:p>
              </p:txBody>
            </p:sp>
          </mc:Choice>
          <mc:Fallback xmlns="">
            <p:sp>
              <p:nvSpPr>
                <p:cNvPr id="585" name="ZoneTexte 584">
                  <a:extLst>
                    <a:ext uri="{FF2B5EF4-FFF2-40B4-BE49-F238E27FC236}">
                      <a16:creationId xmlns:a16="http://schemas.microsoft.com/office/drawing/2014/main" id="{075351EA-690F-478E-914C-7AB9F744AB7D}"/>
                    </a:ext>
                  </a:extLst>
                </p:cNvPr>
                <p:cNvSpPr txBox="1">
                  <a:spLocks noRot="1" noChangeAspect="1" noMove="1" noResize="1" noEditPoints="1" noAdjustHandles="1" noChangeArrowheads="1" noChangeShapeType="1" noTextEdit="1"/>
                </p:cNvSpPr>
                <p:nvPr/>
              </p:nvSpPr>
              <p:spPr>
                <a:xfrm>
                  <a:off x="3663365" y="5611315"/>
                  <a:ext cx="1002946" cy="369332"/>
                </a:xfrm>
                <a:prstGeom prst="rect">
                  <a:avLst/>
                </a:prstGeom>
                <a:blipFill>
                  <a:blip r:embed="rId26"/>
                  <a:stretch>
                    <a:fillRect b="-3279"/>
                  </a:stretch>
                </a:blipFill>
              </p:spPr>
              <p:txBody>
                <a:bodyPr/>
                <a:lstStyle/>
                <a:p>
                  <a:r>
                    <a:rPr lang="fr-FR">
                      <a:noFill/>
                    </a:rPr>
                    <a:t> </a:t>
                  </a:r>
                </a:p>
              </p:txBody>
            </p:sp>
          </mc:Fallback>
        </mc:AlternateContent>
        <p:sp>
          <p:nvSpPr>
            <p:cNvPr id="591" name="Ellipse 590">
              <a:extLst>
                <a:ext uri="{FF2B5EF4-FFF2-40B4-BE49-F238E27FC236}">
                  <a16:creationId xmlns:a16="http://schemas.microsoft.com/office/drawing/2014/main" id="{AD13E777-271D-4446-AAF9-AA8C5E16FD5A}"/>
                </a:ext>
              </a:extLst>
            </p:cNvPr>
            <p:cNvSpPr/>
            <p:nvPr/>
          </p:nvSpPr>
          <p:spPr>
            <a:xfrm flipH="1">
              <a:off x="3928437" y="4981004"/>
              <a:ext cx="309694" cy="309694"/>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92" name="Ellipse 591">
              <a:extLst>
                <a:ext uri="{FF2B5EF4-FFF2-40B4-BE49-F238E27FC236}">
                  <a16:creationId xmlns:a16="http://schemas.microsoft.com/office/drawing/2014/main" id="{4D734D27-8110-4F96-A730-7B448BA10E50}"/>
                </a:ext>
              </a:extLst>
            </p:cNvPr>
            <p:cNvSpPr/>
            <p:nvPr/>
          </p:nvSpPr>
          <p:spPr>
            <a:xfrm flipH="1">
              <a:off x="4052315" y="5104881"/>
              <a:ext cx="61939" cy="61939"/>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95" name="Ellipse 594">
              <a:extLst>
                <a:ext uri="{FF2B5EF4-FFF2-40B4-BE49-F238E27FC236}">
                  <a16:creationId xmlns:a16="http://schemas.microsoft.com/office/drawing/2014/main" id="{8408567A-73C2-4129-8A18-278739C546CB}"/>
                </a:ext>
              </a:extLst>
            </p:cNvPr>
            <p:cNvSpPr/>
            <p:nvPr/>
          </p:nvSpPr>
          <p:spPr>
            <a:xfrm flipH="1">
              <a:off x="3937274" y="4375891"/>
              <a:ext cx="309694" cy="309694"/>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96" name="Ellipse 595">
              <a:extLst>
                <a:ext uri="{FF2B5EF4-FFF2-40B4-BE49-F238E27FC236}">
                  <a16:creationId xmlns:a16="http://schemas.microsoft.com/office/drawing/2014/main" id="{BF6ABF67-0A6F-4787-80C1-8192E327CD04}"/>
                </a:ext>
              </a:extLst>
            </p:cNvPr>
            <p:cNvSpPr/>
            <p:nvPr/>
          </p:nvSpPr>
          <p:spPr>
            <a:xfrm flipH="1">
              <a:off x="4061165" y="4499768"/>
              <a:ext cx="61939" cy="61939"/>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97" name="Ellipse 596">
              <a:extLst>
                <a:ext uri="{FF2B5EF4-FFF2-40B4-BE49-F238E27FC236}">
                  <a16:creationId xmlns:a16="http://schemas.microsoft.com/office/drawing/2014/main" id="{5FAB4B91-DDC8-4C9E-B545-E39CF54BEEE3}"/>
                </a:ext>
              </a:extLst>
            </p:cNvPr>
            <p:cNvSpPr/>
            <p:nvPr/>
          </p:nvSpPr>
          <p:spPr>
            <a:xfrm flipH="1">
              <a:off x="4317507" y="4981878"/>
              <a:ext cx="309694" cy="309694"/>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98" name="Ellipse 597">
              <a:extLst>
                <a:ext uri="{FF2B5EF4-FFF2-40B4-BE49-F238E27FC236}">
                  <a16:creationId xmlns:a16="http://schemas.microsoft.com/office/drawing/2014/main" id="{379E973E-3D8B-498D-A682-649A674AAA4C}"/>
                </a:ext>
              </a:extLst>
            </p:cNvPr>
            <p:cNvSpPr/>
            <p:nvPr/>
          </p:nvSpPr>
          <p:spPr>
            <a:xfrm flipH="1">
              <a:off x="4441386" y="5105756"/>
              <a:ext cx="61939" cy="61939"/>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99" name="Ellipse 598">
              <a:extLst>
                <a:ext uri="{FF2B5EF4-FFF2-40B4-BE49-F238E27FC236}">
                  <a16:creationId xmlns:a16="http://schemas.microsoft.com/office/drawing/2014/main" id="{47BD2A3D-D97C-4DCC-B541-75F7DEAFE056}"/>
                </a:ext>
              </a:extLst>
            </p:cNvPr>
            <p:cNvSpPr/>
            <p:nvPr/>
          </p:nvSpPr>
          <p:spPr>
            <a:xfrm flipH="1">
              <a:off x="4467487" y="4688794"/>
              <a:ext cx="309694" cy="309694"/>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00" name="Ellipse 599">
              <a:extLst>
                <a:ext uri="{FF2B5EF4-FFF2-40B4-BE49-F238E27FC236}">
                  <a16:creationId xmlns:a16="http://schemas.microsoft.com/office/drawing/2014/main" id="{C3A34C12-073F-44EC-BE2A-205C36BD4621}"/>
                </a:ext>
              </a:extLst>
            </p:cNvPr>
            <p:cNvSpPr/>
            <p:nvPr/>
          </p:nvSpPr>
          <p:spPr>
            <a:xfrm flipH="1">
              <a:off x="4591378" y="4812671"/>
              <a:ext cx="61939" cy="61939"/>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01" name="Ellipse 600">
              <a:extLst>
                <a:ext uri="{FF2B5EF4-FFF2-40B4-BE49-F238E27FC236}">
                  <a16:creationId xmlns:a16="http://schemas.microsoft.com/office/drawing/2014/main" id="{177BB8E6-0E3E-4616-83C2-D9EBBB806DDE}"/>
                </a:ext>
              </a:extLst>
            </p:cNvPr>
            <p:cNvSpPr/>
            <p:nvPr/>
          </p:nvSpPr>
          <p:spPr>
            <a:xfrm flipH="1">
              <a:off x="4332207" y="4375892"/>
              <a:ext cx="309694" cy="309694"/>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02" name="Ellipse 601">
              <a:extLst>
                <a:ext uri="{FF2B5EF4-FFF2-40B4-BE49-F238E27FC236}">
                  <a16:creationId xmlns:a16="http://schemas.microsoft.com/office/drawing/2014/main" id="{712BFCD5-A2B2-48D3-820D-E695565AF2AD}"/>
                </a:ext>
              </a:extLst>
            </p:cNvPr>
            <p:cNvSpPr/>
            <p:nvPr/>
          </p:nvSpPr>
          <p:spPr>
            <a:xfrm flipH="1">
              <a:off x="4456085" y="4499769"/>
              <a:ext cx="61939" cy="61939"/>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03" name="Ellipse 602">
              <a:extLst>
                <a:ext uri="{FF2B5EF4-FFF2-40B4-BE49-F238E27FC236}">
                  <a16:creationId xmlns:a16="http://schemas.microsoft.com/office/drawing/2014/main" id="{ADD9B983-1AC0-477F-8BFE-6BB8720C75E0}"/>
                </a:ext>
              </a:extLst>
            </p:cNvPr>
            <p:cNvSpPr/>
            <p:nvPr/>
          </p:nvSpPr>
          <p:spPr>
            <a:xfrm flipH="1">
              <a:off x="4125206" y="4686973"/>
              <a:ext cx="309694" cy="309694"/>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04" name="Ellipse 603">
              <a:extLst>
                <a:ext uri="{FF2B5EF4-FFF2-40B4-BE49-F238E27FC236}">
                  <a16:creationId xmlns:a16="http://schemas.microsoft.com/office/drawing/2014/main" id="{763BD808-4E1C-4BE7-96B0-CB21ADD2890B}"/>
                </a:ext>
              </a:extLst>
            </p:cNvPr>
            <p:cNvSpPr/>
            <p:nvPr/>
          </p:nvSpPr>
          <p:spPr>
            <a:xfrm flipH="1">
              <a:off x="4249085" y="4810850"/>
              <a:ext cx="61939" cy="61939"/>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05" name="Ellipse 604">
              <a:extLst>
                <a:ext uri="{FF2B5EF4-FFF2-40B4-BE49-F238E27FC236}">
                  <a16:creationId xmlns:a16="http://schemas.microsoft.com/office/drawing/2014/main" id="{969CB767-B4E3-4A36-A2EF-C3B0667AF96D}"/>
                </a:ext>
              </a:extLst>
            </p:cNvPr>
            <p:cNvSpPr/>
            <p:nvPr/>
          </p:nvSpPr>
          <p:spPr>
            <a:xfrm flipH="1">
              <a:off x="3742472" y="4683927"/>
              <a:ext cx="309694" cy="309694"/>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06" name="Ellipse 605">
              <a:extLst>
                <a:ext uri="{FF2B5EF4-FFF2-40B4-BE49-F238E27FC236}">
                  <a16:creationId xmlns:a16="http://schemas.microsoft.com/office/drawing/2014/main" id="{B40E68C3-E24E-48F0-938E-DD6A591F404B}"/>
                </a:ext>
              </a:extLst>
            </p:cNvPr>
            <p:cNvSpPr/>
            <p:nvPr/>
          </p:nvSpPr>
          <p:spPr>
            <a:xfrm flipH="1">
              <a:off x="3866350" y="4807804"/>
              <a:ext cx="61939" cy="61939"/>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07" name="Ellipse 606">
              <a:extLst>
                <a:ext uri="{FF2B5EF4-FFF2-40B4-BE49-F238E27FC236}">
                  <a16:creationId xmlns:a16="http://schemas.microsoft.com/office/drawing/2014/main" id="{A895E5E7-458C-411D-94DF-6E516EA6AB4E}"/>
                </a:ext>
              </a:extLst>
            </p:cNvPr>
            <p:cNvSpPr/>
            <p:nvPr/>
          </p:nvSpPr>
          <p:spPr>
            <a:xfrm flipH="1">
              <a:off x="3554356" y="4992807"/>
              <a:ext cx="309694" cy="309694"/>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08" name="Ellipse 607">
              <a:extLst>
                <a:ext uri="{FF2B5EF4-FFF2-40B4-BE49-F238E27FC236}">
                  <a16:creationId xmlns:a16="http://schemas.microsoft.com/office/drawing/2014/main" id="{1BA5EFF4-895F-476E-AABE-4AA834242274}"/>
                </a:ext>
              </a:extLst>
            </p:cNvPr>
            <p:cNvSpPr/>
            <p:nvPr/>
          </p:nvSpPr>
          <p:spPr>
            <a:xfrm flipH="1">
              <a:off x="3678234" y="5116684"/>
              <a:ext cx="61939" cy="61939"/>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09" name="Ellipse 608">
              <a:extLst>
                <a:ext uri="{FF2B5EF4-FFF2-40B4-BE49-F238E27FC236}">
                  <a16:creationId xmlns:a16="http://schemas.microsoft.com/office/drawing/2014/main" id="{AF4B91CF-5117-48E2-A21B-FD1E87947034}"/>
                </a:ext>
              </a:extLst>
            </p:cNvPr>
            <p:cNvSpPr/>
            <p:nvPr/>
          </p:nvSpPr>
          <p:spPr>
            <a:xfrm flipH="1">
              <a:off x="3554342" y="4379869"/>
              <a:ext cx="309694" cy="309694"/>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10" name="Ellipse 609">
              <a:extLst>
                <a:ext uri="{FF2B5EF4-FFF2-40B4-BE49-F238E27FC236}">
                  <a16:creationId xmlns:a16="http://schemas.microsoft.com/office/drawing/2014/main" id="{98010A05-1F05-4C27-B119-6798492B5D25}"/>
                </a:ext>
              </a:extLst>
            </p:cNvPr>
            <p:cNvSpPr/>
            <p:nvPr/>
          </p:nvSpPr>
          <p:spPr>
            <a:xfrm flipH="1">
              <a:off x="3678233" y="4503746"/>
              <a:ext cx="61939" cy="61939"/>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11" name="Ellipse 610">
              <a:extLst>
                <a:ext uri="{FF2B5EF4-FFF2-40B4-BE49-F238E27FC236}">
                  <a16:creationId xmlns:a16="http://schemas.microsoft.com/office/drawing/2014/main" id="{CD20E952-1BAF-4B36-9479-776749475AC5}"/>
                </a:ext>
              </a:extLst>
            </p:cNvPr>
            <p:cNvSpPr/>
            <p:nvPr/>
          </p:nvSpPr>
          <p:spPr>
            <a:xfrm flipH="1">
              <a:off x="3731007" y="5286623"/>
              <a:ext cx="309694" cy="309694"/>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12" name="Ellipse 611">
              <a:extLst>
                <a:ext uri="{FF2B5EF4-FFF2-40B4-BE49-F238E27FC236}">
                  <a16:creationId xmlns:a16="http://schemas.microsoft.com/office/drawing/2014/main" id="{40F47E0B-5847-4FE5-BE33-5B687D3254AB}"/>
                </a:ext>
              </a:extLst>
            </p:cNvPr>
            <p:cNvSpPr/>
            <p:nvPr/>
          </p:nvSpPr>
          <p:spPr>
            <a:xfrm flipH="1">
              <a:off x="3854885" y="5410500"/>
              <a:ext cx="61939" cy="61939"/>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13" name="Ellipse 612">
              <a:extLst>
                <a:ext uri="{FF2B5EF4-FFF2-40B4-BE49-F238E27FC236}">
                  <a16:creationId xmlns:a16="http://schemas.microsoft.com/office/drawing/2014/main" id="{BE8412F3-F52D-44AB-BD00-12023C252F8E}"/>
                </a:ext>
              </a:extLst>
            </p:cNvPr>
            <p:cNvSpPr/>
            <p:nvPr/>
          </p:nvSpPr>
          <p:spPr>
            <a:xfrm flipH="1">
              <a:off x="4107610" y="5276764"/>
              <a:ext cx="309694" cy="309694"/>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14" name="Ellipse 613">
              <a:extLst>
                <a:ext uri="{FF2B5EF4-FFF2-40B4-BE49-F238E27FC236}">
                  <a16:creationId xmlns:a16="http://schemas.microsoft.com/office/drawing/2014/main" id="{017813D5-6D1C-4289-B95E-318F0A87C56B}"/>
                </a:ext>
              </a:extLst>
            </p:cNvPr>
            <p:cNvSpPr/>
            <p:nvPr/>
          </p:nvSpPr>
          <p:spPr>
            <a:xfrm flipH="1">
              <a:off x="4231488" y="5400642"/>
              <a:ext cx="61939" cy="61939"/>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15" name="Ellipse 614">
              <a:extLst>
                <a:ext uri="{FF2B5EF4-FFF2-40B4-BE49-F238E27FC236}">
                  <a16:creationId xmlns:a16="http://schemas.microsoft.com/office/drawing/2014/main" id="{8E8A794E-D79E-41D6-9C52-74A67B56DCCF}"/>
                </a:ext>
              </a:extLst>
            </p:cNvPr>
            <p:cNvSpPr/>
            <p:nvPr/>
          </p:nvSpPr>
          <p:spPr>
            <a:xfrm flipH="1">
              <a:off x="4459683" y="5283841"/>
              <a:ext cx="309694" cy="309694"/>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16" name="Ellipse 615">
              <a:extLst>
                <a:ext uri="{FF2B5EF4-FFF2-40B4-BE49-F238E27FC236}">
                  <a16:creationId xmlns:a16="http://schemas.microsoft.com/office/drawing/2014/main" id="{4AAE9241-1A3E-4644-AE78-280C99F97084}"/>
                </a:ext>
              </a:extLst>
            </p:cNvPr>
            <p:cNvSpPr/>
            <p:nvPr/>
          </p:nvSpPr>
          <p:spPr>
            <a:xfrm flipH="1">
              <a:off x="4583562" y="5407718"/>
              <a:ext cx="61939" cy="61939"/>
            </a:xfrm>
            <a:prstGeom prst="ellipse">
              <a:avLst/>
            </a:prstGeom>
            <a:noFill/>
            <a:ln w="317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71" name="Groupe 70">
            <a:extLst>
              <a:ext uri="{FF2B5EF4-FFF2-40B4-BE49-F238E27FC236}">
                <a16:creationId xmlns:a16="http://schemas.microsoft.com/office/drawing/2014/main" id="{FCDE370D-33B7-4D0B-9AFF-3573B19BB2BF}"/>
              </a:ext>
            </a:extLst>
          </p:cNvPr>
          <p:cNvGrpSpPr/>
          <p:nvPr/>
        </p:nvGrpSpPr>
        <p:grpSpPr>
          <a:xfrm>
            <a:off x="4111084" y="4389175"/>
            <a:ext cx="309694" cy="309694"/>
            <a:chOff x="5941392" y="5124450"/>
            <a:chExt cx="309694" cy="309694"/>
          </a:xfrm>
        </p:grpSpPr>
        <p:sp>
          <p:nvSpPr>
            <p:cNvPr id="850" name="Ellipse 849">
              <a:extLst>
                <a:ext uri="{FF2B5EF4-FFF2-40B4-BE49-F238E27FC236}">
                  <a16:creationId xmlns:a16="http://schemas.microsoft.com/office/drawing/2014/main" id="{2366401F-FEAB-4218-B9F0-7EF5D94AFD6F}"/>
                </a:ext>
              </a:extLst>
            </p:cNvPr>
            <p:cNvSpPr/>
            <p:nvPr/>
          </p:nvSpPr>
          <p:spPr>
            <a:xfrm flipH="1">
              <a:off x="5941392" y="5124450"/>
              <a:ext cx="309694" cy="309694"/>
            </a:xfrm>
            <a:prstGeom prst="ellipse">
              <a:avLst/>
            </a:prstGeom>
            <a:solidFill>
              <a:srgbClr val="0E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51" name="Ellipse 850">
              <a:extLst>
                <a:ext uri="{FF2B5EF4-FFF2-40B4-BE49-F238E27FC236}">
                  <a16:creationId xmlns:a16="http://schemas.microsoft.com/office/drawing/2014/main" id="{C15A0674-4641-4A1C-832B-ADD5903638D4}"/>
                </a:ext>
              </a:extLst>
            </p:cNvPr>
            <p:cNvSpPr/>
            <p:nvPr/>
          </p:nvSpPr>
          <p:spPr>
            <a:xfrm flipH="1">
              <a:off x="6065270" y="5248327"/>
              <a:ext cx="61939" cy="61939"/>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99" name="Groupe 98">
            <a:extLst>
              <a:ext uri="{FF2B5EF4-FFF2-40B4-BE49-F238E27FC236}">
                <a16:creationId xmlns:a16="http://schemas.microsoft.com/office/drawing/2014/main" id="{27B6775C-712E-4045-9214-94B13EA80D70}"/>
              </a:ext>
            </a:extLst>
          </p:cNvPr>
          <p:cNvGrpSpPr/>
          <p:nvPr/>
        </p:nvGrpSpPr>
        <p:grpSpPr>
          <a:xfrm>
            <a:off x="3111756" y="3882949"/>
            <a:ext cx="3159320" cy="1889848"/>
            <a:chOff x="3821413" y="4301071"/>
            <a:chExt cx="3159320" cy="1889848"/>
          </a:xfrm>
        </p:grpSpPr>
        <p:pic>
          <p:nvPicPr>
            <p:cNvPr id="985" name="Image 984">
              <a:extLst>
                <a:ext uri="{FF2B5EF4-FFF2-40B4-BE49-F238E27FC236}">
                  <a16:creationId xmlns:a16="http://schemas.microsoft.com/office/drawing/2014/main" id="{CEDAE7EA-D780-4ABE-A434-0A1430708166}"/>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rot="1800000">
              <a:off x="3821413" y="4301071"/>
              <a:ext cx="2954084" cy="1688047"/>
            </a:xfrm>
            <a:prstGeom prst="rect">
              <a:avLst/>
            </a:prstGeom>
          </p:spPr>
        </p:pic>
        <mc:AlternateContent xmlns:mc="http://schemas.openxmlformats.org/markup-compatibility/2006" xmlns:a14="http://schemas.microsoft.com/office/drawing/2010/main">
          <mc:Choice Requires="a14">
            <p:sp>
              <p:nvSpPr>
                <p:cNvPr id="998" name="ZoneTexte 997">
                  <a:extLst>
                    <a:ext uri="{FF2B5EF4-FFF2-40B4-BE49-F238E27FC236}">
                      <a16:creationId xmlns:a16="http://schemas.microsoft.com/office/drawing/2014/main" id="{04D5A3BE-0C03-4ACD-BD46-B4756121C43E}"/>
                    </a:ext>
                  </a:extLst>
                </p:cNvPr>
                <p:cNvSpPr txBox="1"/>
                <p:nvPr/>
              </p:nvSpPr>
              <p:spPr>
                <a:xfrm>
                  <a:off x="5977787" y="5821587"/>
                  <a:ext cx="1002946"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fr-FR" b="0" i="1" smtClean="0">
                            <a:solidFill>
                              <a:schemeClr val="tx1"/>
                            </a:solidFill>
                            <a:latin typeface="Cambria Math" panose="02040503050406030204" pitchFamily="18" charset="0"/>
                          </a:rPr>
                          <m:t>𝜅</m:t>
                        </m:r>
                      </m:oMath>
                    </m:oMathPara>
                  </a14:m>
                  <a:endParaRPr lang="fr-FR" b="0" dirty="0">
                    <a:solidFill>
                      <a:schemeClr val="tx1"/>
                    </a:solidFill>
                  </a:endParaRPr>
                </a:p>
              </p:txBody>
            </p:sp>
          </mc:Choice>
          <mc:Fallback xmlns="">
            <p:sp>
              <p:nvSpPr>
                <p:cNvPr id="998" name="ZoneTexte 997">
                  <a:extLst>
                    <a:ext uri="{FF2B5EF4-FFF2-40B4-BE49-F238E27FC236}">
                      <a16:creationId xmlns:a16="http://schemas.microsoft.com/office/drawing/2014/main" id="{04D5A3BE-0C03-4ACD-BD46-B4756121C43E}"/>
                    </a:ext>
                  </a:extLst>
                </p:cNvPr>
                <p:cNvSpPr txBox="1">
                  <a:spLocks noRot="1" noChangeAspect="1" noMove="1" noResize="1" noEditPoints="1" noAdjustHandles="1" noChangeArrowheads="1" noChangeShapeType="1" noTextEdit="1"/>
                </p:cNvSpPr>
                <p:nvPr/>
              </p:nvSpPr>
              <p:spPr>
                <a:xfrm>
                  <a:off x="5977787" y="5821587"/>
                  <a:ext cx="1002946" cy="369332"/>
                </a:xfrm>
                <a:prstGeom prst="rect">
                  <a:avLst/>
                </a:prstGeom>
                <a:blipFill>
                  <a:blip r:embed="rId28"/>
                  <a:stretch>
                    <a:fillRect/>
                  </a:stretch>
                </a:blipFill>
              </p:spPr>
              <p:txBody>
                <a:bodyPr/>
                <a:lstStyle/>
                <a:p>
                  <a:r>
                    <a:rPr lang="fr-FR">
                      <a:noFill/>
                    </a:rPr>
                    <a:t> </a:t>
                  </a:r>
                </a:p>
              </p:txBody>
            </p:sp>
          </mc:Fallback>
        </mc:AlternateContent>
      </p:grpSp>
    </p:spTree>
    <p:custDataLst>
      <p:tags r:id="rId1"/>
    </p:custDataLst>
    <p:extLst>
      <p:ext uri="{BB962C8B-B14F-4D97-AF65-F5344CB8AC3E}">
        <p14:creationId xmlns:p14="http://schemas.microsoft.com/office/powerpoint/2010/main" val="3770224097"/>
      </p:ext>
    </p:extLst>
  </p:cSld>
  <p:clrMapOvr>
    <a:masterClrMapping/>
  </p:clrMapOvr>
  <mc:AlternateContent xmlns:mc="http://schemas.openxmlformats.org/markup-compatibility/2006" xmlns:p14="http://schemas.microsoft.com/office/powerpoint/2010/main">
    <mc:Choice Requires="p14">
      <p:transition spd="slow" p14:dur="2000" advTm="50100"/>
    </mc:Choice>
    <mc:Fallback xmlns="">
      <p:transition spd="slow" advTm="501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500"/>
                                        <p:tgtEl>
                                          <p:spTgt spid="2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1"/>
                                        </p:tgtEl>
                                        <p:attrNameLst>
                                          <p:attrName>style.visibility</p:attrName>
                                        </p:attrNameLst>
                                      </p:cBhvr>
                                      <p:to>
                                        <p:strVal val="visible"/>
                                      </p:to>
                                    </p:set>
                                    <p:animEffect transition="in" filter="fade">
                                      <p:cBhvr>
                                        <p:cTn id="10" dur="500"/>
                                        <p:tgtEl>
                                          <p:spTgt spid="2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8"/>
                                        </p:tgtEl>
                                        <p:attrNameLst>
                                          <p:attrName>style.visibility</p:attrName>
                                        </p:attrNameLst>
                                      </p:cBhvr>
                                      <p:to>
                                        <p:strVal val="visible"/>
                                      </p:to>
                                    </p:set>
                                    <p:animEffect transition="in" filter="fade">
                                      <p:cBhvr>
                                        <p:cTn id="13" dur="500"/>
                                        <p:tgtEl>
                                          <p:spTgt spid="2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5"/>
                                        </p:tgtEl>
                                        <p:attrNameLst>
                                          <p:attrName>style.visibility</p:attrName>
                                        </p:attrNameLst>
                                      </p:cBhvr>
                                      <p:to>
                                        <p:strVal val="visible"/>
                                      </p:to>
                                    </p:set>
                                    <p:animEffect transition="in" filter="fade">
                                      <p:cBhvr>
                                        <p:cTn id="16" dur="500"/>
                                        <p:tgtEl>
                                          <p:spTgt spid="2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3"/>
                                        </p:tgtEl>
                                        <p:attrNameLst>
                                          <p:attrName>style.visibility</p:attrName>
                                        </p:attrNameLst>
                                      </p:cBhvr>
                                      <p:to>
                                        <p:strVal val="visible"/>
                                      </p:to>
                                    </p:set>
                                    <p:animEffect transition="in" filter="fade">
                                      <p:cBhvr>
                                        <p:cTn id="19" dur="500"/>
                                        <p:tgtEl>
                                          <p:spTgt spid="2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6"/>
                                        </p:tgtEl>
                                        <p:attrNameLst>
                                          <p:attrName>style.visibility</p:attrName>
                                        </p:attrNameLst>
                                      </p:cBhvr>
                                      <p:to>
                                        <p:strVal val="visible"/>
                                      </p:to>
                                    </p:set>
                                    <p:animEffect transition="in" filter="fade">
                                      <p:cBhvr>
                                        <p:cTn id="22" dur="500"/>
                                        <p:tgtEl>
                                          <p:spTgt spid="2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4"/>
                                        </p:tgtEl>
                                        <p:attrNameLst>
                                          <p:attrName>style.visibility</p:attrName>
                                        </p:attrNameLst>
                                      </p:cBhvr>
                                      <p:to>
                                        <p:strVal val="visible"/>
                                      </p:to>
                                    </p:set>
                                    <p:animEffect transition="in" filter="fade">
                                      <p:cBhvr>
                                        <p:cTn id="25" dur="500"/>
                                        <p:tgtEl>
                                          <p:spTgt spid="2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7"/>
                                        </p:tgtEl>
                                        <p:attrNameLst>
                                          <p:attrName>style.visibility</p:attrName>
                                        </p:attrNameLst>
                                      </p:cBhvr>
                                      <p:to>
                                        <p:strVal val="visible"/>
                                      </p:to>
                                    </p:set>
                                    <p:animEffect transition="in" filter="fade">
                                      <p:cBhvr>
                                        <p:cTn id="28" dur="500"/>
                                        <p:tgtEl>
                                          <p:spTgt spid="2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21"/>
                                        </p:tgtEl>
                                        <p:attrNameLst>
                                          <p:attrName>style.visibility</p:attrName>
                                        </p:attrNameLst>
                                      </p:cBhvr>
                                      <p:to>
                                        <p:strVal val="visible"/>
                                      </p:to>
                                    </p:set>
                                    <p:animEffect transition="in" filter="fade">
                                      <p:cBhvr>
                                        <p:cTn id="38" dur="500"/>
                                        <p:tgtEl>
                                          <p:spTgt spid="2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animEffect transition="in" filter="fade">
                                      <p:cBhvr>
                                        <p:cTn id="43" dur="500"/>
                                        <p:tgtEl>
                                          <p:spTgt spid="3">
                                            <p:txEl>
                                              <p:pRg st="0" end="0"/>
                                            </p:txEl>
                                          </p:spTgt>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07"/>
                                        </p:tgtEl>
                                        <p:attrNameLst>
                                          <p:attrName>style.visibility</p:attrName>
                                        </p:attrNameLst>
                                      </p:cBhvr>
                                      <p:to>
                                        <p:strVal val="visible"/>
                                      </p:to>
                                    </p:set>
                                    <p:animEffect transition="in" filter="fade">
                                      <p:cBhvr>
                                        <p:cTn id="47" dur="500"/>
                                        <p:tgtEl>
                                          <p:spTgt spid="20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9"/>
                                        </p:tgtEl>
                                        <p:attrNameLst>
                                          <p:attrName>style.visibility</p:attrName>
                                        </p:attrNameLst>
                                      </p:cBhvr>
                                      <p:to>
                                        <p:strVal val="visible"/>
                                      </p:to>
                                    </p:set>
                                    <p:animEffect transition="in" filter="fade">
                                      <p:cBhvr>
                                        <p:cTn id="50" dur="500"/>
                                        <p:tgtEl>
                                          <p:spTgt spid="219"/>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209"/>
                                        </p:tgtEl>
                                        <p:attrNameLst>
                                          <p:attrName>style.visibility</p:attrName>
                                        </p:attrNameLst>
                                      </p:cBhvr>
                                      <p:to>
                                        <p:strVal val="visible"/>
                                      </p:to>
                                    </p:set>
                                    <p:animEffect transition="in" filter="fade">
                                      <p:cBhvr>
                                        <p:cTn id="54" dur="500"/>
                                        <p:tgtEl>
                                          <p:spTgt spid="209"/>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210"/>
                                        </p:tgtEl>
                                        <p:attrNameLst>
                                          <p:attrName>style.visibility</p:attrName>
                                        </p:attrNameLst>
                                      </p:cBhvr>
                                      <p:to>
                                        <p:strVal val="visible"/>
                                      </p:to>
                                    </p:set>
                                    <p:animEffect transition="in" filter="fade">
                                      <p:cBhvr>
                                        <p:cTn id="58" dur="500"/>
                                        <p:tgtEl>
                                          <p:spTgt spid="210"/>
                                        </p:tgtEl>
                                      </p:cBhvr>
                                    </p:animEffect>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208"/>
                                        </p:tgtEl>
                                        <p:attrNameLst>
                                          <p:attrName>style.visibility</p:attrName>
                                        </p:attrNameLst>
                                      </p:cBhvr>
                                      <p:to>
                                        <p:strVal val="visible"/>
                                      </p:to>
                                    </p:set>
                                    <p:animEffect transition="in" filter="fade">
                                      <p:cBhvr>
                                        <p:cTn id="62" dur="500"/>
                                        <p:tgtEl>
                                          <p:spTgt spid="20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20"/>
                                        </p:tgtEl>
                                        <p:attrNameLst>
                                          <p:attrName>style.visibility</p:attrName>
                                        </p:attrNameLst>
                                      </p:cBhvr>
                                      <p:to>
                                        <p:strVal val="visible"/>
                                      </p:to>
                                    </p:set>
                                    <p:animEffect transition="in" filter="fade">
                                      <p:cBhvr>
                                        <p:cTn id="65" dur="500"/>
                                        <p:tgtEl>
                                          <p:spTgt spid="22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
                                            <p:txEl>
                                              <p:pRg st="1" end="1"/>
                                            </p:txEl>
                                          </p:spTgt>
                                        </p:tgtEl>
                                        <p:attrNameLst>
                                          <p:attrName>style.visibility</p:attrName>
                                        </p:attrNameLst>
                                      </p:cBhvr>
                                      <p:to>
                                        <p:strVal val="visible"/>
                                      </p:to>
                                    </p:set>
                                    <p:animEffect transition="in" filter="fade">
                                      <p:cBhvr>
                                        <p:cTn id="70" dur="500"/>
                                        <p:tgtEl>
                                          <p:spTgt spid="3">
                                            <p:txEl>
                                              <p:pRg st="1" end="1"/>
                                            </p:txEl>
                                          </p:spTgt>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556"/>
                                        </p:tgtEl>
                                        <p:attrNameLst>
                                          <p:attrName>style.visibility</p:attrName>
                                        </p:attrNameLst>
                                      </p:cBhvr>
                                      <p:to>
                                        <p:strVal val="visible"/>
                                      </p:to>
                                    </p:set>
                                    <p:animEffect transition="in" filter="fade">
                                      <p:cBhvr>
                                        <p:cTn id="74" dur="500"/>
                                        <p:tgtEl>
                                          <p:spTgt spid="556"/>
                                        </p:tgtEl>
                                      </p:cBhvr>
                                    </p:animEffect>
                                  </p:childTnLst>
                                </p:cTn>
                              </p:par>
                              <p:par>
                                <p:cTn id="75" presetID="10" presetClass="entr" presetSubtype="0" fill="hold" nodeType="withEffect">
                                  <p:stCondLst>
                                    <p:cond delay="0"/>
                                  </p:stCondLst>
                                  <p:childTnLst>
                                    <p:set>
                                      <p:cBhvr>
                                        <p:cTn id="76" dur="1" fill="hold">
                                          <p:stCondLst>
                                            <p:cond delay="0"/>
                                          </p:stCondLst>
                                        </p:cTn>
                                        <p:tgtEl>
                                          <p:spTgt spid="789"/>
                                        </p:tgtEl>
                                        <p:attrNameLst>
                                          <p:attrName>style.visibility</p:attrName>
                                        </p:attrNameLst>
                                      </p:cBhvr>
                                      <p:to>
                                        <p:strVal val="visible"/>
                                      </p:to>
                                    </p:set>
                                    <p:animEffect transition="in" filter="fade">
                                      <p:cBhvr>
                                        <p:cTn id="77" dur="500"/>
                                        <p:tgtEl>
                                          <p:spTgt spid="789"/>
                                        </p:tgtEl>
                                      </p:cBhvr>
                                    </p:animEffect>
                                  </p:childTnLst>
                                </p:cTn>
                              </p:par>
                              <p:par>
                                <p:cTn id="78" presetID="10" presetClass="entr" presetSubtype="0" fill="hold" nodeType="withEffect">
                                  <p:stCondLst>
                                    <p:cond delay="0"/>
                                  </p:stCondLst>
                                  <p:childTnLst>
                                    <p:set>
                                      <p:cBhvr>
                                        <p:cTn id="79" dur="1" fill="hold">
                                          <p:stCondLst>
                                            <p:cond delay="0"/>
                                          </p:stCondLst>
                                        </p:cTn>
                                        <p:tgtEl>
                                          <p:spTgt spid="575"/>
                                        </p:tgtEl>
                                        <p:attrNameLst>
                                          <p:attrName>style.visibility</p:attrName>
                                        </p:attrNameLst>
                                      </p:cBhvr>
                                      <p:to>
                                        <p:strVal val="visible"/>
                                      </p:to>
                                    </p:set>
                                    <p:animEffect transition="in" filter="fade">
                                      <p:cBhvr>
                                        <p:cTn id="80" dur="500"/>
                                        <p:tgtEl>
                                          <p:spTgt spid="575"/>
                                        </p:tgtEl>
                                      </p:cBhvr>
                                    </p:animEffect>
                                  </p:childTnLst>
                                </p:cTn>
                              </p:par>
                              <p:par>
                                <p:cTn id="81" presetID="10" presetClass="entr" presetSubtype="0" fill="hold" nodeType="withEffect">
                                  <p:stCondLst>
                                    <p:cond delay="0"/>
                                  </p:stCondLst>
                                  <p:childTnLst>
                                    <p:set>
                                      <p:cBhvr>
                                        <p:cTn id="82" dur="1" fill="hold">
                                          <p:stCondLst>
                                            <p:cond delay="0"/>
                                          </p:stCondLst>
                                        </p:cTn>
                                        <p:tgtEl>
                                          <p:spTgt spid="568"/>
                                        </p:tgtEl>
                                        <p:attrNameLst>
                                          <p:attrName>style.visibility</p:attrName>
                                        </p:attrNameLst>
                                      </p:cBhvr>
                                      <p:to>
                                        <p:strVal val="visible"/>
                                      </p:to>
                                    </p:set>
                                    <p:animEffect transition="in" filter="fade">
                                      <p:cBhvr>
                                        <p:cTn id="83" dur="500"/>
                                        <p:tgtEl>
                                          <p:spTgt spid="568"/>
                                        </p:tgtEl>
                                      </p:cBhvr>
                                    </p:animEffect>
                                  </p:childTnLst>
                                </p:cTn>
                              </p:par>
                              <p:par>
                                <p:cTn id="84" presetID="10" presetClass="entr" presetSubtype="0"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500"/>
                                        <p:tgtEl>
                                          <p:spTgt spid="2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3">
                                            <p:txEl>
                                              <p:pRg st="2" end="2"/>
                                            </p:txEl>
                                          </p:spTgt>
                                        </p:tgtEl>
                                        <p:attrNameLst>
                                          <p:attrName>style.visibility</p:attrName>
                                        </p:attrNameLst>
                                      </p:cBhvr>
                                      <p:to>
                                        <p:strVal val="visible"/>
                                      </p:to>
                                    </p:set>
                                    <p:animEffect transition="in" filter="fade">
                                      <p:cBhvr>
                                        <p:cTn id="91" dur="500"/>
                                        <p:tgtEl>
                                          <p:spTgt spid="3">
                                            <p:txEl>
                                              <p:pRg st="2" end="2"/>
                                            </p:txEl>
                                          </p:spTgt>
                                        </p:tgtEl>
                                      </p:cBhvr>
                                    </p:animEffect>
                                  </p:childTnLst>
                                </p:cTn>
                              </p:par>
                              <p:par>
                                <p:cTn id="92" presetID="10" presetClass="entr" presetSubtype="0" fill="hold"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500"/>
                                        <p:tgtEl>
                                          <p:spTgt spid="21"/>
                                        </p:tgtEl>
                                      </p:cBhvr>
                                    </p:animEffect>
                                  </p:childTnLst>
                                </p:cTn>
                              </p:par>
                              <p:par>
                                <p:cTn id="95" presetID="10" presetClass="entr" presetSubtype="0" fill="hold" nodeType="withEffect">
                                  <p:stCondLst>
                                    <p:cond delay="0"/>
                                  </p:stCondLst>
                                  <p:childTnLst>
                                    <p:set>
                                      <p:cBhvr>
                                        <p:cTn id="96" dur="1" fill="hold">
                                          <p:stCondLst>
                                            <p:cond delay="0"/>
                                          </p:stCondLst>
                                        </p:cTn>
                                        <p:tgtEl>
                                          <p:spTgt spid="338"/>
                                        </p:tgtEl>
                                        <p:attrNameLst>
                                          <p:attrName>style.visibility</p:attrName>
                                        </p:attrNameLst>
                                      </p:cBhvr>
                                      <p:to>
                                        <p:strVal val="visible"/>
                                      </p:to>
                                    </p:set>
                                    <p:animEffect transition="in" filter="fade">
                                      <p:cBhvr>
                                        <p:cTn id="97" dur="500"/>
                                        <p:tgtEl>
                                          <p:spTgt spid="338"/>
                                        </p:tgtEl>
                                      </p:cBhvr>
                                    </p:animEffect>
                                  </p:childTnLst>
                                </p:cTn>
                              </p:par>
                              <p:par>
                                <p:cTn id="98" presetID="10" presetClass="entr" presetSubtype="0" fill="hold" nodeType="withEffect">
                                  <p:stCondLst>
                                    <p:cond delay="0"/>
                                  </p:stCondLst>
                                  <p:childTnLst>
                                    <p:set>
                                      <p:cBhvr>
                                        <p:cTn id="99" dur="1" fill="hold">
                                          <p:stCondLst>
                                            <p:cond delay="0"/>
                                          </p:stCondLst>
                                        </p:cTn>
                                        <p:tgtEl>
                                          <p:spTgt spid="337"/>
                                        </p:tgtEl>
                                        <p:attrNameLst>
                                          <p:attrName>style.visibility</p:attrName>
                                        </p:attrNameLst>
                                      </p:cBhvr>
                                      <p:to>
                                        <p:strVal val="visible"/>
                                      </p:to>
                                    </p:set>
                                    <p:animEffect transition="in" filter="fade">
                                      <p:cBhvr>
                                        <p:cTn id="100" dur="500"/>
                                        <p:tgtEl>
                                          <p:spTgt spid="337"/>
                                        </p:tgtEl>
                                      </p:cBhvr>
                                    </p:animEffect>
                                  </p:childTnLst>
                                </p:cTn>
                              </p:par>
                              <p:par>
                                <p:cTn id="101" presetID="10" presetClass="entr" presetSubtype="0" fill="hold" nodeType="withEffect">
                                  <p:stCondLst>
                                    <p:cond delay="0"/>
                                  </p:stCondLst>
                                  <p:childTnLst>
                                    <p:set>
                                      <p:cBhvr>
                                        <p:cTn id="102" dur="1" fill="hold">
                                          <p:stCondLst>
                                            <p:cond delay="0"/>
                                          </p:stCondLst>
                                        </p:cTn>
                                        <p:tgtEl>
                                          <p:spTgt spid="336"/>
                                        </p:tgtEl>
                                        <p:attrNameLst>
                                          <p:attrName>style.visibility</p:attrName>
                                        </p:attrNameLst>
                                      </p:cBhvr>
                                      <p:to>
                                        <p:strVal val="visible"/>
                                      </p:to>
                                    </p:set>
                                    <p:animEffect transition="in" filter="fade">
                                      <p:cBhvr>
                                        <p:cTn id="103" dur="500"/>
                                        <p:tgtEl>
                                          <p:spTgt spid="336"/>
                                        </p:tgtEl>
                                      </p:cBhvr>
                                    </p:animEffect>
                                  </p:childTnLst>
                                </p:cTn>
                              </p:par>
                              <p:par>
                                <p:cTn id="104" presetID="10" presetClass="entr" presetSubtype="0" fill="hold" nodeType="withEffect">
                                  <p:stCondLst>
                                    <p:cond delay="0"/>
                                  </p:stCondLst>
                                  <p:childTnLst>
                                    <p:set>
                                      <p:cBhvr>
                                        <p:cTn id="105" dur="1" fill="hold">
                                          <p:stCondLst>
                                            <p:cond delay="0"/>
                                          </p:stCondLst>
                                        </p:cTn>
                                        <p:tgtEl>
                                          <p:spTgt spid="335"/>
                                        </p:tgtEl>
                                        <p:attrNameLst>
                                          <p:attrName>style.visibility</p:attrName>
                                        </p:attrNameLst>
                                      </p:cBhvr>
                                      <p:to>
                                        <p:strVal val="visible"/>
                                      </p:to>
                                    </p:set>
                                    <p:animEffect transition="in" filter="fade">
                                      <p:cBhvr>
                                        <p:cTn id="106" dur="500"/>
                                        <p:tgtEl>
                                          <p:spTgt spid="335"/>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3">
                                            <p:txEl>
                                              <p:pRg st="3" end="3"/>
                                            </p:txEl>
                                          </p:spTgt>
                                        </p:tgtEl>
                                        <p:attrNameLst>
                                          <p:attrName>style.visibility</p:attrName>
                                        </p:attrNameLst>
                                      </p:cBhvr>
                                      <p:to>
                                        <p:strVal val="visible"/>
                                      </p:to>
                                    </p:set>
                                    <p:animEffect transition="in" filter="fade">
                                      <p:cBhvr>
                                        <p:cTn id="111" dur="500"/>
                                        <p:tgtEl>
                                          <p:spTgt spid="3">
                                            <p:txEl>
                                              <p:pRg st="3" end="3"/>
                                            </p:txEl>
                                          </p:spTgt>
                                        </p:tgtEl>
                                      </p:cBhvr>
                                    </p:animEffect>
                                  </p:childTnLst>
                                </p:cTn>
                              </p:par>
                              <p:par>
                                <p:cTn id="112" presetID="10" presetClass="entr" presetSubtype="0" fill="hold" nodeType="withEffect">
                                  <p:stCondLst>
                                    <p:cond delay="0"/>
                                  </p:stCondLst>
                                  <p:childTnLst>
                                    <p:set>
                                      <p:cBhvr>
                                        <p:cTn id="113" dur="1" fill="hold">
                                          <p:stCondLst>
                                            <p:cond delay="0"/>
                                          </p:stCondLst>
                                        </p:cTn>
                                        <p:tgtEl>
                                          <p:spTgt spid="31"/>
                                        </p:tgtEl>
                                        <p:attrNameLst>
                                          <p:attrName>style.visibility</p:attrName>
                                        </p:attrNameLst>
                                      </p:cBhvr>
                                      <p:to>
                                        <p:strVal val="visible"/>
                                      </p:to>
                                    </p:set>
                                    <p:animEffect transition="in" filter="fade">
                                      <p:cBhvr>
                                        <p:cTn id="114" dur="500"/>
                                        <p:tgtEl>
                                          <p:spTgt spid="31"/>
                                        </p:tgtEl>
                                      </p:cBhvr>
                                    </p:animEffect>
                                  </p:childTnLst>
                                </p:cTn>
                              </p:par>
                              <p:par>
                                <p:cTn id="115" presetID="10" presetClass="entr" presetSubtype="0" fill="hold" nodeType="withEffect">
                                  <p:stCondLst>
                                    <p:cond delay="0"/>
                                  </p:stCondLst>
                                  <p:childTnLst>
                                    <p:set>
                                      <p:cBhvr>
                                        <p:cTn id="116" dur="1" fill="hold">
                                          <p:stCondLst>
                                            <p:cond delay="0"/>
                                          </p:stCondLst>
                                        </p:cTn>
                                        <p:tgtEl>
                                          <p:spTgt spid="32"/>
                                        </p:tgtEl>
                                        <p:attrNameLst>
                                          <p:attrName>style.visibility</p:attrName>
                                        </p:attrNameLst>
                                      </p:cBhvr>
                                      <p:to>
                                        <p:strVal val="visible"/>
                                      </p:to>
                                    </p:set>
                                    <p:animEffect transition="in" filter="fade">
                                      <p:cBhvr>
                                        <p:cTn id="117" dur="500"/>
                                        <p:tgtEl>
                                          <p:spTgt spid="32"/>
                                        </p:tgtEl>
                                      </p:cBhvr>
                                    </p:animEffect>
                                  </p:childTnLst>
                                </p:cTn>
                              </p:par>
                              <p:par>
                                <p:cTn id="118" presetID="10" presetClass="entr" presetSubtype="0" fill="hold" nodeType="withEffect">
                                  <p:stCondLst>
                                    <p:cond delay="0"/>
                                  </p:stCondLst>
                                  <p:childTnLst>
                                    <p:set>
                                      <p:cBhvr>
                                        <p:cTn id="119" dur="1" fill="hold">
                                          <p:stCondLst>
                                            <p:cond delay="0"/>
                                          </p:stCondLst>
                                        </p:cTn>
                                        <p:tgtEl>
                                          <p:spTgt spid="17"/>
                                        </p:tgtEl>
                                        <p:attrNameLst>
                                          <p:attrName>style.visibility</p:attrName>
                                        </p:attrNameLst>
                                      </p:cBhvr>
                                      <p:to>
                                        <p:strVal val="visible"/>
                                      </p:to>
                                    </p:set>
                                    <p:animEffect transition="in" filter="fade">
                                      <p:cBhvr>
                                        <p:cTn id="120" dur="500"/>
                                        <p:tgtEl>
                                          <p:spTgt spid="17"/>
                                        </p:tgtEl>
                                      </p:cBhvr>
                                    </p:animEffect>
                                  </p:child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71"/>
                                        </p:tgtEl>
                                        <p:attrNameLst>
                                          <p:attrName>style.visibility</p:attrName>
                                        </p:attrNameLst>
                                      </p:cBhvr>
                                      <p:to>
                                        <p:strVal val="visible"/>
                                      </p:to>
                                    </p:set>
                                    <p:animEffect transition="in" filter="fade">
                                      <p:cBhvr>
                                        <p:cTn id="124" dur="500"/>
                                        <p:tgtEl>
                                          <p:spTgt spid="71"/>
                                        </p:tgtEl>
                                      </p:cBhvr>
                                    </p:animEffect>
                                  </p:childTnLst>
                                </p:cTn>
                              </p:par>
                            </p:childTnLst>
                          </p:cTn>
                        </p:par>
                        <p:par>
                          <p:cTn id="125" fill="hold">
                            <p:stCondLst>
                              <p:cond delay="1000"/>
                            </p:stCondLst>
                            <p:childTnLst>
                              <p:par>
                                <p:cTn id="126" presetID="10" presetClass="entr" presetSubtype="0" fill="hold" nodeType="afterEffect">
                                  <p:stCondLst>
                                    <p:cond delay="0"/>
                                  </p:stCondLst>
                                  <p:childTnLst>
                                    <p:set>
                                      <p:cBhvr>
                                        <p:cTn id="127" dur="1" fill="hold">
                                          <p:stCondLst>
                                            <p:cond delay="0"/>
                                          </p:stCondLst>
                                        </p:cTn>
                                        <p:tgtEl>
                                          <p:spTgt spid="99"/>
                                        </p:tgtEl>
                                        <p:attrNameLst>
                                          <p:attrName>style.visibility</p:attrName>
                                        </p:attrNameLst>
                                      </p:cBhvr>
                                      <p:to>
                                        <p:strVal val="visible"/>
                                      </p:to>
                                    </p:set>
                                    <p:animEffect transition="in" filter="fade">
                                      <p:cBhvr>
                                        <p:cTn id="128" dur="500"/>
                                        <p:tgtEl>
                                          <p:spTgt spid="99"/>
                                        </p:tgtEl>
                                      </p:cBhvr>
                                    </p:animEffect>
                                  </p:childTnLst>
                                </p:cTn>
                              </p:par>
                            </p:childTnLst>
                          </p:cTn>
                        </p:par>
                        <p:par>
                          <p:cTn id="129" fill="hold">
                            <p:stCondLst>
                              <p:cond delay="1500"/>
                            </p:stCondLst>
                            <p:childTnLst>
                              <p:par>
                                <p:cTn id="130" presetID="10" presetClass="entr" presetSubtype="0" fill="hold" nodeType="afterEffect">
                                  <p:stCondLst>
                                    <p:cond delay="0"/>
                                  </p:stCondLst>
                                  <p:childTnLst>
                                    <p:set>
                                      <p:cBhvr>
                                        <p:cTn id="131" dur="1" fill="hold">
                                          <p:stCondLst>
                                            <p:cond delay="0"/>
                                          </p:stCondLst>
                                        </p:cTn>
                                        <p:tgtEl>
                                          <p:spTgt spid="58"/>
                                        </p:tgtEl>
                                        <p:attrNameLst>
                                          <p:attrName>style.visibility</p:attrName>
                                        </p:attrNameLst>
                                      </p:cBhvr>
                                      <p:to>
                                        <p:strVal val="visible"/>
                                      </p:to>
                                    </p:set>
                                    <p:animEffect transition="in" filter="fade">
                                      <p:cBhvr>
                                        <p:cTn id="132" dur="500"/>
                                        <p:tgtEl>
                                          <p:spTgt spid="58"/>
                                        </p:tgtEl>
                                      </p:cBhvr>
                                    </p:animEffect>
                                  </p:childTnLst>
                                </p:cTn>
                              </p:par>
                            </p:childTnLst>
                          </p:cTn>
                        </p:par>
                        <p:par>
                          <p:cTn id="133" fill="hold">
                            <p:stCondLst>
                              <p:cond delay="2000"/>
                            </p:stCondLst>
                            <p:childTnLst>
                              <p:par>
                                <p:cTn id="134" presetID="10" presetClass="entr" presetSubtype="0" fill="hold" nodeType="afterEffect">
                                  <p:stCondLst>
                                    <p:cond delay="0"/>
                                  </p:stCondLst>
                                  <p:childTnLst>
                                    <p:set>
                                      <p:cBhvr>
                                        <p:cTn id="135" dur="1" fill="hold">
                                          <p:stCondLst>
                                            <p:cond delay="0"/>
                                          </p:stCondLst>
                                        </p:cTn>
                                        <p:tgtEl>
                                          <p:spTgt spid="75"/>
                                        </p:tgtEl>
                                        <p:attrNameLst>
                                          <p:attrName>style.visibility</p:attrName>
                                        </p:attrNameLst>
                                      </p:cBhvr>
                                      <p:to>
                                        <p:strVal val="visible"/>
                                      </p:to>
                                    </p:set>
                                    <p:animEffect transition="in" filter="fade">
                                      <p:cBhvr>
                                        <p:cTn id="136" dur="500"/>
                                        <p:tgtEl>
                                          <p:spTgt spid="75"/>
                                        </p:tgtEl>
                                      </p:cBhvr>
                                    </p:animEffect>
                                  </p:childTnLst>
                                </p:cTn>
                              </p:par>
                              <p:par>
                                <p:cTn id="137" presetID="10" presetClass="entr" presetSubtype="0" fill="hold" nodeType="withEffect">
                                  <p:stCondLst>
                                    <p:cond delay="0"/>
                                  </p:stCondLst>
                                  <p:childTnLst>
                                    <p:set>
                                      <p:cBhvr>
                                        <p:cTn id="138" dur="1" fill="hold">
                                          <p:stCondLst>
                                            <p:cond delay="0"/>
                                          </p:stCondLst>
                                        </p:cTn>
                                        <p:tgtEl>
                                          <p:spTgt spid="91"/>
                                        </p:tgtEl>
                                        <p:attrNameLst>
                                          <p:attrName>style.visibility</p:attrName>
                                        </p:attrNameLst>
                                      </p:cBhvr>
                                      <p:to>
                                        <p:strVal val="visible"/>
                                      </p:to>
                                    </p:set>
                                    <p:animEffect transition="in" filter="fade">
                                      <p:cBhvr>
                                        <p:cTn id="139" dur="500"/>
                                        <p:tgtEl>
                                          <p:spTgt spid="91"/>
                                        </p:tgtEl>
                                      </p:cBhvr>
                                    </p:animEffect>
                                  </p:childTnLst>
                                </p:cTn>
                              </p:par>
                              <p:par>
                                <p:cTn id="140" presetID="10" presetClass="entr" presetSubtype="0" fill="hold" nodeType="withEffect">
                                  <p:stCondLst>
                                    <p:cond delay="0"/>
                                  </p:stCondLst>
                                  <p:childTnLst>
                                    <p:set>
                                      <p:cBhvr>
                                        <p:cTn id="141" dur="1" fill="hold">
                                          <p:stCondLst>
                                            <p:cond delay="0"/>
                                          </p:stCondLst>
                                        </p:cTn>
                                        <p:tgtEl>
                                          <p:spTgt spid="96"/>
                                        </p:tgtEl>
                                        <p:attrNameLst>
                                          <p:attrName>style.visibility</p:attrName>
                                        </p:attrNameLst>
                                      </p:cBhvr>
                                      <p:to>
                                        <p:strVal val="visible"/>
                                      </p:to>
                                    </p:set>
                                    <p:animEffect transition="in" filter="fade">
                                      <p:cBhvr>
                                        <p:cTn id="142" dur="500"/>
                                        <p:tgtEl>
                                          <p:spTgt spid="96"/>
                                        </p:tgtEl>
                                      </p:cBhvr>
                                    </p:animEffect>
                                  </p:childTnLst>
                                </p:cTn>
                              </p:par>
                              <p:par>
                                <p:cTn id="143" presetID="10" presetClass="entr" presetSubtype="0" fill="hold" nodeType="withEffect">
                                  <p:stCondLst>
                                    <p:cond delay="0"/>
                                  </p:stCondLst>
                                  <p:childTnLst>
                                    <p:set>
                                      <p:cBhvr>
                                        <p:cTn id="144" dur="1" fill="hold">
                                          <p:stCondLst>
                                            <p:cond delay="0"/>
                                          </p:stCondLst>
                                        </p:cTn>
                                        <p:tgtEl>
                                          <p:spTgt spid="92"/>
                                        </p:tgtEl>
                                        <p:attrNameLst>
                                          <p:attrName>style.visibility</p:attrName>
                                        </p:attrNameLst>
                                      </p:cBhvr>
                                      <p:to>
                                        <p:strVal val="visible"/>
                                      </p:to>
                                    </p:set>
                                    <p:animEffect transition="in" filter="fade">
                                      <p:cBhvr>
                                        <p:cTn id="145" dur="500"/>
                                        <p:tgtEl>
                                          <p:spTgt spid="92"/>
                                        </p:tgtEl>
                                      </p:cBhvr>
                                    </p:animEffect>
                                  </p:childTnLst>
                                </p:cTn>
                              </p:par>
                              <p:par>
                                <p:cTn id="146" presetID="10" presetClass="entr" presetSubtype="0" fill="hold" nodeType="withEffect">
                                  <p:stCondLst>
                                    <p:cond delay="0"/>
                                  </p:stCondLst>
                                  <p:childTnLst>
                                    <p:set>
                                      <p:cBhvr>
                                        <p:cTn id="147" dur="1" fill="hold">
                                          <p:stCondLst>
                                            <p:cond delay="0"/>
                                          </p:stCondLst>
                                        </p:cTn>
                                        <p:tgtEl>
                                          <p:spTgt spid="94"/>
                                        </p:tgtEl>
                                        <p:attrNameLst>
                                          <p:attrName>style.visibility</p:attrName>
                                        </p:attrNameLst>
                                      </p:cBhvr>
                                      <p:to>
                                        <p:strVal val="visible"/>
                                      </p:to>
                                    </p:set>
                                    <p:animEffect transition="in" filter="fade">
                                      <p:cBhvr>
                                        <p:cTn id="148" dur="500"/>
                                        <p:tgtEl>
                                          <p:spTgt spid="94"/>
                                        </p:tgtEl>
                                      </p:cBhvr>
                                    </p:animEffect>
                                  </p:childTnLst>
                                </p:cTn>
                              </p:par>
                              <p:par>
                                <p:cTn id="149" presetID="10" presetClass="entr" presetSubtype="0" fill="hold" nodeType="withEffect">
                                  <p:stCondLst>
                                    <p:cond delay="0"/>
                                  </p:stCondLst>
                                  <p:childTnLst>
                                    <p:set>
                                      <p:cBhvr>
                                        <p:cTn id="150" dur="1" fill="hold">
                                          <p:stCondLst>
                                            <p:cond delay="0"/>
                                          </p:stCondLst>
                                        </p:cTn>
                                        <p:tgtEl>
                                          <p:spTgt spid="93"/>
                                        </p:tgtEl>
                                        <p:attrNameLst>
                                          <p:attrName>style.visibility</p:attrName>
                                        </p:attrNameLst>
                                      </p:cBhvr>
                                      <p:to>
                                        <p:strVal val="visible"/>
                                      </p:to>
                                    </p:set>
                                    <p:animEffect transition="in" filter="fade">
                                      <p:cBhvr>
                                        <p:cTn id="151" dur="500"/>
                                        <p:tgtEl>
                                          <p:spTgt spid="93"/>
                                        </p:tgtEl>
                                      </p:cBhvr>
                                    </p:animEffect>
                                  </p:childTnLst>
                                </p:cTn>
                              </p:par>
                              <p:par>
                                <p:cTn id="152" presetID="10" presetClass="entr" presetSubtype="0" fill="hold" nodeType="withEffect">
                                  <p:stCondLst>
                                    <p:cond delay="0"/>
                                  </p:stCondLst>
                                  <p:childTnLst>
                                    <p:set>
                                      <p:cBhvr>
                                        <p:cTn id="153" dur="1" fill="hold">
                                          <p:stCondLst>
                                            <p:cond delay="0"/>
                                          </p:stCondLst>
                                        </p:cTn>
                                        <p:tgtEl>
                                          <p:spTgt spid="30"/>
                                        </p:tgtEl>
                                        <p:attrNameLst>
                                          <p:attrName>style.visibility</p:attrName>
                                        </p:attrNameLst>
                                      </p:cBhvr>
                                      <p:to>
                                        <p:strVal val="visible"/>
                                      </p:to>
                                    </p:set>
                                    <p:animEffect transition="in" filter="fade">
                                      <p:cBhvr>
                                        <p:cTn id="154" dur="500"/>
                                        <p:tgtEl>
                                          <p:spTgt spid="30"/>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nodeType="clickEffect">
                                  <p:stCondLst>
                                    <p:cond delay="0"/>
                                  </p:stCondLst>
                                  <p:childTnLst>
                                    <p:set>
                                      <p:cBhvr>
                                        <p:cTn id="158" dur="1" fill="hold">
                                          <p:stCondLst>
                                            <p:cond delay="0"/>
                                          </p:stCondLst>
                                        </p:cTn>
                                        <p:tgtEl>
                                          <p:spTgt spid="3">
                                            <p:txEl>
                                              <p:pRg st="4" end="4"/>
                                            </p:txEl>
                                          </p:spTgt>
                                        </p:tgtEl>
                                        <p:attrNameLst>
                                          <p:attrName>style.visibility</p:attrName>
                                        </p:attrNameLst>
                                      </p:cBhvr>
                                      <p:to>
                                        <p:strVal val="visible"/>
                                      </p:to>
                                    </p:set>
                                    <p:animEffect transition="in" filter="fade">
                                      <p:cBhvr>
                                        <p:cTn id="15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 grpId="0" animBg="1"/>
      <p:bldP spid="207" grpId="0" animBg="1"/>
      <p:bldP spid="208" grpId="0" animBg="1"/>
      <p:bldP spid="209" grpId="0" animBg="1"/>
      <p:bldP spid="210" grpId="0" animBg="1"/>
      <p:bldP spid="211" grpId="0" animBg="1"/>
      <p:bldP spid="212" grpId="0" animBg="1"/>
      <p:bldP spid="213" grpId="0" animBg="1"/>
      <p:bldP spid="214" grpId="0" animBg="1"/>
      <p:bldP spid="215" grpId="0"/>
      <p:bldP spid="216" grpId="0"/>
      <p:bldP spid="217" grpId="0"/>
      <p:bldP spid="218" grpId="0"/>
      <p:bldP spid="219" grpId="0"/>
      <p:bldP spid="2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1" name="Image 510">
            <a:extLst>
              <a:ext uri="{FF2B5EF4-FFF2-40B4-BE49-F238E27FC236}">
                <a16:creationId xmlns:a16="http://schemas.microsoft.com/office/drawing/2014/main" id="{1C0821A0-2FA0-4457-BE88-67E7800EAA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3337" y="1731661"/>
            <a:ext cx="4501649" cy="1500549"/>
          </a:xfrm>
          <a:prstGeom prst="rect">
            <a:avLst/>
          </a:prstGeom>
        </p:spPr>
      </p:pic>
      <p:pic>
        <p:nvPicPr>
          <p:cNvPr id="531" name="Image 530">
            <a:extLst>
              <a:ext uri="{FF2B5EF4-FFF2-40B4-BE49-F238E27FC236}">
                <a16:creationId xmlns:a16="http://schemas.microsoft.com/office/drawing/2014/main" id="{444C43B7-8F63-4DE8-981E-6B0D760D15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3338" y="1731661"/>
            <a:ext cx="4501647" cy="1500549"/>
          </a:xfrm>
          <a:prstGeom prst="rect">
            <a:avLst/>
          </a:prstGeom>
        </p:spPr>
      </p:pic>
      <p:pic>
        <p:nvPicPr>
          <p:cNvPr id="551" name="Image 550">
            <a:extLst>
              <a:ext uri="{FF2B5EF4-FFF2-40B4-BE49-F238E27FC236}">
                <a16:creationId xmlns:a16="http://schemas.microsoft.com/office/drawing/2014/main" id="{10E7F7C4-EEE8-4B69-931F-91C8E3BB47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3338" y="1731661"/>
            <a:ext cx="4501647" cy="1500549"/>
          </a:xfrm>
          <a:prstGeom prst="rect">
            <a:avLst/>
          </a:prstGeom>
        </p:spPr>
      </p:pic>
      <p:sp>
        <p:nvSpPr>
          <p:cNvPr id="2" name="Titre 1">
            <a:extLst>
              <a:ext uri="{FF2B5EF4-FFF2-40B4-BE49-F238E27FC236}">
                <a16:creationId xmlns:a16="http://schemas.microsoft.com/office/drawing/2014/main" id="{6DEBD940-4735-43BB-90D1-CC4D3947D451}"/>
              </a:ext>
            </a:extLst>
          </p:cNvPr>
          <p:cNvSpPr>
            <a:spLocks noGrp="1"/>
          </p:cNvSpPr>
          <p:nvPr>
            <p:ph type="title"/>
          </p:nvPr>
        </p:nvSpPr>
        <p:spPr/>
        <p:txBody>
          <a:bodyPr>
            <a:normAutofit/>
          </a:bodyPr>
          <a:lstStyle/>
          <a:p>
            <a:r>
              <a:rPr lang="en-US" dirty="0"/>
              <a:t>Step 1: anisotropic cost function</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831A3BA2-D235-4E27-9847-A713AEE425C3}"/>
                  </a:ext>
                </a:extLst>
              </p:cNvPr>
              <p:cNvSpPr>
                <a:spLocks noGrp="1"/>
              </p:cNvSpPr>
              <p:nvPr>
                <p:ph idx="1"/>
              </p:nvPr>
            </p:nvSpPr>
            <p:spPr>
              <a:xfrm>
                <a:off x="838200" y="1438031"/>
                <a:ext cx="10515600" cy="4510187"/>
              </a:xfrm>
            </p:spPr>
            <p:txBody>
              <a:bodyPr>
                <a:normAutofit/>
              </a:bodyPr>
              <a:lstStyle/>
              <a:p>
                <a:r>
                  <a:rPr lang="en-US" sz="2000" dirty="0"/>
                  <a:t>Anisotropic cost function </a:t>
                </a:r>
              </a:p>
              <a:p>
                <a:pPr lvl="1"/>
                <a14:m>
                  <m:oMath xmlns:m="http://schemas.openxmlformats.org/officeDocument/2006/math">
                    <m:r>
                      <a:rPr lang="fr-FR" b="0" i="1" smtClean="0">
                        <a:latin typeface="Cambria Math" panose="02040503050406030204" pitchFamily="18" charset="0"/>
                      </a:rPr>
                      <m:t>𝜅</m:t>
                    </m:r>
                    <m:r>
                      <a:rPr lang="fr-FR" b="0" i="1" smtClean="0">
                        <a:latin typeface="Cambria Math" panose="02040503050406030204" pitchFamily="18" charset="0"/>
                      </a:rPr>
                      <m:t>(</m:t>
                    </m:r>
                    <m:sSub>
                      <m:sSubPr>
                        <m:ctrlPr>
                          <a:rPr lang="fr-FR" b="1" i="1" smtClean="0">
                            <a:latin typeface="Cambria Math" panose="02040503050406030204" pitchFamily="18" charset="0"/>
                          </a:rPr>
                        </m:ctrlPr>
                      </m:sSubPr>
                      <m:e>
                        <m:r>
                          <a:rPr lang="fr-FR" b="1" i="0" smtClean="0">
                            <a:latin typeface="Cambria Math" panose="02040503050406030204" pitchFamily="18" charset="0"/>
                          </a:rPr>
                          <m:t>𝐩</m:t>
                        </m:r>
                      </m:e>
                      <m:sub>
                        <m:r>
                          <a:rPr lang="fr-FR" b="1" i="0" smtClean="0">
                            <a:latin typeface="Cambria Math" panose="02040503050406030204" pitchFamily="18" charset="0"/>
                          </a:rPr>
                          <m:t>𝟎</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𝑡</m:t>
                        </m:r>
                      </m:e>
                      <m:sub>
                        <m:r>
                          <a:rPr lang="fr-FR" b="0" i="1" smtClean="0">
                            <a:latin typeface="Cambria Math" panose="02040503050406030204" pitchFamily="18" charset="0"/>
                          </a:rPr>
                          <m:t>0</m:t>
                        </m:r>
                      </m:sub>
                    </m:sSub>
                    <m:r>
                      <a:rPr lang="fr-FR" b="0" i="1" smtClean="0">
                        <a:latin typeface="Cambria Math" panose="02040503050406030204" pitchFamily="18" charset="0"/>
                      </a:rPr>
                      <m:t>,</m:t>
                    </m:r>
                    <m:sSub>
                      <m:sSubPr>
                        <m:ctrlPr>
                          <a:rPr lang="fr-FR" b="1" i="1" smtClean="0">
                            <a:latin typeface="Cambria Math" panose="02040503050406030204" pitchFamily="18" charset="0"/>
                          </a:rPr>
                        </m:ctrlPr>
                      </m:sSubPr>
                      <m:e>
                        <m:r>
                          <a:rPr lang="fr-FR" b="1" i="0" smtClean="0">
                            <a:latin typeface="Cambria Math" panose="02040503050406030204" pitchFamily="18" charset="0"/>
                          </a:rPr>
                          <m:t>𝐩</m:t>
                        </m:r>
                      </m:e>
                      <m:sub>
                        <m:r>
                          <a:rPr lang="fr-FR" b="1" i="0" smtClean="0">
                            <a:latin typeface="Cambria Math" panose="02040503050406030204" pitchFamily="18" charset="0"/>
                          </a:rPr>
                          <m:t>𝟏</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𝑡</m:t>
                        </m:r>
                      </m:e>
                      <m:sub>
                        <m:r>
                          <a:rPr lang="fr-FR" b="0" i="1" smtClean="0">
                            <a:latin typeface="Cambria Math" panose="02040503050406030204" pitchFamily="18" charset="0"/>
                          </a:rPr>
                          <m:t>1</m:t>
                        </m:r>
                      </m:sub>
                    </m:sSub>
                    <m:r>
                      <a:rPr lang="fr-FR" b="0" i="1" smtClean="0">
                        <a:latin typeface="Cambria Math" panose="02040503050406030204" pitchFamily="18" charset="0"/>
                      </a:rPr>
                      <m:t>):</m:t>
                    </m:r>
                    <m:sSup>
                      <m:sSupPr>
                        <m:ctrlPr>
                          <a:rPr lang="fr-FR" b="0" i="1" smtClean="0">
                            <a:latin typeface="Cambria Math" panose="02040503050406030204" pitchFamily="18" charset="0"/>
                          </a:rPr>
                        </m:ctrlPr>
                      </m:sSupPr>
                      <m:e>
                        <m:r>
                          <a:rPr lang="fr-FR" b="0" i="1" smtClean="0">
                            <a:latin typeface="Cambria Math" panose="02040503050406030204" pitchFamily="18" charset="0"/>
                          </a:rPr>
                          <m:t>ℝ</m:t>
                        </m:r>
                      </m:e>
                      <m:sup>
                        <m:r>
                          <a:rPr lang="fr-FR" b="0" i="1" smtClean="0">
                            <a:latin typeface="Cambria Math" panose="02040503050406030204" pitchFamily="18" charset="0"/>
                          </a:rPr>
                          <m:t>3</m:t>
                        </m:r>
                      </m:sup>
                    </m:sSup>
                    <m:r>
                      <a:rPr lang="fr-FR" b="0" i="1" smtClean="0">
                        <a:latin typeface="Cambria Math" panose="02040503050406030204" pitchFamily="18" charset="0"/>
                      </a:rPr>
                      <m:t>×</m:t>
                    </m:r>
                    <m:sSup>
                      <m:sSupPr>
                        <m:ctrlPr>
                          <a:rPr lang="fr-FR" b="0" i="1" smtClean="0">
                            <a:latin typeface="Cambria Math" panose="02040503050406030204" pitchFamily="18" charset="0"/>
                          </a:rPr>
                        </m:ctrlPr>
                      </m:sSupPr>
                      <m:e>
                        <m:r>
                          <a:rPr lang="fr-FR" b="0" i="1" smtClean="0">
                            <a:latin typeface="Cambria Math" panose="02040503050406030204" pitchFamily="18" charset="0"/>
                          </a:rPr>
                          <m:t>ℝ</m:t>
                        </m:r>
                      </m:e>
                      <m:sup>
                        <m:r>
                          <a:rPr lang="fr-FR" b="0" i="1" smtClean="0">
                            <a:latin typeface="Cambria Math" panose="02040503050406030204" pitchFamily="18" charset="0"/>
                          </a:rPr>
                          <m:t>3</m:t>
                        </m:r>
                      </m:sup>
                    </m:sSup>
                    <m:r>
                      <a:rPr lang="fr-FR" b="0" i="1" smtClean="0">
                        <a:latin typeface="Cambria Math" panose="02040503050406030204" pitchFamily="18" charset="0"/>
                      </a:rPr>
                      <m:t>→</m:t>
                    </m:r>
                    <m:sSup>
                      <m:sSupPr>
                        <m:ctrlPr>
                          <a:rPr lang="fr-FR" b="0" i="1" smtClean="0">
                            <a:latin typeface="Cambria Math" panose="02040503050406030204" pitchFamily="18" charset="0"/>
                          </a:rPr>
                        </m:ctrlPr>
                      </m:sSupPr>
                      <m:e>
                        <m:r>
                          <a:rPr lang="fr-FR" b="0" i="1" smtClean="0">
                            <a:latin typeface="Cambria Math" panose="02040503050406030204" pitchFamily="18" charset="0"/>
                          </a:rPr>
                          <m:t>ℝ</m:t>
                        </m:r>
                      </m:e>
                      <m:sup>
                        <m:r>
                          <a:rPr lang="fr-FR" b="0" i="1" smtClean="0">
                            <a:latin typeface="Cambria Math" panose="02040503050406030204" pitchFamily="18" charset="0"/>
                          </a:rPr>
                          <m:t>+</m:t>
                        </m:r>
                      </m:sup>
                    </m:sSup>
                  </m:oMath>
                </a14:m>
                <a:r>
                  <a:rPr lang="en-US" dirty="0"/>
                  <a:t> </a:t>
                </a:r>
              </a:p>
              <a:p>
                <a:pPr lvl="1"/>
                <a14:m>
                  <m:oMath xmlns:m="http://schemas.openxmlformats.org/officeDocument/2006/math">
                    <m:r>
                      <a:rPr lang="fr-FR" i="1">
                        <a:latin typeface="Cambria Math" panose="02040503050406030204" pitchFamily="18" charset="0"/>
                      </a:rPr>
                      <m:t>𝜅</m:t>
                    </m:r>
                    <m:d>
                      <m:dPr>
                        <m:ctrlPr>
                          <a:rPr lang="fr-FR" i="1">
                            <a:latin typeface="Cambria Math" panose="02040503050406030204" pitchFamily="18" charset="0"/>
                          </a:rPr>
                        </m:ctrlPr>
                      </m:dPr>
                      <m:e>
                        <m:sSub>
                          <m:sSubPr>
                            <m:ctrlPr>
                              <a:rPr lang="fr-FR" b="1" i="1">
                                <a:latin typeface="Cambria Math" panose="02040503050406030204" pitchFamily="18" charset="0"/>
                              </a:rPr>
                            </m:ctrlPr>
                          </m:sSubPr>
                          <m:e>
                            <m:r>
                              <a:rPr lang="fr-FR" b="1">
                                <a:latin typeface="Cambria Math" panose="02040503050406030204" pitchFamily="18" charset="0"/>
                              </a:rPr>
                              <m:t>𝐩</m:t>
                            </m:r>
                          </m:e>
                          <m:sub>
                            <m:r>
                              <a:rPr lang="fr-FR" b="1">
                                <a:latin typeface="Cambria Math" panose="02040503050406030204" pitchFamily="18" charset="0"/>
                              </a:rPr>
                              <m:t>𝟎</m:t>
                            </m:r>
                          </m:sub>
                        </m:sSub>
                        <m:r>
                          <a:rPr lang="fr-FR" i="1">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𝑡</m:t>
                            </m:r>
                          </m:e>
                          <m:sub>
                            <m:r>
                              <a:rPr lang="fr-FR" i="1">
                                <a:latin typeface="Cambria Math" panose="02040503050406030204" pitchFamily="18" charset="0"/>
                              </a:rPr>
                              <m:t>0</m:t>
                            </m:r>
                          </m:sub>
                        </m:sSub>
                        <m:r>
                          <a:rPr lang="fr-FR" i="1">
                            <a:latin typeface="Cambria Math" panose="02040503050406030204" pitchFamily="18" charset="0"/>
                          </a:rPr>
                          <m:t>,</m:t>
                        </m:r>
                        <m:sSub>
                          <m:sSubPr>
                            <m:ctrlPr>
                              <a:rPr lang="fr-FR" b="1" i="1">
                                <a:latin typeface="Cambria Math" panose="02040503050406030204" pitchFamily="18" charset="0"/>
                              </a:rPr>
                            </m:ctrlPr>
                          </m:sSubPr>
                          <m:e>
                            <m:r>
                              <a:rPr lang="fr-FR" b="1">
                                <a:latin typeface="Cambria Math" panose="02040503050406030204" pitchFamily="18" charset="0"/>
                              </a:rPr>
                              <m:t>𝐩</m:t>
                            </m:r>
                          </m:e>
                          <m:sub>
                            <m:r>
                              <a:rPr lang="fr-FR" b="1">
                                <a:latin typeface="Cambria Math" panose="02040503050406030204" pitchFamily="18" charset="0"/>
                              </a:rPr>
                              <m:t>𝟏</m:t>
                            </m:r>
                          </m:sub>
                        </m:sSub>
                        <m:r>
                          <a:rPr lang="fr-FR" i="1">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𝑡</m:t>
                            </m:r>
                          </m:e>
                          <m:sub>
                            <m:r>
                              <a:rPr lang="fr-FR" i="1">
                                <a:latin typeface="Cambria Math" panose="02040503050406030204" pitchFamily="18" charset="0"/>
                              </a:rPr>
                              <m:t>1</m:t>
                            </m:r>
                          </m:sub>
                        </m:sSub>
                      </m:e>
                    </m:d>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𝜆</m:t>
                        </m:r>
                      </m:e>
                      <m:sub>
                        <m:r>
                          <a:rPr lang="fr-FR" b="0" i="1" smtClean="0">
                            <a:latin typeface="Cambria Math" panose="02040503050406030204" pitchFamily="18" charset="0"/>
                          </a:rPr>
                          <m:t>𝑤</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𝜅</m:t>
                        </m:r>
                      </m:e>
                      <m:sub>
                        <m:r>
                          <a:rPr lang="fr-FR" b="0" i="1" smtClean="0">
                            <a:latin typeface="Cambria Math" panose="02040503050406030204" pitchFamily="18" charset="0"/>
                          </a:rPr>
                          <m:t>𝑤</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𝜆</m:t>
                        </m:r>
                      </m:e>
                      <m:sub>
                        <m:r>
                          <a:rPr lang="fr-FR" b="0" i="1" smtClean="0">
                            <a:latin typeface="Cambria Math" panose="02040503050406030204" pitchFamily="18" charset="0"/>
                          </a:rPr>
                          <m:t>𝑠</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𝜅</m:t>
                        </m:r>
                      </m:e>
                      <m:sub>
                        <m:r>
                          <a:rPr lang="fr-FR" b="0" i="1" smtClean="0">
                            <a:latin typeface="Cambria Math" panose="02040503050406030204" pitchFamily="18" charset="0"/>
                          </a:rPr>
                          <m:t>𝑠</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𝜆</m:t>
                        </m:r>
                      </m:e>
                      <m:sub>
                        <m:r>
                          <a:rPr lang="fr-FR" b="0" i="1" smtClean="0">
                            <a:latin typeface="Cambria Math" panose="02040503050406030204" pitchFamily="18" charset="0"/>
                          </a:rPr>
                          <m:t>𝑒</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𝜅</m:t>
                        </m:r>
                      </m:e>
                      <m:sub>
                        <m:r>
                          <a:rPr lang="fr-FR" b="0" i="1" smtClean="0">
                            <a:latin typeface="Cambria Math" panose="02040503050406030204" pitchFamily="18" charset="0"/>
                          </a:rPr>
                          <m:t>𝑒</m:t>
                        </m:r>
                      </m:sub>
                    </m:sSub>
                  </m:oMath>
                </a14:m>
                <a:endParaRPr lang="en-US" dirty="0"/>
              </a:p>
            </p:txBody>
          </p:sp>
        </mc:Choice>
        <mc:Fallback xmlns="">
          <p:sp>
            <p:nvSpPr>
              <p:cNvPr id="3" name="Espace réservé du contenu 2">
                <a:extLst>
                  <a:ext uri="{FF2B5EF4-FFF2-40B4-BE49-F238E27FC236}">
                    <a16:creationId xmlns:a16="http://schemas.microsoft.com/office/drawing/2014/main" id="{831A3BA2-D235-4E27-9847-A713AEE425C3}"/>
                  </a:ext>
                </a:extLst>
              </p:cNvPr>
              <p:cNvSpPr>
                <a:spLocks noGrp="1" noRot="1" noChangeAspect="1" noMove="1" noResize="1" noEditPoints="1" noAdjustHandles="1" noChangeArrowheads="1" noChangeShapeType="1" noTextEdit="1"/>
              </p:cNvSpPr>
              <p:nvPr>
                <p:ph idx="1"/>
              </p:nvPr>
            </p:nvSpPr>
            <p:spPr>
              <a:xfrm>
                <a:off x="838200" y="1438031"/>
                <a:ext cx="10515600" cy="4510187"/>
              </a:xfrm>
              <a:blipFill>
                <a:blip r:embed="rId9"/>
                <a:stretch>
                  <a:fillRect l="-522" t="-1486"/>
                </a:stretch>
              </a:blipFill>
            </p:spPr>
            <p:txBody>
              <a:bodyPr/>
              <a:lstStyle/>
              <a:p>
                <a:r>
                  <a:rPr lang="fr-FR">
                    <a:noFill/>
                  </a:rPr>
                  <a:t> </a:t>
                </a:r>
              </a:p>
            </p:txBody>
          </p:sp>
        </mc:Fallback>
      </mc:AlternateContent>
      <p:sp>
        <p:nvSpPr>
          <p:cNvPr id="5" name="Espace réservé du numéro de diapositive 4">
            <a:extLst>
              <a:ext uri="{FF2B5EF4-FFF2-40B4-BE49-F238E27FC236}">
                <a16:creationId xmlns:a16="http://schemas.microsoft.com/office/drawing/2014/main" id="{5E37AA43-AE0E-4D80-BCBB-4EB42B452AC1}"/>
              </a:ext>
            </a:extLst>
          </p:cNvPr>
          <p:cNvSpPr>
            <a:spLocks noGrp="1"/>
          </p:cNvSpPr>
          <p:nvPr>
            <p:ph type="sldNum" sz="quarter" idx="12"/>
          </p:nvPr>
        </p:nvSpPr>
        <p:spPr>
          <a:xfrm>
            <a:off x="9753599" y="6411203"/>
            <a:ext cx="2259227" cy="304625"/>
          </a:xfrm>
        </p:spPr>
        <p:txBody>
          <a:bodyPr/>
          <a:lstStyle/>
          <a:p>
            <a:fld id="{7AD14076-261D-44E2-B486-4068BDBB861D}" type="slidenum">
              <a:rPr lang="en-US" smtClean="0"/>
              <a:pPr/>
              <a:t>15</a:t>
            </a:fld>
            <a:endParaRPr lang="en-US"/>
          </a:p>
        </p:txBody>
      </p:sp>
      <mc:AlternateContent xmlns:mc="http://schemas.openxmlformats.org/markup-compatibility/2006" xmlns:a14="http://schemas.microsoft.com/office/drawing/2010/main">
        <mc:Choice Requires="a14">
          <p:sp>
            <p:nvSpPr>
              <p:cNvPr id="422" name="ZoneTexte 421">
                <a:extLst>
                  <a:ext uri="{FF2B5EF4-FFF2-40B4-BE49-F238E27FC236}">
                    <a16:creationId xmlns:a16="http://schemas.microsoft.com/office/drawing/2014/main" id="{913C73FC-CD7E-4CF6-954E-A85DAB56855F}"/>
                  </a:ext>
                </a:extLst>
              </p:cNvPr>
              <p:cNvSpPr txBox="1"/>
              <p:nvPr/>
            </p:nvSpPr>
            <p:spPr>
              <a:xfrm>
                <a:off x="5455065" y="3457130"/>
                <a:ext cx="6900633" cy="509178"/>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sSub>
                        <m:sSubPr>
                          <m:ctrlPr>
                            <a:rPr lang="fr-FR" sz="2400" i="1" smtClean="0">
                              <a:latin typeface="Cambria Math" panose="02040503050406030204" pitchFamily="18" charset="0"/>
                            </a:rPr>
                          </m:ctrlPr>
                        </m:sSubPr>
                        <m:e>
                          <m:r>
                            <a:rPr lang="fr-FR" sz="2400" b="0" i="1" smtClean="0">
                              <a:latin typeface="Cambria Math" panose="02040503050406030204" pitchFamily="18" charset="0"/>
                            </a:rPr>
                            <m:t>𝜅</m:t>
                          </m:r>
                        </m:e>
                        <m:sub>
                          <m:r>
                            <a:rPr lang="fr-FR" sz="2400" b="0" i="1" smtClean="0">
                              <a:latin typeface="Cambria Math" panose="02040503050406030204" pitchFamily="18" charset="0"/>
                            </a:rPr>
                            <m:t>𝑤</m:t>
                          </m:r>
                        </m:sub>
                      </m:sSub>
                      <m:d>
                        <m:dPr>
                          <m:ctrlPr>
                            <a:rPr lang="fr-FR" sz="2400" b="1" i="1" smtClean="0">
                              <a:latin typeface="Cambria Math" panose="02040503050406030204" pitchFamily="18" charset="0"/>
                            </a:rPr>
                          </m:ctrlPr>
                        </m:dPr>
                        <m:e>
                          <m:sSub>
                            <m:sSubPr>
                              <m:ctrlPr>
                                <a:rPr lang="fr-FR" sz="2400" b="1" i="1" smtClean="0">
                                  <a:latin typeface="Cambria Math" panose="02040503050406030204" pitchFamily="18" charset="0"/>
                                </a:rPr>
                              </m:ctrlPr>
                            </m:sSubPr>
                            <m:e>
                              <m:r>
                                <a:rPr lang="fr-FR" sz="2400" b="1" i="0" smtClean="0">
                                  <a:latin typeface="Cambria Math" panose="02040503050406030204" pitchFamily="18" charset="0"/>
                                </a:rPr>
                                <m:t>𝐩</m:t>
                              </m:r>
                            </m:e>
                            <m:sub>
                              <m:r>
                                <a:rPr lang="fr-FR" sz="2400" b="1" i="0" smtClean="0">
                                  <a:latin typeface="Cambria Math" panose="02040503050406030204" pitchFamily="18" charset="0"/>
                                </a:rPr>
                                <m:t>𝟎</m:t>
                              </m:r>
                            </m:sub>
                          </m:sSub>
                          <m:r>
                            <a:rPr lang="fr-FR" sz="2400" b="0" i="0" smtClean="0">
                              <a:latin typeface="Cambria Math" panose="02040503050406030204" pitchFamily="18" charset="0"/>
                            </a:rPr>
                            <m:t>,</m:t>
                          </m:r>
                          <m:sSub>
                            <m:sSubPr>
                              <m:ctrlPr>
                                <a:rPr lang="fr-FR" sz="2400" b="0" i="1" smtClean="0">
                                  <a:latin typeface="Cambria Math" panose="02040503050406030204" pitchFamily="18" charset="0"/>
                                </a:rPr>
                              </m:ctrlPr>
                            </m:sSubPr>
                            <m:e>
                              <m:r>
                                <m:rPr>
                                  <m:sty m:val="p"/>
                                </m:rPr>
                                <a:rPr lang="fr-FR" sz="2400" b="0" i="0" smtClean="0">
                                  <a:latin typeface="Cambria Math" panose="02040503050406030204" pitchFamily="18" charset="0"/>
                                </a:rPr>
                                <m:t>t</m:t>
                              </m:r>
                            </m:e>
                            <m:sub>
                              <m:r>
                                <a:rPr lang="fr-FR" sz="2400" b="0" i="0" smtClean="0">
                                  <a:latin typeface="Cambria Math" panose="02040503050406030204" pitchFamily="18" charset="0"/>
                                </a:rPr>
                                <m:t>0</m:t>
                              </m:r>
                            </m:sub>
                          </m:sSub>
                          <m:r>
                            <a:rPr lang="fr-FR" sz="2400" b="0" i="1" smtClean="0">
                              <a:latin typeface="Cambria Math" panose="02040503050406030204" pitchFamily="18" charset="0"/>
                            </a:rPr>
                            <m:t>,</m:t>
                          </m:r>
                          <m:r>
                            <a:rPr lang="fr-FR" sz="2400" b="1" i="1" smtClean="0">
                              <a:latin typeface="Cambria Math" panose="02040503050406030204" pitchFamily="18" charset="0"/>
                            </a:rPr>
                            <m:t> </m:t>
                          </m:r>
                          <m:sSub>
                            <m:sSubPr>
                              <m:ctrlPr>
                                <a:rPr lang="fr-FR" sz="2400" b="1" i="1" smtClean="0">
                                  <a:latin typeface="Cambria Math" panose="02040503050406030204" pitchFamily="18" charset="0"/>
                                </a:rPr>
                              </m:ctrlPr>
                            </m:sSubPr>
                            <m:e>
                              <m:r>
                                <a:rPr lang="fr-FR" sz="2400" b="1" i="0" smtClean="0">
                                  <a:latin typeface="Cambria Math" panose="02040503050406030204" pitchFamily="18" charset="0"/>
                                </a:rPr>
                                <m:t>𝐩</m:t>
                              </m:r>
                            </m:e>
                            <m:sub>
                              <m:r>
                                <a:rPr lang="fr-FR" sz="2400" b="1" i="0" smtClean="0">
                                  <a:latin typeface="Cambria Math" panose="02040503050406030204" pitchFamily="18" charset="0"/>
                                </a:rPr>
                                <m:t>𝟏</m:t>
                              </m:r>
                            </m:sub>
                          </m:sSub>
                          <m:r>
                            <a:rPr lang="fr-FR" sz="2400" b="0" i="0" smtClean="0">
                              <a:latin typeface="Cambria Math" panose="02040503050406030204" pitchFamily="18" charset="0"/>
                            </a:rPr>
                            <m:t>,</m:t>
                          </m:r>
                          <m:sSub>
                            <m:sSubPr>
                              <m:ctrlPr>
                                <a:rPr lang="fr-FR" sz="2400" b="0" i="1" smtClean="0">
                                  <a:latin typeface="Cambria Math" panose="02040503050406030204" pitchFamily="18" charset="0"/>
                                </a:rPr>
                              </m:ctrlPr>
                            </m:sSubPr>
                            <m:e>
                              <m:r>
                                <m:rPr>
                                  <m:sty m:val="p"/>
                                </m:rPr>
                                <a:rPr lang="fr-FR" sz="2400" b="0" i="0" smtClean="0">
                                  <a:latin typeface="Cambria Math" panose="02040503050406030204" pitchFamily="18" charset="0"/>
                                </a:rPr>
                                <m:t>t</m:t>
                              </m:r>
                            </m:e>
                            <m:sub>
                              <m:r>
                                <a:rPr lang="fr-FR" sz="2400" b="0" i="0" smtClean="0">
                                  <a:latin typeface="Cambria Math" panose="02040503050406030204" pitchFamily="18" charset="0"/>
                                </a:rPr>
                                <m:t>1</m:t>
                              </m:r>
                            </m:sub>
                          </m:sSub>
                        </m:e>
                      </m:d>
                      <m:r>
                        <a:rPr lang="fr-FR" sz="2400" b="1" i="1" smtClean="0">
                          <a:latin typeface="Cambria Math" panose="02040503050406030204" pitchFamily="18" charset="0"/>
                        </a:rPr>
                        <m:t>=</m:t>
                      </m:r>
                      <m:d>
                        <m:dPr>
                          <m:begChr m:val="‖"/>
                          <m:endChr m:val="‖"/>
                          <m:ctrlPr>
                            <a:rPr lang="fr-FR" sz="2400" b="1" i="1" smtClean="0">
                              <a:latin typeface="Cambria Math" panose="02040503050406030204" pitchFamily="18" charset="0"/>
                            </a:rPr>
                          </m:ctrlPr>
                        </m:dPr>
                        <m:e>
                          <m:sSub>
                            <m:sSubPr>
                              <m:ctrlPr>
                                <a:rPr lang="fr-FR" sz="2400" b="1" i="1" smtClean="0">
                                  <a:latin typeface="Cambria Math" panose="02040503050406030204" pitchFamily="18" charset="0"/>
                                </a:rPr>
                              </m:ctrlPr>
                            </m:sSubPr>
                            <m:e>
                              <m:r>
                                <a:rPr lang="fr-FR" sz="2400" b="1" i="0" smtClean="0">
                                  <a:latin typeface="Cambria Math" panose="02040503050406030204" pitchFamily="18" charset="0"/>
                                </a:rPr>
                                <m:t>𝐩</m:t>
                              </m:r>
                            </m:e>
                            <m:sub>
                              <m:r>
                                <a:rPr lang="fr-FR" sz="2400" b="1" i="0" smtClean="0">
                                  <a:latin typeface="Cambria Math" panose="02040503050406030204" pitchFamily="18" charset="0"/>
                                </a:rPr>
                                <m:t>𝟏</m:t>
                              </m:r>
                            </m:sub>
                          </m:sSub>
                          <m:r>
                            <a:rPr lang="fr-FR" sz="2400" b="0" i="1" smtClean="0">
                              <a:latin typeface="Cambria Math" panose="02040503050406030204" pitchFamily="18" charset="0"/>
                            </a:rPr>
                            <m:t>−</m:t>
                          </m:r>
                          <m:r>
                            <a:rPr lang="fr-FR" sz="2400" b="0" i="1" smtClean="0">
                              <a:latin typeface="Cambria Math" panose="02040503050406030204" pitchFamily="18" charset="0"/>
                            </a:rPr>
                            <m:t>𝛿</m:t>
                          </m:r>
                          <m:r>
                            <a:rPr lang="fr-FR" sz="2400" b="0" i="1" smtClean="0">
                              <a:latin typeface="Cambria Math" panose="02040503050406030204" pitchFamily="18" charset="0"/>
                            </a:rPr>
                            <m:t>𝑡</m:t>
                          </m:r>
                          <m:r>
                            <a:rPr lang="fr-FR" sz="2400" b="1" i="1" smtClean="0">
                              <a:latin typeface="Cambria Math" panose="02040503050406030204" pitchFamily="18" charset="0"/>
                            </a:rPr>
                            <m:t> </m:t>
                          </m:r>
                          <m:acc>
                            <m:accPr>
                              <m:chr m:val="⃗"/>
                              <m:ctrlPr>
                                <a:rPr lang="fr-FR" sz="2400" b="1" i="1" smtClean="0">
                                  <a:latin typeface="Cambria Math" panose="02040503050406030204" pitchFamily="18" charset="0"/>
                                </a:rPr>
                              </m:ctrlPr>
                            </m:accPr>
                            <m:e>
                              <m:r>
                                <a:rPr lang="fr-FR" sz="2400" b="1" i="0" smtClean="0">
                                  <a:latin typeface="Cambria Math" panose="02040503050406030204" pitchFamily="18" charset="0"/>
                                </a:rPr>
                                <m:t>𝐰</m:t>
                              </m:r>
                            </m:e>
                          </m:acc>
                        </m:e>
                      </m:d>
                      <m:r>
                        <a:rPr lang="fr-FR" sz="2400" b="1" i="1" smtClean="0">
                          <a:latin typeface="Cambria Math" panose="02040503050406030204" pitchFamily="18" charset="0"/>
                        </a:rPr>
                        <m:t>⋅</m:t>
                      </m:r>
                      <m:d>
                        <m:dPr>
                          <m:ctrlPr>
                            <a:rPr lang="fr-FR" sz="2400" i="1" smtClean="0">
                              <a:latin typeface="Cambria Math" panose="02040503050406030204" pitchFamily="18" charset="0"/>
                            </a:rPr>
                          </m:ctrlPr>
                        </m:dPr>
                        <m:e>
                          <m:r>
                            <a:rPr lang="fr-FR" sz="2400" b="0" i="1" smtClean="0">
                              <a:latin typeface="Cambria Math" panose="02040503050406030204" pitchFamily="18" charset="0"/>
                            </a:rPr>
                            <m:t>2−</m:t>
                          </m:r>
                          <m:r>
                            <a:rPr lang="fr-FR" sz="2400" b="0" i="1" smtClean="0">
                              <a:latin typeface="Cambria Math" panose="02040503050406030204" pitchFamily="18" charset="0"/>
                            </a:rPr>
                            <m:t>𝑐𝑜𝑠</m:t>
                          </m:r>
                          <m:d>
                            <m:dPr>
                              <m:ctrlPr>
                                <a:rPr lang="fr-FR" sz="2400" i="1" smtClean="0">
                                  <a:latin typeface="Cambria Math" panose="02040503050406030204" pitchFamily="18" charset="0"/>
                                </a:rPr>
                              </m:ctrlPr>
                            </m:dPr>
                            <m:e>
                              <m:r>
                                <a:rPr lang="fr-FR" sz="2400" b="0" i="1" smtClean="0">
                                  <a:latin typeface="Cambria Math" panose="02040503050406030204" pitchFamily="18" charset="0"/>
                                </a:rPr>
                                <m:t>𝜃</m:t>
                              </m:r>
                            </m:e>
                          </m:d>
                        </m:e>
                      </m:d>
                    </m:oMath>
                  </m:oMathPara>
                </a14:m>
                <a:endParaRPr lang="fr-FR" sz="2400" dirty="0"/>
              </a:p>
            </p:txBody>
          </p:sp>
        </mc:Choice>
        <mc:Fallback xmlns="">
          <p:sp>
            <p:nvSpPr>
              <p:cNvPr id="422" name="ZoneTexte 421">
                <a:extLst>
                  <a:ext uri="{FF2B5EF4-FFF2-40B4-BE49-F238E27FC236}">
                    <a16:creationId xmlns:a16="http://schemas.microsoft.com/office/drawing/2014/main" id="{913C73FC-CD7E-4CF6-954E-A85DAB56855F}"/>
                  </a:ext>
                </a:extLst>
              </p:cNvPr>
              <p:cNvSpPr txBox="1">
                <a:spLocks noRot="1" noChangeAspect="1" noMove="1" noResize="1" noEditPoints="1" noAdjustHandles="1" noChangeArrowheads="1" noChangeShapeType="1" noTextEdit="1"/>
              </p:cNvSpPr>
              <p:nvPr/>
            </p:nvSpPr>
            <p:spPr>
              <a:xfrm>
                <a:off x="5455065" y="3457130"/>
                <a:ext cx="6900633" cy="509178"/>
              </a:xfrm>
              <a:prstGeom prst="rect">
                <a:avLst/>
              </a:prstGeom>
              <a:blipFill>
                <a:blip r:embed="rId10"/>
                <a:stretch>
                  <a:fillRect/>
                </a:stretch>
              </a:blipFill>
            </p:spPr>
            <p:txBody>
              <a:bodyPr/>
              <a:lstStyle/>
              <a:p>
                <a:r>
                  <a:rPr lang="fr-FR">
                    <a:noFill/>
                  </a:rPr>
                  <a:t> </a:t>
                </a:r>
              </a:p>
            </p:txBody>
          </p:sp>
        </mc:Fallback>
      </mc:AlternateContent>
      <p:grpSp>
        <p:nvGrpSpPr>
          <p:cNvPr id="10" name="Groupe 9">
            <a:extLst>
              <a:ext uri="{FF2B5EF4-FFF2-40B4-BE49-F238E27FC236}">
                <a16:creationId xmlns:a16="http://schemas.microsoft.com/office/drawing/2014/main" id="{475E79E6-99C1-46DC-B027-3F56DEAA3655}"/>
              </a:ext>
            </a:extLst>
          </p:cNvPr>
          <p:cNvGrpSpPr/>
          <p:nvPr/>
        </p:nvGrpSpPr>
        <p:grpSpPr>
          <a:xfrm>
            <a:off x="4742140" y="4915558"/>
            <a:ext cx="6352707" cy="1079530"/>
            <a:chOff x="2882273" y="4732058"/>
            <a:chExt cx="8999104" cy="1900455"/>
          </a:xfrm>
        </p:grpSpPr>
        <p:grpSp>
          <p:nvGrpSpPr>
            <p:cNvPr id="593" name="Groupe 592">
              <a:extLst>
                <a:ext uri="{FF2B5EF4-FFF2-40B4-BE49-F238E27FC236}">
                  <a16:creationId xmlns:a16="http://schemas.microsoft.com/office/drawing/2014/main" id="{32F7022D-FA5E-4759-BB16-CB8138F3D3CD}"/>
                </a:ext>
              </a:extLst>
            </p:cNvPr>
            <p:cNvGrpSpPr/>
            <p:nvPr/>
          </p:nvGrpSpPr>
          <p:grpSpPr>
            <a:xfrm>
              <a:off x="4308211" y="4732058"/>
              <a:ext cx="6160047" cy="1900455"/>
              <a:chOff x="1868838" y="1038337"/>
              <a:chExt cx="6160047" cy="1900455"/>
            </a:xfrm>
          </p:grpSpPr>
          <p:sp>
            <p:nvSpPr>
              <p:cNvPr id="594" name="Forme libre 47">
                <a:extLst>
                  <a:ext uri="{FF2B5EF4-FFF2-40B4-BE49-F238E27FC236}">
                    <a16:creationId xmlns:a16="http://schemas.microsoft.com/office/drawing/2014/main" id="{AC59DE1B-2D2B-45A8-A777-8A3F350AC2C6}"/>
                  </a:ext>
                </a:extLst>
              </p:cNvPr>
              <p:cNvSpPr/>
              <p:nvPr/>
            </p:nvSpPr>
            <p:spPr>
              <a:xfrm>
                <a:off x="1868838" y="1906969"/>
                <a:ext cx="6160047" cy="1031823"/>
              </a:xfrm>
              <a:custGeom>
                <a:avLst/>
                <a:gdLst>
                  <a:gd name="connsiteX0" fmla="*/ 0 w 5388038"/>
                  <a:gd name="connsiteY0" fmla="*/ 1300561 h 1413494"/>
                  <a:gd name="connsiteX1" fmla="*/ 546454 w 5388038"/>
                  <a:gd name="connsiteY1" fmla="*/ 1220414 h 1413494"/>
                  <a:gd name="connsiteX2" fmla="*/ 812395 w 5388038"/>
                  <a:gd name="connsiteY2" fmla="*/ 1034620 h 1413494"/>
                  <a:gd name="connsiteX3" fmla="*/ 998190 w 5388038"/>
                  <a:gd name="connsiteY3" fmla="*/ 1056478 h 1413494"/>
                  <a:gd name="connsiteX4" fmla="*/ 1220414 w 5388038"/>
                  <a:gd name="connsiteY4" fmla="*/ 848825 h 1413494"/>
                  <a:gd name="connsiteX5" fmla="*/ 1351563 w 5388038"/>
                  <a:gd name="connsiteY5" fmla="*/ 557383 h 1413494"/>
                  <a:gd name="connsiteX6" fmla="*/ 1570145 w 5388038"/>
                  <a:gd name="connsiteY6" fmla="*/ 885255 h 1413494"/>
                  <a:gd name="connsiteX7" fmla="*/ 1704937 w 5388038"/>
                  <a:gd name="connsiteY7" fmla="*/ 983617 h 1413494"/>
                  <a:gd name="connsiteX8" fmla="*/ 1952663 w 5388038"/>
                  <a:gd name="connsiteY8" fmla="*/ 837896 h 1413494"/>
                  <a:gd name="connsiteX9" fmla="*/ 2131171 w 5388038"/>
                  <a:gd name="connsiteY9" fmla="*/ 1020047 h 1413494"/>
                  <a:gd name="connsiteX10" fmla="*/ 2375254 w 5388038"/>
                  <a:gd name="connsiteY10" fmla="*/ 1220414 h 1413494"/>
                  <a:gd name="connsiteX11" fmla="*/ 2794202 w 5388038"/>
                  <a:gd name="connsiteY11" fmla="*/ 1056478 h 1413494"/>
                  <a:gd name="connsiteX12" fmla="*/ 3005498 w 5388038"/>
                  <a:gd name="connsiteY12" fmla="*/ 1063764 h 1413494"/>
                  <a:gd name="connsiteX13" fmla="*/ 3136647 w 5388038"/>
                  <a:gd name="connsiteY13" fmla="*/ 990903 h 1413494"/>
                  <a:gd name="connsiteX14" fmla="*/ 3464520 w 5388038"/>
                  <a:gd name="connsiteY14" fmla="*/ 812395 h 1413494"/>
                  <a:gd name="connsiteX15" fmla="*/ 3577453 w 5388038"/>
                  <a:gd name="connsiteY15" fmla="*/ 586527 h 1413494"/>
                  <a:gd name="connsiteX16" fmla="*/ 3686744 w 5388038"/>
                  <a:gd name="connsiteY16" fmla="*/ 644816 h 1413494"/>
                  <a:gd name="connsiteX17" fmla="*/ 3803321 w 5388038"/>
                  <a:gd name="connsiteY17" fmla="*/ 306014 h 1413494"/>
                  <a:gd name="connsiteX18" fmla="*/ 3894397 w 5388038"/>
                  <a:gd name="connsiteY18" fmla="*/ 535525 h 1413494"/>
                  <a:gd name="connsiteX19" fmla="*/ 4072905 w 5388038"/>
                  <a:gd name="connsiteY19" fmla="*/ 0 h 1413494"/>
                  <a:gd name="connsiteX20" fmla="*/ 4244127 w 5388038"/>
                  <a:gd name="connsiteY20" fmla="*/ 400733 h 1413494"/>
                  <a:gd name="connsiteX21" fmla="*/ 4451780 w 5388038"/>
                  <a:gd name="connsiteY21" fmla="*/ 648459 h 1413494"/>
                  <a:gd name="connsiteX22" fmla="*/ 4644861 w 5388038"/>
                  <a:gd name="connsiteY22" fmla="*/ 615671 h 1413494"/>
                  <a:gd name="connsiteX23" fmla="*/ 4801511 w 5388038"/>
                  <a:gd name="connsiteY23" fmla="*/ 801466 h 1413494"/>
                  <a:gd name="connsiteX24" fmla="*/ 5180386 w 5388038"/>
                  <a:gd name="connsiteY24" fmla="*/ 786894 h 1413494"/>
                  <a:gd name="connsiteX25" fmla="*/ 5388038 w 5388038"/>
                  <a:gd name="connsiteY25" fmla="*/ 1096551 h 1413494"/>
                  <a:gd name="connsiteX26" fmla="*/ 3049214 w 5388038"/>
                  <a:gd name="connsiteY26" fmla="*/ 1413494 h 1413494"/>
                  <a:gd name="connsiteX27" fmla="*/ 298728 w 5388038"/>
                  <a:gd name="connsiteY27" fmla="*/ 1395279 h 1413494"/>
                  <a:gd name="connsiteX28" fmla="*/ 0 w 5388038"/>
                  <a:gd name="connsiteY28" fmla="*/ 1300561 h 1413494"/>
                  <a:gd name="connsiteX0" fmla="*/ 0 w 5388038"/>
                  <a:gd name="connsiteY0" fmla="*/ 1300561 h 1413494"/>
                  <a:gd name="connsiteX1" fmla="*/ 546454 w 5388038"/>
                  <a:gd name="connsiteY1" fmla="*/ 1220414 h 1413494"/>
                  <a:gd name="connsiteX2" fmla="*/ 812395 w 5388038"/>
                  <a:gd name="connsiteY2" fmla="*/ 1034620 h 1413494"/>
                  <a:gd name="connsiteX3" fmla="*/ 998190 w 5388038"/>
                  <a:gd name="connsiteY3" fmla="*/ 1056478 h 1413494"/>
                  <a:gd name="connsiteX4" fmla="*/ 1220414 w 5388038"/>
                  <a:gd name="connsiteY4" fmla="*/ 848825 h 1413494"/>
                  <a:gd name="connsiteX5" fmla="*/ 1351563 w 5388038"/>
                  <a:gd name="connsiteY5" fmla="*/ 557383 h 1413494"/>
                  <a:gd name="connsiteX6" fmla="*/ 1570145 w 5388038"/>
                  <a:gd name="connsiteY6" fmla="*/ 885255 h 1413494"/>
                  <a:gd name="connsiteX7" fmla="*/ 1704937 w 5388038"/>
                  <a:gd name="connsiteY7" fmla="*/ 983617 h 1413494"/>
                  <a:gd name="connsiteX8" fmla="*/ 1952663 w 5388038"/>
                  <a:gd name="connsiteY8" fmla="*/ 837896 h 1413494"/>
                  <a:gd name="connsiteX9" fmla="*/ 2131171 w 5388038"/>
                  <a:gd name="connsiteY9" fmla="*/ 1020047 h 1413494"/>
                  <a:gd name="connsiteX10" fmla="*/ 2375254 w 5388038"/>
                  <a:gd name="connsiteY10" fmla="*/ 1220414 h 1413494"/>
                  <a:gd name="connsiteX11" fmla="*/ 2794202 w 5388038"/>
                  <a:gd name="connsiteY11" fmla="*/ 1056478 h 1413494"/>
                  <a:gd name="connsiteX12" fmla="*/ 3005498 w 5388038"/>
                  <a:gd name="connsiteY12" fmla="*/ 1063764 h 1413494"/>
                  <a:gd name="connsiteX13" fmla="*/ 3136647 w 5388038"/>
                  <a:gd name="connsiteY13" fmla="*/ 990903 h 1413494"/>
                  <a:gd name="connsiteX14" fmla="*/ 3464520 w 5388038"/>
                  <a:gd name="connsiteY14" fmla="*/ 812395 h 1413494"/>
                  <a:gd name="connsiteX15" fmla="*/ 3577453 w 5388038"/>
                  <a:gd name="connsiteY15" fmla="*/ 586527 h 1413494"/>
                  <a:gd name="connsiteX16" fmla="*/ 3686744 w 5388038"/>
                  <a:gd name="connsiteY16" fmla="*/ 644816 h 1413494"/>
                  <a:gd name="connsiteX17" fmla="*/ 3803321 w 5388038"/>
                  <a:gd name="connsiteY17" fmla="*/ 306014 h 1413494"/>
                  <a:gd name="connsiteX18" fmla="*/ 3894397 w 5388038"/>
                  <a:gd name="connsiteY18" fmla="*/ 535525 h 1413494"/>
                  <a:gd name="connsiteX19" fmla="*/ 4072905 w 5388038"/>
                  <a:gd name="connsiteY19" fmla="*/ 0 h 1413494"/>
                  <a:gd name="connsiteX20" fmla="*/ 4244127 w 5388038"/>
                  <a:gd name="connsiteY20" fmla="*/ 400733 h 1413494"/>
                  <a:gd name="connsiteX21" fmla="*/ 4451780 w 5388038"/>
                  <a:gd name="connsiteY21" fmla="*/ 648459 h 1413494"/>
                  <a:gd name="connsiteX22" fmla="*/ 4644861 w 5388038"/>
                  <a:gd name="connsiteY22" fmla="*/ 615671 h 1413494"/>
                  <a:gd name="connsiteX23" fmla="*/ 4801511 w 5388038"/>
                  <a:gd name="connsiteY23" fmla="*/ 801466 h 1413494"/>
                  <a:gd name="connsiteX24" fmla="*/ 5180386 w 5388038"/>
                  <a:gd name="connsiteY24" fmla="*/ 786894 h 1413494"/>
                  <a:gd name="connsiteX25" fmla="*/ 5388038 w 5388038"/>
                  <a:gd name="connsiteY25" fmla="*/ 1096551 h 1413494"/>
                  <a:gd name="connsiteX26" fmla="*/ 5096512 w 5388038"/>
                  <a:gd name="connsiteY26" fmla="*/ 1369778 h 1413494"/>
                  <a:gd name="connsiteX27" fmla="*/ 3049214 w 5388038"/>
                  <a:gd name="connsiteY27" fmla="*/ 1413494 h 1413494"/>
                  <a:gd name="connsiteX28" fmla="*/ 298728 w 5388038"/>
                  <a:gd name="connsiteY28" fmla="*/ 1395279 h 1413494"/>
                  <a:gd name="connsiteX29" fmla="*/ 0 w 5388038"/>
                  <a:gd name="connsiteY29" fmla="*/ 1300561 h 1413494"/>
                  <a:gd name="connsiteX0" fmla="*/ 0 w 5388038"/>
                  <a:gd name="connsiteY0" fmla="*/ 1300561 h 1413494"/>
                  <a:gd name="connsiteX1" fmla="*/ 546454 w 5388038"/>
                  <a:gd name="connsiteY1" fmla="*/ 1220414 h 1413494"/>
                  <a:gd name="connsiteX2" fmla="*/ 812395 w 5388038"/>
                  <a:gd name="connsiteY2" fmla="*/ 1034620 h 1413494"/>
                  <a:gd name="connsiteX3" fmla="*/ 998190 w 5388038"/>
                  <a:gd name="connsiteY3" fmla="*/ 1056478 h 1413494"/>
                  <a:gd name="connsiteX4" fmla="*/ 1220414 w 5388038"/>
                  <a:gd name="connsiteY4" fmla="*/ 848825 h 1413494"/>
                  <a:gd name="connsiteX5" fmla="*/ 1351563 w 5388038"/>
                  <a:gd name="connsiteY5" fmla="*/ 557383 h 1413494"/>
                  <a:gd name="connsiteX6" fmla="*/ 1570145 w 5388038"/>
                  <a:gd name="connsiteY6" fmla="*/ 885255 h 1413494"/>
                  <a:gd name="connsiteX7" fmla="*/ 1704937 w 5388038"/>
                  <a:gd name="connsiteY7" fmla="*/ 983617 h 1413494"/>
                  <a:gd name="connsiteX8" fmla="*/ 1952663 w 5388038"/>
                  <a:gd name="connsiteY8" fmla="*/ 837896 h 1413494"/>
                  <a:gd name="connsiteX9" fmla="*/ 2131171 w 5388038"/>
                  <a:gd name="connsiteY9" fmla="*/ 1020047 h 1413494"/>
                  <a:gd name="connsiteX10" fmla="*/ 2375254 w 5388038"/>
                  <a:gd name="connsiteY10" fmla="*/ 1220414 h 1413494"/>
                  <a:gd name="connsiteX11" fmla="*/ 2794202 w 5388038"/>
                  <a:gd name="connsiteY11" fmla="*/ 1056478 h 1413494"/>
                  <a:gd name="connsiteX12" fmla="*/ 3005498 w 5388038"/>
                  <a:gd name="connsiteY12" fmla="*/ 1063764 h 1413494"/>
                  <a:gd name="connsiteX13" fmla="*/ 3136647 w 5388038"/>
                  <a:gd name="connsiteY13" fmla="*/ 990903 h 1413494"/>
                  <a:gd name="connsiteX14" fmla="*/ 3464520 w 5388038"/>
                  <a:gd name="connsiteY14" fmla="*/ 812395 h 1413494"/>
                  <a:gd name="connsiteX15" fmla="*/ 3577453 w 5388038"/>
                  <a:gd name="connsiteY15" fmla="*/ 586527 h 1413494"/>
                  <a:gd name="connsiteX16" fmla="*/ 3686744 w 5388038"/>
                  <a:gd name="connsiteY16" fmla="*/ 644816 h 1413494"/>
                  <a:gd name="connsiteX17" fmla="*/ 3803321 w 5388038"/>
                  <a:gd name="connsiteY17" fmla="*/ 306014 h 1413494"/>
                  <a:gd name="connsiteX18" fmla="*/ 3894397 w 5388038"/>
                  <a:gd name="connsiteY18" fmla="*/ 535525 h 1413494"/>
                  <a:gd name="connsiteX19" fmla="*/ 4072905 w 5388038"/>
                  <a:gd name="connsiteY19" fmla="*/ 0 h 1413494"/>
                  <a:gd name="connsiteX20" fmla="*/ 4244127 w 5388038"/>
                  <a:gd name="connsiteY20" fmla="*/ 400733 h 1413494"/>
                  <a:gd name="connsiteX21" fmla="*/ 4451780 w 5388038"/>
                  <a:gd name="connsiteY21" fmla="*/ 648459 h 1413494"/>
                  <a:gd name="connsiteX22" fmla="*/ 4644861 w 5388038"/>
                  <a:gd name="connsiteY22" fmla="*/ 615671 h 1413494"/>
                  <a:gd name="connsiteX23" fmla="*/ 4801511 w 5388038"/>
                  <a:gd name="connsiteY23" fmla="*/ 801466 h 1413494"/>
                  <a:gd name="connsiteX24" fmla="*/ 5180386 w 5388038"/>
                  <a:gd name="connsiteY24" fmla="*/ 786894 h 1413494"/>
                  <a:gd name="connsiteX25" fmla="*/ 5388038 w 5388038"/>
                  <a:gd name="connsiteY25" fmla="*/ 1096551 h 1413494"/>
                  <a:gd name="connsiteX26" fmla="*/ 5096512 w 5388038"/>
                  <a:gd name="connsiteY26" fmla="*/ 1369778 h 1413494"/>
                  <a:gd name="connsiteX27" fmla="*/ 3049214 w 5388038"/>
                  <a:gd name="connsiteY27" fmla="*/ 1413494 h 1413494"/>
                  <a:gd name="connsiteX28" fmla="*/ 298728 w 5388038"/>
                  <a:gd name="connsiteY28" fmla="*/ 1395279 h 1413494"/>
                  <a:gd name="connsiteX29" fmla="*/ 0 w 5388038"/>
                  <a:gd name="connsiteY29" fmla="*/ 1300561 h 1413494"/>
                  <a:gd name="connsiteX0" fmla="*/ 0 w 5388038"/>
                  <a:gd name="connsiteY0" fmla="*/ 1300561 h 1419549"/>
                  <a:gd name="connsiteX1" fmla="*/ 546454 w 5388038"/>
                  <a:gd name="connsiteY1" fmla="*/ 1220414 h 1419549"/>
                  <a:gd name="connsiteX2" fmla="*/ 812395 w 5388038"/>
                  <a:gd name="connsiteY2" fmla="*/ 1034620 h 1419549"/>
                  <a:gd name="connsiteX3" fmla="*/ 998190 w 5388038"/>
                  <a:gd name="connsiteY3" fmla="*/ 1056478 h 1419549"/>
                  <a:gd name="connsiteX4" fmla="*/ 1220414 w 5388038"/>
                  <a:gd name="connsiteY4" fmla="*/ 848825 h 1419549"/>
                  <a:gd name="connsiteX5" fmla="*/ 1351563 w 5388038"/>
                  <a:gd name="connsiteY5" fmla="*/ 557383 h 1419549"/>
                  <a:gd name="connsiteX6" fmla="*/ 1570145 w 5388038"/>
                  <a:gd name="connsiteY6" fmla="*/ 885255 h 1419549"/>
                  <a:gd name="connsiteX7" fmla="*/ 1704937 w 5388038"/>
                  <a:gd name="connsiteY7" fmla="*/ 983617 h 1419549"/>
                  <a:gd name="connsiteX8" fmla="*/ 1952663 w 5388038"/>
                  <a:gd name="connsiteY8" fmla="*/ 837896 h 1419549"/>
                  <a:gd name="connsiteX9" fmla="*/ 2131171 w 5388038"/>
                  <a:gd name="connsiteY9" fmla="*/ 1020047 h 1419549"/>
                  <a:gd name="connsiteX10" fmla="*/ 2375254 w 5388038"/>
                  <a:gd name="connsiteY10" fmla="*/ 1220414 h 1419549"/>
                  <a:gd name="connsiteX11" fmla="*/ 2794202 w 5388038"/>
                  <a:gd name="connsiteY11" fmla="*/ 1056478 h 1419549"/>
                  <a:gd name="connsiteX12" fmla="*/ 3005498 w 5388038"/>
                  <a:gd name="connsiteY12" fmla="*/ 1063764 h 1419549"/>
                  <a:gd name="connsiteX13" fmla="*/ 3136647 w 5388038"/>
                  <a:gd name="connsiteY13" fmla="*/ 990903 h 1419549"/>
                  <a:gd name="connsiteX14" fmla="*/ 3464520 w 5388038"/>
                  <a:gd name="connsiteY14" fmla="*/ 812395 h 1419549"/>
                  <a:gd name="connsiteX15" fmla="*/ 3577453 w 5388038"/>
                  <a:gd name="connsiteY15" fmla="*/ 586527 h 1419549"/>
                  <a:gd name="connsiteX16" fmla="*/ 3686744 w 5388038"/>
                  <a:gd name="connsiteY16" fmla="*/ 644816 h 1419549"/>
                  <a:gd name="connsiteX17" fmla="*/ 3803321 w 5388038"/>
                  <a:gd name="connsiteY17" fmla="*/ 306014 h 1419549"/>
                  <a:gd name="connsiteX18" fmla="*/ 3894397 w 5388038"/>
                  <a:gd name="connsiteY18" fmla="*/ 535525 h 1419549"/>
                  <a:gd name="connsiteX19" fmla="*/ 4072905 w 5388038"/>
                  <a:gd name="connsiteY19" fmla="*/ 0 h 1419549"/>
                  <a:gd name="connsiteX20" fmla="*/ 4244127 w 5388038"/>
                  <a:gd name="connsiteY20" fmla="*/ 400733 h 1419549"/>
                  <a:gd name="connsiteX21" fmla="*/ 4451780 w 5388038"/>
                  <a:gd name="connsiteY21" fmla="*/ 648459 h 1419549"/>
                  <a:gd name="connsiteX22" fmla="*/ 4644861 w 5388038"/>
                  <a:gd name="connsiteY22" fmla="*/ 615671 h 1419549"/>
                  <a:gd name="connsiteX23" fmla="*/ 4801511 w 5388038"/>
                  <a:gd name="connsiteY23" fmla="*/ 801466 h 1419549"/>
                  <a:gd name="connsiteX24" fmla="*/ 5180386 w 5388038"/>
                  <a:gd name="connsiteY24" fmla="*/ 786894 h 1419549"/>
                  <a:gd name="connsiteX25" fmla="*/ 5388038 w 5388038"/>
                  <a:gd name="connsiteY25" fmla="*/ 1096551 h 1419549"/>
                  <a:gd name="connsiteX26" fmla="*/ 5096512 w 5388038"/>
                  <a:gd name="connsiteY26" fmla="*/ 1369778 h 1419549"/>
                  <a:gd name="connsiteX27" fmla="*/ 3049214 w 5388038"/>
                  <a:gd name="connsiteY27" fmla="*/ 1413494 h 1419549"/>
                  <a:gd name="connsiteX28" fmla="*/ 298728 w 5388038"/>
                  <a:gd name="connsiteY28" fmla="*/ 1395279 h 1419549"/>
                  <a:gd name="connsiteX29" fmla="*/ 0 w 5388038"/>
                  <a:gd name="connsiteY29" fmla="*/ 1300561 h 1419549"/>
                  <a:gd name="connsiteX0" fmla="*/ 0 w 5388038"/>
                  <a:gd name="connsiteY0" fmla="*/ 1300561 h 1413494"/>
                  <a:gd name="connsiteX1" fmla="*/ 546454 w 5388038"/>
                  <a:gd name="connsiteY1" fmla="*/ 1220414 h 1413494"/>
                  <a:gd name="connsiteX2" fmla="*/ 812395 w 5388038"/>
                  <a:gd name="connsiteY2" fmla="*/ 1034620 h 1413494"/>
                  <a:gd name="connsiteX3" fmla="*/ 998190 w 5388038"/>
                  <a:gd name="connsiteY3" fmla="*/ 1056478 h 1413494"/>
                  <a:gd name="connsiteX4" fmla="*/ 1220414 w 5388038"/>
                  <a:gd name="connsiteY4" fmla="*/ 848825 h 1413494"/>
                  <a:gd name="connsiteX5" fmla="*/ 1351563 w 5388038"/>
                  <a:gd name="connsiteY5" fmla="*/ 557383 h 1413494"/>
                  <a:gd name="connsiteX6" fmla="*/ 1570145 w 5388038"/>
                  <a:gd name="connsiteY6" fmla="*/ 885255 h 1413494"/>
                  <a:gd name="connsiteX7" fmla="*/ 1704937 w 5388038"/>
                  <a:gd name="connsiteY7" fmla="*/ 983617 h 1413494"/>
                  <a:gd name="connsiteX8" fmla="*/ 1952663 w 5388038"/>
                  <a:gd name="connsiteY8" fmla="*/ 837896 h 1413494"/>
                  <a:gd name="connsiteX9" fmla="*/ 2131171 w 5388038"/>
                  <a:gd name="connsiteY9" fmla="*/ 1020047 h 1413494"/>
                  <a:gd name="connsiteX10" fmla="*/ 2375254 w 5388038"/>
                  <a:gd name="connsiteY10" fmla="*/ 1220414 h 1413494"/>
                  <a:gd name="connsiteX11" fmla="*/ 2794202 w 5388038"/>
                  <a:gd name="connsiteY11" fmla="*/ 1056478 h 1413494"/>
                  <a:gd name="connsiteX12" fmla="*/ 3005498 w 5388038"/>
                  <a:gd name="connsiteY12" fmla="*/ 1063764 h 1413494"/>
                  <a:gd name="connsiteX13" fmla="*/ 3136647 w 5388038"/>
                  <a:gd name="connsiteY13" fmla="*/ 990903 h 1413494"/>
                  <a:gd name="connsiteX14" fmla="*/ 3464520 w 5388038"/>
                  <a:gd name="connsiteY14" fmla="*/ 812395 h 1413494"/>
                  <a:gd name="connsiteX15" fmla="*/ 3577453 w 5388038"/>
                  <a:gd name="connsiteY15" fmla="*/ 586527 h 1413494"/>
                  <a:gd name="connsiteX16" fmla="*/ 3686744 w 5388038"/>
                  <a:gd name="connsiteY16" fmla="*/ 644816 h 1413494"/>
                  <a:gd name="connsiteX17" fmla="*/ 3803321 w 5388038"/>
                  <a:gd name="connsiteY17" fmla="*/ 306014 h 1413494"/>
                  <a:gd name="connsiteX18" fmla="*/ 3894397 w 5388038"/>
                  <a:gd name="connsiteY18" fmla="*/ 535525 h 1413494"/>
                  <a:gd name="connsiteX19" fmla="*/ 4072905 w 5388038"/>
                  <a:gd name="connsiteY19" fmla="*/ 0 h 1413494"/>
                  <a:gd name="connsiteX20" fmla="*/ 4244127 w 5388038"/>
                  <a:gd name="connsiteY20" fmla="*/ 400733 h 1413494"/>
                  <a:gd name="connsiteX21" fmla="*/ 4451780 w 5388038"/>
                  <a:gd name="connsiteY21" fmla="*/ 648459 h 1413494"/>
                  <a:gd name="connsiteX22" fmla="*/ 4644861 w 5388038"/>
                  <a:gd name="connsiteY22" fmla="*/ 615671 h 1413494"/>
                  <a:gd name="connsiteX23" fmla="*/ 4801511 w 5388038"/>
                  <a:gd name="connsiteY23" fmla="*/ 801466 h 1413494"/>
                  <a:gd name="connsiteX24" fmla="*/ 5180386 w 5388038"/>
                  <a:gd name="connsiteY24" fmla="*/ 786894 h 1413494"/>
                  <a:gd name="connsiteX25" fmla="*/ 5388038 w 5388038"/>
                  <a:gd name="connsiteY25" fmla="*/ 1096551 h 1413494"/>
                  <a:gd name="connsiteX26" fmla="*/ 5096512 w 5388038"/>
                  <a:gd name="connsiteY26" fmla="*/ 1369778 h 1413494"/>
                  <a:gd name="connsiteX27" fmla="*/ 3049214 w 5388038"/>
                  <a:gd name="connsiteY27" fmla="*/ 1413494 h 1413494"/>
                  <a:gd name="connsiteX28" fmla="*/ 298728 w 5388038"/>
                  <a:gd name="connsiteY28" fmla="*/ 1395279 h 1413494"/>
                  <a:gd name="connsiteX29" fmla="*/ 0 w 5388038"/>
                  <a:gd name="connsiteY29" fmla="*/ 1300561 h 1413494"/>
                  <a:gd name="connsiteX0" fmla="*/ 5096512 w 5388038"/>
                  <a:gd name="connsiteY0" fmla="*/ 1369778 h 1461218"/>
                  <a:gd name="connsiteX1" fmla="*/ 3049214 w 5388038"/>
                  <a:gd name="connsiteY1" fmla="*/ 1413494 h 1461218"/>
                  <a:gd name="connsiteX2" fmla="*/ 298728 w 5388038"/>
                  <a:gd name="connsiteY2" fmla="*/ 1395279 h 1461218"/>
                  <a:gd name="connsiteX3" fmla="*/ 0 w 5388038"/>
                  <a:gd name="connsiteY3" fmla="*/ 1300561 h 1461218"/>
                  <a:gd name="connsiteX4" fmla="*/ 546454 w 5388038"/>
                  <a:gd name="connsiteY4" fmla="*/ 1220414 h 1461218"/>
                  <a:gd name="connsiteX5" fmla="*/ 812395 w 5388038"/>
                  <a:gd name="connsiteY5" fmla="*/ 1034620 h 1461218"/>
                  <a:gd name="connsiteX6" fmla="*/ 998190 w 5388038"/>
                  <a:gd name="connsiteY6" fmla="*/ 1056478 h 1461218"/>
                  <a:gd name="connsiteX7" fmla="*/ 1220414 w 5388038"/>
                  <a:gd name="connsiteY7" fmla="*/ 848825 h 1461218"/>
                  <a:gd name="connsiteX8" fmla="*/ 1351563 w 5388038"/>
                  <a:gd name="connsiteY8" fmla="*/ 557383 h 1461218"/>
                  <a:gd name="connsiteX9" fmla="*/ 1570145 w 5388038"/>
                  <a:gd name="connsiteY9" fmla="*/ 885255 h 1461218"/>
                  <a:gd name="connsiteX10" fmla="*/ 1704937 w 5388038"/>
                  <a:gd name="connsiteY10" fmla="*/ 983617 h 1461218"/>
                  <a:gd name="connsiteX11" fmla="*/ 1952663 w 5388038"/>
                  <a:gd name="connsiteY11" fmla="*/ 837896 h 1461218"/>
                  <a:gd name="connsiteX12" fmla="*/ 2131171 w 5388038"/>
                  <a:gd name="connsiteY12" fmla="*/ 1020047 h 1461218"/>
                  <a:gd name="connsiteX13" fmla="*/ 2375254 w 5388038"/>
                  <a:gd name="connsiteY13" fmla="*/ 1220414 h 1461218"/>
                  <a:gd name="connsiteX14" fmla="*/ 2794202 w 5388038"/>
                  <a:gd name="connsiteY14" fmla="*/ 1056478 h 1461218"/>
                  <a:gd name="connsiteX15" fmla="*/ 3005498 w 5388038"/>
                  <a:gd name="connsiteY15" fmla="*/ 1063764 h 1461218"/>
                  <a:gd name="connsiteX16" fmla="*/ 3136647 w 5388038"/>
                  <a:gd name="connsiteY16" fmla="*/ 990903 h 1461218"/>
                  <a:gd name="connsiteX17" fmla="*/ 3464520 w 5388038"/>
                  <a:gd name="connsiteY17" fmla="*/ 812395 h 1461218"/>
                  <a:gd name="connsiteX18" fmla="*/ 3577453 w 5388038"/>
                  <a:gd name="connsiteY18" fmla="*/ 586527 h 1461218"/>
                  <a:gd name="connsiteX19" fmla="*/ 3686744 w 5388038"/>
                  <a:gd name="connsiteY19" fmla="*/ 644816 h 1461218"/>
                  <a:gd name="connsiteX20" fmla="*/ 3803321 w 5388038"/>
                  <a:gd name="connsiteY20" fmla="*/ 306014 h 1461218"/>
                  <a:gd name="connsiteX21" fmla="*/ 3894397 w 5388038"/>
                  <a:gd name="connsiteY21" fmla="*/ 535525 h 1461218"/>
                  <a:gd name="connsiteX22" fmla="*/ 4072905 w 5388038"/>
                  <a:gd name="connsiteY22" fmla="*/ 0 h 1461218"/>
                  <a:gd name="connsiteX23" fmla="*/ 4244127 w 5388038"/>
                  <a:gd name="connsiteY23" fmla="*/ 400733 h 1461218"/>
                  <a:gd name="connsiteX24" fmla="*/ 4451780 w 5388038"/>
                  <a:gd name="connsiteY24" fmla="*/ 648459 h 1461218"/>
                  <a:gd name="connsiteX25" fmla="*/ 4644861 w 5388038"/>
                  <a:gd name="connsiteY25" fmla="*/ 615671 h 1461218"/>
                  <a:gd name="connsiteX26" fmla="*/ 4801511 w 5388038"/>
                  <a:gd name="connsiteY26" fmla="*/ 801466 h 1461218"/>
                  <a:gd name="connsiteX27" fmla="*/ 5180386 w 5388038"/>
                  <a:gd name="connsiteY27" fmla="*/ 786894 h 1461218"/>
                  <a:gd name="connsiteX28" fmla="*/ 5388038 w 5388038"/>
                  <a:gd name="connsiteY28" fmla="*/ 1096551 h 1461218"/>
                  <a:gd name="connsiteX29" fmla="*/ 5187952 w 5388038"/>
                  <a:gd name="connsiteY29" fmla="*/ 1461218 h 1461218"/>
                  <a:gd name="connsiteX0" fmla="*/ 5096512 w 5388038"/>
                  <a:gd name="connsiteY0" fmla="*/ 1369778 h 1472147"/>
                  <a:gd name="connsiteX1" fmla="*/ 3049214 w 5388038"/>
                  <a:gd name="connsiteY1" fmla="*/ 1413494 h 1472147"/>
                  <a:gd name="connsiteX2" fmla="*/ 298728 w 5388038"/>
                  <a:gd name="connsiteY2" fmla="*/ 1395279 h 1472147"/>
                  <a:gd name="connsiteX3" fmla="*/ 0 w 5388038"/>
                  <a:gd name="connsiteY3" fmla="*/ 1300561 h 1472147"/>
                  <a:gd name="connsiteX4" fmla="*/ 546454 w 5388038"/>
                  <a:gd name="connsiteY4" fmla="*/ 1220414 h 1472147"/>
                  <a:gd name="connsiteX5" fmla="*/ 812395 w 5388038"/>
                  <a:gd name="connsiteY5" fmla="*/ 1034620 h 1472147"/>
                  <a:gd name="connsiteX6" fmla="*/ 998190 w 5388038"/>
                  <a:gd name="connsiteY6" fmla="*/ 1056478 h 1472147"/>
                  <a:gd name="connsiteX7" fmla="*/ 1220414 w 5388038"/>
                  <a:gd name="connsiteY7" fmla="*/ 848825 h 1472147"/>
                  <a:gd name="connsiteX8" fmla="*/ 1351563 w 5388038"/>
                  <a:gd name="connsiteY8" fmla="*/ 557383 h 1472147"/>
                  <a:gd name="connsiteX9" fmla="*/ 1570145 w 5388038"/>
                  <a:gd name="connsiteY9" fmla="*/ 885255 h 1472147"/>
                  <a:gd name="connsiteX10" fmla="*/ 1704937 w 5388038"/>
                  <a:gd name="connsiteY10" fmla="*/ 983617 h 1472147"/>
                  <a:gd name="connsiteX11" fmla="*/ 1952663 w 5388038"/>
                  <a:gd name="connsiteY11" fmla="*/ 837896 h 1472147"/>
                  <a:gd name="connsiteX12" fmla="*/ 2131171 w 5388038"/>
                  <a:gd name="connsiteY12" fmla="*/ 1020047 h 1472147"/>
                  <a:gd name="connsiteX13" fmla="*/ 2375254 w 5388038"/>
                  <a:gd name="connsiteY13" fmla="*/ 1220414 h 1472147"/>
                  <a:gd name="connsiteX14" fmla="*/ 2794202 w 5388038"/>
                  <a:gd name="connsiteY14" fmla="*/ 1056478 h 1472147"/>
                  <a:gd name="connsiteX15" fmla="*/ 3005498 w 5388038"/>
                  <a:gd name="connsiteY15" fmla="*/ 1063764 h 1472147"/>
                  <a:gd name="connsiteX16" fmla="*/ 3136647 w 5388038"/>
                  <a:gd name="connsiteY16" fmla="*/ 990903 h 1472147"/>
                  <a:gd name="connsiteX17" fmla="*/ 3464520 w 5388038"/>
                  <a:gd name="connsiteY17" fmla="*/ 812395 h 1472147"/>
                  <a:gd name="connsiteX18" fmla="*/ 3577453 w 5388038"/>
                  <a:gd name="connsiteY18" fmla="*/ 586527 h 1472147"/>
                  <a:gd name="connsiteX19" fmla="*/ 3686744 w 5388038"/>
                  <a:gd name="connsiteY19" fmla="*/ 644816 h 1472147"/>
                  <a:gd name="connsiteX20" fmla="*/ 3803321 w 5388038"/>
                  <a:gd name="connsiteY20" fmla="*/ 306014 h 1472147"/>
                  <a:gd name="connsiteX21" fmla="*/ 3894397 w 5388038"/>
                  <a:gd name="connsiteY21" fmla="*/ 535525 h 1472147"/>
                  <a:gd name="connsiteX22" fmla="*/ 4072905 w 5388038"/>
                  <a:gd name="connsiteY22" fmla="*/ 0 h 1472147"/>
                  <a:gd name="connsiteX23" fmla="*/ 4244127 w 5388038"/>
                  <a:gd name="connsiteY23" fmla="*/ 400733 h 1472147"/>
                  <a:gd name="connsiteX24" fmla="*/ 4451780 w 5388038"/>
                  <a:gd name="connsiteY24" fmla="*/ 648459 h 1472147"/>
                  <a:gd name="connsiteX25" fmla="*/ 4644861 w 5388038"/>
                  <a:gd name="connsiteY25" fmla="*/ 615671 h 1472147"/>
                  <a:gd name="connsiteX26" fmla="*/ 4801511 w 5388038"/>
                  <a:gd name="connsiteY26" fmla="*/ 801466 h 1472147"/>
                  <a:gd name="connsiteX27" fmla="*/ 5180386 w 5388038"/>
                  <a:gd name="connsiteY27" fmla="*/ 786894 h 1472147"/>
                  <a:gd name="connsiteX28" fmla="*/ 5388038 w 5388038"/>
                  <a:gd name="connsiteY28" fmla="*/ 1096551 h 1472147"/>
                  <a:gd name="connsiteX29" fmla="*/ 5180666 w 5388038"/>
                  <a:gd name="connsiteY29" fmla="*/ 1472147 h 1472147"/>
                  <a:gd name="connsiteX0" fmla="*/ 5096512 w 5388038"/>
                  <a:gd name="connsiteY0" fmla="*/ 1369778 h 1413494"/>
                  <a:gd name="connsiteX1" fmla="*/ 3049214 w 5388038"/>
                  <a:gd name="connsiteY1" fmla="*/ 1413494 h 1413494"/>
                  <a:gd name="connsiteX2" fmla="*/ 298728 w 5388038"/>
                  <a:gd name="connsiteY2" fmla="*/ 1395279 h 1413494"/>
                  <a:gd name="connsiteX3" fmla="*/ 0 w 5388038"/>
                  <a:gd name="connsiteY3" fmla="*/ 1300561 h 1413494"/>
                  <a:gd name="connsiteX4" fmla="*/ 546454 w 5388038"/>
                  <a:gd name="connsiteY4" fmla="*/ 1220414 h 1413494"/>
                  <a:gd name="connsiteX5" fmla="*/ 812395 w 5388038"/>
                  <a:gd name="connsiteY5" fmla="*/ 1034620 h 1413494"/>
                  <a:gd name="connsiteX6" fmla="*/ 998190 w 5388038"/>
                  <a:gd name="connsiteY6" fmla="*/ 1056478 h 1413494"/>
                  <a:gd name="connsiteX7" fmla="*/ 1220414 w 5388038"/>
                  <a:gd name="connsiteY7" fmla="*/ 848825 h 1413494"/>
                  <a:gd name="connsiteX8" fmla="*/ 1351563 w 5388038"/>
                  <a:gd name="connsiteY8" fmla="*/ 557383 h 1413494"/>
                  <a:gd name="connsiteX9" fmla="*/ 1570145 w 5388038"/>
                  <a:gd name="connsiteY9" fmla="*/ 885255 h 1413494"/>
                  <a:gd name="connsiteX10" fmla="*/ 1704937 w 5388038"/>
                  <a:gd name="connsiteY10" fmla="*/ 983617 h 1413494"/>
                  <a:gd name="connsiteX11" fmla="*/ 1952663 w 5388038"/>
                  <a:gd name="connsiteY11" fmla="*/ 837896 h 1413494"/>
                  <a:gd name="connsiteX12" fmla="*/ 2131171 w 5388038"/>
                  <a:gd name="connsiteY12" fmla="*/ 1020047 h 1413494"/>
                  <a:gd name="connsiteX13" fmla="*/ 2375254 w 5388038"/>
                  <a:gd name="connsiteY13" fmla="*/ 1220414 h 1413494"/>
                  <a:gd name="connsiteX14" fmla="*/ 2794202 w 5388038"/>
                  <a:gd name="connsiteY14" fmla="*/ 1056478 h 1413494"/>
                  <a:gd name="connsiteX15" fmla="*/ 3005498 w 5388038"/>
                  <a:gd name="connsiteY15" fmla="*/ 1063764 h 1413494"/>
                  <a:gd name="connsiteX16" fmla="*/ 3136647 w 5388038"/>
                  <a:gd name="connsiteY16" fmla="*/ 990903 h 1413494"/>
                  <a:gd name="connsiteX17" fmla="*/ 3464520 w 5388038"/>
                  <a:gd name="connsiteY17" fmla="*/ 812395 h 1413494"/>
                  <a:gd name="connsiteX18" fmla="*/ 3577453 w 5388038"/>
                  <a:gd name="connsiteY18" fmla="*/ 586527 h 1413494"/>
                  <a:gd name="connsiteX19" fmla="*/ 3686744 w 5388038"/>
                  <a:gd name="connsiteY19" fmla="*/ 644816 h 1413494"/>
                  <a:gd name="connsiteX20" fmla="*/ 3803321 w 5388038"/>
                  <a:gd name="connsiteY20" fmla="*/ 306014 h 1413494"/>
                  <a:gd name="connsiteX21" fmla="*/ 3894397 w 5388038"/>
                  <a:gd name="connsiteY21" fmla="*/ 535525 h 1413494"/>
                  <a:gd name="connsiteX22" fmla="*/ 4072905 w 5388038"/>
                  <a:gd name="connsiteY22" fmla="*/ 0 h 1413494"/>
                  <a:gd name="connsiteX23" fmla="*/ 4244127 w 5388038"/>
                  <a:gd name="connsiteY23" fmla="*/ 400733 h 1413494"/>
                  <a:gd name="connsiteX24" fmla="*/ 4451780 w 5388038"/>
                  <a:gd name="connsiteY24" fmla="*/ 648459 h 1413494"/>
                  <a:gd name="connsiteX25" fmla="*/ 4644861 w 5388038"/>
                  <a:gd name="connsiteY25" fmla="*/ 615671 h 1413494"/>
                  <a:gd name="connsiteX26" fmla="*/ 4801511 w 5388038"/>
                  <a:gd name="connsiteY26" fmla="*/ 801466 h 1413494"/>
                  <a:gd name="connsiteX27" fmla="*/ 5180386 w 5388038"/>
                  <a:gd name="connsiteY27" fmla="*/ 786894 h 1413494"/>
                  <a:gd name="connsiteX28" fmla="*/ 5388038 w 5388038"/>
                  <a:gd name="connsiteY28" fmla="*/ 1096551 h 1413494"/>
                  <a:gd name="connsiteX0" fmla="*/ 5096512 w 5388038"/>
                  <a:gd name="connsiteY0" fmla="*/ 1369778 h 1413494"/>
                  <a:gd name="connsiteX1" fmla="*/ 3049214 w 5388038"/>
                  <a:gd name="connsiteY1" fmla="*/ 1413494 h 1413494"/>
                  <a:gd name="connsiteX2" fmla="*/ 0 w 5388038"/>
                  <a:gd name="connsiteY2" fmla="*/ 1300561 h 1413494"/>
                  <a:gd name="connsiteX3" fmla="*/ 546454 w 5388038"/>
                  <a:gd name="connsiteY3" fmla="*/ 1220414 h 1413494"/>
                  <a:gd name="connsiteX4" fmla="*/ 812395 w 5388038"/>
                  <a:gd name="connsiteY4" fmla="*/ 1034620 h 1413494"/>
                  <a:gd name="connsiteX5" fmla="*/ 998190 w 5388038"/>
                  <a:gd name="connsiteY5" fmla="*/ 1056478 h 1413494"/>
                  <a:gd name="connsiteX6" fmla="*/ 1220414 w 5388038"/>
                  <a:gd name="connsiteY6" fmla="*/ 848825 h 1413494"/>
                  <a:gd name="connsiteX7" fmla="*/ 1351563 w 5388038"/>
                  <a:gd name="connsiteY7" fmla="*/ 557383 h 1413494"/>
                  <a:gd name="connsiteX8" fmla="*/ 1570145 w 5388038"/>
                  <a:gd name="connsiteY8" fmla="*/ 885255 h 1413494"/>
                  <a:gd name="connsiteX9" fmla="*/ 1704937 w 5388038"/>
                  <a:gd name="connsiteY9" fmla="*/ 983617 h 1413494"/>
                  <a:gd name="connsiteX10" fmla="*/ 1952663 w 5388038"/>
                  <a:gd name="connsiteY10" fmla="*/ 837896 h 1413494"/>
                  <a:gd name="connsiteX11" fmla="*/ 2131171 w 5388038"/>
                  <a:gd name="connsiteY11" fmla="*/ 1020047 h 1413494"/>
                  <a:gd name="connsiteX12" fmla="*/ 2375254 w 5388038"/>
                  <a:gd name="connsiteY12" fmla="*/ 1220414 h 1413494"/>
                  <a:gd name="connsiteX13" fmla="*/ 2794202 w 5388038"/>
                  <a:gd name="connsiteY13" fmla="*/ 1056478 h 1413494"/>
                  <a:gd name="connsiteX14" fmla="*/ 3005498 w 5388038"/>
                  <a:gd name="connsiteY14" fmla="*/ 1063764 h 1413494"/>
                  <a:gd name="connsiteX15" fmla="*/ 3136647 w 5388038"/>
                  <a:gd name="connsiteY15" fmla="*/ 990903 h 1413494"/>
                  <a:gd name="connsiteX16" fmla="*/ 3464520 w 5388038"/>
                  <a:gd name="connsiteY16" fmla="*/ 812395 h 1413494"/>
                  <a:gd name="connsiteX17" fmla="*/ 3577453 w 5388038"/>
                  <a:gd name="connsiteY17" fmla="*/ 586527 h 1413494"/>
                  <a:gd name="connsiteX18" fmla="*/ 3686744 w 5388038"/>
                  <a:gd name="connsiteY18" fmla="*/ 644816 h 1413494"/>
                  <a:gd name="connsiteX19" fmla="*/ 3803321 w 5388038"/>
                  <a:gd name="connsiteY19" fmla="*/ 306014 h 1413494"/>
                  <a:gd name="connsiteX20" fmla="*/ 3894397 w 5388038"/>
                  <a:gd name="connsiteY20" fmla="*/ 535525 h 1413494"/>
                  <a:gd name="connsiteX21" fmla="*/ 4072905 w 5388038"/>
                  <a:gd name="connsiteY21" fmla="*/ 0 h 1413494"/>
                  <a:gd name="connsiteX22" fmla="*/ 4244127 w 5388038"/>
                  <a:gd name="connsiteY22" fmla="*/ 400733 h 1413494"/>
                  <a:gd name="connsiteX23" fmla="*/ 4451780 w 5388038"/>
                  <a:gd name="connsiteY23" fmla="*/ 648459 h 1413494"/>
                  <a:gd name="connsiteX24" fmla="*/ 4644861 w 5388038"/>
                  <a:gd name="connsiteY24" fmla="*/ 615671 h 1413494"/>
                  <a:gd name="connsiteX25" fmla="*/ 4801511 w 5388038"/>
                  <a:gd name="connsiteY25" fmla="*/ 801466 h 1413494"/>
                  <a:gd name="connsiteX26" fmla="*/ 5180386 w 5388038"/>
                  <a:gd name="connsiteY26" fmla="*/ 786894 h 1413494"/>
                  <a:gd name="connsiteX27" fmla="*/ 5388038 w 5388038"/>
                  <a:gd name="connsiteY27" fmla="*/ 1096551 h 1413494"/>
                  <a:gd name="connsiteX0" fmla="*/ 5096512 w 5388038"/>
                  <a:gd name="connsiteY0" fmla="*/ 1369778 h 1369778"/>
                  <a:gd name="connsiteX1" fmla="*/ 0 w 5388038"/>
                  <a:gd name="connsiteY1" fmla="*/ 1300561 h 1369778"/>
                  <a:gd name="connsiteX2" fmla="*/ 546454 w 5388038"/>
                  <a:gd name="connsiteY2" fmla="*/ 1220414 h 1369778"/>
                  <a:gd name="connsiteX3" fmla="*/ 812395 w 5388038"/>
                  <a:gd name="connsiteY3" fmla="*/ 1034620 h 1369778"/>
                  <a:gd name="connsiteX4" fmla="*/ 998190 w 5388038"/>
                  <a:gd name="connsiteY4" fmla="*/ 1056478 h 1369778"/>
                  <a:gd name="connsiteX5" fmla="*/ 1220414 w 5388038"/>
                  <a:gd name="connsiteY5" fmla="*/ 848825 h 1369778"/>
                  <a:gd name="connsiteX6" fmla="*/ 1351563 w 5388038"/>
                  <a:gd name="connsiteY6" fmla="*/ 557383 h 1369778"/>
                  <a:gd name="connsiteX7" fmla="*/ 1570145 w 5388038"/>
                  <a:gd name="connsiteY7" fmla="*/ 885255 h 1369778"/>
                  <a:gd name="connsiteX8" fmla="*/ 1704937 w 5388038"/>
                  <a:gd name="connsiteY8" fmla="*/ 983617 h 1369778"/>
                  <a:gd name="connsiteX9" fmla="*/ 1952663 w 5388038"/>
                  <a:gd name="connsiteY9" fmla="*/ 837896 h 1369778"/>
                  <a:gd name="connsiteX10" fmla="*/ 2131171 w 5388038"/>
                  <a:gd name="connsiteY10" fmla="*/ 1020047 h 1369778"/>
                  <a:gd name="connsiteX11" fmla="*/ 2375254 w 5388038"/>
                  <a:gd name="connsiteY11" fmla="*/ 1220414 h 1369778"/>
                  <a:gd name="connsiteX12" fmla="*/ 2794202 w 5388038"/>
                  <a:gd name="connsiteY12" fmla="*/ 1056478 h 1369778"/>
                  <a:gd name="connsiteX13" fmla="*/ 3005498 w 5388038"/>
                  <a:gd name="connsiteY13" fmla="*/ 1063764 h 1369778"/>
                  <a:gd name="connsiteX14" fmla="*/ 3136647 w 5388038"/>
                  <a:gd name="connsiteY14" fmla="*/ 990903 h 1369778"/>
                  <a:gd name="connsiteX15" fmla="*/ 3464520 w 5388038"/>
                  <a:gd name="connsiteY15" fmla="*/ 812395 h 1369778"/>
                  <a:gd name="connsiteX16" fmla="*/ 3577453 w 5388038"/>
                  <a:gd name="connsiteY16" fmla="*/ 586527 h 1369778"/>
                  <a:gd name="connsiteX17" fmla="*/ 3686744 w 5388038"/>
                  <a:gd name="connsiteY17" fmla="*/ 644816 h 1369778"/>
                  <a:gd name="connsiteX18" fmla="*/ 3803321 w 5388038"/>
                  <a:gd name="connsiteY18" fmla="*/ 306014 h 1369778"/>
                  <a:gd name="connsiteX19" fmla="*/ 3894397 w 5388038"/>
                  <a:gd name="connsiteY19" fmla="*/ 535525 h 1369778"/>
                  <a:gd name="connsiteX20" fmla="*/ 4072905 w 5388038"/>
                  <a:gd name="connsiteY20" fmla="*/ 0 h 1369778"/>
                  <a:gd name="connsiteX21" fmla="*/ 4244127 w 5388038"/>
                  <a:gd name="connsiteY21" fmla="*/ 400733 h 1369778"/>
                  <a:gd name="connsiteX22" fmla="*/ 4451780 w 5388038"/>
                  <a:gd name="connsiteY22" fmla="*/ 648459 h 1369778"/>
                  <a:gd name="connsiteX23" fmla="*/ 4644861 w 5388038"/>
                  <a:gd name="connsiteY23" fmla="*/ 615671 h 1369778"/>
                  <a:gd name="connsiteX24" fmla="*/ 4801511 w 5388038"/>
                  <a:gd name="connsiteY24" fmla="*/ 801466 h 1369778"/>
                  <a:gd name="connsiteX25" fmla="*/ 5180386 w 5388038"/>
                  <a:gd name="connsiteY25" fmla="*/ 786894 h 1369778"/>
                  <a:gd name="connsiteX26" fmla="*/ 5388038 w 5388038"/>
                  <a:gd name="connsiteY26" fmla="*/ 1096551 h 1369778"/>
                  <a:gd name="connsiteX0" fmla="*/ 0 w 5388038"/>
                  <a:gd name="connsiteY0" fmla="*/ 1300561 h 1300561"/>
                  <a:gd name="connsiteX1" fmla="*/ 546454 w 5388038"/>
                  <a:gd name="connsiteY1" fmla="*/ 1220414 h 1300561"/>
                  <a:gd name="connsiteX2" fmla="*/ 812395 w 5388038"/>
                  <a:gd name="connsiteY2" fmla="*/ 1034620 h 1300561"/>
                  <a:gd name="connsiteX3" fmla="*/ 998190 w 5388038"/>
                  <a:gd name="connsiteY3" fmla="*/ 1056478 h 1300561"/>
                  <a:gd name="connsiteX4" fmla="*/ 1220414 w 5388038"/>
                  <a:gd name="connsiteY4" fmla="*/ 848825 h 1300561"/>
                  <a:gd name="connsiteX5" fmla="*/ 1351563 w 5388038"/>
                  <a:gd name="connsiteY5" fmla="*/ 557383 h 1300561"/>
                  <a:gd name="connsiteX6" fmla="*/ 1570145 w 5388038"/>
                  <a:gd name="connsiteY6" fmla="*/ 885255 h 1300561"/>
                  <a:gd name="connsiteX7" fmla="*/ 1704937 w 5388038"/>
                  <a:gd name="connsiteY7" fmla="*/ 983617 h 1300561"/>
                  <a:gd name="connsiteX8" fmla="*/ 1952663 w 5388038"/>
                  <a:gd name="connsiteY8" fmla="*/ 837896 h 1300561"/>
                  <a:gd name="connsiteX9" fmla="*/ 2131171 w 5388038"/>
                  <a:gd name="connsiteY9" fmla="*/ 1020047 h 1300561"/>
                  <a:gd name="connsiteX10" fmla="*/ 2375254 w 5388038"/>
                  <a:gd name="connsiteY10" fmla="*/ 1220414 h 1300561"/>
                  <a:gd name="connsiteX11" fmla="*/ 2794202 w 5388038"/>
                  <a:gd name="connsiteY11" fmla="*/ 1056478 h 1300561"/>
                  <a:gd name="connsiteX12" fmla="*/ 3005498 w 5388038"/>
                  <a:gd name="connsiteY12" fmla="*/ 1063764 h 1300561"/>
                  <a:gd name="connsiteX13" fmla="*/ 3136647 w 5388038"/>
                  <a:gd name="connsiteY13" fmla="*/ 990903 h 1300561"/>
                  <a:gd name="connsiteX14" fmla="*/ 3464520 w 5388038"/>
                  <a:gd name="connsiteY14" fmla="*/ 812395 h 1300561"/>
                  <a:gd name="connsiteX15" fmla="*/ 3577453 w 5388038"/>
                  <a:gd name="connsiteY15" fmla="*/ 586527 h 1300561"/>
                  <a:gd name="connsiteX16" fmla="*/ 3686744 w 5388038"/>
                  <a:gd name="connsiteY16" fmla="*/ 644816 h 1300561"/>
                  <a:gd name="connsiteX17" fmla="*/ 3803321 w 5388038"/>
                  <a:gd name="connsiteY17" fmla="*/ 306014 h 1300561"/>
                  <a:gd name="connsiteX18" fmla="*/ 3894397 w 5388038"/>
                  <a:gd name="connsiteY18" fmla="*/ 535525 h 1300561"/>
                  <a:gd name="connsiteX19" fmla="*/ 4072905 w 5388038"/>
                  <a:gd name="connsiteY19" fmla="*/ 0 h 1300561"/>
                  <a:gd name="connsiteX20" fmla="*/ 4244127 w 5388038"/>
                  <a:gd name="connsiteY20" fmla="*/ 400733 h 1300561"/>
                  <a:gd name="connsiteX21" fmla="*/ 4451780 w 5388038"/>
                  <a:gd name="connsiteY21" fmla="*/ 648459 h 1300561"/>
                  <a:gd name="connsiteX22" fmla="*/ 4644861 w 5388038"/>
                  <a:gd name="connsiteY22" fmla="*/ 615671 h 1300561"/>
                  <a:gd name="connsiteX23" fmla="*/ 4801511 w 5388038"/>
                  <a:gd name="connsiteY23" fmla="*/ 801466 h 1300561"/>
                  <a:gd name="connsiteX24" fmla="*/ 5180386 w 5388038"/>
                  <a:gd name="connsiteY24" fmla="*/ 786894 h 1300561"/>
                  <a:gd name="connsiteX25" fmla="*/ 5388038 w 5388038"/>
                  <a:gd name="connsiteY25" fmla="*/ 1096551 h 1300561"/>
                  <a:gd name="connsiteX0" fmla="*/ 0 w 5453612"/>
                  <a:gd name="connsiteY0" fmla="*/ 1300561 h 1300561"/>
                  <a:gd name="connsiteX1" fmla="*/ 546454 w 5453612"/>
                  <a:gd name="connsiteY1" fmla="*/ 1220414 h 1300561"/>
                  <a:gd name="connsiteX2" fmla="*/ 812395 w 5453612"/>
                  <a:gd name="connsiteY2" fmla="*/ 1034620 h 1300561"/>
                  <a:gd name="connsiteX3" fmla="*/ 998190 w 5453612"/>
                  <a:gd name="connsiteY3" fmla="*/ 1056478 h 1300561"/>
                  <a:gd name="connsiteX4" fmla="*/ 1220414 w 5453612"/>
                  <a:gd name="connsiteY4" fmla="*/ 848825 h 1300561"/>
                  <a:gd name="connsiteX5" fmla="*/ 1351563 w 5453612"/>
                  <a:gd name="connsiteY5" fmla="*/ 557383 h 1300561"/>
                  <a:gd name="connsiteX6" fmla="*/ 1570145 w 5453612"/>
                  <a:gd name="connsiteY6" fmla="*/ 885255 h 1300561"/>
                  <a:gd name="connsiteX7" fmla="*/ 1704937 w 5453612"/>
                  <a:gd name="connsiteY7" fmla="*/ 983617 h 1300561"/>
                  <a:gd name="connsiteX8" fmla="*/ 1952663 w 5453612"/>
                  <a:gd name="connsiteY8" fmla="*/ 837896 h 1300561"/>
                  <a:gd name="connsiteX9" fmla="*/ 2131171 w 5453612"/>
                  <a:gd name="connsiteY9" fmla="*/ 1020047 h 1300561"/>
                  <a:gd name="connsiteX10" fmla="*/ 2375254 w 5453612"/>
                  <a:gd name="connsiteY10" fmla="*/ 1220414 h 1300561"/>
                  <a:gd name="connsiteX11" fmla="*/ 2794202 w 5453612"/>
                  <a:gd name="connsiteY11" fmla="*/ 1056478 h 1300561"/>
                  <a:gd name="connsiteX12" fmla="*/ 3005498 w 5453612"/>
                  <a:gd name="connsiteY12" fmla="*/ 1063764 h 1300561"/>
                  <a:gd name="connsiteX13" fmla="*/ 3136647 w 5453612"/>
                  <a:gd name="connsiteY13" fmla="*/ 990903 h 1300561"/>
                  <a:gd name="connsiteX14" fmla="*/ 3464520 w 5453612"/>
                  <a:gd name="connsiteY14" fmla="*/ 812395 h 1300561"/>
                  <a:gd name="connsiteX15" fmla="*/ 3577453 w 5453612"/>
                  <a:gd name="connsiteY15" fmla="*/ 586527 h 1300561"/>
                  <a:gd name="connsiteX16" fmla="*/ 3686744 w 5453612"/>
                  <a:gd name="connsiteY16" fmla="*/ 644816 h 1300561"/>
                  <a:gd name="connsiteX17" fmla="*/ 3803321 w 5453612"/>
                  <a:gd name="connsiteY17" fmla="*/ 306014 h 1300561"/>
                  <a:gd name="connsiteX18" fmla="*/ 3894397 w 5453612"/>
                  <a:gd name="connsiteY18" fmla="*/ 535525 h 1300561"/>
                  <a:gd name="connsiteX19" fmla="*/ 4072905 w 5453612"/>
                  <a:gd name="connsiteY19" fmla="*/ 0 h 1300561"/>
                  <a:gd name="connsiteX20" fmla="*/ 4244127 w 5453612"/>
                  <a:gd name="connsiteY20" fmla="*/ 400733 h 1300561"/>
                  <a:gd name="connsiteX21" fmla="*/ 4451780 w 5453612"/>
                  <a:gd name="connsiteY21" fmla="*/ 648459 h 1300561"/>
                  <a:gd name="connsiteX22" fmla="*/ 4644861 w 5453612"/>
                  <a:gd name="connsiteY22" fmla="*/ 615671 h 1300561"/>
                  <a:gd name="connsiteX23" fmla="*/ 4801511 w 5453612"/>
                  <a:gd name="connsiteY23" fmla="*/ 801466 h 1300561"/>
                  <a:gd name="connsiteX24" fmla="*/ 5180386 w 5453612"/>
                  <a:gd name="connsiteY24" fmla="*/ 786894 h 1300561"/>
                  <a:gd name="connsiteX25" fmla="*/ 5453612 w 5453612"/>
                  <a:gd name="connsiteY25" fmla="*/ 1285988 h 1300561"/>
                  <a:gd name="connsiteX0" fmla="*/ 0 w 5453612"/>
                  <a:gd name="connsiteY0" fmla="*/ 1300561 h 1300561"/>
                  <a:gd name="connsiteX1" fmla="*/ 546454 w 5453612"/>
                  <a:gd name="connsiteY1" fmla="*/ 1220414 h 1300561"/>
                  <a:gd name="connsiteX2" fmla="*/ 812395 w 5453612"/>
                  <a:gd name="connsiteY2" fmla="*/ 1034620 h 1300561"/>
                  <a:gd name="connsiteX3" fmla="*/ 998190 w 5453612"/>
                  <a:gd name="connsiteY3" fmla="*/ 1056478 h 1300561"/>
                  <a:gd name="connsiteX4" fmla="*/ 1220414 w 5453612"/>
                  <a:gd name="connsiteY4" fmla="*/ 848825 h 1300561"/>
                  <a:gd name="connsiteX5" fmla="*/ 1351563 w 5453612"/>
                  <a:gd name="connsiteY5" fmla="*/ 557383 h 1300561"/>
                  <a:gd name="connsiteX6" fmla="*/ 1570145 w 5453612"/>
                  <a:gd name="connsiteY6" fmla="*/ 885255 h 1300561"/>
                  <a:gd name="connsiteX7" fmla="*/ 1704937 w 5453612"/>
                  <a:gd name="connsiteY7" fmla="*/ 983617 h 1300561"/>
                  <a:gd name="connsiteX8" fmla="*/ 1952663 w 5453612"/>
                  <a:gd name="connsiteY8" fmla="*/ 837896 h 1300561"/>
                  <a:gd name="connsiteX9" fmla="*/ 2131171 w 5453612"/>
                  <a:gd name="connsiteY9" fmla="*/ 1020047 h 1300561"/>
                  <a:gd name="connsiteX10" fmla="*/ 2375254 w 5453612"/>
                  <a:gd name="connsiteY10" fmla="*/ 1220414 h 1300561"/>
                  <a:gd name="connsiteX11" fmla="*/ 2794202 w 5453612"/>
                  <a:gd name="connsiteY11" fmla="*/ 1056478 h 1300561"/>
                  <a:gd name="connsiteX12" fmla="*/ 3005498 w 5453612"/>
                  <a:gd name="connsiteY12" fmla="*/ 1063764 h 1300561"/>
                  <a:gd name="connsiteX13" fmla="*/ 3136647 w 5453612"/>
                  <a:gd name="connsiteY13" fmla="*/ 990903 h 1300561"/>
                  <a:gd name="connsiteX14" fmla="*/ 3464520 w 5453612"/>
                  <a:gd name="connsiteY14" fmla="*/ 812395 h 1300561"/>
                  <a:gd name="connsiteX15" fmla="*/ 3577453 w 5453612"/>
                  <a:gd name="connsiteY15" fmla="*/ 586527 h 1300561"/>
                  <a:gd name="connsiteX16" fmla="*/ 3686744 w 5453612"/>
                  <a:gd name="connsiteY16" fmla="*/ 644816 h 1300561"/>
                  <a:gd name="connsiteX17" fmla="*/ 3803321 w 5453612"/>
                  <a:gd name="connsiteY17" fmla="*/ 306014 h 1300561"/>
                  <a:gd name="connsiteX18" fmla="*/ 3894397 w 5453612"/>
                  <a:gd name="connsiteY18" fmla="*/ 535525 h 1300561"/>
                  <a:gd name="connsiteX19" fmla="*/ 4072905 w 5453612"/>
                  <a:gd name="connsiteY19" fmla="*/ 0 h 1300561"/>
                  <a:gd name="connsiteX20" fmla="*/ 4244127 w 5453612"/>
                  <a:gd name="connsiteY20" fmla="*/ 400733 h 1300561"/>
                  <a:gd name="connsiteX21" fmla="*/ 4451780 w 5453612"/>
                  <a:gd name="connsiteY21" fmla="*/ 648459 h 1300561"/>
                  <a:gd name="connsiteX22" fmla="*/ 4644861 w 5453612"/>
                  <a:gd name="connsiteY22" fmla="*/ 615671 h 1300561"/>
                  <a:gd name="connsiteX23" fmla="*/ 4801511 w 5453612"/>
                  <a:gd name="connsiteY23" fmla="*/ 801466 h 1300561"/>
                  <a:gd name="connsiteX24" fmla="*/ 5180386 w 5453612"/>
                  <a:gd name="connsiteY24" fmla="*/ 786894 h 1300561"/>
                  <a:gd name="connsiteX25" fmla="*/ 5453612 w 5453612"/>
                  <a:gd name="connsiteY25" fmla="*/ 124227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005498 w 5442683"/>
                  <a:gd name="connsiteY12" fmla="*/ 1063764 h 1300561"/>
                  <a:gd name="connsiteX13" fmla="*/ 3136647 w 5442683"/>
                  <a:gd name="connsiteY13" fmla="*/ 990903 h 1300561"/>
                  <a:gd name="connsiteX14" fmla="*/ 3464520 w 5442683"/>
                  <a:gd name="connsiteY14" fmla="*/ 812395 h 1300561"/>
                  <a:gd name="connsiteX15" fmla="*/ 3577453 w 5442683"/>
                  <a:gd name="connsiteY15" fmla="*/ 586527 h 1300561"/>
                  <a:gd name="connsiteX16" fmla="*/ 3686744 w 5442683"/>
                  <a:gd name="connsiteY16" fmla="*/ 644816 h 1300561"/>
                  <a:gd name="connsiteX17" fmla="*/ 3803321 w 5442683"/>
                  <a:gd name="connsiteY17" fmla="*/ 306014 h 1300561"/>
                  <a:gd name="connsiteX18" fmla="*/ 3894397 w 5442683"/>
                  <a:gd name="connsiteY18" fmla="*/ 535525 h 1300561"/>
                  <a:gd name="connsiteX19" fmla="*/ 4072905 w 5442683"/>
                  <a:gd name="connsiteY19" fmla="*/ 0 h 1300561"/>
                  <a:gd name="connsiteX20" fmla="*/ 4244127 w 5442683"/>
                  <a:gd name="connsiteY20" fmla="*/ 400733 h 1300561"/>
                  <a:gd name="connsiteX21" fmla="*/ 4451780 w 5442683"/>
                  <a:gd name="connsiteY21" fmla="*/ 648459 h 1300561"/>
                  <a:gd name="connsiteX22" fmla="*/ 4644861 w 5442683"/>
                  <a:gd name="connsiteY22" fmla="*/ 615671 h 1300561"/>
                  <a:gd name="connsiteX23" fmla="*/ 4801511 w 5442683"/>
                  <a:gd name="connsiteY23" fmla="*/ 801466 h 1300561"/>
                  <a:gd name="connsiteX24" fmla="*/ 5180386 w 5442683"/>
                  <a:gd name="connsiteY24" fmla="*/ 786894 h 1300561"/>
                  <a:gd name="connsiteX25" fmla="*/ 5442683 w 5442683"/>
                  <a:gd name="connsiteY25"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005498 w 5442683"/>
                  <a:gd name="connsiteY12" fmla="*/ 1063764 h 1300561"/>
                  <a:gd name="connsiteX13" fmla="*/ 3136647 w 5442683"/>
                  <a:gd name="connsiteY13" fmla="*/ 990903 h 1300561"/>
                  <a:gd name="connsiteX14" fmla="*/ 3464520 w 5442683"/>
                  <a:gd name="connsiteY14" fmla="*/ 812395 h 1300561"/>
                  <a:gd name="connsiteX15" fmla="*/ 3577453 w 5442683"/>
                  <a:gd name="connsiteY15" fmla="*/ 586527 h 1300561"/>
                  <a:gd name="connsiteX16" fmla="*/ 3686744 w 5442683"/>
                  <a:gd name="connsiteY16" fmla="*/ 644816 h 1300561"/>
                  <a:gd name="connsiteX17" fmla="*/ 3803321 w 5442683"/>
                  <a:gd name="connsiteY17" fmla="*/ 306014 h 1300561"/>
                  <a:gd name="connsiteX18" fmla="*/ 3894397 w 5442683"/>
                  <a:gd name="connsiteY18" fmla="*/ 535525 h 1300561"/>
                  <a:gd name="connsiteX19" fmla="*/ 4072905 w 5442683"/>
                  <a:gd name="connsiteY19" fmla="*/ 0 h 1300561"/>
                  <a:gd name="connsiteX20" fmla="*/ 4244127 w 5442683"/>
                  <a:gd name="connsiteY20" fmla="*/ 400733 h 1300561"/>
                  <a:gd name="connsiteX21" fmla="*/ 4451780 w 5442683"/>
                  <a:gd name="connsiteY21" fmla="*/ 648459 h 1300561"/>
                  <a:gd name="connsiteX22" fmla="*/ 4644861 w 5442683"/>
                  <a:gd name="connsiteY22" fmla="*/ 615671 h 1300561"/>
                  <a:gd name="connsiteX23" fmla="*/ 4801511 w 5442683"/>
                  <a:gd name="connsiteY23" fmla="*/ 801466 h 1300561"/>
                  <a:gd name="connsiteX24" fmla="*/ 5180386 w 5442683"/>
                  <a:gd name="connsiteY24" fmla="*/ 786894 h 1300561"/>
                  <a:gd name="connsiteX25" fmla="*/ 5442683 w 5442683"/>
                  <a:gd name="connsiteY25"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005498 w 5442683"/>
                  <a:gd name="connsiteY12" fmla="*/ 1063764 h 1300561"/>
                  <a:gd name="connsiteX13" fmla="*/ 3136647 w 5442683"/>
                  <a:gd name="connsiteY13" fmla="*/ 990903 h 1300561"/>
                  <a:gd name="connsiteX14" fmla="*/ 3464520 w 5442683"/>
                  <a:gd name="connsiteY14" fmla="*/ 812395 h 1300561"/>
                  <a:gd name="connsiteX15" fmla="*/ 3577453 w 5442683"/>
                  <a:gd name="connsiteY15" fmla="*/ 586527 h 1300561"/>
                  <a:gd name="connsiteX16" fmla="*/ 3686744 w 5442683"/>
                  <a:gd name="connsiteY16" fmla="*/ 644816 h 1300561"/>
                  <a:gd name="connsiteX17" fmla="*/ 3803321 w 5442683"/>
                  <a:gd name="connsiteY17" fmla="*/ 306014 h 1300561"/>
                  <a:gd name="connsiteX18" fmla="*/ 3894397 w 5442683"/>
                  <a:gd name="connsiteY18" fmla="*/ 535525 h 1300561"/>
                  <a:gd name="connsiteX19" fmla="*/ 4072905 w 5442683"/>
                  <a:gd name="connsiteY19" fmla="*/ 0 h 1300561"/>
                  <a:gd name="connsiteX20" fmla="*/ 4244127 w 5442683"/>
                  <a:gd name="connsiteY20" fmla="*/ 400733 h 1300561"/>
                  <a:gd name="connsiteX21" fmla="*/ 4451780 w 5442683"/>
                  <a:gd name="connsiteY21" fmla="*/ 648459 h 1300561"/>
                  <a:gd name="connsiteX22" fmla="*/ 4644861 w 5442683"/>
                  <a:gd name="connsiteY22" fmla="*/ 615671 h 1300561"/>
                  <a:gd name="connsiteX23" fmla="*/ 4801511 w 5442683"/>
                  <a:gd name="connsiteY23" fmla="*/ 801466 h 1300561"/>
                  <a:gd name="connsiteX24" fmla="*/ 5180386 w 5442683"/>
                  <a:gd name="connsiteY24" fmla="*/ 786894 h 1300561"/>
                  <a:gd name="connsiteX25" fmla="*/ 5442683 w 5442683"/>
                  <a:gd name="connsiteY25"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005498 w 5442683"/>
                  <a:gd name="connsiteY12" fmla="*/ 1063764 h 1300561"/>
                  <a:gd name="connsiteX13" fmla="*/ 3136647 w 5442683"/>
                  <a:gd name="connsiteY13" fmla="*/ 990903 h 1300561"/>
                  <a:gd name="connsiteX14" fmla="*/ 3464520 w 5442683"/>
                  <a:gd name="connsiteY14" fmla="*/ 812395 h 1300561"/>
                  <a:gd name="connsiteX15" fmla="*/ 3577453 w 5442683"/>
                  <a:gd name="connsiteY15" fmla="*/ 586527 h 1300561"/>
                  <a:gd name="connsiteX16" fmla="*/ 3686744 w 5442683"/>
                  <a:gd name="connsiteY16" fmla="*/ 644816 h 1300561"/>
                  <a:gd name="connsiteX17" fmla="*/ 3803321 w 5442683"/>
                  <a:gd name="connsiteY17" fmla="*/ 306014 h 1300561"/>
                  <a:gd name="connsiteX18" fmla="*/ 3894397 w 5442683"/>
                  <a:gd name="connsiteY18" fmla="*/ 535525 h 1300561"/>
                  <a:gd name="connsiteX19" fmla="*/ 4072905 w 5442683"/>
                  <a:gd name="connsiteY19" fmla="*/ 0 h 1300561"/>
                  <a:gd name="connsiteX20" fmla="*/ 4244127 w 5442683"/>
                  <a:gd name="connsiteY20" fmla="*/ 400733 h 1300561"/>
                  <a:gd name="connsiteX21" fmla="*/ 4451780 w 5442683"/>
                  <a:gd name="connsiteY21" fmla="*/ 648459 h 1300561"/>
                  <a:gd name="connsiteX22" fmla="*/ 4644861 w 5442683"/>
                  <a:gd name="connsiteY22" fmla="*/ 615671 h 1300561"/>
                  <a:gd name="connsiteX23" fmla="*/ 4801511 w 5442683"/>
                  <a:gd name="connsiteY23" fmla="*/ 801466 h 1300561"/>
                  <a:gd name="connsiteX24" fmla="*/ 5180386 w 5442683"/>
                  <a:gd name="connsiteY24" fmla="*/ 786894 h 1300561"/>
                  <a:gd name="connsiteX25" fmla="*/ 5442683 w 5442683"/>
                  <a:gd name="connsiteY25"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005498 w 5442683"/>
                  <a:gd name="connsiteY12" fmla="*/ 1063764 h 1300561"/>
                  <a:gd name="connsiteX13" fmla="*/ 3136647 w 5442683"/>
                  <a:gd name="connsiteY13" fmla="*/ 990903 h 1300561"/>
                  <a:gd name="connsiteX14" fmla="*/ 3464520 w 5442683"/>
                  <a:gd name="connsiteY14" fmla="*/ 812395 h 1300561"/>
                  <a:gd name="connsiteX15" fmla="*/ 3577453 w 5442683"/>
                  <a:gd name="connsiteY15" fmla="*/ 586527 h 1300561"/>
                  <a:gd name="connsiteX16" fmla="*/ 3686744 w 5442683"/>
                  <a:gd name="connsiteY16" fmla="*/ 644816 h 1300561"/>
                  <a:gd name="connsiteX17" fmla="*/ 3803321 w 5442683"/>
                  <a:gd name="connsiteY17" fmla="*/ 306014 h 1300561"/>
                  <a:gd name="connsiteX18" fmla="*/ 3894397 w 5442683"/>
                  <a:gd name="connsiteY18" fmla="*/ 535525 h 1300561"/>
                  <a:gd name="connsiteX19" fmla="*/ 4072905 w 5442683"/>
                  <a:gd name="connsiteY19" fmla="*/ 0 h 1300561"/>
                  <a:gd name="connsiteX20" fmla="*/ 4244127 w 5442683"/>
                  <a:gd name="connsiteY20" fmla="*/ 400733 h 1300561"/>
                  <a:gd name="connsiteX21" fmla="*/ 4451780 w 5442683"/>
                  <a:gd name="connsiteY21" fmla="*/ 648459 h 1300561"/>
                  <a:gd name="connsiteX22" fmla="*/ 4644861 w 5442683"/>
                  <a:gd name="connsiteY22" fmla="*/ 615671 h 1300561"/>
                  <a:gd name="connsiteX23" fmla="*/ 4801511 w 5442683"/>
                  <a:gd name="connsiteY23" fmla="*/ 801466 h 1300561"/>
                  <a:gd name="connsiteX24" fmla="*/ 5180386 w 5442683"/>
                  <a:gd name="connsiteY24" fmla="*/ 786894 h 1300561"/>
                  <a:gd name="connsiteX25" fmla="*/ 5442683 w 5442683"/>
                  <a:gd name="connsiteY25"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005498 w 5442683"/>
                  <a:gd name="connsiteY12" fmla="*/ 1063764 h 1300561"/>
                  <a:gd name="connsiteX13" fmla="*/ 3136647 w 5442683"/>
                  <a:gd name="connsiteY13" fmla="*/ 990903 h 1300561"/>
                  <a:gd name="connsiteX14" fmla="*/ 3464520 w 5442683"/>
                  <a:gd name="connsiteY14" fmla="*/ 812395 h 1300561"/>
                  <a:gd name="connsiteX15" fmla="*/ 3577453 w 5442683"/>
                  <a:gd name="connsiteY15" fmla="*/ 586527 h 1300561"/>
                  <a:gd name="connsiteX16" fmla="*/ 3686744 w 5442683"/>
                  <a:gd name="connsiteY16" fmla="*/ 644816 h 1300561"/>
                  <a:gd name="connsiteX17" fmla="*/ 3803321 w 5442683"/>
                  <a:gd name="connsiteY17" fmla="*/ 306014 h 1300561"/>
                  <a:gd name="connsiteX18" fmla="*/ 3894397 w 5442683"/>
                  <a:gd name="connsiteY18" fmla="*/ 535525 h 1300561"/>
                  <a:gd name="connsiteX19" fmla="*/ 4072905 w 5442683"/>
                  <a:gd name="connsiteY19" fmla="*/ 0 h 1300561"/>
                  <a:gd name="connsiteX20" fmla="*/ 4244127 w 5442683"/>
                  <a:gd name="connsiteY20" fmla="*/ 400733 h 1300561"/>
                  <a:gd name="connsiteX21" fmla="*/ 4451780 w 5442683"/>
                  <a:gd name="connsiteY21" fmla="*/ 648459 h 1300561"/>
                  <a:gd name="connsiteX22" fmla="*/ 4644861 w 5442683"/>
                  <a:gd name="connsiteY22" fmla="*/ 615671 h 1300561"/>
                  <a:gd name="connsiteX23" fmla="*/ 4801511 w 5442683"/>
                  <a:gd name="connsiteY23" fmla="*/ 801466 h 1300561"/>
                  <a:gd name="connsiteX24" fmla="*/ 5180386 w 5442683"/>
                  <a:gd name="connsiteY24" fmla="*/ 786894 h 1300561"/>
                  <a:gd name="connsiteX25" fmla="*/ 5442683 w 5442683"/>
                  <a:gd name="connsiteY25"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005498 w 5442683"/>
                  <a:gd name="connsiteY12" fmla="*/ 1063764 h 1300561"/>
                  <a:gd name="connsiteX13" fmla="*/ 3136647 w 5442683"/>
                  <a:gd name="connsiteY13" fmla="*/ 990903 h 1300561"/>
                  <a:gd name="connsiteX14" fmla="*/ 3464520 w 5442683"/>
                  <a:gd name="connsiteY14" fmla="*/ 812395 h 1300561"/>
                  <a:gd name="connsiteX15" fmla="*/ 3577453 w 5442683"/>
                  <a:gd name="connsiteY15" fmla="*/ 586527 h 1300561"/>
                  <a:gd name="connsiteX16" fmla="*/ 3686744 w 5442683"/>
                  <a:gd name="connsiteY16" fmla="*/ 644816 h 1300561"/>
                  <a:gd name="connsiteX17" fmla="*/ 3803321 w 5442683"/>
                  <a:gd name="connsiteY17" fmla="*/ 306014 h 1300561"/>
                  <a:gd name="connsiteX18" fmla="*/ 3894397 w 5442683"/>
                  <a:gd name="connsiteY18" fmla="*/ 535525 h 1300561"/>
                  <a:gd name="connsiteX19" fmla="*/ 4072905 w 5442683"/>
                  <a:gd name="connsiteY19" fmla="*/ 0 h 1300561"/>
                  <a:gd name="connsiteX20" fmla="*/ 4244127 w 5442683"/>
                  <a:gd name="connsiteY20" fmla="*/ 400733 h 1300561"/>
                  <a:gd name="connsiteX21" fmla="*/ 4451780 w 5442683"/>
                  <a:gd name="connsiteY21" fmla="*/ 648459 h 1300561"/>
                  <a:gd name="connsiteX22" fmla="*/ 4644861 w 5442683"/>
                  <a:gd name="connsiteY22" fmla="*/ 615671 h 1300561"/>
                  <a:gd name="connsiteX23" fmla="*/ 4801511 w 5442683"/>
                  <a:gd name="connsiteY23" fmla="*/ 801466 h 1300561"/>
                  <a:gd name="connsiteX24" fmla="*/ 5180386 w 5442683"/>
                  <a:gd name="connsiteY24" fmla="*/ 786894 h 1300561"/>
                  <a:gd name="connsiteX25" fmla="*/ 5442683 w 5442683"/>
                  <a:gd name="connsiteY25"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005498 w 5442683"/>
                  <a:gd name="connsiteY12" fmla="*/ 1063764 h 1300561"/>
                  <a:gd name="connsiteX13" fmla="*/ 3136647 w 5442683"/>
                  <a:gd name="connsiteY13" fmla="*/ 990903 h 1300561"/>
                  <a:gd name="connsiteX14" fmla="*/ 3464520 w 5442683"/>
                  <a:gd name="connsiteY14" fmla="*/ 812395 h 1300561"/>
                  <a:gd name="connsiteX15" fmla="*/ 3577453 w 5442683"/>
                  <a:gd name="connsiteY15" fmla="*/ 586527 h 1300561"/>
                  <a:gd name="connsiteX16" fmla="*/ 3686744 w 5442683"/>
                  <a:gd name="connsiteY16" fmla="*/ 644816 h 1300561"/>
                  <a:gd name="connsiteX17" fmla="*/ 3803321 w 5442683"/>
                  <a:gd name="connsiteY17" fmla="*/ 306014 h 1300561"/>
                  <a:gd name="connsiteX18" fmla="*/ 3894397 w 5442683"/>
                  <a:gd name="connsiteY18" fmla="*/ 535525 h 1300561"/>
                  <a:gd name="connsiteX19" fmla="*/ 4072905 w 5442683"/>
                  <a:gd name="connsiteY19" fmla="*/ 0 h 1300561"/>
                  <a:gd name="connsiteX20" fmla="*/ 4244127 w 5442683"/>
                  <a:gd name="connsiteY20" fmla="*/ 400733 h 1300561"/>
                  <a:gd name="connsiteX21" fmla="*/ 4451780 w 5442683"/>
                  <a:gd name="connsiteY21" fmla="*/ 648459 h 1300561"/>
                  <a:gd name="connsiteX22" fmla="*/ 4644861 w 5442683"/>
                  <a:gd name="connsiteY22" fmla="*/ 615671 h 1300561"/>
                  <a:gd name="connsiteX23" fmla="*/ 4801511 w 5442683"/>
                  <a:gd name="connsiteY23" fmla="*/ 801466 h 1300561"/>
                  <a:gd name="connsiteX24" fmla="*/ 5180386 w 5442683"/>
                  <a:gd name="connsiteY24" fmla="*/ 786894 h 1300561"/>
                  <a:gd name="connsiteX25" fmla="*/ 5442683 w 5442683"/>
                  <a:gd name="connsiteY25"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005498 w 5442683"/>
                  <a:gd name="connsiteY12" fmla="*/ 1063764 h 1300561"/>
                  <a:gd name="connsiteX13" fmla="*/ 3136647 w 5442683"/>
                  <a:gd name="connsiteY13" fmla="*/ 990903 h 1300561"/>
                  <a:gd name="connsiteX14" fmla="*/ 3464520 w 5442683"/>
                  <a:gd name="connsiteY14" fmla="*/ 812395 h 1300561"/>
                  <a:gd name="connsiteX15" fmla="*/ 3577453 w 5442683"/>
                  <a:gd name="connsiteY15" fmla="*/ 586527 h 1300561"/>
                  <a:gd name="connsiteX16" fmla="*/ 3686744 w 5442683"/>
                  <a:gd name="connsiteY16" fmla="*/ 644816 h 1300561"/>
                  <a:gd name="connsiteX17" fmla="*/ 3803321 w 5442683"/>
                  <a:gd name="connsiteY17" fmla="*/ 306014 h 1300561"/>
                  <a:gd name="connsiteX18" fmla="*/ 3894397 w 5442683"/>
                  <a:gd name="connsiteY18" fmla="*/ 535525 h 1300561"/>
                  <a:gd name="connsiteX19" fmla="*/ 4072905 w 5442683"/>
                  <a:gd name="connsiteY19" fmla="*/ 0 h 1300561"/>
                  <a:gd name="connsiteX20" fmla="*/ 4244127 w 5442683"/>
                  <a:gd name="connsiteY20" fmla="*/ 400733 h 1300561"/>
                  <a:gd name="connsiteX21" fmla="*/ 4451780 w 5442683"/>
                  <a:gd name="connsiteY21" fmla="*/ 648459 h 1300561"/>
                  <a:gd name="connsiteX22" fmla="*/ 4644861 w 5442683"/>
                  <a:gd name="connsiteY22" fmla="*/ 615671 h 1300561"/>
                  <a:gd name="connsiteX23" fmla="*/ 4801511 w 5442683"/>
                  <a:gd name="connsiteY23" fmla="*/ 801466 h 1300561"/>
                  <a:gd name="connsiteX24" fmla="*/ 5180386 w 5442683"/>
                  <a:gd name="connsiteY24" fmla="*/ 786894 h 1300561"/>
                  <a:gd name="connsiteX25" fmla="*/ 5442683 w 5442683"/>
                  <a:gd name="connsiteY25"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005498 w 5442683"/>
                  <a:gd name="connsiteY12" fmla="*/ 1063764 h 1300561"/>
                  <a:gd name="connsiteX13" fmla="*/ 3136647 w 5442683"/>
                  <a:gd name="connsiteY13" fmla="*/ 990903 h 1300561"/>
                  <a:gd name="connsiteX14" fmla="*/ 3464520 w 5442683"/>
                  <a:gd name="connsiteY14" fmla="*/ 812395 h 1300561"/>
                  <a:gd name="connsiteX15" fmla="*/ 3577453 w 5442683"/>
                  <a:gd name="connsiteY15" fmla="*/ 586527 h 1300561"/>
                  <a:gd name="connsiteX16" fmla="*/ 3686744 w 5442683"/>
                  <a:gd name="connsiteY16" fmla="*/ 644816 h 1300561"/>
                  <a:gd name="connsiteX17" fmla="*/ 3803321 w 5442683"/>
                  <a:gd name="connsiteY17" fmla="*/ 306014 h 1300561"/>
                  <a:gd name="connsiteX18" fmla="*/ 3894397 w 5442683"/>
                  <a:gd name="connsiteY18" fmla="*/ 535525 h 1300561"/>
                  <a:gd name="connsiteX19" fmla="*/ 4072905 w 5442683"/>
                  <a:gd name="connsiteY19" fmla="*/ 0 h 1300561"/>
                  <a:gd name="connsiteX20" fmla="*/ 4244127 w 5442683"/>
                  <a:gd name="connsiteY20" fmla="*/ 400733 h 1300561"/>
                  <a:gd name="connsiteX21" fmla="*/ 4451780 w 5442683"/>
                  <a:gd name="connsiteY21" fmla="*/ 648459 h 1300561"/>
                  <a:gd name="connsiteX22" fmla="*/ 4644861 w 5442683"/>
                  <a:gd name="connsiteY22" fmla="*/ 615671 h 1300561"/>
                  <a:gd name="connsiteX23" fmla="*/ 4801511 w 5442683"/>
                  <a:gd name="connsiteY23" fmla="*/ 801466 h 1300561"/>
                  <a:gd name="connsiteX24" fmla="*/ 5180386 w 5442683"/>
                  <a:gd name="connsiteY24" fmla="*/ 786894 h 1300561"/>
                  <a:gd name="connsiteX25" fmla="*/ 5442683 w 5442683"/>
                  <a:gd name="connsiteY25"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005498 w 5442683"/>
                  <a:gd name="connsiteY12" fmla="*/ 1063764 h 1300561"/>
                  <a:gd name="connsiteX13" fmla="*/ 3136647 w 5442683"/>
                  <a:gd name="connsiteY13" fmla="*/ 990903 h 1300561"/>
                  <a:gd name="connsiteX14" fmla="*/ 3464520 w 5442683"/>
                  <a:gd name="connsiteY14" fmla="*/ 812395 h 1300561"/>
                  <a:gd name="connsiteX15" fmla="*/ 3577453 w 5442683"/>
                  <a:gd name="connsiteY15" fmla="*/ 586527 h 1300561"/>
                  <a:gd name="connsiteX16" fmla="*/ 3686744 w 5442683"/>
                  <a:gd name="connsiteY16" fmla="*/ 644816 h 1300561"/>
                  <a:gd name="connsiteX17" fmla="*/ 3803321 w 5442683"/>
                  <a:gd name="connsiteY17" fmla="*/ 306014 h 1300561"/>
                  <a:gd name="connsiteX18" fmla="*/ 3894397 w 5442683"/>
                  <a:gd name="connsiteY18" fmla="*/ 535525 h 1300561"/>
                  <a:gd name="connsiteX19" fmla="*/ 4072905 w 5442683"/>
                  <a:gd name="connsiteY19" fmla="*/ 0 h 1300561"/>
                  <a:gd name="connsiteX20" fmla="*/ 4244127 w 5442683"/>
                  <a:gd name="connsiteY20" fmla="*/ 400733 h 1300561"/>
                  <a:gd name="connsiteX21" fmla="*/ 4451780 w 5442683"/>
                  <a:gd name="connsiteY21" fmla="*/ 648459 h 1300561"/>
                  <a:gd name="connsiteX22" fmla="*/ 4644861 w 5442683"/>
                  <a:gd name="connsiteY22" fmla="*/ 615671 h 1300561"/>
                  <a:gd name="connsiteX23" fmla="*/ 4801511 w 5442683"/>
                  <a:gd name="connsiteY23" fmla="*/ 801466 h 1300561"/>
                  <a:gd name="connsiteX24" fmla="*/ 5180386 w 5442683"/>
                  <a:gd name="connsiteY24" fmla="*/ 786894 h 1300561"/>
                  <a:gd name="connsiteX25" fmla="*/ 5442683 w 5442683"/>
                  <a:gd name="connsiteY25"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005498 w 5442683"/>
                  <a:gd name="connsiteY12" fmla="*/ 1063764 h 1300561"/>
                  <a:gd name="connsiteX13" fmla="*/ 3136647 w 5442683"/>
                  <a:gd name="connsiteY13" fmla="*/ 990903 h 1300561"/>
                  <a:gd name="connsiteX14" fmla="*/ 3464520 w 5442683"/>
                  <a:gd name="connsiteY14" fmla="*/ 812395 h 1300561"/>
                  <a:gd name="connsiteX15" fmla="*/ 3577453 w 5442683"/>
                  <a:gd name="connsiteY15" fmla="*/ 586527 h 1300561"/>
                  <a:gd name="connsiteX16" fmla="*/ 3686744 w 5442683"/>
                  <a:gd name="connsiteY16" fmla="*/ 644816 h 1300561"/>
                  <a:gd name="connsiteX17" fmla="*/ 3803321 w 5442683"/>
                  <a:gd name="connsiteY17" fmla="*/ 306014 h 1300561"/>
                  <a:gd name="connsiteX18" fmla="*/ 3894397 w 5442683"/>
                  <a:gd name="connsiteY18" fmla="*/ 535525 h 1300561"/>
                  <a:gd name="connsiteX19" fmla="*/ 4072905 w 5442683"/>
                  <a:gd name="connsiteY19" fmla="*/ 0 h 1300561"/>
                  <a:gd name="connsiteX20" fmla="*/ 4244127 w 5442683"/>
                  <a:gd name="connsiteY20" fmla="*/ 400733 h 1300561"/>
                  <a:gd name="connsiteX21" fmla="*/ 4451780 w 5442683"/>
                  <a:gd name="connsiteY21" fmla="*/ 648459 h 1300561"/>
                  <a:gd name="connsiteX22" fmla="*/ 4644861 w 5442683"/>
                  <a:gd name="connsiteY22" fmla="*/ 615671 h 1300561"/>
                  <a:gd name="connsiteX23" fmla="*/ 4801511 w 5442683"/>
                  <a:gd name="connsiteY23" fmla="*/ 801466 h 1300561"/>
                  <a:gd name="connsiteX24" fmla="*/ 5180386 w 5442683"/>
                  <a:gd name="connsiteY24" fmla="*/ 786894 h 1300561"/>
                  <a:gd name="connsiteX25" fmla="*/ 5442683 w 5442683"/>
                  <a:gd name="connsiteY25"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005498 w 5442683"/>
                  <a:gd name="connsiteY12" fmla="*/ 1063764 h 1300561"/>
                  <a:gd name="connsiteX13" fmla="*/ 3464520 w 5442683"/>
                  <a:gd name="connsiteY13" fmla="*/ 812395 h 1300561"/>
                  <a:gd name="connsiteX14" fmla="*/ 3577453 w 5442683"/>
                  <a:gd name="connsiteY14" fmla="*/ 586527 h 1300561"/>
                  <a:gd name="connsiteX15" fmla="*/ 3686744 w 5442683"/>
                  <a:gd name="connsiteY15" fmla="*/ 644816 h 1300561"/>
                  <a:gd name="connsiteX16" fmla="*/ 3803321 w 5442683"/>
                  <a:gd name="connsiteY16" fmla="*/ 306014 h 1300561"/>
                  <a:gd name="connsiteX17" fmla="*/ 3894397 w 5442683"/>
                  <a:gd name="connsiteY17" fmla="*/ 535525 h 1300561"/>
                  <a:gd name="connsiteX18" fmla="*/ 4072905 w 5442683"/>
                  <a:gd name="connsiteY18" fmla="*/ 0 h 1300561"/>
                  <a:gd name="connsiteX19" fmla="*/ 4244127 w 5442683"/>
                  <a:gd name="connsiteY19" fmla="*/ 400733 h 1300561"/>
                  <a:gd name="connsiteX20" fmla="*/ 4451780 w 5442683"/>
                  <a:gd name="connsiteY20" fmla="*/ 648459 h 1300561"/>
                  <a:gd name="connsiteX21" fmla="*/ 4644861 w 5442683"/>
                  <a:gd name="connsiteY21" fmla="*/ 615671 h 1300561"/>
                  <a:gd name="connsiteX22" fmla="*/ 4801511 w 5442683"/>
                  <a:gd name="connsiteY22" fmla="*/ 801466 h 1300561"/>
                  <a:gd name="connsiteX23" fmla="*/ 5180386 w 5442683"/>
                  <a:gd name="connsiteY23" fmla="*/ 786894 h 1300561"/>
                  <a:gd name="connsiteX24" fmla="*/ 5442683 w 5442683"/>
                  <a:gd name="connsiteY24"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005498 w 5442683"/>
                  <a:gd name="connsiteY12" fmla="*/ 1063764 h 1300561"/>
                  <a:gd name="connsiteX13" fmla="*/ 3464520 w 5442683"/>
                  <a:gd name="connsiteY13" fmla="*/ 812395 h 1300561"/>
                  <a:gd name="connsiteX14" fmla="*/ 3577453 w 5442683"/>
                  <a:gd name="connsiteY14" fmla="*/ 586527 h 1300561"/>
                  <a:gd name="connsiteX15" fmla="*/ 3686744 w 5442683"/>
                  <a:gd name="connsiteY15" fmla="*/ 644816 h 1300561"/>
                  <a:gd name="connsiteX16" fmla="*/ 3803321 w 5442683"/>
                  <a:gd name="connsiteY16" fmla="*/ 306014 h 1300561"/>
                  <a:gd name="connsiteX17" fmla="*/ 3894397 w 5442683"/>
                  <a:gd name="connsiteY17" fmla="*/ 535525 h 1300561"/>
                  <a:gd name="connsiteX18" fmla="*/ 4072905 w 5442683"/>
                  <a:gd name="connsiteY18" fmla="*/ 0 h 1300561"/>
                  <a:gd name="connsiteX19" fmla="*/ 4244127 w 5442683"/>
                  <a:gd name="connsiteY19" fmla="*/ 400733 h 1300561"/>
                  <a:gd name="connsiteX20" fmla="*/ 4451780 w 5442683"/>
                  <a:gd name="connsiteY20" fmla="*/ 648459 h 1300561"/>
                  <a:gd name="connsiteX21" fmla="*/ 4644861 w 5442683"/>
                  <a:gd name="connsiteY21" fmla="*/ 615671 h 1300561"/>
                  <a:gd name="connsiteX22" fmla="*/ 4801511 w 5442683"/>
                  <a:gd name="connsiteY22" fmla="*/ 801466 h 1300561"/>
                  <a:gd name="connsiteX23" fmla="*/ 5180386 w 5442683"/>
                  <a:gd name="connsiteY23" fmla="*/ 786894 h 1300561"/>
                  <a:gd name="connsiteX24" fmla="*/ 5442683 w 5442683"/>
                  <a:gd name="connsiteY24"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194936 w 5442683"/>
                  <a:gd name="connsiteY12" fmla="*/ 1020047 h 1300561"/>
                  <a:gd name="connsiteX13" fmla="*/ 3464520 w 5442683"/>
                  <a:gd name="connsiteY13" fmla="*/ 812395 h 1300561"/>
                  <a:gd name="connsiteX14" fmla="*/ 3577453 w 5442683"/>
                  <a:gd name="connsiteY14" fmla="*/ 586527 h 1300561"/>
                  <a:gd name="connsiteX15" fmla="*/ 3686744 w 5442683"/>
                  <a:gd name="connsiteY15" fmla="*/ 644816 h 1300561"/>
                  <a:gd name="connsiteX16" fmla="*/ 3803321 w 5442683"/>
                  <a:gd name="connsiteY16" fmla="*/ 306014 h 1300561"/>
                  <a:gd name="connsiteX17" fmla="*/ 3894397 w 5442683"/>
                  <a:gd name="connsiteY17" fmla="*/ 535525 h 1300561"/>
                  <a:gd name="connsiteX18" fmla="*/ 4072905 w 5442683"/>
                  <a:gd name="connsiteY18" fmla="*/ 0 h 1300561"/>
                  <a:gd name="connsiteX19" fmla="*/ 4244127 w 5442683"/>
                  <a:gd name="connsiteY19" fmla="*/ 400733 h 1300561"/>
                  <a:gd name="connsiteX20" fmla="*/ 4451780 w 5442683"/>
                  <a:gd name="connsiteY20" fmla="*/ 648459 h 1300561"/>
                  <a:gd name="connsiteX21" fmla="*/ 4644861 w 5442683"/>
                  <a:gd name="connsiteY21" fmla="*/ 615671 h 1300561"/>
                  <a:gd name="connsiteX22" fmla="*/ 4801511 w 5442683"/>
                  <a:gd name="connsiteY22" fmla="*/ 801466 h 1300561"/>
                  <a:gd name="connsiteX23" fmla="*/ 5180386 w 5442683"/>
                  <a:gd name="connsiteY23" fmla="*/ 786894 h 1300561"/>
                  <a:gd name="connsiteX24" fmla="*/ 5442683 w 5442683"/>
                  <a:gd name="connsiteY24"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194936 w 5442683"/>
                  <a:gd name="connsiteY12" fmla="*/ 1020047 h 1300561"/>
                  <a:gd name="connsiteX13" fmla="*/ 3464520 w 5442683"/>
                  <a:gd name="connsiteY13" fmla="*/ 812395 h 1300561"/>
                  <a:gd name="connsiteX14" fmla="*/ 3577453 w 5442683"/>
                  <a:gd name="connsiteY14" fmla="*/ 586527 h 1300561"/>
                  <a:gd name="connsiteX15" fmla="*/ 3686744 w 5442683"/>
                  <a:gd name="connsiteY15" fmla="*/ 644816 h 1300561"/>
                  <a:gd name="connsiteX16" fmla="*/ 3803321 w 5442683"/>
                  <a:gd name="connsiteY16" fmla="*/ 306014 h 1300561"/>
                  <a:gd name="connsiteX17" fmla="*/ 3894397 w 5442683"/>
                  <a:gd name="connsiteY17" fmla="*/ 535525 h 1300561"/>
                  <a:gd name="connsiteX18" fmla="*/ 4072905 w 5442683"/>
                  <a:gd name="connsiteY18" fmla="*/ 0 h 1300561"/>
                  <a:gd name="connsiteX19" fmla="*/ 4244127 w 5442683"/>
                  <a:gd name="connsiteY19" fmla="*/ 400733 h 1300561"/>
                  <a:gd name="connsiteX20" fmla="*/ 4451780 w 5442683"/>
                  <a:gd name="connsiteY20" fmla="*/ 648459 h 1300561"/>
                  <a:gd name="connsiteX21" fmla="*/ 4644861 w 5442683"/>
                  <a:gd name="connsiteY21" fmla="*/ 615671 h 1300561"/>
                  <a:gd name="connsiteX22" fmla="*/ 4801511 w 5442683"/>
                  <a:gd name="connsiteY22" fmla="*/ 801466 h 1300561"/>
                  <a:gd name="connsiteX23" fmla="*/ 5180386 w 5442683"/>
                  <a:gd name="connsiteY23" fmla="*/ 786894 h 1300561"/>
                  <a:gd name="connsiteX24" fmla="*/ 5442683 w 5442683"/>
                  <a:gd name="connsiteY24"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194936 w 5442683"/>
                  <a:gd name="connsiteY12" fmla="*/ 1020047 h 1300561"/>
                  <a:gd name="connsiteX13" fmla="*/ 3464520 w 5442683"/>
                  <a:gd name="connsiteY13" fmla="*/ 812395 h 1300561"/>
                  <a:gd name="connsiteX14" fmla="*/ 3577453 w 5442683"/>
                  <a:gd name="connsiteY14" fmla="*/ 586527 h 1300561"/>
                  <a:gd name="connsiteX15" fmla="*/ 3730461 w 5442683"/>
                  <a:gd name="connsiteY15" fmla="*/ 673960 h 1300561"/>
                  <a:gd name="connsiteX16" fmla="*/ 3803321 w 5442683"/>
                  <a:gd name="connsiteY16" fmla="*/ 306014 h 1300561"/>
                  <a:gd name="connsiteX17" fmla="*/ 3894397 w 5442683"/>
                  <a:gd name="connsiteY17" fmla="*/ 535525 h 1300561"/>
                  <a:gd name="connsiteX18" fmla="*/ 4072905 w 5442683"/>
                  <a:gd name="connsiteY18" fmla="*/ 0 h 1300561"/>
                  <a:gd name="connsiteX19" fmla="*/ 4244127 w 5442683"/>
                  <a:gd name="connsiteY19" fmla="*/ 400733 h 1300561"/>
                  <a:gd name="connsiteX20" fmla="*/ 4451780 w 5442683"/>
                  <a:gd name="connsiteY20" fmla="*/ 648459 h 1300561"/>
                  <a:gd name="connsiteX21" fmla="*/ 4644861 w 5442683"/>
                  <a:gd name="connsiteY21" fmla="*/ 615671 h 1300561"/>
                  <a:gd name="connsiteX22" fmla="*/ 4801511 w 5442683"/>
                  <a:gd name="connsiteY22" fmla="*/ 801466 h 1300561"/>
                  <a:gd name="connsiteX23" fmla="*/ 5180386 w 5442683"/>
                  <a:gd name="connsiteY23" fmla="*/ 786894 h 1300561"/>
                  <a:gd name="connsiteX24" fmla="*/ 5442683 w 5442683"/>
                  <a:gd name="connsiteY24"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194936 w 5442683"/>
                  <a:gd name="connsiteY12" fmla="*/ 1020047 h 1300561"/>
                  <a:gd name="connsiteX13" fmla="*/ 3464520 w 5442683"/>
                  <a:gd name="connsiteY13" fmla="*/ 812395 h 1300561"/>
                  <a:gd name="connsiteX14" fmla="*/ 3577453 w 5442683"/>
                  <a:gd name="connsiteY14" fmla="*/ 586527 h 1300561"/>
                  <a:gd name="connsiteX15" fmla="*/ 3730461 w 5442683"/>
                  <a:gd name="connsiteY15" fmla="*/ 673960 h 1300561"/>
                  <a:gd name="connsiteX16" fmla="*/ 3803321 w 5442683"/>
                  <a:gd name="connsiteY16" fmla="*/ 306014 h 1300561"/>
                  <a:gd name="connsiteX17" fmla="*/ 3894397 w 5442683"/>
                  <a:gd name="connsiteY17" fmla="*/ 535525 h 1300561"/>
                  <a:gd name="connsiteX18" fmla="*/ 4072905 w 5442683"/>
                  <a:gd name="connsiteY18" fmla="*/ 0 h 1300561"/>
                  <a:gd name="connsiteX19" fmla="*/ 4244127 w 5442683"/>
                  <a:gd name="connsiteY19" fmla="*/ 400733 h 1300561"/>
                  <a:gd name="connsiteX20" fmla="*/ 4451780 w 5442683"/>
                  <a:gd name="connsiteY20" fmla="*/ 648459 h 1300561"/>
                  <a:gd name="connsiteX21" fmla="*/ 4644861 w 5442683"/>
                  <a:gd name="connsiteY21" fmla="*/ 615671 h 1300561"/>
                  <a:gd name="connsiteX22" fmla="*/ 4801511 w 5442683"/>
                  <a:gd name="connsiteY22" fmla="*/ 801466 h 1300561"/>
                  <a:gd name="connsiteX23" fmla="*/ 5180386 w 5442683"/>
                  <a:gd name="connsiteY23" fmla="*/ 786894 h 1300561"/>
                  <a:gd name="connsiteX24" fmla="*/ 5442683 w 5442683"/>
                  <a:gd name="connsiteY24"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194936 w 5442683"/>
                  <a:gd name="connsiteY12" fmla="*/ 1020047 h 1300561"/>
                  <a:gd name="connsiteX13" fmla="*/ 3464520 w 5442683"/>
                  <a:gd name="connsiteY13" fmla="*/ 812395 h 1300561"/>
                  <a:gd name="connsiteX14" fmla="*/ 3577453 w 5442683"/>
                  <a:gd name="connsiteY14" fmla="*/ 586527 h 1300561"/>
                  <a:gd name="connsiteX15" fmla="*/ 3730461 w 5442683"/>
                  <a:gd name="connsiteY15" fmla="*/ 673960 h 1300561"/>
                  <a:gd name="connsiteX16" fmla="*/ 3803321 w 5442683"/>
                  <a:gd name="connsiteY16" fmla="*/ 306014 h 1300561"/>
                  <a:gd name="connsiteX17" fmla="*/ 3894397 w 5442683"/>
                  <a:gd name="connsiteY17" fmla="*/ 535525 h 1300561"/>
                  <a:gd name="connsiteX18" fmla="*/ 4072905 w 5442683"/>
                  <a:gd name="connsiteY18" fmla="*/ 0 h 1300561"/>
                  <a:gd name="connsiteX19" fmla="*/ 4244127 w 5442683"/>
                  <a:gd name="connsiteY19" fmla="*/ 400733 h 1300561"/>
                  <a:gd name="connsiteX20" fmla="*/ 4451780 w 5442683"/>
                  <a:gd name="connsiteY20" fmla="*/ 648459 h 1300561"/>
                  <a:gd name="connsiteX21" fmla="*/ 4644861 w 5442683"/>
                  <a:gd name="connsiteY21" fmla="*/ 615671 h 1300561"/>
                  <a:gd name="connsiteX22" fmla="*/ 4801511 w 5442683"/>
                  <a:gd name="connsiteY22" fmla="*/ 801466 h 1300561"/>
                  <a:gd name="connsiteX23" fmla="*/ 5180386 w 5442683"/>
                  <a:gd name="connsiteY23" fmla="*/ 786894 h 1300561"/>
                  <a:gd name="connsiteX24" fmla="*/ 5442683 w 5442683"/>
                  <a:gd name="connsiteY24"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194936 w 5442683"/>
                  <a:gd name="connsiteY12" fmla="*/ 1020047 h 1300561"/>
                  <a:gd name="connsiteX13" fmla="*/ 3464520 w 5442683"/>
                  <a:gd name="connsiteY13" fmla="*/ 812395 h 1300561"/>
                  <a:gd name="connsiteX14" fmla="*/ 3577453 w 5442683"/>
                  <a:gd name="connsiteY14" fmla="*/ 586527 h 1300561"/>
                  <a:gd name="connsiteX15" fmla="*/ 3730461 w 5442683"/>
                  <a:gd name="connsiteY15" fmla="*/ 673960 h 1300561"/>
                  <a:gd name="connsiteX16" fmla="*/ 3803321 w 5442683"/>
                  <a:gd name="connsiteY16" fmla="*/ 306014 h 1300561"/>
                  <a:gd name="connsiteX17" fmla="*/ 3894397 w 5442683"/>
                  <a:gd name="connsiteY17" fmla="*/ 535525 h 1300561"/>
                  <a:gd name="connsiteX18" fmla="*/ 4072905 w 5442683"/>
                  <a:gd name="connsiteY18" fmla="*/ 0 h 1300561"/>
                  <a:gd name="connsiteX19" fmla="*/ 4244127 w 5442683"/>
                  <a:gd name="connsiteY19" fmla="*/ 400733 h 1300561"/>
                  <a:gd name="connsiteX20" fmla="*/ 4451780 w 5442683"/>
                  <a:gd name="connsiteY20" fmla="*/ 648459 h 1300561"/>
                  <a:gd name="connsiteX21" fmla="*/ 4644861 w 5442683"/>
                  <a:gd name="connsiteY21" fmla="*/ 615671 h 1300561"/>
                  <a:gd name="connsiteX22" fmla="*/ 4801511 w 5442683"/>
                  <a:gd name="connsiteY22" fmla="*/ 801466 h 1300561"/>
                  <a:gd name="connsiteX23" fmla="*/ 5180386 w 5442683"/>
                  <a:gd name="connsiteY23" fmla="*/ 786894 h 1300561"/>
                  <a:gd name="connsiteX24" fmla="*/ 5442683 w 5442683"/>
                  <a:gd name="connsiteY24"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194936 w 5442683"/>
                  <a:gd name="connsiteY12" fmla="*/ 1020047 h 1300561"/>
                  <a:gd name="connsiteX13" fmla="*/ 3464520 w 5442683"/>
                  <a:gd name="connsiteY13" fmla="*/ 812395 h 1300561"/>
                  <a:gd name="connsiteX14" fmla="*/ 3577453 w 5442683"/>
                  <a:gd name="connsiteY14" fmla="*/ 586527 h 1300561"/>
                  <a:gd name="connsiteX15" fmla="*/ 3730461 w 5442683"/>
                  <a:gd name="connsiteY15" fmla="*/ 673960 h 1300561"/>
                  <a:gd name="connsiteX16" fmla="*/ 3803321 w 5442683"/>
                  <a:gd name="connsiteY16" fmla="*/ 306014 h 1300561"/>
                  <a:gd name="connsiteX17" fmla="*/ 3894397 w 5442683"/>
                  <a:gd name="connsiteY17" fmla="*/ 535525 h 1300561"/>
                  <a:gd name="connsiteX18" fmla="*/ 4072905 w 5442683"/>
                  <a:gd name="connsiteY18" fmla="*/ 0 h 1300561"/>
                  <a:gd name="connsiteX19" fmla="*/ 4244127 w 5442683"/>
                  <a:gd name="connsiteY19" fmla="*/ 400733 h 1300561"/>
                  <a:gd name="connsiteX20" fmla="*/ 4451780 w 5442683"/>
                  <a:gd name="connsiteY20" fmla="*/ 648459 h 1300561"/>
                  <a:gd name="connsiteX21" fmla="*/ 4644861 w 5442683"/>
                  <a:gd name="connsiteY21" fmla="*/ 615671 h 1300561"/>
                  <a:gd name="connsiteX22" fmla="*/ 4801511 w 5442683"/>
                  <a:gd name="connsiteY22" fmla="*/ 801466 h 1300561"/>
                  <a:gd name="connsiteX23" fmla="*/ 5180386 w 5442683"/>
                  <a:gd name="connsiteY23" fmla="*/ 786894 h 1300561"/>
                  <a:gd name="connsiteX24" fmla="*/ 5442683 w 5442683"/>
                  <a:gd name="connsiteY24"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194936 w 5442683"/>
                  <a:gd name="connsiteY12" fmla="*/ 1020047 h 1300561"/>
                  <a:gd name="connsiteX13" fmla="*/ 3464520 w 5442683"/>
                  <a:gd name="connsiteY13" fmla="*/ 812395 h 1300561"/>
                  <a:gd name="connsiteX14" fmla="*/ 3577453 w 5442683"/>
                  <a:gd name="connsiteY14" fmla="*/ 586527 h 1300561"/>
                  <a:gd name="connsiteX15" fmla="*/ 3730461 w 5442683"/>
                  <a:gd name="connsiteY15" fmla="*/ 673960 h 1300561"/>
                  <a:gd name="connsiteX16" fmla="*/ 3803321 w 5442683"/>
                  <a:gd name="connsiteY16" fmla="*/ 306014 h 1300561"/>
                  <a:gd name="connsiteX17" fmla="*/ 3894397 w 5442683"/>
                  <a:gd name="connsiteY17" fmla="*/ 535525 h 1300561"/>
                  <a:gd name="connsiteX18" fmla="*/ 4072905 w 5442683"/>
                  <a:gd name="connsiteY18" fmla="*/ 0 h 1300561"/>
                  <a:gd name="connsiteX19" fmla="*/ 4244127 w 5442683"/>
                  <a:gd name="connsiteY19" fmla="*/ 400733 h 1300561"/>
                  <a:gd name="connsiteX20" fmla="*/ 4451780 w 5442683"/>
                  <a:gd name="connsiteY20" fmla="*/ 648459 h 1300561"/>
                  <a:gd name="connsiteX21" fmla="*/ 4644861 w 5442683"/>
                  <a:gd name="connsiteY21" fmla="*/ 615671 h 1300561"/>
                  <a:gd name="connsiteX22" fmla="*/ 4801511 w 5442683"/>
                  <a:gd name="connsiteY22" fmla="*/ 801466 h 1300561"/>
                  <a:gd name="connsiteX23" fmla="*/ 5180386 w 5442683"/>
                  <a:gd name="connsiteY23" fmla="*/ 786894 h 1300561"/>
                  <a:gd name="connsiteX24" fmla="*/ 5442683 w 5442683"/>
                  <a:gd name="connsiteY24"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375254 w 5442683"/>
                  <a:gd name="connsiteY9" fmla="*/ 1220414 h 1300561"/>
                  <a:gd name="connsiteX10" fmla="*/ 2794202 w 5442683"/>
                  <a:gd name="connsiteY10" fmla="*/ 1056478 h 1300561"/>
                  <a:gd name="connsiteX11" fmla="*/ 3194936 w 5442683"/>
                  <a:gd name="connsiteY11" fmla="*/ 1020047 h 1300561"/>
                  <a:gd name="connsiteX12" fmla="*/ 3464520 w 5442683"/>
                  <a:gd name="connsiteY12" fmla="*/ 812395 h 1300561"/>
                  <a:gd name="connsiteX13" fmla="*/ 3577453 w 5442683"/>
                  <a:gd name="connsiteY13" fmla="*/ 586527 h 1300561"/>
                  <a:gd name="connsiteX14" fmla="*/ 3730461 w 5442683"/>
                  <a:gd name="connsiteY14" fmla="*/ 673960 h 1300561"/>
                  <a:gd name="connsiteX15" fmla="*/ 3803321 w 5442683"/>
                  <a:gd name="connsiteY15" fmla="*/ 306014 h 1300561"/>
                  <a:gd name="connsiteX16" fmla="*/ 3894397 w 5442683"/>
                  <a:gd name="connsiteY16" fmla="*/ 535525 h 1300561"/>
                  <a:gd name="connsiteX17" fmla="*/ 4072905 w 5442683"/>
                  <a:gd name="connsiteY17" fmla="*/ 0 h 1300561"/>
                  <a:gd name="connsiteX18" fmla="*/ 4244127 w 5442683"/>
                  <a:gd name="connsiteY18" fmla="*/ 400733 h 1300561"/>
                  <a:gd name="connsiteX19" fmla="*/ 4451780 w 5442683"/>
                  <a:gd name="connsiteY19" fmla="*/ 648459 h 1300561"/>
                  <a:gd name="connsiteX20" fmla="*/ 4644861 w 5442683"/>
                  <a:gd name="connsiteY20" fmla="*/ 615671 h 1300561"/>
                  <a:gd name="connsiteX21" fmla="*/ 4801511 w 5442683"/>
                  <a:gd name="connsiteY21" fmla="*/ 801466 h 1300561"/>
                  <a:gd name="connsiteX22" fmla="*/ 5180386 w 5442683"/>
                  <a:gd name="connsiteY22" fmla="*/ 786894 h 1300561"/>
                  <a:gd name="connsiteX23" fmla="*/ 5442683 w 5442683"/>
                  <a:gd name="connsiteY23"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327895 w 5442683"/>
                  <a:gd name="connsiteY9" fmla="*/ 1151197 h 1300561"/>
                  <a:gd name="connsiteX10" fmla="*/ 2794202 w 5442683"/>
                  <a:gd name="connsiteY10" fmla="*/ 1056478 h 1300561"/>
                  <a:gd name="connsiteX11" fmla="*/ 3194936 w 5442683"/>
                  <a:gd name="connsiteY11" fmla="*/ 1020047 h 1300561"/>
                  <a:gd name="connsiteX12" fmla="*/ 3464520 w 5442683"/>
                  <a:gd name="connsiteY12" fmla="*/ 812395 h 1300561"/>
                  <a:gd name="connsiteX13" fmla="*/ 3577453 w 5442683"/>
                  <a:gd name="connsiteY13" fmla="*/ 586527 h 1300561"/>
                  <a:gd name="connsiteX14" fmla="*/ 3730461 w 5442683"/>
                  <a:gd name="connsiteY14" fmla="*/ 673960 h 1300561"/>
                  <a:gd name="connsiteX15" fmla="*/ 3803321 w 5442683"/>
                  <a:gd name="connsiteY15" fmla="*/ 306014 h 1300561"/>
                  <a:gd name="connsiteX16" fmla="*/ 3894397 w 5442683"/>
                  <a:gd name="connsiteY16" fmla="*/ 535525 h 1300561"/>
                  <a:gd name="connsiteX17" fmla="*/ 4072905 w 5442683"/>
                  <a:gd name="connsiteY17" fmla="*/ 0 h 1300561"/>
                  <a:gd name="connsiteX18" fmla="*/ 4244127 w 5442683"/>
                  <a:gd name="connsiteY18" fmla="*/ 400733 h 1300561"/>
                  <a:gd name="connsiteX19" fmla="*/ 4451780 w 5442683"/>
                  <a:gd name="connsiteY19" fmla="*/ 648459 h 1300561"/>
                  <a:gd name="connsiteX20" fmla="*/ 4644861 w 5442683"/>
                  <a:gd name="connsiteY20" fmla="*/ 615671 h 1300561"/>
                  <a:gd name="connsiteX21" fmla="*/ 4801511 w 5442683"/>
                  <a:gd name="connsiteY21" fmla="*/ 801466 h 1300561"/>
                  <a:gd name="connsiteX22" fmla="*/ 5180386 w 5442683"/>
                  <a:gd name="connsiteY22" fmla="*/ 786894 h 1300561"/>
                  <a:gd name="connsiteX23" fmla="*/ 5442683 w 5442683"/>
                  <a:gd name="connsiteY23"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327895 w 5442683"/>
                  <a:gd name="connsiteY9" fmla="*/ 1151197 h 1300561"/>
                  <a:gd name="connsiteX10" fmla="*/ 2794202 w 5442683"/>
                  <a:gd name="connsiteY10" fmla="*/ 1056478 h 1300561"/>
                  <a:gd name="connsiteX11" fmla="*/ 3194936 w 5442683"/>
                  <a:gd name="connsiteY11" fmla="*/ 1020047 h 1300561"/>
                  <a:gd name="connsiteX12" fmla="*/ 3464520 w 5442683"/>
                  <a:gd name="connsiteY12" fmla="*/ 812395 h 1300561"/>
                  <a:gd name="connsiteX13" fmla="*/ 3577453 w 5442683"/>
                  <a:gd name="connsiteY13" fmla="*/ 586527 h 1300561"/>
                  <a:gd name="connsiteX14" fmla="*/ 3730461 w 5442683"/>
                  <a:gd name="connsiteY14" fmla="*/ 673960 h 1300561"/>
                  <a:gd name="connsiteX15" fmla="*/ 3803321 w 5442683"/>
                  <a:gd name="connsiteY15" fmla="*/ 306014 h 1300561"/>
                  <a:gd name="connsiteX16" fmla="*/ 3894397 w 5442683"/>
                  <a:gd name="connsiteY16" fmla="*/ 535525 h 1300561"/>
                  <a:gd name="connsiteX17" fmla="*/ 4072905 w 5442683"/>
                  <a:gd name="connsiteY17" fmla="*/ 0 h 1300561"/>
                  <a:gd name="connsiteX18" fmla="*/ 4244127 w 5442683"/>
                  <a:gd name="connsiteY18" fmla="*/ 400733 h 1300561"/>
                  <a:gd name="connsiteX19" fmla="*/ 4451780 w 5442683"/>
                  <a:gd name="connsiteY19" fmla="*/ 648459 h 1300561"/>
                  <a:gd name="connsiteX20" fmla="*/ 4644861 w 5442683"/>
                  <a:gd name="connsiteY20" fmla="*/ 615671 h 1300561"/>
                  <a:gd name="connsiteX21" fmla="*/ 4801511 w 5442683"/>
                  <a:gd name="connsiteY21" fmla="*/ 801466 h 1300561"/>
                  <a:gd name="connsiteX22" fmla="*/ 5180386 w 5442683"/>
                  <a:gd name="connsiteY22" fmla="*/ 786894 h 1300561"/>
                  <a:gd name="connsiteX23" fmla="*/ 5442683 w 5442683"/>
                  <a:gd name="connsiteY23"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327895 w 5442683"/>
                  <a:gd name="connsiteY9" fmla="*/ 1151197 h 1300561"/>
                  <a:gd name="connsiteX10" fmla="*/ 2794202 w 5442683"/>
                  <a:gd name="connsiteY10" fmla="*/ 1056478 h 1300561"/>
                  <a:gd name="connsiteX11" fmla="*/ 3194936 w 5442683"/>
                  <a:gd name="connsiteY11" fmla="*/ 1020047 h 1300561"/>
                  <a:gd name="connsiteX12" fmla="*/ 3464520 w 5442683"/>
                  <a:gd name="connsiteY12" fmla="*/ 812395 h 1300561"/>
                  <a:gd name="connsiteX13" fmla="*/ 3577453 w 5442683"/>
                  <a:gd name="connsiteY13" fmla="*/ 586527 h 1300561"/>
                  <a:gd name="connsiteX14" fmla="*/ 3730461 w 5442683"/>
                  <a:gd name="connsiteY14" fmla="*/ 673960 h 1300561"/>
                  <a:gd name="connsiteX15" fmla="*/ 3803321 w 5442683"/>
                  <a:gd name="connsiteY15" fmla="*/ 306014 h 1300561"/>
                  <a:gd name="connsiteX16" fmla="*/ 3894397 w 5442683"/>
                  <a:gd name="connsiteY16" fmla="*/ 535525 h 1300561"/>
                  <a:gd name="connsiteX17" fmla="*/ 4072905 w 5442683"/>
                  <a:gd name="connsiteY17" fmla="*/ 0 h 1300561"/>
                  <a:gd name="connsiteX18" fmla="*/ 4244127 w 5442683"/>
                  <a:gd name="connsiteY18" fmla="*/ 400733 h 1300561"/>
                  <a:gd name="connsiteX19" fmla="*/ 4451780 w 5442683"/>
                  <a:gd name="connsiteY19" fmla="*/ 648459 h 1300561"/>
                  <a:gd name="connsiteX20" fmla="*/ 4644861 w 5442683"/>
                  <a:gd name="connsiteY20" fmla="*/ 615671 h 1300561"/>
                  <a:gd name="connsiteX21" fmla="*/ 4801511 w 5442683"/>
                  <a:gd name="connsiteY21" fmla="*/ 801466 h 1300561"/>
                  <a:gd name="connsiteX22" fmla="*/ 5180386 w 5442683"/>
                  <a:gd name="connsiteY22" fmla="*/ 786894 h 1300561"/>
                  <a:gd name="connsiteX23" fmla="*/ 5442683 w 5442683"/>
                  <a:gd name="connsiteY23"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704937 w 5442683"/>
                  <a:gd name="connsiteY6" fmla="*/ 983617 h 1300561"/>
                  <a:gd name="connsiteX7" fmla="*/ 1952663 w 5442683"/>
                  <a:gd name="connsiteY7" fmla="*/ 837896 h 1300561"/>
                  <a:gd name="connsiteX8" fmla="*/ 2327895 w 5442683"/>
                  <a:gd name="connsiteY8" fmla="*/ 1151197 h 1300561"/>
                  <a:gd name="connsiteX9" fmla="*/ 2794202 w 5442683"/>
                  <a:gd name="connsiteY9" fmla="*/ 1056478 h 1300561"/>
                  <a:gd name="connsiteX10" fmla="*/ 3194936 w 5442683"/>
                  <a:gd name="connsiteY10" fmla="*/ 1020047 h 1300561"/>
                  <a:gd name="connsiteX11" fmla="*/ 3464520 w 5442683"/>
                  <a:gd name="connsiteY11" fmla="*/ 812395 h 1300561"/>
                  <a:gd name="connsiteX12" fmla="*/ 3577453 w 5442683"/>
                  <a:gd name="connsiteY12" fmla="*/ 586527 h 1300561"/>
                  <a:gd name="connsiteX13" fmla="*/ 3730461 w 5442683"/>
                  <a:gd name="connsiteY13" fmla="*/ 673960 h 1300561"/>
                  <a:gd name="connsiteX14" fmla="*/ 3803321 w 5442683"/>
                  <a:gd name="connsiteY14" fmla="*/ 306014 h 1300561"/>
                  <a:gd name="connsiteX15" fmla="*/ 3894397 w 5442683"/>
                  <a:gd name="connsiteY15" fmla="*/ 535525 h 1300561"/>
                  <a:gd name="connsiteX16" fmla="*/ 4072905 w 5442683"/>
                  <a:gd name="connsiteY16" fmla="*/ 0 h 1300561"/>
                  <a:gd name="connsiteX17" fmla="*/ 4244127 w 5442683"/>
                  <a:gd name="connsiteY17" fmla="*/ 400733 h 1300561"/>
                  <a:gd name="connsiteX18" fmla="*/ 4451780 w 5442683"/>
                  <a:gd name="connsiteY18" fmla="*/ 648459 h 1300561"/>
                  <a:gd name="connsiteX19" fmla="*/ 4644861 w 5442683"/>
                  <a:gd name="connsiteY19" fmla="*/ 615671 h 1300561"/>
                  <a:gd name="connsiteX20" fmla="*/ 4801511 w 5442683"/>
                  <a:gd name="connsiteY20" fmla="*/ 801466 h 1300561"/>
                  <a:gd name="connsiteX21" fmla="*/ 5180386 w 5442683"/>
                  <a:gd name="connsiteY21" fmla="*/ 786894 h 1300561"/>
                  <a:gd name="connsiteX22" fmla="*/ 5442683 w 5442683"/>
                  <a:gd name="connsiteY22"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683079 w 5442683"/>
                  <a:gd name="connsiteY6" fmla="*/ 983617 h 1300561"/>
                  <a:gd name="connsiteX7" fmla="*/ 1952663 w 5442683"/>
                  <a:gd name="connsiteY7" fmla="*/ 837896 h 1300561"/>
                  <a:gd name="connsiteX8" fmla="*/ 2327895 w 5442683"/>
                  <a:gd name="connsiteY8" fmla="*/ 1151197 h 1300561"/>
                  <a:gd name="connsiteX9" fmla="*/ 2794202 w 5442683"/>
                  <a:gd name="connsiteY9" fmla="*/ 1056478 h 1300561"/>
                  <a:gd name="connsiteX10" fmla="*/ 3194936 w 5442683"/>
                  <a:gd name="connsiteY10" fmla="*/ 1020047 h 1300561"/>
                  <a:gd name="connsiteX11" fmla="*/ 3464520 w 5442683"/>
                  <a:gd name="connsiteY11" fmla="*/ 812395 h 1300561"/>
                  <a:gd name="connsiteX12" fmla="*/ 3577453 w 5442683"/>
                  <a:gd name="connsiteY12" fmla="*/ 586527 h 1300561"/>
                  <a:gd name="connsiteX13" fmla="*/ 3730461 w 5442683"/>
                  <a:gd name="connsiteY13" fmla="*/ 673960 h 1300561"/>
                  <a:gd name="connsiteX14" fmla="*/ 3803321 w 5442683"/>
                  <a:gd name="connsiteY14" fmla="*/ 306014 h 1300561"/>
                  <a:gd name="connsiteX15" fmla="*/ 3894397 w 5442683"/>
                  <a:gd name="connsiteY15" fmla="*/ 535525 h 1300561"/>
                  <a:gd name="connsiteX16" fmla="*/ 4072905 w 5442683"/>
                  <a:gd name="connsiteY16" fmla="*/ 0 h 1300561"/>
                  <a:gd name="connsiteX17" fmla="*/ 4244127 w 5442683"/>
                  <a:gd name="connsiteY17" fmla="*/ 400733 h 1300561"/>
                  <a:gd name="connsiteX18" fmla="*/ 4451780 w 5442683"/>
                  <a:gd name="connsiteY18" fmla="*/ 648459 h 1300561"/>
                  <a:gd name="connsiteX19" fmla="*/ 4644861 w 5442683"/>
                  <a:gd name="connsiteY19" fmla="*/ 615671 h 1300561"/>
                  <a:gd name="connsiteX20" fmla="*/ 4801511 w 5442683"/>
                  <a:gd name="connsiteY20" fmla="*/ 801466 h 1300561"/>
                  <a:gd name="connsiteX21" fmla="*/ 5180386 w 5442683"/>
                  <a:gd name="connsiteY21" fmla="*/ 786894 h 1300561"/>
                  <a:gd name="connsiteX22" fmla="*/ 5442683 w 5442683"/>
                  <a:gd name="connsiteY22"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683079 w 5442683"/>
                  <a:gd name="connsiteY6" fmla="*/ 983617 h 1300561"/>
                  <a:gd name="connsiteX7" fmla="*/ 1952663 w 5442683"/>
                  <a:gd name="connsiteY7" fmla="*/ 837896 h 1300561"/>
                  <a:gd name="connsiteX8" fmla="*/ 2327895 w 5442683"/>
                  <a:gd name="connsiteY8" fmla="*/ 1151197 h 1300561"/>
                  <a:gd name="connsiteX9" fmla="*/ 2794202 w 5442683"/>
                  <a:gd name="connsiteY9" fmla="*/ 1056478 h 1300561"/>
                  <a:gd name="connsiteX10" fmla="*/ 3194936 w 5442683"/>
                  <a:gd name="connsiteY10" fmla="*/ 1020047 h 1300561"/>
                  <a:gd name="connsiteX11" fmla="*/ 3464520 w 5442683"/>
                  <a:gd name="connsiteY11" fmla="*/ 812395 h 1300561"/>
                  <a:gd name="connsiteX12" fmla="*/ 3577453 w 5442683"/>
                  <a:gd name="connsiteY12" fmla="*/ 586527 h 1300561"/>
                  <a:gd name="connsiteX13" fmla="*/ 3730461 w 5442683"/>
                  <a:gd name="connsiteY13" fmla="*/ 673960 h 1300561"/>
                  <a:gd name="connsiteX14" fmla="*/ 3803321 w 5442683"/>
                  <a:gd name="connsiteY14" fmla="*/ 306014 h 1300561"/>
                  <a:gd name="connsiteX15" fmla="*/ 3894397 w 5442683"/>
                  <a:gd name="connsiteY15" fmla="*/ 535525 h 1300561"/>
                  <a:gd name="connsiteX16" fmla="*/ 4072905 w 5442683"/>
                  <a:gd name="connsiteY16" fmla="*/ 0 h 1300561"/>
                  <a:gd name="connsiteX17" fmla="*/ 4244127 w 5442683"/>
                  <a:gd name="connsiteY17" fmla="*/ 400733 h 1300561"/>
                  <a:gd name="connsiteX18" fmla="*/ 4451780 w 5442683"/>
                  <a:gd name="connsiteY18" fmla="*/ 648459 h 1300561"/>
                  <a:gd name="connsiteX19" fmla="*/ 4644861 w 5442683"/>
                  <a:gd name="connsiteY19" fmla="*/ 615671 h 1300561"/>
                  <a:gd name="connsiteX20" fmla="*/ 4801511 w 5442683"/>
                  <a:gd name="connsiteY20" fmla="*/ 801466 h 1300561"/>
                  <a:gd name="connsiteX21" fmla="*/ 5180386 w 5442683"/>
                  <a:gd name="connsiteY21" fmla="*/ 786894 h 1300561"/>
                  <a:gd name="connsiteX22" fmla="*/ 5442683 w 5442683"/>
                  <a:gd name="connsiteY22"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683079 w 5442683"/>
                  <a:gd name="connsiteY6" fmla="*/ 983617 h 1300561"/>
                  <a:gd name="connsiteX7" fmla="*/ 1952663 w 5442683"/>
                  <a:gd name="connsiteY7" fmla="*/ 837896 h 1300561"/>
                  <a:gd name="connsiteX8" fmla="*/ 2327895 w 5442683"/>
                  <a:gd name="connsiteY8" fmla="*/ 1151197 h 1300561"/>
                  <a:gd name="connsiteX9" fmla="*/ 2794202 w 5442683"/>
                  <a:gd name="connsiteY9" fmla="*/ 1056478 h 1300561"/>
                  <a:gd name="connsiteX10" fmla="*/ 3194936 w 5442683"/>
                  <a:gd name="connsiteY10" fmla="*/ 1020047 h 1300561"/>
                  <a:gd name="connsiteX11" fmla="*/ 3464520 w 5442683"/>
                  <a:gd name="connsiteY11" fmla="*/ 812395 h 1300561"/>
                  <a:gd name="connsiteX12" fmla="*/ 3577453 w 5442683"/>
                  <a:gd name="connsiteY12" fmla="*/ 586527 h 1300561"/>
                  <a:gd name="connsiteX13" fmla="*/ 3730461 w 5442683"/>
                  <a:gd name="connsiteY13" fmla="*/ 673960 h 1300561"/>
                  <a:gd name="connsiteX14" fmla="*/ 3803321 w 5442683"/>
                  <a:gd name="connsiteY14" fmla="*/ 306014 h 1300561"/>
                  <a:gd name="connsiteX15" fmla="*/ 3981830 w 5442683"/>
                  <a:gd name="connsiteY15" fmla="*/ 550097 h 1300561"/>
                  <a:gd name="connsiteX16" fmla="*/ 4072905 w 5442683"/>
                  <a:gd name="connsiteY16" fmla="*/ 0 h 1300561"/>
                  <a:gd name="connsiteX17" fmla="*/ 4244127 w 5442683"/>
                  <a:gd name="connsiteY17" fmla="*/ 400733 h 1300561"/>
                  <a:gd name="connsiteX18" fmla="*/ 4451780 w 5442683"/>
                  <a:gd name="connsiteY18" fmla="*/ 648459 h 1300561"/>
                  <a:gd name="connsiteX19" fmla="*/ 4644861 w 5442683"/>
                  <a:gd name="connsiteY19" fmla="*/ 615671 h 1300561"/>
                  <a:gd name="connsiteX20" fmla="*/ 4801511 w 5442683"/>
                  <a:gd name="connsiteY20" fmla="*/ 801466 h 1300561"/>
                  <a:gd name="connsiteX21" fmla="*/ 5180386 w 5442683"/>
                  <a:gd name="connsiteY21" fmla="*/ 786894 h 1300561"/>
                  <a:gd name="connsiteX22" fmla="*/ 5442683 w 5442683"/>
                  <a:gd name="connsiteY22"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683079 w 5442683"/>
                  <a:gd name="connsiteY6" fmla="*/ 983617 h 1300561"/>
                  <a:gd name="connsiteX7" fmla="*/ 1952663 w 5442683"/>
                  <a:gd name="connsiteY7" fmla="*/ 837896 h 1300561"/>
                  <a:gd name="connsiteX8" fmla="*/ 2327895 w 5442683"/>
                  <a:gd name="connsiteY8" fmla="*/ 1151197 h 1300561"/>
                  <a:gd name="connsiteX9" fmla="*/ 2794202 w 5442683"/>
                  <a:gd name="connsiteY9" fmla="*/ 1056478 h 1300561"/>
                  <a:gd name="connsiteX10" fmla="*/ 3194936 w 5442683"/>
                  <a:gd name="connsiteY10" fmla="*/ 1020047 h 1300561"/>
                  <a:gd name="connsiteX11" fmla="*/ 3464520 w 5442683"/>
                  <a:gd name="connsiteY11" fmla="*/ 812395 h 1300561"/>
                  <a:gd name="connsiteX12" fmla="*/ 3577453 w 5442683"/>
                  <a:gd name="connsiteY12" fmla="*/ 586527 h 1300561"/>
                  <a:gd name="connsiteX13" fmla="*/ 3730461 w 5442683"/>
                  <a:gd name="connsiteY13" fmla="*/ 673960 h 1300561"/>
                  <a:gd name="connsiteX14" fmla="*/ 3803321 w 5442683"/>
                  <a:gd name="connsiteY14" fmla="*/ 306014 h 1300561"/>
                  <a:gd name="connsiteX15" fmla="*/ 3981830 w 5442683"/>
                  <a:gd name="connsiteY15" fmla="*/ 550097 h 1300561"/>
                  <a:gd name="connsiteX16" fmla="*/ 4072905 w 5442683"/>
                  <a:gd name="connsiteY16" fmla="*/ 0 h 1300561"/>
                  <a:gd name="connsiteX17" fmla="*/ 4244127 w 5442683"/>
                  <a:gd name="connsiteY17" fmla="*/ 400733 h 1300561"/>
                  <a:gd name="connsiteX18" fmla="*/ 4451780 w 5442683"/>
                  <a:gd name="connsiteY18" fmla="*/ 648459 h 1300561"/>
                  <a:gd name="connsiteX19" fmla="*/ 4644861 w 5442683"/>
                  <a:gd name="connsiteY19" fmla="*/ 615671 h 1300561"/>
                  <a:gd name="connsiteX20" fmla="*/ 4801511 w 5442683"/>
                  <a:gd name="connsiteY20" fmla="*/ 801466 h 1300561"/>
                  <a:gd name="connsiteX21" fmla="*/ 5180386 w 5442683"/>
                  <a:gd name="connsiteY21" fmla="*/ 786894 h 1300561"/>
                  <a:gd name="connsiteX22" fmla="*/ 5442683 w 5442683"/>
                  <a:gd name="connsiteY22"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683079 w 5442683"/>
                  <a:gd name="connsiteY6" fmla="*/ 983617 h 1300561"/>
                  <a:gd name="connsiteX7" fmla="*/ 1952663 w 5442683"/>
                  <a:gd name="connsiteY7" fmla="*/ 837896 h 1300561"/>
                  <a:gd name="connsiteX8" fmla="*/ 2327895 w 5442683"/>
                  <a:gd name="connsiteY8" fmla="*/ 1151197 h 1300561"/>
                  <a:gd name="connsiteX9" fmla="*/ 2794202 w 5442683"/>
                  <a:gd name="connsiteY9" fmla="*/ 1056478 h 1300561"/>
                  <a:gd name="connsiteX10" fmla="*/ 3194936 w 5442683"/>
                  <a:gd name="connsiteY10" fmla="*/ 1020047 h 1300561"/>
                  <a:gd name="connsiteX11" fmla="*/ 3464520 w 5442683"/>
                  <a:gd name="connsiteY11" fmla="*/ 812395 h 1300561"/>
                  <a:gd name="connsiteX12" fmla="*/ 3577453 w 5442683"/>
                  <a:gd name="connsiteY12" fmla="*/ 586527 h 1300561"/>
                  <a:gd name="connsiteX13" fmla="*/ 3730461 w 5442683"/>
                  <a:gd name="connsiteY13" fmla="*/ 673960 h 1300561"/>
                  <a:gd name="connsiteX14" fmla="*/ 3850681 w 5442683"/>
                  <a:gd name="connsiteY14" fmla="*/ 411662 h 1300561"/>
                  <a:gd name="connsiteX15" fmla="*/ 3981830 w 5442683"/>
                  <a:gd name="connsiteY15" fmla="*/ 550097 h 1300561"/>
                  <a:gd name="connsiteX16" fmla="*/ 4072905 w 5442683"/>
                  <a:gd name="connsiteY16" fmla="*/ 0 h 1300561"/>
                  <a:gd name="connsiteX17" fmla="*/ 4244127 w 5442683"/>
                  <a:gd name="connsiteY17" fmla="*/ 400733 h 1300561"/>
                  <a:gd name="connsiteX18" fmla="*/ 4451780 w 5442683"/>
                  <a:gd name="connsiteY18" fmla="*/ 648459 h 1300561"/>
                  <a:gd name="connsiteX19" fmla="*/ 4644861 w 5442683"/>
                  <a:gd name="connsiteY19" fmla="*/ 615671 h 1300561"/>
                  <a:gd name="connsiteX20" fmla="*/ 4801511 w 5442683"/>
                  <a:gd name="connsiteY20" fmla="*/ 801466 h 1300561"/>
                  <a:gd name="connsiteX21" fmla="*/ 5180386 w 5442683"/>
                  <a:gd name="connsiteY21" fmla="*/ 786894 h 1300561"/>
                  <a:gd name="connsiteX22" fmla="*/ 5442683 w 5442683"/>
                  <a:gd name="connsiteY22" fmla="*/ 1289632 h 1300561"/>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194936 w 5442683"/>
                  <a:gd name="connsiteY10" fmla="*/ 801466 h 1081980"/>
                  <a:gd name="connsiteX11" fmla="*/ 3464520 w 5442683"/>
                  <a:gd name="connsiteY11" fmla="*/ 593814 h 1081980"/>
                  <a:gd name="connsiteX12" fmla="*/ 3577453 w 5442683"/>
                  <a:gd name="connsiteY12" fmla="*/ 367946 h 1081980"/>
                  <a:gd name="connsiteX13" fmla="*/ 3730461 w 5442683"/>
                  <a:gd name="connsiteY13" fmla="*/ 455379 h 1081980"/>
                  <a:gd name="connsiteX14" fmla="*/ 3850681 w 5442683"/>
                  <a:gd name="connsiteY14" fmla="*/ 193081 h 1081980"/>
                  <a:gd name="connsiteX15" fmla="*/ 3981830 w 5442683"/>
                  <a:gd name="connsiteY15" fmla="*/ 331516 h 1081980"/>
                  <a:gd name="connsiteX16" fmla="*/ 4185839 w 5442683"/>
                  <a:gd name="connsiteY16" fmla="*/ 0 h 1081980"/>
                  <a:gd name="connsiteX17" fmla="*/ 4244127 w 5442683"/>
                  <a:gd name="connsiteY17" fmla="*/ 182152 h 1081980"/>
                  <a:gd name="connsiteX18" fmla="*/ 4451780 w 5442683"/>
                  <a:gd name="connsiteY18" fmla="*/ 429878 h 1081980"/>
                  <a:gd name="connsiteX19" fmla="*/ 4644861 w 5442683"/>
                  <a:gd name="connsiteY19" fmla="*/ 397090 h 1081980"/>
                  <a:gd name="connsiteX20" fmla="*/ 4801511 w 5442683"/>
                  <a:gd name="connsiteY20" fmla="*/ 582885 h 1081980"/>
                  <a:gd name="connsiteX21" fmla="*/ 5180386 w 5442683"/>
                  <a:gd name="connsiteY21" fmla="*/ 568313 h 1081980"/>
                  <a:gd name="connsiteX22" fmla="*/ 5442683 w 5442683"/>
                  <a:gd name="connsiteY22"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194936 w 5442683"/>
                  <a:gd name="connsiteY10" fmla="*/ 801466 h 1081980"/>
                  <a:gd name="connsiteX11" fmla="*/ 3464520 w 5442683"/>
                  <a:gd name="connsiteY11" fmla="*/ 593814 h 1081980"/>
                  <a:gd name="connsiteX12" fmla="*/ 3577453 w 5442683"/>
                  <a:gd name="connsiteY12" fmla="*/ 367946 h 1081980"/>
                  <a:gd name="connsiteX13" fmla="*/ 3730461 w 5442683"/>
                  <a:gd name="connsiteY13" fmla="*/ 455379 h 1081980"/>
                  <a:gd name="connsiteX14" fmla="*/ 3850681 w 5442683"/>
                  <a:gd name="connsiteY14" fmla="*/ 193081 h 1081980"/>
                  <a:gd name="connsiteX15" fmla="*/ 3981830 w 5442683"/>
                  <a:gd name="connsiteY15" fmla="*/ 331516 h 1081980"/>
                  <a:gd name="connsiteX16" fmla="*/ 4185839 w 5442683"/>
                  <a:gd name="connsiteY16" fmla="*/ 0 h 1081980"/>
                  <a:gd name="connsiteX17" fmla="*/ 4451780 w 5442683"/>
                  <a:gd name="connsiteY17" fmla="*/ 429878 h 1081980"/>
                  <a:gd name="connsiteX18" fmla="*/ 4644861 w 5442683"/>
                  <a:gd name="connsiteY18" fmla="*/ 397090 h 1081980"/>
                  <a:gd name="connsiteX19" fmla="*/ 4801511 w 5442683"/>
                  <a:gd name="connsiteY19" fmla="*/ 582885 h 1081980"/>
                  <a:gd name="connsiteX20" fmla="*/ 5180386 w 5442683"/>
                  <a:gd name="connsiteY20" fmla="*/ 568313 h 1081980"/>
                  <a:gd name="connsiteX21" fmla="*/ 5442683 w 5442683"/>
                  <a:gd name="connsiteY21"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194936 w 5442683"/>
                  <a:gd name="connsiteY10" fmla="*/ 801466 h 1081980"/>
                  <a:gd name="connsiteX11" fmla="*/ 3464520 w 5442683"/>
                  <a:gd name="connsiteY11" fmla="*/ 593814 h 1081980"/>
                  <a:gd name="connsiteX12" fmla="*/ 3577453 w 5442683"/>
                  <a:gd name="connsiteY12" fmla="*/ 367946 h 1081980"/>
                  <a:gd name="connsiteX13" fmla="*/ 3730461 w 5442683"/>
                  <a:gd name="connsiteY13" fmla="*/ 455379 h 1081980"/>
                  <a:gd name="connsiteX14" fmla="*/ 3850681 w 5442683"/>
                  <a:gd name="connsiteY14" fmla="*/ 193081 h 1081980"/>
                  <a:gd name="connsiteX15" fmla="*/ 3981830 w 5442683"/>
                  <a:gd name="connsiteY15" fmla="*/ 331516 h 1081980"/>
                  <a:gd name="connsiteX16" fmla="*/ 4185839 w 5442683"/>
                  <a:gd name="connsiteY16" fmla="*/ 0 h 1081980"/>
                  <a:gd name="connsiteX17" fmla="*/ 4451780 w 5442683"/>
                  <a:gd name="connsiteY17" fmla="*/ 429878 h 1081980"/>
                  <a:gd name="connsiteX18" fmla="*/ 4644861 w 5442683"/>
                  <a:gd name="connsiteY18" fmla="*/ 397090 h 1081980"/>
                  <a:gd name="connsiteX19" fmla="*/ 4801511 w 5442683"/>
                  <a:gd name="connsiteY19" fmla="*/ 582885 h 1081980"/>
                  <a:gd name="connsiteX20" fmla="*/ 5180386 w 5442683"/>
                  <a:gd name="connsiteY20" fmla="*/ 568313 h 1081980"/>
                  <a:gd name="connsiteX21" fmla="*/ 5442683 w 5442683"/>
                  <a:gd name="connsiteY21"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194936 w 5442683"/>
                  <a:gd name="connsiteY10" fmla="*/ 801466 h 1081980"/>
                  <a:gd name="connsiteX11" fmla="*/ 3464520 w 5442683"/>
                  <a:gd name="connsiteY11" fmla="*/ 593814 h 1081980"/>
                  <a:gd name="connsiteX12" fmla="*/ 3577453 w 5442683"/>
                  <a:gd name="connsiteY12" fmla="*/ 367946 h 1081980"/>
                  <a:gd name="connsiteX13" fmla="*/ 3730461 w 5442683"/>
                  <a:gd name="connsiteY13" fmla="*/ 455379 h 1081980"/>
                  <a:gd name="connsiteX14" fmla="*/ 3850681 w 5442683"/>
                  <a:gd name="connsiteY14" fmla="*/ 193081 h 1081980"/>
                  <a:gd name="connsiteX15" fmla="*/ 3981830 w 5442683"/>
                  <a:gd name="connsiteY15" fmla="*/ 331516 h 1081980"/>
                  <a:gd name="connsiteX16" fmla="*/ 4185839 w 5442683"/>
                  <a:gd name="connsiteY16" fmla="*/ 0 h 1081980"/>
                  <a:gd name="connsiteX17" fmla="*/ 4451780 w 5442683"/>
                  <a:gd name="connsiteY17" fmla="*/ 429878 h 1081980"/>
                  <a:gd name="connsiteX18" fmla="*/ 4644861 w 5442683"/>
                  <a:gd name="connsiteY18" fmla="*/ 397090 h 1081980"/>
                  <a:gd name="connsiteX19" fmla="*/ 4801511 w 5442683"/>
                  <a:gd name="connsiteY19" fmla="*/ 582885 h 1081980"/>
                  <a:gd name="connsiteX20" fmla="*/ 5180386 w 5442683"/>
                  <a:gd name="connsiteY20" fmla="*/ 568313 h 1081980"/>
                  <a:gd name="connsiteX21" fmla="*/ 5442683 w 5442683"/>
                  <a:gd name="connsiteY21"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194936 w 5442683"/>
                  <a:gd name="connsiteY10" fmla="*/ 801466 h 1081980"/>
                  <a:gd name="connsiteX11" fmla="*/ 3464520 w 5442683"/>
                  <a:gd name="connsiteY11" fmla="*/ 593814 h 1081980"/>
                  <a:gd name="connsiteX12" fmla="*/ 3577453 w 5442683"/>
                  <a:gd name="connsiteY12" fmla="*/ 367946 h 1081980"/>
                  <a:gd name="connsiteX13" fmla="*/ 3730461 w 5442683"/>
                  <a:gd name="connsiteY13" fmla="*/ 455379 h 1081980"/>
                  <a:gd name="connsiteX14" fmla="*/ 3850681 w 5442683"/>
                  <a:gd name="connsiteY14" fmla="*/ 193081 h 1081980"/>
                  <a:gd name="connsiteX15" fmla="*/ 3981830 w 5442683"/>
                  <a:gd name="connsiteY15" fmla="*/ 331516 h 1081980"/>
                  <a:gd name="connsiteX16" fmla="*/ 4185839 w 5442683"/>
                  <a:gd name="connsiteY16" fmla="*/ 0 h 1081980"/>
                  <a:gd name="connsiteX17" fmla="*/ 4451780 w 5442683"/>
                  <a:gd name="connsiteY17" fmla="*/ 429878 h 1081980"/>
                  <a:gd name="connsiteX18" fmla="*/ 4801511 w 5442683"/>
                  <a:gd name="connsiteY18" fmla="*/ 582885 h 1081980"/>
                  <a:gd name="connsiteX19" fmla="*/ 5180386 w 5442683"/>
                  <a:gd name="connsiteY19" fmla="*/ 568313 h 1081980"/>
                  <a:gd name="connsiteX20" fmla="*/ 5442683 w 5442683"/>
                  <a:gd name="connsiteY20"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194936 w 5442683"/>
                  <a:gd name="connsiteY10" fmla="*/ 801466 h 1081980"/>
                  <a:gd name="connsiteX11" fmla="*/ 3464520 w 5442683"/>
                  <a:gd name="connsiteY11" fmla="*/ 593814 h 1081980"/>
                  <a:gd name="connsiteX12" fmla="*/ 3577453 w 5442683"/>
                  <a:gd name="connsiteY12" fmla="*/ 367946 h 1081980"/>
                  <a:gd name="connsiteX13" fmla="*/ 3730461 w 5442683"/>
                  <a:gd name="connsiteY13" fmla="*/ 455379 h 1081980"/>
                  <a:gd name="connsiteX14" fmla="*/ 3850681 w 5442683"/>
                  <a:gd name="connsiteY14" fmla="*/ 193081 h 1081980"/>
                  <a:gd name="connsiteX15" fmla="*/ 3981830 w 5442683"/>
                  <a:gd name="connsiteY15" fmla="*/ 331516 h 1081980"/>
                  <a:gd name="connsiteX16" fmla="*/ 4185839 w 5442683"/>
                  <a:gd name="connsiteY16" fmla="*/ 0 h 1081980"/>
                  <a:gd name="connsiteX17" fmla="*/ 4451780 w 5442683"/>
                  <a:gd name="connsiteY17" fmla="*/ 429878 h 1081980"/>
                  <a:gd name="connsiteX18" fmla="*/ 4801511 w 5442683"/>
                  <a:gd name="connsiteY18" fmla="*/ 582885 h 1081980"/>
                  <a:gd name="connsiteX19" fmla="*/ 5052880 w 5442683"/>
                  <a:gd name="connsiteY19" fmla="*/ 954474 h 1081980"/>
                  <a:gd name="connsiteX20" fmla="*/ 5442683 w 5442683"/>
                  <a:gd name="connsiteY20"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194936 w 5442683"/>
                  <a:gd name="connsiteY10" fmla="*/ 801466 h 1081980"/>
                  <a:gd name="connsiteX11" fmla="*/ 3464520 w 5442683"/>
                  <a:gd name="connsiteY11" fmla="*/ 593814 h 1081980"/>
                  <a:gd name="connsiteX12" fmla="*/ 3577453 w 5442683"/>
                  <a:gd name="connsiteY12" fmla="*/ 367946 h 1081980"/>
                  <a:gd name="connsiteX13" fmla="*/ 3730461 w 5442683"/>
                  <a:gd name="connsiteY13" fmla="*/ 455379 h 1081980"/>
                  <a:gd name="connsiteX14" fmla="*/ 3850681 w 5442683"/>
                  <a:gd name="connsiteY14" fmla="*/ 193081 h 1081980"/>
                  <a:gd name="connsiteX15" fmla="*/ 3981830 w 5442683"/>
                  <a:gd name="connsiteY15" fmla="*/ 331516 h 1081980"/>
                  <a:gd name="connsiteX16" fmla="*/ 4185839 w 5442683"/>
                  <a:gd name="connsiteY16" fmla="*/ 0 h 1081980"/>
                  <a:gd name="connsiteX17" fmla="*/ 4451780 w 5442683"/>
                  <a:gd name="connsiteY17" fmla="*/ 429878 h 1081980"/>
                  <a:gd name="connsiteX18" fmla="*/ 4714078 w 5442683"/>
                  <a:gd name="connsiteY18" fmla="*/ 695819 h 1081980"/>
                  <a:gd name="connsiteX19" fmla="*/ 5052880 w 5442683"/>
                  <a:gd name="connsiteY19" fmla="*/ 954474 h 1081980"/>
                  <a:gd name="connsiteX20" fmla="*/ 5442683 w 5442683"/>
                  <a:gd name="connsiteY20"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194936 w 5442683"/>
                  <a:gd name="connsiteY10" fmla="*/ 801466 h 1081980"/>
                  <a:gd name="connsiteX11" fmla="*/ 3464520 w 5442683"/>
                  <a:gd name="connsiteY11" fmla="*/ 593814 h 1081980"/>
                  <a:gd name="connsiteX12" fmla="*/ 3577453 w 5442683"/>
                  <a:gd name="connsiteY12" fmla="*/ 367946 h 1081980"/>
                  <a:gd name="connsiteX13" fmla="*/ 3730461 w 5442683"/>
                  <a:gd name="connsiteY13" fmla="*/ 455379 h 1081980"/>
                  <a:gd name="connsiteX14" fmla="*/ 3850681 w 5442683"/>
                  <a:gd name="connsiteY14" fmla="*/ 193081 h 1081980"/>
                  <a:gd name="connsiteX15" fmla="*/ 3981830 w 5442683"/>
                  <a:gd name="connsiteY15" fmla="*/ 331516 h 1081980"/>
                  <a:gd name="connsiteX16" fmla="*/ 4185839 w 5442683"/>
                  <a:gd name="connsiteY16" fmla="*/ 0 h 1081980"/>
                  <a:gd name="connsiteX17" fmla="*/ 4451780 w 5442683"/>
                  <a:gd name="connsiteY17" fmla="*/ 429878 h 1081980"/>
                  <a:gd name="connsiteX18" fmla="*/ 4714078 w 5442683"/>
                  <a:gd name="connsiteY18" fmla="*/ 695819 h 1081980"/>
                  <a:gd name="connsiteX19" fmla="*/ 5052880 w 5442683"/>
                  <a:gd name="connsiteY19" fmla="*/ 954474 h 1081980"/>
                  <a:gd name="connsiteX20" fmla="*/ 5442683 w 5442683"/>
                  <a:gd name="connsiteY20"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194936 w 5442683"/>
                  <a:gd name="connsiteY10" fmla="*/ 801466 h 1081980"/>
                  <a:gd name="connsiteX11" fmla="*/ 3464520 w 5442683"/>
                  <a:gd name="connsiteY11" fmla="*/ 593814 h 1081980"/>
                  <a:gd name="connsiteX12" fmla="*/ 3577453 w 5442683"/>
                  <a:gd name="connsiteY12" fmla="*/ 367946 h 1081980"/>
                  <a:gd name="connsiteX13" fmla="*/ 3730461 w 5442683"/>
                  <a:gd name="connsiteY13" fmla="*/ 455379 h 1081980"/>
                  <a:gd name="connsiteX14" fmla="*/ 3850681 w 5442683"/>
                  <a:gd name="connsiteY14" fmla="*/ 193081 h 1081980"/>
                  <a:gd name="connsiteX15" fmla="*/ 3981830 w 5442683"/>
                  <a:gd name="connsiteY15" fmla="*/ 331516 h 1081980"/>
                  <a:gd name="connsiteX16" fmla="*/ 4185839 w 5442683"/>
                  <a:gd name="connsiteY16" fmla="*/ 0 h 1081980"/>
                  <a:gd name="connsiteX17" fmla="*/ 4451780 w 5442683"/>
                  <a:gd name="connsiteY17" fmla="*/ 429878 h 1081980"/>
                  <a:gd name="connsiteX18" fmla="*/ 4714078 w 5442683"/>
                  <a:gd name="connsiteY18" fmla="*/ 695819 h 1081980"/>
                  <a:gd name="connsiteX19" fmla="*/ 5052880 w 5442683"/>
                  <a:gd name="connsiteY19" fmla="*/ 954474 h 1081980"/>
                  <a:gd name="connsiteX20" fmla="*/ 5442683 w 5442683"/>
                  <a:gd name="connsiteY20"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194936 w 5442683"/>
                  <a:gd name="connsiteY10" fmla="*/ 801466 h 1081980"/>
                  <a:gd name="connsiteX11" fmla="*/ 3464520 w 5442683"/>
                  <a:gd name="connsiteY11" fmla="*/ 593814 h 1081980"/>
                  <a:gd name="connsiteX12" fmla="*/ 3577453 w 5442683"/>
                  <a:gd name="connsiteY12" fmla="*/ 367946 h 1081980"/>
                  <a:gd name="connsiteX13" fmla="*/ 3730461 w 5442683"/>
                  <a:gd name="connsiteY13" fmla="*/ 455379 h 1081980"/>
                  <a:gd name="connsiteX14" fmla="*/ 3850681 w 5442683"/>
                  <a:gd name="connsiteY14" fmla="*/ 193081 h 1081980"/>
                  <a:gd name="connsiteX15" fmla="*/ 3981830 w 5442683"/>
                  <a:gd name="connsiteY15" fmla="*/ 331516 h 1081980"/>
                  <a:gd name="connsiteX16" fmla="*/ 4185839 w 5442683"/>
                  <a:gd name="connsiteY16" fmla="*/ 0 h 1081980"/>
                  <a:gd name="connsiteX17" fmla="*/ 4451780 w 5442683"/>
                  <a:gd name="connsiteY17" fmla="*/ 429878 h 1081980"/>
                  <a:gd name="connsiteX18" fmla="*/ 4568357 w 5442683"/>
                  <a:gd name="connsiteY18" fmla="*/ 743178 h 1081980"/>
                  <a:gd name="connsiteX19" fmla="*/ 5052880 w 5442683"/>
                  <a:gd name="connsiteY19" fmla="*/ 954474 h 1081980"/>
                  <a:gd name="connsiteX20" fmla="*/ 5442683 w 5442683"/>
                  <a:gd name="connsiteY20"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194936 w 5442683"/>
                  <a:gd name="connsiteY10" fmla="*/ 801466 h 1081980"/>
                  <a:gd name="connsiteX11" fmla="*/ 3464520 w 5442683"/>
                  <a:gd name="connsiteY11" fmla="*/ 593814 h 1081980"/>
                  <a:gd name="connsiteX12" fmla="*/ 3577453 w 5442683"/>
                  <a:gd name="connsiteY12" fmla="*/ 367946 h 1081980"/>
                  <a:gd name="connsiteX13" fmla="*/ 3730461 w 5442683"/>
                  <a:gd name="connsiteY13" fmla="*/ 455379 h 1081980"/>
                  <a:gd name="connsiteX14" fmla="*/ 3850681 w 5442683"/>
                  <a:gd name="connsiteY14" fmla="*/ 193081 h 1081980"/>
                  <a:gd name="connsiteX15" fmla="*/ 3981830 w 5442683"/>
                  <a:gd name="connsiteY15" fmla="*/ 331516 h 1081980"/>
                  <a:gd name="connsiteX16" fmla="*/ 4185839 w 5442683"/>
                  <a:gd name="connsiteY16" fmla="*/ 0 h 1081980"/>
                  <a:gd name="connsiteX17" fmla="*/ 4451780 w 5442683"/>
                  <a:gd name="connsiteY17" fmla="*/ 429878 h 1081980"/>
                  <a:gd name="connsiteX18" fmla="*/ 5052880 w 5442683"/>
                  <a:gd name="connsiteY18" fmla="*/ 954474 h 1081980"/>
                  <a:gd name="connsiteX19" fmla="*/ 5442683 w 5442683"/>
                  <a:gd name="connsiteY19"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194936 w 5442683"/>
                  <a:gd name="connsiteY10" fmla="*/ 801466 h 1081980"/>
                  <a:gd name="connsiteX11" fmla="*/ 3464520 w 5442683"/>
                  <a:gd name="connsiteY11" fmla="*/ 593814 h 1081980"/>
                  <a:gd name="connsiteX12" fmla="*/ 3577453 w 5442683"/>
                  <a:gd name="connsiteY12" fmla="*/ 367946 h 1081980"/>
                  <a:gd name="connsiteX13" fmla="*/ 3730461 w 5442683"/>
                  <a:gd name="connsiteY13" fmla="*/ 455379 h 1081980"/>
                  <a:gd name="connsiteX14" fmla="*/ 3850681 w 5442683"/>
                  <a:gd name="connsiteY14" fmla="*/ 193081 h 1081980"/>
                  <a:gd name="connsiteX15" fmla="*/ 3981830 w 5442683"/>
                  <a:gd name="connsiteY15" fmla="*/ 331516 h 1081980"/>
                  <a:gd name="connsiteX16" fmla="*/ 4185839 w 5442683"/>
                  <a:gd name="connsiteY16" fmla="*/ 0 h 1081980"/>
                  <a:gd name="connsiteX17" fmla="*/ 4550142 w 5442683"/>
                  <a:gd name="connsiteY17" fmla="*/ 735892 h 1081980"/>
                  <a:gd name="connsiteX18" fmla="*/ 5052880 w 5442683"/>
                  <a:gd name="connsiteY18" fmla="*/ 954474 h 1081980"/>
                  <a:gd name="connsiteX19" fmla="*/ 5442683 w 5442683"/>
                  <a:gd name="connsiteY19"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464520 w 5442683"/>
                  <a:gd name="connsiteY10" fmla="*/ 593814 h 1081980"/>
                  <a:gd name="connsiteX11" fmla="*/ 3577453 w 5442683"/>
                  <a:gd name="connsiteY11" fmla="*/ 367946 h 1081980"/>
                  <a:gd name="connsiteX12" fmla="*/ 3730461 w 5442683"/>
                  <a:gd name="connsiteY12" fmla="*/ 455379 h 1081980"/>
                  <a:gd name="connsiteX13" fmla="*/ 3850681 w 5442683"/>
                  <a:gd name="connsiteY13" fmla="*/ 193081 h 1081980"/>
                  <a:gd name="connsiteX14" fmla="*/ 3981830 w 5442683"/>
                  <a:gd name="connsiteY14" fmla="*/ 331516 h 1081980"/>
                  <a:gd name="connsiteX15" fmla="*/ 4185839 w 5442683"/>
                  <a:gd name="connsiteY15" fmla="*/ 0 h 1081980"/>
                  <a:gd name="connsiteX16" fmla="*/ 4550142 w 5442683"/>
                  <a:gd name="connsiteY16" fmla="*/ 735892 h 1081980"/>
                  <a:gd name="connsiteX17" fmla="*/ 5052880 w 5442683"/>
                  <a:gd name="connsiteY17" fmla="*/ 954474 h 1081980"/>
                  <a:gd name="connsiteX18" fmla="*/ 5442683 w 5442683"/>
                  <a:gd name="connsiteY18"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329728 w 5442683"/>
                  <a:gd name="connsiteY10" fmla="*/ 768679 h 1081980"/>
                  <a:gd name="connsiteX11" fmla="*/ 3577453 w 5442683"/>
                  <a:gd name="connsiteY11" fmla="*/ 367946 h 1081980"/>
                  <a:gd name="connsiteX12" fmla="*/ 3730461 w 5442683"/>
                  <a:gd name="connsiteY12" fmla="*/ 455379 h 1081980"/>
                  <a:gd name="connsiteX13" fmla="*/ 3850681 w 5442683"/>
                  <a:gd name="connsiteY13" fmla="*/ 193081 h 1081980"/>
                  <a:gd name="connsiteX14" fmla="*/ 3981830 w 5442683"/>
                  <a:gd name="connsiteY14" fmla="*/ 331516 h 1081980"/>
                  <a:gd name="connsiteX15" fmla="*/ 4185839 w 5442683"/>
                  <a:gd name="connsiteY15" fmla="*/ 0 h 1081980"/>
                  <a:gd name="connsiteX16" fmla="*/ 4550142 w 5442683"/>
                  <a:gd name="connsiteY16" fmla="*/ 735892 h 1081980"/>
                  <a:gd name="connsiteX17" fmla="*/ 5052880 w 5442683"/>
                  <a:gd name="connsiteY17" fmla="*/ 954474 h 1081980"/>
                  <a:gd name="connsiteX18" fmla="*/ 5442683 w 5442683"/>
                  <a:gd name="connsiteY18"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329728 w 5442683"/>
                  <a:gd name="connsiteY10" fmla="*/ 768679 h 1081980"/>
                  <a:gd name="connsiteX11" fmla="*/ 3570167 w 5442683"/>
                  <a:gd name="connsiteY11" fmla="*/ 462665 h 1081980"/>
                  <a:gd name="connsiteX12" fmla="*/ 3730461 w 5442683"/>
                  <a:gd name="connsiteY12" fmla="*/ 455379 h 1081980"/>
                  <a:gd name="connsiteX13" fmla="*/ 3850681 w 5442683"/>
                  <a:gd name="connsiteY13" fmla="*/ 193081 h 1081980"/>
                  <a:gd name="connsiteX14" fmla="*/ 3981830 w 5442683"/>
                  <a:gd name="connsiteY14" fmla="*/ 331516 h 1081980"/>
                  <a:gd name="connsiteX15" fmla="*/ 4185839 w 5442683"/>
                  <a:gd name="connsiteY15" fmla="*/ 0 h 1081980"/>
                  <a:gd name="connsiteX16" fmla="*/ 4550142 w 5442683"/>
                  <a:gd name="connsiteY16" fmla="*/ 735892 h 1081980"/>
                  <a:gd name="connsiteX17" fmla="*/ 5052880 w 5442683"/>
                  <a:gd name="connsiteY17" fmla="*/ 954474 h 1081980"/>
                  <a:gd name="connsiteX18" fmla="*/ 5442683 w 5442683"/>
                  <a:gd name="connsiteY18"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329728 w 5442683"/>
                  <a:gd name="connsiteY10" fmla="*/ 768679 h 1081980"/>
                  <a:gd name="connsiteX11" fmla="*/ 3570167 w 5442683"/>
                  <a:gd name="connsiteY11" fmla="*/ 462665 h 1081980"/>
                  <a:gd name="connsiteX12" fmla="*/ 3745033 w 5442683"/>
                  <a:gd name="connsiteY12" fmla="*/ 626601 h 1081980"/>
                  <a:gd name="connsiteX13" fmla="*/ 3850681 w 5442683"/>
                  <a:gd name="connsiteY13" fmla="*/ 193081 h 1081980"/>
                  <a:gd name="connsiteX14" fmla="*/ 3981830 w 5442683"/>
                  <a:gd name="connsiteY14" fmla="*/ 331516 h 1081980"/>
                  <a:gd name="connsiteX15" fmla="*/ 4185839 w 5442683"/>
                  <a:gd name="connsiteY15" fmla="*/ 0 h 1081980"/>
                  <a:gd name="connsiteX16" fmla="*/ 4550142 w 5442683"/>
                  <a:gd name="connsiteY16" fmla="*/ 735892 h 1081980"/>
                  <a:gd name="connsiteX17" fmla="*/ 5052880 w 5442683"/>
                  <a:gd name="connsiteY17" fmla="*/ 954474 h 1081980"/>
                  <a:gd name="connsiteX18" fmla="*/ 5442683 w 5442683"/>
                  <a:gd name="connsiteY18"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329728 w 5442683"/>
                  <a:gd name="connsiteY10" fmla="*/ 768679 h 1081980"/>
                  <a:gd name="connsiteX11" fmla="*/ 3570167 w 5442683"/>
                  <a:gd name="connsiteY11" fmla="*/ 462665 h 1081980"/>
                  <a:gd name="connsiteX12" fmla="*/ 3745033 w 5442683"/>
                  <a:gd name="connsiteY12" fmla="*/ 626601 h 1081980"/>
                  <a:gd name="connsiteX13" fmla="*/ 3850681 w 5442683"/>
                  <a:gd name="connsiteY13" fmla="*/ 342445 h 1081980"/>
                  <a:gd name="connsiteX14" fmla="*/ 3981830 w 5442683"/>
                  <a:gd name="connsiteY14" fmla="*/ 331516 h 1081980"/>
                  <a:gd name="connsiteX15" fmla="*/ 4185839 w 5442683"/>
                  <a:gd name="connsiteY15" fmla="*/ 0 h 1081980"/>
                  <a:gd name="connsiteX16" fmla="*/ 4550142 w 5442683"/>
                  <a:gd name="connsiteY16" fmla="*/ 735892 h 1081980"/>
                  <a:gd name="connsiteX17" fmla="*/ 5052880 w 5442683"/>
                  <a:gd name="connsiteY17" fmla="*/ 954474 h 1081980"/>
                  <a:gd name="connsiteX18" fmla="*/ 5442683 w 5442683"/>
                  <a:gd name="connsiteY18"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329728 w 5442683"/>
                  <a:gd name="connsiteY10" fmla="*/ 768679 h 1081980"/>
                  <a:gd name="connsiteX11" fmla="*/ 3570167 w 5442683"/>
                  <a:gd name="connsiteY11" fmla="*/ 462665 h 1081980"/>
                  <a:gd name="connsiteX12" fmla="*/ 3745033 w 5442683"/>
                  <a:gd name="connsiteY12" fmla="*/ 626601 h 1081980"/>
                  <a:gd name="connsiteX13" fmla="*/ 3850681 w 5442683"/>
                  <a:gd name="connsiteY13" fmla="*/ 342445 h 1081980"/>
                  <a:gd name="connsiteX14" fmla="*/ 4102050 w 5442683"/>
                  <a:gd name="connsiteY14" fmla="*/ 564670 h 1081980"/>
                  <a:gd name="connsiteX15" fmla="*/ 4185839 w 5442683"/>
                  <a:gd name="connsiteY15" fmla="*/ 0 h 1081980"/>
                  <a:gd name="connsiteX16" fmla="*/ 4550142 w 5442683"/>
                  <a:gd name="connsiteY16" fmla="*/ 735892 h 1081980"/>
                  <a:gd name="connsiteX17" fmla="*/ 5052880 w 5442683"/>
                  <a:gd name="connsiteY17" fmla="*/ 954474 h 1081980"/>
                  <a:gd name="connsiteX18" fmla="*/ 5442683 w 5442683"/>
                  <a:gd name="connsiteY18" fmla="*/ 1071051 h 1081980"/>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51563 w 5442683"/>
                  <a:gd name="connsiteY5" fmla="*/ 21858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29728 w 5442683"/>
                  <a:gd name="connsiteY10" fmla="*/ 451735 h 765036"/>
                  <a:gd name="connsiteX11" fmla="*/ 3570167 w 5442683"/>
                  <a:gd name="connsiteY11" fmla="*/ 145721 h 765036"/>
                  <a:gd name="connsiteX12" fmla="*/ 3745033 w 5442683"/>
                  <a:gd name="connsiteY12" fmla="*/ 309657 h 765036"/>
                  <a:gd name="connsiteX13" fmla="*/ 3850681 w 5442683"/>
                  <a:gd name="connsiteY13" fmla="*/ 25501 h 765036"/>
                  <a:gd name="connsiteX14" fmla="*/ 4102050 w 5442683"/>
                  <a:gd name="connsiteY14" fmla="*/ 247726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51563 w 5442683"/>
                  <a:gd name="connsiteY5" fmla="*/ 21858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29728 w 5442683"/>
                  <a:gd name="connsiteY10" fmla="*/ 451735 h 765036"/>
                  <a:gd name="connsiteX11" fmla="*/ 3570167 w 5442683"/>
                  <a:gd name="connsiteY11" fmla="*/ 145721 h 765036"/>
                  <a:gd name="connsiteX12" fmla="*/ 3745033 w 5442683"/>
                  <a:gd name="connsiteY12" fmla="*/ 309657 h 765036"/>
                  <a:gd name="connsiteX13" fmla="*/ 3850681 w 5442683"/>
                  <a:gd name="connsiteY13" fmla="*/ 25501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51563 w 5442683"/>
                  <a:gd name="connsiteY5" fmla="*/ 21858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29728 w 5442683"/>
                  <a:gd name="connsiteY10" fmla="*/ 451735 h 765036"/>
                  <a:gd name="connsiteX11" fmla="*/ 3570167 w 5442683"/>
                  <a:gd name="connsiteY11" fmla="*/ 145721 h 765036"/>
                  <a:gd name="connsiteX12" fmla="*/ 3745033 w 5442683"/>
                  <a:gd name="connsiteY12" fmla="*/ 309657 h 765036"/>
                  <a:gd name="connsiteX13" fmla="*/ 3978187 w 5442683"/>
                  <a:gd name="connsiteY13" fmla="*/ 258655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51563 w 5442683"/>
                  <a:gd name="connsiteY5" fmla="*/ 21858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29728 w 5442683"/>
                  <a:gd name="connsiteY10" fmla="*/ 451735 h 765036"/>
                  <a:gd name="connsiteX11" fmla="*/ 3570167 w 5442683"/>
                  <a:gd name="connsiteY11" fmla="*/ 145721 h 765036"/>
                  <a:gd name="connsiteX12" fmla="*/ 3745033 w 5442683"/>
                  <a:gd name="connsiteY12" fmla="*/ 309657 h 765036"/>
                  <a:gd name="connsiteX13" fmla="*/ 3978187 w 5442683"/>
                  <a:gd name="connsiteY13" fmla="*/ 258655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51563 w 5442683"/>
                  <a:gd name="connsiteY5" fmla="*/ 21858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29728 w 5442683"/>
                  <a:gd name="connsiteY10" fmla="*/ 451735 h 765036"/>
                  <a:gd name="connsiteX11" fmla="*/ 3570167 w 5442683"/>
                  <a:gd name="connsiteY11" fmla="*/ 145721 h 765036"/>
                  <a:gd name="connsiteX12" fmla="*/ 3763248 w 5442683"/>
                  <a:gd name="connsiteY12" fmla="*/ 444449 h 765036"/>
                  <a:gd name="connsiteX13" fmla="*/ 3978187 w 5442683"/>
                  <a:gd name="connsiteY13" fmla="*/ 258655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51563 w 5442683"/>
                  <a:gd name="connsiteY5" fmla="*/ 21858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29728 w 5442683"/>
                  <a:gd name="connsiteY10" fmla="*/ 451735 h 765036"/>
                  <a:gd name="connsiteX11" fmla="*/ 3570167 w 5442683"/>
                  <a:gd name="connsiteY11" fmla="*/ 145721 h 765036"/>
                  <a:gd name="connsiteX12" fmla="*/ 3763248 w 5442683"/>
                  <a:gd name="connsiteY12" fmla="*/ 444449 h 765036"/>
                  <a:gd name="connsiteX13" fmla="*/ 3978187 w 5442683"/>
                  <a:gd name="connsiteY13" fmla="*/ 258655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51563 w 5442683"/>
                  <a:gd name="connsiteY5" fmla="*/ 21858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29728 w 5442683"/>
                  <a:gd name="connsiteY10" fmla="*/ 451735 h 765036"/>
                  <a:gd name="connsiteX11" fmla="*/ 3646671 w 5442683"/>
                  <a:gd name="connsiteY11" fmla="*/ 276870 h 765036"/>
                  <a:gd name="connsiteX12" fmla="*/ 3763248 w 5442683"/>
                  <a:gd name="connsiteY12" fmla="*/ 444449 h 765036"/>
                  <a:gd name="connsiteX13" fmla="*/ 3978187 w 5442683"/>
                  <a:gd name="connsiteY13" fmla="*/ 258655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51563 w 5442683"/>
                  <a:gd name="connsiteY5" fmla="*/ 21858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84373 w 5442683"/>
                  <a:gd name="connsiteY10" fmla="*/ 561026 h 765036"/>
                  <a:gd name="connsiteX11" fmla="*/ 3646671 w 5442683"/>
                  <a:gd name="connsiteY11" fmla="*/ 276870 h 765036"/>
                  <a:gd name="connsiteX12" fmla="*/ 3763248 w 5442683"/>
                  <a:gd name="connsiteY12" fmla="*/ 444449 h 765036"/>
                  <a:gd name="connsiteX13" fmla="*/ 3978187 w 5442683"/>
                  <a:gd name="connsiteY13" fmla="*/ 258655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51563 w 5442683"/>
                  <a:gd name="connsiteY5" fmla="*/ 21858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84373 w 5442683"/>
                  <a:gd name="connsiteY10" fmla="*/ 561026 h 765036"/>
                  <a:gd name="connsiteX11" fmla="*/ 3646671 w 5442683"/>
                  <a:gd name="connsiteY11" fmla="*/ 276870 h 765036"/>
                  <a:gd name="connsiteX12" fmla="*/ 3763248 w 5442683"/>
                  <a:gd name="connsiteY12" fmla="*/ 444449 h 765036"/>
                  <a:gd name="connsiteX13" fmla="*/ 3952685 w 5442683"/>
                  <a:gd name="connsiteY13" fmla="*/ 204009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51563 w 5442683"/>
                  <a:gd name="connsiteY5" fmla="*/ 21858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84373 w 5442683"/>
                  <a:gd name="connsiteY10" fmla="*/ 561026 h 765036"/>
                  <a:gd name="connsiteX11" fmla="*/ 3646671 w 5442683"/>
                  <a:gd name="connsiteY11" fmla="*/ 276870 h 765036"/>
                  <a:gd name="connsiteX12" fmla="*/ 3763248 w 5442683"/>
                  <a:gd name="connsiteY12" fmla="*/ 444449 h 765036"/>
                  <a:gd name="connsiteX13" fmla="*/ 3952685 w 5442683"/>
                  <a:gd name="connsiteY13" fmla="*/ 204009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51563 w 5442683"/>
                  <a:gd name="connsiteY5" fmla="*/ 21858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84373 w 5442683"/>
                  <a:gd name="connsiteY10" fmla="*/ 561026 h 765036"/>
                  <a:gd name="connsiteX11" fmla="*/ 3646671 w 5442683"/>
                  <a:gd name="connsiteY11" fmla="*/ 276870 h 765036"/>
                  <a:gd name="connsiteX12" fmla="*/ 3763248 w 5442683"/>
                  <a:gd name="connsiteY12" fmla="*/ 444449 h 765036"/>
                  <a:gd name="connsiteX13" fmla="*/ 3952685 w 5442683"/>
                  <a:gd name="connsiteY13" fmla="*/ 204009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51563 w 5442683"/>
                  <a:gd name="connsiteY5" fmla="*/ 21858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84373 w 5442683"/>
                  <a:gd name="connsiteY10" fmla="*/ 561026 h 765036"/>
                  <a:gd name="connsiteX11" fmla="*/ 3646671 w 5442683"/>
                  <a:gd name="connsiteY11" fmla="*/ 276870 h 765036"/>
                  <a:gd name="connsiteX12" fmla="*/ 3763248 w 5442683"/>
                  <a:gd name="connsiteY12" fmla="*/ 444449 h 765036"/>
                  <a:gd name="connsiteX13" fmla="*/ 3952685 w 5442683"/>
                  <a:gd name="connsiteY13" fmla="*/ 204009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51563 w 5442683"/>
                  <a:gd name="connsiteY5" fmla="*/ 21858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84373 w 5442683"/>
                  <a:gd name="connsiteY10" fmla="*/ 561026 h 765036"/>
                  <a:gd name="connsiteX11" fmla="*/ 3646671 w 5442683"/>
                  <a:gd name="connsiteY11" fmla="*/ 276870 h 765036"/>
                  <a:gd name="connsiteX12" fmla="*/ 3763248 w 5442683"/>
                  <a:gd name="connsiteY12" fmla="*/ 444449 h 765036"/>
                  <a:gd name="connsiteX13" fmla="*/ 3952685 w 5442683"/>
                  <a:gd name="connsiteY13" fmla="*/ 204009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51563 w 5442683"/>
                  <a:gd name="connsiteY5" fmla="*/ 21858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84373 w 5442683"/>
                  <a:gd name="connsiteY10" fmla="*/ 561026 h 765036"/>
                  <a:gd name="connsiteX11" fmla="*/ 3646671 w 5442683"/>
                  <a:gd name="connsiteY11" fmla="*/ 276870 h 765036"/>
                  <a:gd name="connsiteX12" fmla="*/ 3763248 w 5442683"/>
                  <a:gd name="connsiteY12" fmla="*/ 444449 h 765036"/>
                  <a:gd name="connsiteX13" fmla="*/ 3952685 w 5442683"/>
                  <a:gd name="connsiteY13" fmla="*/ 204009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51563 w 5442683"/>
                  <a:gd name="connsiteY5" fmla="*/ 21858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84373 w 5442683"/>
                  <a:gd name="connsiteY10" fmla="*/ 561026 h 765036"/>
                  <a:gd name="connsiteX11" fmla="*/ 3646671 w 5442683"/>
                  <a:gd name="connsiteY11" fmla="*/ 276870 h 765036"/>
                  <a:gd name="connsiteX12" fmla="*/ 3763248 w 5442683"/>
                  <a:gd name="connsiteY12" fmla="*/ 444449 h 765036"/>
                  <a:gd name="connsiteX13" fmla="*/ 3952685 w 5442683"/>
                  <a:gd name="connsiteY13" fmla="*/ 204009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69778 w 5442683"/>
                  <a:gd name="connsiteY5" fmla="*/ 36430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84373 w 5442683"/>
                  <a:gd name="connsiteY10" fmla="*/ 561026 h 765036"/>
                  <a:gd name="connsiteX11" fmla="*/ 3646671 w 5442683"/>
                  <a:gd name="connsiteY11" fmla="*/ 276870 h 765036"/>
                  <a:gd name="connsiteX12" fmla="*/ 3763248 w 5442683"/>
                  <a:gd name="connsiteY12" fmla="*/ 444449 h 765036"/>
                  <a:gd name="connsiteX13" fmla="*/ 3952685 w 5442683"/>
                  <a:gd name="connsiteY13" fmla="*/ 204009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69778 w 5442683"/>
                  <a:gd name="connsiteY5" fmla="*/ 36430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84373 w 5442683"/>
                  <a:gd name="connsiteY10" fmla="*/ 561026 h 765036"/>
                  <a:gd name="connsiteX11" fmla="*/ 3646671 w 5442683"/>
                  <a:gd name="connsiteY11" fmla="*/ 276870 h 765036"/>
                  <a:gd name="connsiteX12" fmla="*/ 3763248 w 5442683"/>
                  <a:gd name="connsiteY12" fmla="*/ 444449 h 765036"/>
                  <a:gd name="connsiteX13" fmla="*/ 3952685 w 5442683"/>
                  <a:gd name="connsiteY13" fmla="*/ 204009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69778 w 5442683"/>
                  <a:gd name="connsiteY5" fmla="*/ 36430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84373 w 5442683"/>
                  <a:gd name="connsiteY10" fmla="*/ 561026 h 765036"/>
                  <a:gd name="connsiteX11" fmla="*/ 3646671 w 5442683"/>
                  <a:gd name="connsiteY11" fmla="*/ 276870 h 765036"/>
                  <a:gd name="connsiteX12" fmla="*/ 3763248 w 5442683"/>
                  <a:gd name="connsiteY12" fmla="*/ 444449 h 765036"/>
                  <a:gd name="connsiteX13" fmla="*/ 3952685 w 5442683"/>
                  <a:gd name="connsiteY13" fmla="*/ 204009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69778 w 5442683"/>
                  <a:gd name="connsiteY5" fmla="*/ 36430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84373 w 5442683"/>
                  <a:gd name="connsiteY10" fmla="*/ 561026 h 765036"/>
                  <a:gd name="connsiteX11" fmla="*/ 3646671 w 5442683"/>
                  <a:gd name="connsiteY11" fmla="*/ 276870 h 765036"/>
                  <a:gd name="connsiteX12" fmla="*/ 3763248 w 5442683"/>
                  <a:gd name="connsiteY12" fmla="*/ 444449 h 765036"/>
                  <a:gd name="connsiteX13" fmla="*/ 3952685 w 5442683"/>
                  <a:gd name="connsiteY13" fmla="*/ 204009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9969"/>
                  <a:gd name="connsiteY0" fmla="*/ 804680 h 804680"/>
                  <a:gd name="connsiteX1" fmla="*/ 553740 w 5449969"/>
                  <a:gd name="connsiteY1" fmla="*/ 684889 h 804680"/>
                  <a:gd name="connsiteX2" fmla="*/ 819681 w 5449969"/>
                  <a:gd name="connsiteY2" fmla="*/ 499095 h 804680"/>
                  <a:gd name="connsiteX3" fmla="*/ 1005476 w 5449969"/>
                  <a:gd name="connsiteY3" fmla="*/ 520953 h 804680"/>
                  <a:gd name="connsiteX4" fmla="*/ 1227700 w 5449969"/>
                  <a:gd name="connsiteY4" fmla="*/ 313300 h 804680"/>
                  <a:gd name="connsiteX5" fmla="*/ 1377064 w 5449969"/>
                  <a:gd name="connsiteY5" fmla="*/ 36430 h 804680"/>
                  <a:gd name="connsiteX6" fmla="*/ 1690365 w 5449969"/>
                  <a:gd name="connsiteY6" fmla="*/ 448092 h 804680"/>
                  <a:gd name="connsiteX7" fmla="*/ 1959949 w 5449969"/>
                  <a:gd name="connsiteY7" fmla="*/ 302371 h 804680"/>
                  <a:gd name="connsiteX8" fmla="*/ 2335181 w 5449969"/>
                  <a:gd name="connsiteY8" fmla="*/ 615672 h 804680"/>
                  <a:gd name="connsiteX9" fmla="*/ 2801488 w 5449969"/>
                  <a:gd name="connsiteY9" fmla="*/ 520953 h 804680"/>
                  <a:gd name="connsiteX10" fmla="*/ 3391659 w 5449969"/>
                  <a:gd name="connsiteY10" fmla="*/ 561026 h 804680"/>
                  <a:gd name="connsiteX11" fmla="*/ 3653957 w 5449969"/>
                  <a:gd name="connsiteY11" fmla="*/ 276870 h 804680"/>
                  <a:gd name="connsiteX12" fmla="*/ 3770534 w 5449969"/>
                  <a:gd name="connsiteY12" fmla="*/ 444449 h 804680"/>
                  <a:gd name="connsiteX13" fmla="*/ 3959971 w 5449969"/>
                  <a:gd name="connsiteY13" fmla="*/ 204009 h 804680"/>
                  <a:gd name="connsiteX14" fmla="*/ 4123908 w 5449969"/>
                  <a:gd name="connsiteY14" fmla="*/ 393447 h 804680"/>
                  <a:gd name="connsiteX15" fmla="*/ 4324274 w 5449969"/>
                  <a:gd name="connsiteY15" fmla="*/ 0 h 804680"/>
                  <a:gd name="connsiteX16" fmla="*/ 4557428 w 5449969"/>
                  <a:gd name="connsiteY16" fmla="*/ 418948 h 804680"/>
                  <a:gd name="connsiteX17" fmla="*/ 5060166 w 5449969"/>
                  <a:gd name="connsiteY17" fmla="*/ 637530 h 804680"/>
                  <a:gd name="connsiteX18" fmla="*/ 5449969 w 5449969"/>
                  <a:gd name="connsiteY18" fmla="*/ 754107 h 804680"/>
                  <a:gd name="connsiteX0" fmla="*/ 0 w 5468184"/>
                  <a:gd name="connsiteY0" fmla="*/ 804680 h 804680"/>
                  <a:gd name="connsiteX1" fmla="*/ 553740 w 5468184"/>
                  <a:gd name="connsiteY1" fmla="*/ 684889 h 804680"/>
                  <a:gd name="connsiteX2" fmla="*/ 819681 w 5468184"/>
                  <a:gd name="connsiteY2" fmla="*/ 499095 h 804680"/>
                  <a:gd name="connsiteX3" fmla="*/ 1005476 w 5468184"/>
                  <a:gd name="connsiteY3" fmla="*/ 520953 h 804680"/>
                  <a:gd name="connsiteX4" fmla="*/ 1227700 w 5468184"/>
                  <a:gd name="connsiteY4" fmla="*/ 313300 h 804680"/>
                  <a:gd name="connsiteX5" fmla="*/ 1377064 w 5468184"/>
                  <a:gd name="connsiteY5" fmla="*/ 36430 h 804680"/>
                  <a:gd name="connsiteX6" fmla="*/ 1690365 w 5468184"/>
                  <a:gd name="connsiteY6" fmla="*/ 448092 h 804680"/>
                  <a:gd name="connsiteX7" fmla="*/ 1959949 w 5468184"/>
                  <a:gd name="connsiteY7" fmla="*/ 302371 h 804680"/>
                  <a:gd name="connsiteX8" fmla="*/ 2335181 w 5468184"/>
                  <a:gd name="connsiteY8" fmla="*/ 615672 h 804680"/>
                  <a:gd name="connsiteX9" fmla="*/ 2801488 w 5468184"/>
                  <a:gd name="connsiteY9" fmla="*/ 520953 h 804680"/>
                  <a:gd name="connsiteX10" fmla="*/ 3391659 w 5468184"/>
                  <a:gd name="connsiteY10" fmla="*/ 561026 h 804680"/>
                  <a:gd name="connsiteX11" fmla="*/ 3653957 w 5468184"/>
                  <a:gd name="connsiteY11" fmla="*/ 276870 h 804680"/>
                  <a:gd name="connsiteX12" fmla="*/ 3770534 w 5468184"/>
                  <a:gd name="connsiteY12" fmla="*/ 444449 h 804680"/>
                  <a:gd name="connsiteX13" fmla="*/ 3959971 w 5468184"/>
                  <a:gd name="connsiteY13" fmla="*/ 204009 h 804680"/>
                  <a:gd name="connsiteX14" fmla="*/ 4123908 w 5468184"/>
                  <a:gd name="connsiteY14" fmla="*/ 393447 h 804680"/>
                  <a:gd name="connsiteX15" fmla="*/ 4324274 w 5468184"/>
                  <a:gd name="connsiteY15" fmla="*/ 0 h 804680"/>
                  <a:gd name="connsiteX16" fmla="*/ 4557428 w 5468184"/>
                  <a:gd name="connsiteY16" fmla="*/ 418948 h 804680"/>
                  <a:gd name="connsiteX17" fmla="*/ 5060166 w 5468184"/>
                  <a:gd name="connsiteY17" fmla="*/ 637530 h 804680"/>
                  <a:gd name="connsiteX18" fmla="*/ 5468184 w 5468184"/>
                  <a:gd name="connsiteY18" fmla="*/ 790447 h 804680"/>
                  <a:gd name="connsiteX0" fmla="*/ 0 w 5475470"/>
                  <a:gd name="connsiteY0" fmla="*/ 804680 h 804680"/>
                  <a:gd name="connsiteX1" fmla="*/ 553740 w 5475470"/>
                  <a:gd name="connsiteY1" fmla="*/ 684889 h 804680"/>
                  <a:gd name="connsiteX2" fmla="*/ 819681 w 5475470"/>
                  <a:gd name="connsiteY2" fmla="*/ 499095 h 804680"/>
                  <a:gd name="connsiteX3" fmla="*/ 1005476 w 5475470"/>
                  <a:gd name="connsiteY3" fmla="*/ 520953 h 804680"/>
                  <a:gd name="connsiteX4" fmla="*/ 1227700 w 5475470"/>
                  <a:gd name="connsiteY4" fmla="*/ 313300 h 804680"/>
                  <a:gd name="connsiteX5" fmla="*/ 1377064 w 5475470"/>
                  <a:gd name="connsiteY5" fmla="*/ 36430 h 804680"/>
                  <a:gd name="connsiteX6" fmla="*/ 1690365 w 5475470"/>
                  <a:gd name="connsiteY6" fmla="*/ 448092 h 804680"/>
                  <a:gd name="connsiteX7" fmla="*/ 1959949 w 5475470"/>
                  <a:gd name="connsiteY7" fmla="*/ 302371 h 804680"/>
                  <a:gd name="connsiteX8" fmla="*/ 2335181 w 5475470"/>
                  <a:gd name="connsiteY8" fmla="*/ 615672 h 804680"/>
                  <a:gd name="connsiteX9" fmla="*/ 2801488 w 5475470"/>
                  <a:gd name="connsiteY9" fmla="*/ 520953 h 804680"/>
                  <a:gd name="connsiteX10" fmla="*/ 3391659 w 5475470"/>
                  <a:gd name="connsiteY10" fmla="*/ 561026 h 804680"/>
                  <a:gd name="connsiteX11" fmla="*/ 3653957 w 5475470"/>
                  <a:gd name="connsiteY11" fmla="*/ 276870 h 804680"/>
                  <a:gd name="connsiteX12" fmla="*/ 3770534 w 5475470"/>
                  <a:gd name="connsiteY12" fmla="*/ 444449 h 804680"/>
                  <a:gd name="connsiteX13" fmla="*/ 3959971 w 5475470"/>
                  <a:gd name="connsiteY13" fmla="*/ 204009 h 804680"/>
                  <a:gd name="connsiteX14" fmla="*/ 4123908 w 5475470"/>
                  <a:gd name="connsiteY14" fmla="*/ 393447 h 804680"/>
                  <a:gd name="connsiteX15" fmla="*/ 4324274 w 5475470"/>
                  <a:gd name="connsiteY15" fmla="*/ 0 h 804680"/>
                  <a:gd name="connsiteX16" fmla="*/ 4557428 w 5475470"/>
                  <a:gd name="connsiteY16" fmla="*/ 418948 h 804680"/>
                  <a:gd name="connsiteX17" fmla="*/ 5060166 w 5475470"/>
                  <a:gd name="connsiteY17" fmla="*/ 637530 h 804680"/>
                  <a:gd name="connsiteX18" fmla="*/ 5475470 w 5475470"/>
                  <a:gd name="connsiteY18" fmla="*/ 793751 h 804680"/>
                  <a:gd name="connsiteX0" fmla="*/ 0 w 5475470"/>
                  <a:gd name="connsiteY0" fmla="*/ 804680 h 804680"/>
                  <a:gd name="connsiteX1" fmla="*/ 553740 w 5475470"/>
                  <a:gd name="connsiteY1" fmla="*/ 684889 h 804680"/>
                  <a:gd name="connsiteX2" fmla="*/ 819681 w 5475470"/>
                  <a:gd name="connsiteY2" fmla="*/ 499095 h 804680"/>
                  <a:gd name="connsiteX3" fmla="*/ 1005476 w 5475470"/>
                  <a:gd name="connsiteY3" fmla="*/ 520953 h 804680"/>
                  <a:gd name="connsiteX4" fmla="*/ 1227700 w 5475470"/>
                  <a:gd name="connsiteY4" fmla="*/ 313300 h 804680"/>
                  <a:gd name="connsiteX5" fmla="*/ 1377064 w 5475470"/>
                  <a:gd name="connsiteY5" fmla="*/ 36430 h 804680"/>
                  <a:gd name="connsiteX6" fmla="*/ 1690365 w 5475470"/>
                  <a:gd name="connsiteY6" fmla="*/ 448092 h 804680"/>
                  <a:gd name="connsiteX7" fmla="*/ 1959949 w 5475470"/>
                  <a:gd name="connsiteY7" fmla="*/ 302371 h 804680"/>
                  <a:gd name="connsiteX8" fmla="*/ 2335181 w 5475470"/>
                  <a:gd name="connsiteY8" fmla="*/ 615672 h 804680"/>
                  <a:gd name="connsiteX9" fmla="*/ 2801488 w 5475470"/>
                  <a:gd name="connsiteY9" fmla="*/ 520953 h 804680"/>
                  <a:gd name="connsiteX10" fmla="*/ 3391659 w 5475470"/>
                  <a:gd name="connsiteY10" fmla="*/ 561026 h 804680"/>
                  <a:gd name="connsiteX11" fmla="*/ 3653957 w 5475470"/>
                  <a:gd name="connsiteY11" fmla="*/ 276870 h 804680"/>
                  <a:gd name="connsiteX12" fmla="*/ 3770534 w 5475470"/>
                  <a:gd name="connsiteY12" fmla="*/ 444449 h 804680"/>
                  <a:gd name="connsiteX13" fmla="*/ 3959971 w 5475470"/>
                  <a:gd name="connsiteY13" fmla="*/ 204009 h 804680"/>
                  <a:gd name="connsiteX14" fmla="*/ 4123908 w 5475470"/>
                  <a:gd name="connsiteY14" fmla="*/ 393447 h 804680"/>
                  <a:gd name="connsiteX15" fmla="*/ 4324274 w 5475470"/>
                  <a:gd name="connsiteY15" fmla="*/ 0 h 804680"/>
                  <a:gd name="connsiteX16" fmla="*/ 4557428 w 5475470"/>
                  <a:gd name="connsiteY16" fmla="*/ 418948 h 804680"/>
                  <a:gd name="connsiteX17" fmla="*/ 5060166 w 5475470"/>
                  <a:gd name="connsiteY17" fmla="*/ 637530 h 804680"/>
                  <a:gd name="connsiteX18" fmla="*/ 5475470 w 5475470"/>
                  <a:gd name="connsiteY18" fmla="*/ 793751 h 804680"/>
                  <a:gd name="connsiteX0" fmla="*/ 0 w 5497328"/>
                  <a:gd name="connsiteY0" fmla="*/ 821198 h 821198"/>
                  <a:gd name="connsiteX1" fmla="*/ 575598 w 5497328"/>
                  <a:gd name="connsiteY1" fmla="*/ 684889 h 821198"/>
                  <a:gd name="connsiteX2" fmla="*/ 841539 w 5497328"/>
                  <a:gd name="connsiteY2" fmla="*/ 499095 h 821198"/>
                  <a:gd name="connsiteX3" fmla="*/ 1027334 w 5497328"/>
                  <a:gd name="connsiteY3" fmla="*/ 520953 h 821198"/>
                  <a:gd name="connsiteX4" fmla="*/ 1249558 w 5497328"/>
                  <a:gd name="connsiteY4" fmla="*/ 313300 h 821198"/>
                  <a:gd name="connsiteX5" fmla="*/ 1398922 w 5497328"/>
                  <a:gd name="connsiteY5" fmla="*/ 36430 h 821198"/>
                  <a:gd name="connsiteX6" fmla="*/ 1712223 w 5497328"/>
                  <a:gd name="connsiteY6" fmla="*/ 448092 h 821198"/>
                  <a:gd name="connsiteX7" fmla="*/ 1981807 w 5497328"/>
                  <a:gd name="connsiteY7" fmla="*/ 302371 h 821198"/>
                  <a:gd name="connsiteX8" fmla="*/ 2357039 w 5497328"/>
                  <a:gd name="connsiteY8" fmla="*/ 615672 h 821198"/>
                  <a:gd name="connsiteX9" fmla="*/ 2823346 w 5497328"/>
                  <a:gd name="connsiteY9" fmla="*/ 520953 h 821198"/>
                  <a:gd name="connsiteX10" fmla="*/ 3413517 w 5497328"/>
                  <a:gd name="connsiteY10" fmla="*/ 561026 h 821198"/>
                  <a:gd name="connsiteX11" fmla="*/ 3675815 w 5497328"/>
                  <a:gd name="connsiteY11" fmla="*/ 276870 h 821198"/>
                  <a:gd name="connsiteX12" fmla="*/ 3792392 w 5497328"/>
                  <a:gd name="connsiteY12" fmla="*/ 444449 h 821198"/>
                  <a:gd name="connsiteX13" fmla="*/ 3981829 w 5497328"/>
                  <a:gd name="connsiteY13" fmla="*/ 204009 h 821198"/>
                  <a:gd name="connsiteX14" fmla="*/ 4145766 w 5497328"/>
                  <a:gd name="connsiteY14" fmla="*/ 393447 h 821198"/>
                  <a:gd name="connsiteX15" fmla="*/ 4346132 w 5497328"/>
                  <a:gd name="connsiteY15" fmla="*/ 0 h 821198"/>
                  <a:gd name="connsiteX16" fmla="*/ 4579286 w 5497328"/>
                  <a:gd name="connsiteY16" fmla="*/ 418948 h 821198"/>
                  <a:gd name="connsiteX17" fmla="*/ 5082024 w 5497328"/>
                  <a:gd name="connsiteY17" fmla="*/ 637530 h 821198"/>
                  <a:gd name="connsiteX18" fmla="*/ 5497328 w 5497328"/>
                  <a:gd name="connsiteY18" fmla="*/ 793751 h 821198"/>
                  <a:gd name="connsiteX0" fmla="*/ 0 w 5508257"/>
                  <a:gd name="connsiteY0" fmla="*/ 821198 h 821198"/>
                  <a:gd name="connsiteX1" fmla="*/ 575598 w 5508257"/>
                  <a:gd name="connsiteY1" fmla="*/ 684889 h 821198"/>
                  <a:gd name="connsiteX2" fmla="*/ 841539 w 5508257"/>
                  <a:gd name="connsiteY2" fmla="*/ 499095 h 821198"/>
                  <a:gd name="connsiteX3" fmla="*/ 1027334 w 5508257"/>
                  <a:gd name="connsiteY3" fmla="*/ 520953 h 821198"/>
                  <a:gd name="connsiteX4" fmla="*/ 1249558 w 5508257"/>
                  <a:gd name="connsiteY4" fmla="*/ 313300 h 821198"/>
                  <a:gd name="connsiteX5" fmla="*/ 1398922 w 5508257"/>
                  <a:gd name="connsiteY5" fmla="*/ 36430 h 821198"/>
                  <a:gd name="connsiteX6" fmla="*/ 1712223 w 5508257"/>
                  <a:gd name="connsiteY6" fmla="*/ 448092 h 821198"/>
                  <a:gd name="connsiteX7" fmla="*/ 1981807 w 5508257"/>
                  <a:gd name="connsiteY7" fmla="*/ 302371 h 821198"/>
                  <a:gd name="connsiteX8" fmla="*/ 2357039 w 5508257"/>
                  <a:gd name="connsiteY8" fmla="*/ 615672 h 821198"/>
                  <a:gd name="connsiteX9" fmla="*/ 2823346 w 5508257"/>
                  <a:gd name="connsiteY9" fmla="*/ 520953 h 821198"/>
                  <a:gd name="connsiteX10" fmla="*/ 3413517 w 5508257"/>
                  <a:gd name="connsiteY10" fmla="*/ 561026 h 821198"/>
                  <a:gd name="connsiteX11" fmla="*/ 3675815 w 5508257"/>
                  <a:gd name="connsiteY11" fmla="*/ 276870 h 821198"/>
                  <a:gd name="connsiteX12" fmla="*/ 3792392 w 5508257"/>
                  <a:gd name="connsiteY12" fmla="*/ 444449 h 821198"/>
                  <a:gd name="connsiteX13" fmla="*/ 3981829 w 5508257"/>
                  <a:gd name="connsiteY13" fmla="*/ 204009 h 821198"/>
                  <a:gd name="connsiteX14" fmla="*/ 4145766 w 5508257"/>
                  <a:gd name="connsiteY14" fmla="*/ 393447 h 821198"/>
                  <a:gd name="connsiteX15" fmla="*/ 4346132 w 5508257"/>
                  <a:gd name="connsiteY15" fmla="*/ 0 h 821198"/>
                  <a:gd name="connsiteX16" fmla="*/ 4579286 w 5508257"/>
                  <a:gd name="connsiteY16" fmla="*/ 418948 h 821198"/>
                  <a:gd name="connsiteX17" fmla="*/ 5082024 w 5508257"/>
                  <a:gd name="connsiteY17" fmla="*/ 637530 h 821198"/>
                  <a:gd name="connsiteX18" fmla="*/ 5508257 w 5508257"/>
                  <a:gd name="connsiteY18" fmla="*/ 816877 h 821198"/>
                  <a:gd name="connsiteX0" fmla="*/ 0 w 5508257"/>
                  <a:gd name="connsiteY0" fmla="*/ 821198 h 836699"/>
                  <a:gd name="connsiteX1" fmla="*/ 575598 w 5508257"/>
                  <a:gd name="connsiteY1" fmla="*/ 684889 h 836699"/>
                  <a:gd name="connsiteX2" fmla="*/ 841539 w 5508257"/>
                  <a:gd name="connsiteY2" fmla="*/ 499095 h 836699"/>
                  <a:gd name="connsiteX3" fmla="*/ 1027334 w 5508257"/>
                  <a:gd name="connsiteY3" fmla="*/ 520953 h 836699"/>
                  <a:gd name="connsiteX4" fmla="*/ 1249558 w 5508257"/>
                  <a:gd name="connsiteY4" fmla="*/ 313300 h 836699"/>
                  <a:gd name="connsiteX5" fmla="*/ 1398922 w 5508257"/>
                  <a:gd name="connsiteY5" fmla="*/ 36430 h 836699"/>
                  <a:gd name="connsiteX6" fmla="*/ 1712223 w 5508257"/>
                  <a:gd name="connsiteY6" fmla="*/ 448092 h 836699"/>
                  <a:gd name="connsiteX7" fmla="*/ 1981807 w 5508257"/>
                  <a:gd name="connsiteY7" fmla="*/ 302371 h 836699"/>
                  <a:gd name="connsiteX8" fmla="*/ 2357039 w 5508257"/>
                  <a:gd name="connsiteY8" fmla="*/ 615672 h 836699"/>
                  <a:gd name="connsiteX9" fmla="*/ 2823346 w 5508257"/>
                  <a:gd name="connsiteY9" fmla="*/ 520953 h 836699"/>
                  <a:gd name="connsiteX10" fmla="*/ 3413517 w 5508257"/>
                  <a:gd name="connsiteY10" fmla="*/ 561026 h 836699"/>
                  <a:gd name="connsiteX11" fmla="*/ 3675815 w 5508257"/>
                  <a:gd name="connsiteY11" fmla="*/ 276870 h 836699"/>
                  <a:gd name="connsiteX12" fmla="*/ 3792392 w 5508257"/>
                  <a:gd name="connsiteY12" fmla="*/ 444449 h 836699"/>
                  <a:gd name="connsiteX13" fmla="*/ 3981829 w 5508257"/>
                  <a:gd name="connsiteY13" fmla="*/ 204009 h 836699"/>
                  <a:gd name="connsiteX14" fmla="*/ 4145766 w 5508257"/>
                  <a:gd name="connsiteY14" fmla="*/ 393447 h 836699"/>
                  <a:gd name="connsiteX15" fmla="*/ 4346132 w 5508257"/>
                  <a:gd name="connsiteY15" fmla="*/ 0 h 836699"/>
                  <a:gd name="connsiteX16" fmla="*/ 4579286 w 5508257"/>
                  <a:gd name="connsiteY16" fmla="*/ 418948 h 836699"/>
                  <a:gd name="connsiteX17" fmla="*/ 5082024 w 5508257"/>
                  <a:gd name="connsiteY17" fmla="*/ 637530 h 836699"/>
                  <a:gd name="connsiteX18" fmla="*/ 5508257 w 5508257"/>
                  <a:gd name="connsiteY18" fmla="*/ 836699 h 836699"/>
                  <a:gd name="connsiteX0" fmla="*/ 0 w 5508257"/>
                  <a:gd name="connsiteY0" fmla="*/ 831109 h 836699"/>
                  <a:gd name="connsiteX1" fmla="*/ 575598 w 5508257"/>
                  <a:gd name="connsiteY1" fmla="*/ 684889 h 836699"/>
                  <a:gd name="connsiteX2" fmla="*/ 841539 w 5508257"/>
                  <a:gd name="connsiteY2" fmla="*/ 499095 h 836699"/>
                  <a:gd name="connsiteX3" fmla="*/ 1027334 w 5508257"/>
                  <a:gd name="connsiteY3" fmla="*/ 520953 h 836699"/>
                  <a:gd name="connsiteX4" fmla="*/ 1249558 w 5508257"/>
                  <a:gd name="connsiteY4" fmla="*/ 313300 h 836699"/>
                  <a:gd name="connsiteX5" fmla="*/ 1398922 w 5508257"/>
                  <a:gd name="connsiteY5" fmla="*/ 36430 h 836699"/>
                  <a:gd name="connsiteX6" fmla="*/ 1712223 w 5508257"/>
                  <a:gd name="connsiteY6" fmla="*/ 448092 h 836699"/>
                  <a:gd name="connsiteX7" fmla="*/ 1981807 w 5508257"/>
                  <a:gd name="connsiteY7" fmla="*/ 302371 h 836699"/>
                  <a:gd name="connsiteX8" fmla="*/ 2357039 w 5508257"/>
                  <a:gd name="connsiteY8" fmla="*/ 615672 h 836699"/>
                  <a:gd name="connsiteX9" fmla="*/ 2823346 w 5508257"/>
                  <a:gd name="connsiteY9" fmla="*/ 520953 h 836699"/>
                  <a:gd name="connsiteX10" fmla="*/ 3413517 w 5508257"/>
                  <a:gd name="connsiteY10" fmla="*/ 561026 h 836699"/>
                  <a:gd name="connsiteX11" fmla="*/ 3675815 w 5508257"/>
                  <a:gd name="connsiteY11" fmla="*/ 276870 h 836699"/>
                  <a:gd name="connsiteX12" fmla="*/ 3792392 w 5508257"/>
                  <a:gd name="connsiteY12" fmla="*/ 444449 h 836699"/>
                  <a:gd name="connsiteX13" fmla="*/ 3981829 w 5508257"/>
                  <a:gd name="connsiteY13" fmla="*/ 204009 h 836699"/>
                  <a:gd name="connsiteX14" fmla="*/ 4145766 w 5508257"/>
                  <a:gd name="connsiteY14" fmla="*/ 393447 h 836699"/>
                  <a:gd name="connsiteX15" fmla="*/ 4346132 w 5508257"/>
                  <a:gd name="connsiteY15" fmla="*/ 0 h 836699"/>
                  <a:gd name="connsiteX16" fmla="*/ 4579286 w 5508257"/>
                  <a:gd name="connsiteY16" fmla="*/ 418948 h 836699"/>
                  <a:gd name="connsiteX17" fmla="*/ 5082024 w 5508257"/>
                  <a:gd name="connsiteY17" fmla="*/ 637530 h 836699"/>
                  <a:gd name="connsiteX18" fmla="*/ 5508257 w 5508257"/>
                  <a:gd name="connsiteY18" fmla="*/ 836699 h 83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08257" h="836699">
                    <a:moveTo>
                      <a:pt x="0" y="831109"/>
                    </a:moveTo>
                    <a:cubicBezTo>
                      <a:pt x="182151" y="804393"/>
                      <a:pt x="435342" y="740225"/>
                      <a:pt x="575598" y="684889"/>
                    </a:cubicBezTo>
                    <a:cubicBezTo>
                      <a:pt x="715855" y="629553"/>
                      <a:pt x="779607" y="491809"/>
                      <a:pt x="841539" y="499095"/>
                    </a:cubicBezTo>
                    <a:cubicBezTo>
                      <a:pt x="903471" y="506381"/>
                      <a:pt x="950829" y="524596"/>
                      <a:pt x="1027334" y="520953"/>
                    </a:cubicBezTo>
                    <a:cubicBezTo>
                      <a:pt x="1103839" y="517310"/>
                      <a:pt x="1187627" y="394054"/>
                      <a:pt x="1249558" y="313300"/>
                    </a:cubicBezTo>
                    <a:cubicBezTo>
                      <a:pt x="1311489" y="232546"/>
                      <a:pt x="1341848" y="150578"/>
                      <a:pt x="1398922" y="36430"/>
                    </a:cubicBezTo>
                    <a:cubicBezTo>
                      <a:pt x="1494248" y="168186"/>
                      <a:pt x="1615076" y="403769"/>
                      <a:pt x="1712223" y="448092"/>
                    </a:cubicBezTo>
                    <a:cubicBezTo>
                      <a:pt x="1809370" y="492415"/>
                      <a:pt x="1899232" y="350945"/>
                      <a:pt x="1981807" y="302371"/>
                    </a:cubicBezTo>
                    <a:cubicBezTo>
                      <a:pt x="2119027" y="400126"/>
                      <a:pt x="2216783" y="579242"/>
                      <a:pt x="2357039" y="615672"/>
                    </a:cubicBezTo>
                    <a:cubicBezTo>
                      <a:pt x="2497295" y="652102"/>
                      <a:pt x="2647267" y="530061"/>
                      <a:pt x="2823346" y="520953"/>
                    </a:cubicBezTo>
                    <a:cubicBezTo>
                      <a:pt x="2999425" y="511845"/>
                      <a:pt x="3271439" y="601706"/>
                      <a:pt x="3413517" y="561026"/>
                    </a:cubicBezTo>
                    <a:cubicBezTo>
                      <a:pt x="3555595" y="520346"/>
                      <a:pt x="3638778" y="330302"/>
                      <a:pt x="3675815" y="276870"/>
                    </a:cubicBezTo>
                    <a:cubicBezTo>
                      <a:pt x="3734104" y="367946"/>
                      <a:pt x="3741390" y="456592"/>
                      <a:pt x="3792392" y="444449"/>
                    </a:cubicBezTo>
                    <a:cubicBezTo>
                      <a:pt x="3843394" y="432306"/>
                      <a:pt x="3939934" y="262297"/>
                      <a:pt x="3981829" y="204009"/>
                    </a:cubicBezTo>
                    <a:cubicBezTo>
                      <a:pt x="4025545" y="250154"/>
                      <a:pt x="4085049" y="427449"/>
                      <a:pt x="4145766" y="393447"/>
                    </a:cubicBezTo>
                    <a:cubicBezTo>
                      <a:pt x="4206483" y="359445"/>
                      <a:pt x="4302416" y="24894"/>
                      <a:pt x="4346132" y="0"/>
                    </a:cubicBezTo>
                    <a:cubicBezTo>
                      <a:pt x="4434779" y="143293"/>
                      <a:pt x="4456637" y="312693"/>
                      <a:pt x="4579286" y="418948"/>
                    </a:cubicBezTo>
                    <a:cubicBezTo>
                      <a:pt x="4701935" y="525203"/>
                      <a:pt x="4933267" y="581670"/>
                      <a:pt x="5082024" y="637530"/>
                    </a:cubicBezTo>
                    <a:cubicBezTo>
                      <a:pt x="5230781" y="693390"/>
                      <a:pt x="5378323" y="797840"/>
                      <a:pt x="5508257" y="836699"/>
                    </a:cubicBezTo>
                  </a:path>
                </a:pathLst>
              </a:custGeom>
              <a:solidFill>
                <a:schemeClr val="accent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17" name="Forme libre 57">
                <a:extLst>
                  <a:ext uri="{FF2B5EF4-FFF2-40B4-BE49-F238E27FC236}">
                    <a16:creationId xmlns:a16="http://schemas.microsoft.com/office/drawing/2014/main" id="{C20AB84D-7985-4315-B1A6-6FB53DE04486}"/>
                  </a:ext>
                </a:extLst>
              </p:cNvPr>
              <p:cNvSpPr/>
              <p:nvPr/>
            </p:nvSpPr>
            <p:spPr>
              <a:xfrm>
                <a:off x="2158972" y="1877915"/>
                <a:ext cx="5842268" cy="399785"/>
              </a:xfrm>
              <a:custGeom>
                <a:avLst/>
                <a:gdLst>
                  <a:gd name="connsiteX0" fmla="*/ 0 w 5388038"/>
                  <a:gd name="connsiteY0" fmla="*/ 1300561 h 1413494"/>
                  <a:gd name="connsiteX1" fmla="*/ 546454 w 5388038"/>
                  <a:gd name="connsiteY1" fmla="*/ 1220414 h 1413494"/>
                  <a:gd name="connsiteX2" fmla="*/ 812395 w 5388038"/>
                  <a:gd name="connsiteY2" fmla="*/ 1034620 h 1413494"/>
                  <a:gd name="connsiteX3" fmla="*/ 998190 w 5388038"/>
                  <a:gd name="connsiteY3" fmla="*/ 1056478 h 1413494"/>
                  <a:gd name="connsiteX4" fmla="*/ 1220414 w 5388038"/>
                  <a:gd name="connsiteY4" fmla="*/ 848825 h 1413494"/>
                  <a:gd name="connsiteX5" fmla="*/ 1351563 w 5388038"/>
                  <a:gd name="connsiteY5" fmla="*/ 557383 h 1413494"/>
                  <a:gd name="connsiteX6" fmla="*/ 1570145 w 5388038"/>
                  <a:gd name="connsiteY6" fmla="*/ 885255 h 1413494"/>
                  <a:gd name="connsiteX7" fmla="*/ 1704937 w 5388038"/>
                  <a:gd name="connsiteY7" fmla="*/ 983617 h 1413494"/>
                  <a:gd name="connsiteX8" fmla="*/ 1952663 w 5388038"/>
                  <a:gd name="connsiteY8" fmla="*/ 837896 h 1413494"/>
                  <a:gd name="connsiteX9" fmla="*/ 2131171 w 5388038"/>
                  <a:gd name="connsiteY9" fmla="*/ 1020047 h 1413494"/>
                  <a:gd name="connsiteX10" fmla="*/ 2375254 w 5388038"/>
                  <a:gd name="connsiteY10" fmla="*/ 1220414 h 1413494"/>
                  <a:gd name="connsiteX11" fmla="*/ 2794202 w 5388038"/>
                  <a:gd name="connsiteY11" fmla="*/ 1056478 h 1413494"/>
                  <a:gd name="connsiteX12" fmla="*/ 3005498 w 5388038"/>
                  <a:gd name="connsiteY12" fmla="*/ 1063764 h 1413494"/>
                  <a:gd name="connsiteX13" fmla="*/ 3136647 w 5388038"/>
                  <a:gd name="connsiteY13" fmla="*/ 990903 h 1413494"/>
                  <a:gd name="connsiteX14" fmla="*/ 3464520 w 5388038"/>
                  <a:gd name="connsiteY14" fmla="*/ 812395 h 1413494"/>
                  <a:gd name="connsiteX15" fmla="*/ 3577453 w 5388038"/>
                  <a:gd name="connsiteY15" fmla="*/ 586527 h 1413494"/>
                  <a:gd name="connsiteX16" fmla="*/ 3686744 w 5388038"/>
                  <a:gd name="connsiteY16" fmla="*/ 644816 h 1413494"/>
                  <a:gd name="connsiteX17" fmla="*/ 3803321 w 5388038"/>
                  <a:gd name="connsiteY17" fmla="*/ 306014 h 1413494"/>
                  <a:gd name="connsiteX18" fmla="*/ 3894397 w 5388038"/>
                  <a:gd name="connsiteY18" fmla="*/ 535525 h 1413494"/>
                  <a:gd name="connsiteX19" fmla="*/ 4072905 w 5388038"/>
                  <a:gd name="connsiteY19" fmla="*/ 0 h 1413494"/>
                  <a:gd name="connsiteX20" fmla="*/ 4244127 w 5388038"/>
                  <a:gd name="connsiteY20" fmla="*/ 400733 h 1413494"/>
                  <a:gd name="connsiteX21" fmla="*/ 4451780 w 5388038"/>
                  <a:gd name="connsiteY21" fmla="*/ 648459 h 1413494"/>
                  <a:gd name="connsiteX22" fmla="*/ 4644861 w 5388038"/>
                  <a:gd name="connsiteY22" fmla="*/ 615671 h 1413494"/>
                  <a:gd name="connsiteX23" fmla="*/ 4801511 w 5388038"/>
                  <a:gd name="connsiteY23" fmla="*/ 801466 h 1413494"/>
                  <a:gd name="connsiteX24" fmla="*/ 5180386 w 5388038"/>
                  <a:gd name="connsiteY24" fmla="*/ 786894 h 1413494"/>
                  <a:gd name="connsiteX25" fmla="*/ 5388038 w 5388038"/>
                  <a:gd name="connsiteY25" fmla="*/ 1096551 h 1413494"/>
                  <a:gd name="connsiteX26" fmla="*/ 3049214 w 5388038"/>
                  <a:gd name="connsiteY26" fmla="*/ 1413494 h 1413494"/>
                  <a:gd name="connsiteX27" fmla="*/ 298728 w 5388038"/>
                  <a:gd name="connsiteY27" fmla="*/ 1395279 h 1413494"/>
                  <a:gd name="connsiteX28" fmla="*/ 0 w 5388038"/>
                  <a:gd name="connsiteY28" fmla="*/ 1300561 h 1413494"/>
                  <a:gd name="connsiteX0" fmla="*/ 0 w 5388038"/>
                  <a:gd name="connsiteY0" fmla="*/ 1300561 h 1413494"/>
                  <a:gd name="connsiteX1" fmla="*/ 546454 w 5388038"/>
                  <a:gd name="connsiteY1" fmla="*/ 1220414 h 1413494"/>
                  <a:gd name="connsiteX2" fmla="*/ 812395 w 5388038"/>
                  <a:gd name="connsiteY2" fmla="*/ 1034620 h 1413494"/>
                  <a:gd name="connsiteX3" fmla="*/ 998190 w 5388038"/>
                  <a:gd name="connsiteY3" fmla="*/ 1056478 h 1413494"/>
                  <a:gd name="connsiteX4" fmla="*/ 1220414 w 5388038"/>
                  <a:gd name="connsiteY4" fmla="*/ 848825 h 1413494"/>
                  <a:gd name="connsiteX5" fmla="*/ 1351563 w 5388038"/>
                  <a:gd name="connsiteY5" fmla="*/ 557383 h 1413494"/>
                  <a:gd name="connsiteX6" fmla="*/ 1570145 w 5388038"/>
                  <a:gd name="connsiteY6" fmla="*/ 885255 h 1413494"/>
                  <a:gd name="connsiteX7" fmla="*/ 1704937 w 5388038"/>
                  <a:gd name="connsiteY7" fmla="*/ 983617 h 1413494"/>
                  <a:gd name="connsiteX8" fmla="*/ 1952663 w 5388038"/>
                  <a:gd name="connsiteY8" fmla="*/ 837896 h 1413494"/>
                  <a:gd name="connsiteX9" fmla="*/ 2131171 w 5388038"/>
                  <a:gd name="connsiteY9" fmla="*/ 1020047 h 1413494"/>
                  <a:gd name="connsiteX10" fmla="*/ 2375254 w 5388038"/>
                  <a:gd name="connsiteY10" fmla="*/ 1220414 h 1413494"/>
                  <a:gd name="connsiteX11" fmla="*/ 2794202 w 5388038"/>
                  <a:gd name="connsiteY11" fmla="*/ 1056478 h 1413494"/>
                  <a:gd name="connsiteX12" fmla="*/ 3005498 w 5388038"/>
                  <a:gd name="connsiteY12" fmla="*/ 1063764 h 1413494"/>
                  <a:gd name="connsiteX13" fmla="*/ 3136647 w 5388038"/>
                  <a:gd name="connsiteY13" fmla="*/ 990903 h 1413494"/>
                  <a:gd name="connsiteX14" fmla="*/ 3464520 w 5388038"/>
                  <a:gd name="connsiteY14" fmla="*/ 812395 h 1413494"/>
                  <a:gd name="connsiteX15" fmla="*/ 3577453 w 5388038"/>
                  <a:gd name="connsiteY15" fmla="*/ 586527 h 1413494"/>
                  <a:gd name="connsiteX16" fmla="*/ 3686744 w 5388038"/>
                  <a:gd name="connsiteY16" fmla="*/ 644816 h 1413494"/>
                  <a:gd name="connsiteX17" fmla="*/ 3803321 w 5388038"/>
                  <a:gd name="connsiteY17" fmla="*/ 306014 h 1413494"/>
                  <a:gd name="connsiteX18" fmla="*/ 3894397 w 5388038"/>
                  <a:gd name="connsiteY18" fmla="*/ 535525 h 1413494"/>
                  <a:gd name="connsiteX19" fmla="*/ 4072905 w 5388038"/>
                  <a:gd name="connsiteY19" fmla="*/ 0 h 1413494"/>
                  <a:gd name="connsiteX20" fmla="*/ 4244127 w 5388038"/>
                  <a:gd name="connsiteY20" fmla="*/ 400733 h 1413494"/>
                  <a:gd name="connsiteX21" fmla="*/ 4451780 w 5388038"/>
                  <a:gd name="connsiteY21" fmla="*/ 648459 h 1413494"/>
                  <a:gd name="connsiteX22" fmla="*/ 4644861 w 5388038"/>
                  <a:gd name="connsiteY22" fmla="*/ 615671 h 1413494"/>
                  <a:gd name="connsiteX23" fmla="*/ 4801511 w 5388038"/>
                  <a:gd name="connsiteY23" fmla="*/ 801466 h 1413494"/>
                  <a:gd name="connsiteX24" fmla="*/ 5180386 w 5388038"/>
                  <a:gd name="connsiteY24" fmla="*/ 786894 h 1413494"/>
                  <a:gd name="connsiteX25" fmla="*/ 5388038 w 5388038"/>
                  <a:gd name="connsiteY25" fmla="*/ 1096551 h 1413494"/>
                  <a:gd name="connsiteX26" fmla="*/ 5096512 w 5388038"/>
                  <a:gd name="connsiteY26" fmla="*/ 1369778 h 1413494"/>
                  <a:gd name="connsiteX27" fmla="*/ 3049214 w 5388038"/>
                  <a:gd name="connsiteY27" fmla="*/ 1413494 h 1413494"/>
                  <a:gd name="connsiteX28" fmla="*/ 298728 w 5388038"/>
                  <a:gd name="connsiteY28" fmla="*/ 1395279 h 1413494"/>
                  <a:gd name="connsiteX29" fmla="*/ 0 w 5388038"/>
                  <a:gd name="connsiteY29" fmla="*/ 1300561 h 1413494"/>
                  <a:gd name="connsiteX0" fmla="*/ 0 w 5388038"/>
                  <a:gd name="connsiteY0" fmla="*/ 1300561 h 1413494"/>
                  <a:gd name="connsiteX1" fmla="*/ 546454 w 5388038"/>
                  <a:gd name="connsiteY1" fmla="*/ 1220414 h 1413494"/>
                  <a:gd name="connsiteX2" fmla="*/ 812395 w 5388038"/>
                  <a:gd name="connsiteY2" fmla="*/ 1034620 h 1413494"/>
                  <a:gd name="connsiteX3" fmla="*/ 998190 w 5388038"/>
                  <a:gd name="connsiteY3" fmla="*/ 1056478 h 1413494"/>
                  <a:gd name="connsiteX4" fmla="*/ 1220414 w 5388038"/>
                  <a:gd name="connsiteY4" fmla="*/ 848825 h 1413494"/>
                  <a:gd name="connsiteX5" fmla="*/ 1351563 w 5388038"/>
                  <a:gd name="connsiteY5" fmla="*/ 557383 h 1413494"/>
                  <a:gd name="connsiteX6" fmla="*/ 1570145 w 5388038"/>
                  <a:gd name="connsiteY6" fmla="*/ 885255 h 1413494"/>
                  <a:gd name="connsiteX7" fmla="*/ 1704937 w 5388038"/>
                  <a:gd name="connsiteY7" fmla="*/ 983617 h 1413494"/>
                  <a:gd name="connsiteX8" fmla="*/ 1952663 w 5388038"/>
                  <a:gd name="connsiteY8" fmla="*/ 837896 h 1413494"/>
                  <a:gd name="connsiteX9" fmla="*/ 2131171 w 5388038"/>
                  <a:gd name="connsiteY9" fmla="*/ 1020047 h 1413494"/>
                  <a:gd name="connsiteX10" fmla="*/ 2375254 w 5388038"/>
                  <a:gd name="connsiteY10" fmla="*/ 1220414 h 1413494"/>
                  <a:gd name="connsiteX11" fmla="*/ 2794202 w 5388038"/>
                  <a:gd name="connsiteY11" fmla="*/ 1056478 h 1413494"/>
                  <a:gd name="connsiteX12" fmla="*/ 3005498 w 5388038"/>
                  <a:gd name="connsiteY12" fmla="*/ 1063764 h 1413494"/>
                  <a:gd name="connsiteX13" fmla="*/ 3136647 w 5388038"/>
                  <a:gd name="connsiteY13" fmla="*/ 990903 h 1413494"/>
                  <a:gd name="connsiteX14" fmla="*/ 3464520 w 5388038"/>
                  <a:gd name="connsiteY14" fmla="*/ 812395 h 1413494"/>
                  <a:gd name="connsiteX15" fmla="*/ 3577453 w 5388038"/>
                  <a:gd name="connsiteY15" fmla="*/ 586527 h 1413494"/>
                  <a:gd name="connsiteX16" fmla="*/ 3686744 w 5388038"/>
                  <a:gd name="connsiteY16" fmla="*/ 644816 h 1413494"/>
                  <a:gd name="connsiteX17" fmla="*/ 3803321 w 5388038"/>
                  <a:gd name="connsiteY17" fmla="*/ 306014 h 1413494"/>
                  <a:gd name="connsiteX18" fmla="*/ 3894397 w 5388038"/>
                  <a:gd name="connsiteY18" fmla="*/ 535525 h 1413494"/>
                  <a:gd name="connsiteX19" fmla="*/ 4072905 w 5388038"/>
                  <a:gd name="connsiteY19" fmla="*/ 0 h 1413494"/>
                  <a:gd name="connsiteX20" fmla="*/ 4244127 w 5388038"/>
                  <a:gd name="connsiteY20" fmla="*/ 400733 h 1413494"/>
                  <a:gd name="connsiteX21" fmla="*/ 4451780 w 5388038"/>
                  <a:gd name="connsiteY21" fmla="*/ 648459 h 1413494"/>
                  <a:gd name="connsiteX22" fmla="*/ 4644861 w 5388038"/>
                  <a:gd name="connsiteY22" fmla="*/ 615671 h 1413494"/>
                  <a:gd name="connsiteX23" fmla="*/ 4801511 w 5388038"/>
                  <a:gd name="connsiteY23" fmla="*/ 801466 h 1413494"/>
                  <a:gd name="connsiteX24" fmla="*/ 5180386 w 5388038"/>
                  <a:gd name="connsiteY24" fmla="*/ 786894 h 1413494"/>
                  <a:gd name="connsiteX25" fmla="*/ 5388038 w 5388038"/>
                  <a:gd name="connsiteY25" fmla="*/ 1096551 h 1413494"/>
                  <a:gd name="connsiteX26" fmla="*/ 5096512 w 5388038"/>
                  <a:gd name="connsiteY26" fmla="*/ 1369778 h 1413494"/>
                  <a:gd name="connsiteX27" fmla="*/ 3049214 w 5388038"/>
                  <a:gd name="connsiteY27" fmla="*/ 1413494 h 1413494"/>
                  <a:gd name="connsiteX28" fmla="*/ 298728 w 5388038"/>
                  <a:gd name="connsiteY28" fmla="*/ 1395279 h 1413494"/>
                  <a:gd name="connsiteX29" fmla="*/ 0 w 5388038"/>
                  <a:gd name="connsiteY29" fmla="*/ 1300561 h 1413494"/>
                  <a:gd name="connsiteX0" fmla="*/ 0 w 5388038"/>
                  <a:gd name="connsiteY0" fmla="*/ 1300561 h 1419549"/>
                  <a:gd name="connsiteX1" fmla="*/ 546454 w 5388038"/>
                  <a:gd name="connsiteY1" fmla="*/ 1220414 h 1419549"/>
                  <a:gd name="connsiteX2" fmla="*/ 812395 w 5388038"/>
                  <a:gd name="connsiteY2" fmla="*/ 1034620 h 1419549"/>
                  <a:gd name="connsiteX3" fmla="*/ 998190 w 5388038"/>
                  <a:gd name="connsiteY3" fmla="*/ 1056478 h 1419549"/>
                  <a:gd name="connsiteX4" fmla="*/ 1220414 w 5388038"/>
                  <a:gd name="connsiteY4" fmla="*/ 848825 h 1419549"/>
                  <a:gd name="connsiteX5" fmla="*/ 1351563 w 5388038"/>
                  <a:gd name="connsiteY5" fmla="*/ 557383 h 1419549"/>
                  <a:gd name="connsiteX6" fmla="*/ 1570145 w 5388038"/>
                  <a:gd name="connsiteY6" fmla="*/ 885255 h 1419549"/>
                  <a:gd name="connsiteX7" fmla="*/ 1704937 w 5388038"/>
                  <a:gd name="connsiteY7" fmla="*/ 983617 h 1419549"/>
                  <a:gd name="connsiteX8" fmla="*/ 1952663 w 5388038"/>
                  <a:gd name="connsiteY8" fmla="*/ 837896 h 1419549"/>
                  <a:gd name="connsiteX9" fmla="*/ 2131171 w 5388038"/>
                  <a:gd name="connsiteY9" fmla="*/ 1020047 h 1419549"/>
                  <a:gd name="connsiteX10" fmla="*/ 2375254 w 5388038"/>
                  <a:gd name="connsiteY10" fmla="*/ 1220414 h 1419549"/>
                  <a:gd name="connsiteX11" fmla="*/ 2794202 w 5388038"/>
                  <a:gd name="connsiteY11" fmla="*/ 1056478 h 1419549"/>
                  <a:gd name="connsiteX12" fmla="*/ 3005498 w 5388038"/>
                  <a:gd name="connsiteY12" fmla="*/ 1063764 h 1419549"/>
                  <a:gd name="connsiteX13" fmla="*/ 3136647 w 5388038"/>
                  <a:gd name="connsiteY13" fmla="*/ 990903 h 1419549"/>
                  <a:gd name="connsiteX14" fmla="*/ 3464520 w 5388038"/>
                  <a:gd name="connsiteY14" fmla="*/ 812395 h 1419549"/>
                  <a:gd name="connsiteX15" fmla="*/ 3577453 w 5388038"/>
                  <a:gd name="connsiteY15" fmla="*/ 586527 h 1419549"/>
                  <a:gd name="connsiteX16" fmla="*/ 3686744 w 5388038"/>
                  <a:gd name="connsiteY16" fmla="*/ 644816 h 1419549"/>
                  <a:gd name="connsiteX17" fmla="*/ 3803321 w 5388038"/>
                  <a:gd name="connsiteY17" fmla="*/ 306014 h 1419549"/>
                  <a:gd name="connsiteX18" fmla="*/ 3894397 w 5388038"/>
                  <a:gd name="connsiteY18" fmla="*/ 535525 h 1419549"/>
                  <a:gd name="connsiteX19" fmla="*/ 4072905 w 5388038"/>
                  <a:gd name="connsiteY19" fmla="*/ 0 h 1419549"/>
                  <a:gd name="connsiteX20" fmla="*/ 4244127 w 5388038"/>
                  <a:gd name="connsiteY20" fmla="*/ 400733 h 1419549"/>
                  <a:gd name="connsiteX21" fmla="*/ 4451780 w 5388038"/>
                  <a:gd name="connsiteY21" fmla="*/ 648459 h 1419549"/>
                  <a:gd name="connsiteX22" fmla="*/ 4644861 w 5388038"/>
                  <a:gd name="connsiteY22" fmla="*/ 615671 h 1419549"/>
                  <a:gd name="connsiteX23" fmla="*/ 4801511 w 5388038"/>
                  <a:gd name="connsiteY23" fmla="*/ 801466 h 1419549"/>
                  <a:gd name="connsiteX24" fmla="*/ 5180386 w 5388038"/>
                  <a:gd name="connsiteY24" fmla="*/ 786894 h 1419549"/>
                  <a:gd name="connsiteX25" fmla="*/ 5388038 w 5388038"/>
                  <a:gd name="connsiteY25" fmla="*/ 1096551 h 1419549"/>
                  <a:gd name="connsiteX26" fmla="*/ 5096512 w 5388038"/>
                  <a:gd name="connsiteY26" fmla="*/ 1369778 h 1419549"/>
                  <a:gd name="connsiteX27" fmla="*/ 3049214 w 5388038"/>
                  <a:gd name="connsiteY27" fmla="*/ 1413494 h 1419549"/>
                  <a:gd name="connsiteX28" fmla="*/ 298728 w 5388038"/>
                  <a:gd name="connsiteY28" fmla="*/ 1395279 h 1419549"/>
                  <a:gd name="connsiteX29" fmla="*/ 0 w 5388038"/>
                  <a:gd name="connsiteY29" fmla="*/ 1300561 h 1419549"/>
                  <a:gd name="connsiteX0" fmla="*/ 0 w 5388038"/>
                  <a:gd name="connsiteY0" fmla="*/ 1300561 h 1413494"/>
                  <a:gd name="connsiteX1" fmla="*/ 546454 w 5388038"/>
                  <a:gd name="connsiteY1" fmla="*/ 1220414 h 1413494"/>
                  <a:gd name="connsiteX2" fmla="*/ 812395 w 5388038"/>
                  <a:gd name="connsiteY2" fmla="*/ 1034620 h 1413494"/>
                  <a:gd name="connsiteX3" fmla="*/ 998190 w 5388038"/>
                  <a:gd name="connsiteY3" fmla="*/ 1056478 h 1413494"/>
                  <a:gd name="connsiteX4" fmla="*/ 1220414 w 5388038"/>
                  <a:gd name="connsiteY4" fmla="*/ 848825 h 1413494"/>
                  <a:gd name="connsiteX5" fmla="*/ 1351563 w 5388038"/>
                  <a:gd name="connsiteY5" fmla="*/ 557383 h 1413494"/>
                  <a:gd name="connsiteX6" fmla="*/ 1570145 w 5388038"/>
                  <a:gd name="connsiteY6" fmla="*/ 885255 h 1413494"/>
                  <a:gd name="connsiteX7" fmla="*/ 1704937 w 5388038"/>
                  <a:gd name="connsiteY7" fmla="*/ 983617 h 1413494"/>
                  <a:gd name="connsiteX8" fmla="*/ 1952663 w 5388038"/>
                  <a:gd name="connsiteY8" fmla="*/ 837896 h 1413494"/>
                  <a:gd name="connsiteX9" fmla="*/ 2131171 w 5388038"/>
                  <a:gd name="connsiteY9" fmla="*/ 1020047 h 1413494"/>
                  <a:gd name="connsiteX10" fmla="*/ 2375254 w 5388038"/>
                  <a:gd name="connsiteY10" fmla="*/ 1220414 h 1413494"/>
                  <a:gd name="connsiteX11" fmla="*/ 2794202 w 5388038"/>
                  <a:gd name="connsiteY11" fmla="*/ 1056478 h 1413494"/>
                  <a:gd name="connsiteX12" fmla="*/ 3005498 w 5388038"/>
                  <a:gd name="connsiteY12" fmla="*/ 1063764 h 1413494"/>
                  <a:gd name="connsiteX13" fmla="*/ 3136647 w 5388038"/>
                  <a:gd name="connsiteY13" fmla="*/ 990903 h 1413494"/>
                  <a:gd name="connsiteX14" fmla="*/ 3464520 w 5388038"/>
                  <a:gd name="connsiteY14" fmla="*/ 812395 h 1413494"/>
                  <a:gd name="connsiteX15" fmla="*/ 3577453 w 5388038"/>
                  <a:gd name="connsiteY15" fmla="*/ 586527 h 1413494"/>
                  <a:gd name="connsiteX16" fmla="*/ 3686744 w 5388038"/>
                  <a:gd name="connsiteY16" fmla="*/ 644816 h 1413494"/>
                  <a:gd name="connsiteX17" fmla="*/ 3803321 w 5388038"/>
                  <a:gd name="connsiteY17" fmla="*/ 306014 h 1413494"/>
                  <a:gd name="connsiteX18" fmla="*/ 3894397 w 5388038"/>
                  <a:gd name="connsiteY18" fmla="*/ 535525 h 1413494"/>
                  <a:gd name="connsiteX19" fmla="*/ 4072905 w 5388038"/>
                  <a:gd name="connsiteY19" fmla="*/ 0 h 1413494"/>
                  <a:gd name="connsiteX20" fmla="*/ 4244127 w 5388038"/>
                  <a:gd name="connsiteY20" fmla="*/ 400733 h 1413494"/>
                  <a:gd name="connsiteX21" fmla="*/ 4451780 w 5388038"/>
                  <a:gd name="connsiteY21" fmla="*/ 648459 h 1413494"/>
                  <a:gd name="connsiteX22" fmla="*/ 4644861 w 5388038"/>
                  <a:gd name="connsiteY22" fmla="*/ 615671 h 1413494"/>
                  <a:gd name="connsiteX23" fmla="*/ 4801511 w 5388038"/>
                  <a:gd name="connsiteY23" fmla="*/ 801466 h 1413494"/>
                  <a:gd name="connsiteX24" fmla="*/ 5180386 w 5388038"/>
                  <a:gd name="connsiteY24" fmla="*/ 786894 h 1413494"/>
                  <a:gd name="connsiteX25" fmla="*/ 5388038 w 5388038"/>
                  <a:gd name="connsiteY25" fmla="*/ 1096551 h 1413494"/>
                  <a:gd name="connsiteX26" fmla="*/ 5096512 w 5388038"/>
                  <a:gd name="connsiteY26" fmla="*/ 1369778 h 1413494"/>
                  <a:gd name="connsiteX27" fmla="*/ 3049214 w 5388038"/>
                  <a:gd name="connsiteY27" fmla="*/ 1413494 h 1413494"/>
                  <a:gd name="connsiteX28" fmla="*/ 298728 w 5388038"/>
                  <a:gd name="connsiteY28" fmla="*/ 1395279 h 1413494"/>
                  <a:gd name="connsiteX29" fmla="*/ 0 w 5388038"/>
                  <a:gd name="connsiteY29" fmla="*/ 1300561 h 1413494"/>
                  <a:gd name="connsiteX0" fmla="*/ 5096512 w 5388038"/>
                  <a:gd name="connsiteY0" fmla="*/ 1369778 h 1461218"/>
                  <a:gd name="connsiteX1" fmla="*/ 3049214 w 5388038"/>
                  <a:gd name="connsiteY1" fmla="*/ 1413494 h 1461218"/>
                  <a:gd name="connsiteX2" fmla="*/ 298728 w 5388038"/>
                  <a:gd name="connsiteY2" fmla="*/ 1395279 h 1461218"/>
                  <a:gd name="connsiteX3" fmla="*/ 0 w 5388038"/>
                  <a:gd name="connsiteY3" fmla="*/ 1300561 h 1461218"/>
                  <a:gd name="connsiteX4" fmla="*/ 546454 w 5388038"/>
                  <a:gd name="connsiteY4" fmla="*/ 1220414 h 1461218"/>
                  <a:gd name="connsiteX5" fmla="*/ 812395 w 5388038"/>
                  <a:gd name="connsiteY5" fmla="*/ 1034620 h 1461218"/>
                  <a:gd name="connsiteX6" fmla="*/ 998190 w 5388038"/>
                  <a:gd name="connsiteY6" fmla="*/ 1056478 h 1461218"/>
                  <a:gd name="connsiteX7" fmla="*/ 1220414 w 5388038"/>
                  <a:gd name="connsiteY7" fmla="*/ 848825 h 1461218"/>
                  <a:gd name="connsiteX8" fmla="*/ 1351563 w 5388038"/>
                  <a:gd name="connsiteY8" fmla="*/ 557383 h 1461218"/>
                  <a:gd name="connsiteX9" fmla="*/ 1570145 w 5388038"/>
                  <a:gd name="connsiteY9" fmla="*/ 885255 h 1461218"/>
                  <a:gd name="connsiteX10" fmla="*/ 1704937 w 5388038"/>
                  <a:gd name="connsiteY10" fmla="*/ 983617 h 1461218"/>
                  <a:gd name="connsiteX11" fmla="*/ 1952663 w 5388038"/>
                  <a:gd name="connsiteY11" fmla="*/ 837896 h 1461218"/>
                  <a:gd name="connsiteX12" fmla="*/ 2131171 w 5388038"/>
                  <a:gd name="connsiteY12" fmla="*/ 1020047 h 1461218"/>
                  <a:gd name="connsiteX13" fmla="*/ 2375254 w 5388038"/>
                  <a:gd name="connsiteY13" fmla="*/ 1220414 h 1461218"/>
                  <a:gd name="connsiteX14" fmla="*/ 2794202 w 5388038"/>
                  <a:gd name="connsiteY14" fmla="*/ 1056478 h 1461218"/>
                  <a:gd name="connsiteX15" fmla="*/ 3005498 w 5388038"/>
                  <a:gd name="connsiteY15" fmla="*/ 1063764 h 1461218"/>
                  <a:gd name="connsiteX16" fmla="*/ 3136647 w 5388038"/>
                  <a:gd name="connsiteY16" fmla="*/ 990903 h 1461218"/>
                  <a:gd name="connsiteX17" fmla="*/ 3464520 w 5388038"/>
                  <a:gd name="connsiteY17" fmla="*/ 812395 h 1461218"/>
                  <a:gd name="connsiteX18" fmla="*/ 3577453 w 5388038"/>
                  <a:gd name="connsiteY18" fmla="*/ 586527 h 1461218"/>
                  <a:gd name="connsiteX19" fmla="*/ 3686744 w 5388038"/>
                  <a:gd name="connsiteY19" fmla="*/ 644816 h 1461218"/>
                  <a:gd name="connsiteX20" fmla="*/ 3803321 w 5388038"/>
                  <a:gd name="connsiteY20" fmla="*/ 306014 h 1461218"/>
                  <a:gd name="connsiteX21" fmla="*/ 3894397 w 5388038"/>
                  <a:gd name="connsiteY21" fmla="*/ 535525 h 1461218"/>
                  <a:gd name="connsiteX22" fmla="*/ 4072905 w 5388038"/>
                  <a:gd name="connsiteY22" fmla="*/ 0 h 1461218"/>
                  <a:gd name="connsiteX23" fmla="*/ 4244127 w 5388038"/>
                  <a:gd name="connsiteY23" fmla="*/ 400733 h 1461218"/>
                  <a:gd name="connsiteX24" fmla="*/ 4451780 w 5388038"/>
                  <a:gd name="connsiteY24" fmla="*/ 648459 h 1461218"/>
                  <a:gd name="connsiteX25" fmla="*/ 4644861 w 5388038"/>
                  <a:gd name="connsiteY25" fmla="*/ 615671 h 1461218"/>
                  <a:gd name="connsiteX26" fmla="*/ 4801511 w 5388038"/>
                  <a:gd name="connsiteY26" fmla="*/ 801466 h 1461218"/>
                  <a:gd name="connsiteX27" fmla="*/ 5180386 w 5388038"/>
                  <a:gd name="connsiteY27" fmla="*/ 786894 h 1461218"/>
                  <a:gd name="connsiteX28" fmla="*/ 5388038 w 5388038"/>
                  <a:gd name="connsiteY28" fmla="*/ 1096551 h 1461218"/>
                  <a:gd name="connsiteX29" fmla="*/ 5187952 w 5388038"/>
                  <a:gd name="connsiteY29" fmla="*/ 1461218 h 1461218"/>
                  <a:gd name="connsiteX0" fmla="*/ 5096512 w 5388038"/>
                  <a:gd name="connsiteY0" fmla="*/ 1369778 h 1472147"/>
                  <a:gd name="connsiteX1" fmla="*/ 3049214 w 5388038"/>
                  <a:gd name="connsiteY1" fmla="*/ 1413494 h 1472147"/>
                  <a:gd name="connsiteX2" fmla="*/ 298728 w 5388038"/>
                  <a:gd name="connsiteY2" fmla="*/ 1395279 h 1472147"/>
                  <a:gd name="connsiteX3" fmla="*/ 0 w 5388038"/>
                  <a:gd name="connsiteY3" fmla="*/ 1300561 h 1472147"/>
                  <a:gd name="connsiteX4" fmla="*/ 546454 w 5388038"/>
                  <a:gd name="connsiteY4" fmla="*/ 1220414 h 1472147"/>
                  <a:gd name="connsiteX5" fmla="*/ 812395 w 5388038"/>
                  <a:gd name="connsiteY5" fmla="*/ 1034620 h 1472147"/>
                  <a:gd name="connsiteX6" fmla="*/ 998190 w 5388038"/>
                  <a:gd name="connsiteY6" fmla="*/ 1056478 h 1472147"/>
                  <a:gd name="connsiteX7" fmla="*/ 1220414 w 5388038"/>
                  <a:gd name="connsiteY7" fmla="*/ 848825 h 1472147"/>
                  <a:gd name="connsiteX8" fmla="*/ 1351563 w 5388038"/>
                  <a:gd name="connsiteY8" fmla="*/ 557383 h 1472147"/>
                  <a:gd name="connsiteX9" fmla="*/ 1570145 w 5388038"/>
                  <a:gd name="connsiteY9" fmla="*/ 885255 h 1472147"/>
                  <a:gd name="connsiteX10" fmla="*/ 1704937 w 5388038"/>
                  <a:gd name="connsiteY10" fmla="*/ 983617 h 1472147"/>
                  <a:gd name="connsiteX11" fmla="*/ 1952663 w 5388038"/>
                  <a:gd name="connsiteY11" fmla="*/ 837896 h 1472147"/>
                  <a:gd name="connsiteX12" fmla="*/ 2131171 w 5388038"/>
                  <a:gd name="connsiteY12" fmla="*/ 1020047 h 1472147"/>
                  <a:gd name="connsiteX13" fmla="*/ 2375254 w 5388038"/>
                  <a:gd name="connsiteY13" fmla="*/ 1220414 h 1472147"/>
                  <a:gd name="connsiteX14" fmla="*/ 2794202 w 5388038"/>
                  <a:gd name="connsiteY14" fmla="*/ 1056478 h 1472147"/>
                  <a:gd name="connsiteX15" fmla="*/ 3005498 w 5388038"/>
                  <a:gd name="connsiteY15" fmla="*/ 1063764 h 1472147"/>
                  <a:gd name="connsiteX16" fmla="*/ 3136647 w 5388038"/>
                  <a:gd name="connsiteY16" fmla="*/ 990903 h 1472147"/>
                  <a:gd name="connsiteX17" fmla="*/ 3464520 w 5388038"/>
                  <a:gd name="connsiteY17" fmla="*/ 812395 h 1472147"/>
                  <a:gd name="connsiteX18" fmla="*/ 3577453 w 5388038"/>
                  <a:gd name="connsiteY18" fmla="*/ 586527 h 1472147"/>
                  <a:gd name="connsiteX19" fmla="*/ 3686744 w 5388038"/>
                  <a:gd name="connsiteY19" fmla="*/ 644816 h 1472147"/>
                  <a:gd name="connsiteX20" fmla="*/ 3803321 w 5388038"/>
                  <a:gd name="connsiteY20" fmla="*/ 306014 h 1472147"/>
                  <a:gd name="connsiteX21" fmla="*/ 3894397 w 5388038"/>
                  <a:gd name="connsiteY21" fmla="*/ 535525 h 1472147"/>
                  <a:gd name="connsiteX22" fmla="*/ 4072905 w 5388038"/>
                  <a:gd name="connsiteY22" fmla="*/ 0 h 1472147"/>
                  <a:gd name="connsiteX23" fmla="*/ 4244127 w 5388038"/>
                  <a:gd name="connsiteY23" fmla="*/ 400733 h 1472147"/>
                  <a:gd name="connsiteX24" fmla="*/ 4451780 w 5388038"/>
                  <a:gd name="connsiteY24" fmla="*/ 648459 h 1472147"/>
                  <a:gd name="connsiteX25" fmla="*/ 4644861 w 5388038"/>
                  <a:gd name="connsiteY25" fmla="*/ 615671 h 1472147"/>
                  <a:gd name="connsiteX26" fmla="*/ 4801511 w 5388038"/>
                  <a:gd name="connsiteY26" fmla="*/ 801466 h 1472147"/>
                  <a:gd name="connsiteX27" fmla="*/ 5180386 w 5388038"/>
                  <a:gd name="connsiteY27" fmla="*/ 786894 h 1472147"/>
                  <a:gd name="connsiteX28" fmla="*/ 5388038 w 5388038"/>
                  <a:gd name="connsiteY28" fmla="*/ 1096551 h 1472147"/>
                  <a:gd name="connsiteX29" fmla="*/ 5180666 w 5388038"/>
                  <a:gd name="connsiteY29" fmla="*/ 1472147 h 1472147"/>
                  <a:gd name="connsiteX0" fmla="*/ 5096512 w 5388038"/>
                  <a:gd name="connsiteY0" fmla="*/ 1369778 h 1413494"/>
                  <a:gd name="connsiteX1" fmla="*/ 3049214 w 5388038"/>
                  <a:gd name="connsiteY1" fmla="*/ 1413494 h 1413494"/>
                  <a:gd name="connsiteX2" fmla="*/ 298728 w 5388038"/>
                  <a:gd name="connsiteY2" fmla="*/ 1395279 h 1413494"/>
                  <a:gd name="connsiteX3" fmla="*/ 0 w 5388038"/>
                  <a:gd name="connsiteY3" fmla="*/ 1300561 h 1413494"/>
                  <a:gd name="connsiteX4" fmla="*/ 546454 w 5388038"/>
                  <a:gd name="connsiteY4" fmla="*/ 1220414 h 1413494"/>
                  <a:gd name="connsiteX5" fmla="*/ 812395 w 5388038"/>
                  <a:gd name="connsiteY5" fmla="*/ 1034620 h 1413494"/>
                  <a:gd name="connsiteX6" fmla="*/ 998190 w 5388038"/>
                  <a:gd name="connsiteY6" fmla="*/ 1056478 h 1413494"/>
                  <a:gd name="connsiteX7" fmla="*/ 1220414 w 5388038"/>
                  <a:gd name="connsiteY7" fmla="*/ 848825 h 1413494"/>
                  <a:gd name="connsiteX8" fmla="*/ 1351563 w 5388038"/>
                  <a:gd name="connsiteY8" fmla="*/ 557383 h 1413494"/>
                  <a:gd name="connsiteX9" fmla="*/ 1570145 w 5388038"/>
                  <a:gd name="connsiteY9" fmla="*/ 885255 h 1413494"/>
                  <a:gd name="connsiteX10" fmla="*/ 1704937 w 5388038"/>
                  <a:gd name="connsiteY10" fmla="*/ 983617 h 1413494"/>
                  <a:gd name="connsiteX11" fmla="*/ 1952663 w 5388038"/>
                  <a:gd name="connsiteY11" fmla="*/ 837896 h 1413494"/>
                  <a:gd name="connsiteX12" fmla="*/ 2131171 w 5388038"/>
                  <a:gd name="connsiteY12" fmla="*/ 1020047 h 1413494"/>
                  <a:gd name="connsiteX13" fmla="*/ 2375254 w 5388038"/>
                  <a:gd name="connsiteY13" fmla="*/ 1220414 h 1413494"/>
                  <a:gd name="connsiteX14" fmla="*/ 2794202 w 5388038"/>
                  <a:gd name="connsiteY14" fmla="*/ 1056478 h 1413494"/>
                  <a:gd name="connsiteX15" fmla="*/ 3005498 w 5388038"/>
                  <a:gd name="connsiteY15" fmla="*/ 1063764 h 1413494"/>
                  <a:gd name="connsiteX16" fmla="*/ 3136647 w 5388038"/>
                  <a:gd name="connsiteY16" fmla="*/ 990903 h 1413494"/>
                  <a:gd name="connsiteX17" fmla="*/ 3464520 w 5388038"/>
                  <a:gd name="connsiteY17" fmla="*/ 812395 h 1413494"/>
                  <a:gd name="connsiteX18" fmla="*/ 3577453 w 5388038"/>
                  <a:gd name="connsiteY18" fmla="*/ 586527 h 1413494"/>
                  <a:gd name="connsiteX19" fmla="*/ 3686744 w 5388038"/>
                  <a:gd name="connsiteY19" fmla="*/ 644816 h 1413494"/>
                  <a:gd name="connsiteX20" fmla="*/ 3803321 w 5388038"/>
                  <a:gd name="connsiteY20" fmla="*/ 306014 h 1413494"/>
                  <a:gd name="connsiteX21" fmla="*/ 3894397 w 5388038"/>
                  <a:gd name="connsiteY21" fmla="*/ 535525 h 1413494"/>
                  <a:gd name="connsiteX22" fmla="*/ 4072905 w 5388038"/>
                  <a:gd name="connsiteY22" fmla="*/ 0 h 1413494"/>
                  <a:gd name="connsiteX23" fmla="*/ 4244127 w 5388038"/>
                  <a:gd name="connsiteY23" fmla="*/ 400733 h 1413494"/>
                  <a:gd name="connsiteX24" fmla="*/ 4451780 w 5388038"/>
                  <a:gd name="connsiteY24" fmla="*/ 648459 h 1413494"/>
                  <a:gd name="connsiteX25" fmla="*/ 4644861 w 5388038"/>
                  <a:gd name="connsiteY25" fmla="*/ 615671 h 1413494"/>
                  <a:gd name="connsiteX26" fmla="*/ 4801511 w 5388038"/>
                  <a:gd name="connsiteY26" fmla="*/ 801466 h 1413494"/>
                  <a:gd name="connsiteX27" fmla="*/ 5180386 w 5388038"/>
                  <a:gd name="connsiteY27" fmla="*/ 786894 h 1413494"/>
                  <a:gd name="connsiteX28" fmla="*/ 5388038 w 5388038"/>
                  <a:gd name="connsiteY28" fmla="*/ 1096551 h 1413494"/>
                  <a:gd name="connsiteX0" fmla="*/ 5096512 w 5388038"/>
                  <a:gd name="connsiteY0" fmla="*/ 1369778 h 1413494"/>
                  <a:gd name="connsiteX1" fmla="*/ 3049214 w 5388038"/>
                  <a:gd name="connsiteY1" fmla="*/ 1413494 h 1413494"/>
                  <a:gd name="connsiteX2" fmla="*/ 0 w 5388038"/>
                  <a:gd name="connsiteY2" fmla="*/ 1300561 h 1413494"/>
                  <a:gd name="connsiteX3" fmla="*/ 546454 w 5388038"/>
                  <a:gd name="connsiteY3" fmla="*/ 1220414 h 1413494"/>
                  <a:gd name="connsiteX4" fmla="*/ 812395 w 5388038"/>
                  <a:gd name="connsiteY4" fmla="*/ 1034620 h 1413494"/>
                  <a:gd name="connsiteX5" fmla="*/ 998190 w 5388038"/>
                  <a:gd name="connsiteY5" fmla="*/ 1056478 h 1413494"/>
                  <a:gd name="connsiteX6" fmla="*/ 1220414 w 5388038"/>
                  <a:gd name="connsiteY6" fmla="*/ 848825 h 1413494"/>
                  <a:gd name="connsiteX7" fmla="*/ 1351563 w 5388038"/>
                  <a:gd name="connsiteY7" fmla="*/ 557383 h 1413494"/>
                  <a:gd name="connsiteX8" fmla="*/ 1570145 w 5388038"/>
                  <a:gd name="connsiteY8" fmla="*/ 885255 h 1413494"/>
                  <a:gd name="connsiteX9" fmla="*/ 1704937 w 5388038"/>
                  <a:gd name="connsiteY9" fmla="*/ 983617 h 1413494"/>
                  <a:gd name="connsiteX10" fmla="*/ 1952663 w 5388038"/>
                  <a:gd name="connsiteY10" fmla="*/ 837896 h 1413494"/>
                  <a:gd name="connsiteX11" fmla="*/ 2131171 w 5388038"/>
                  <a:gd name="connsiteY11" fmla="*/ 1020047 h 1413494"/>
                  <a:gd name="connsiteX12" fmla="*/ 2375254 w 5388038"/>
                  <a:gd name="connsiteY12" fmla="*/ 1220414 h 1413494"/>
                  <a:gd name="connsiteX13" fmla="*/ 2794202 w 5388038"/>
                  <a:gd name="connsiteY13" fmla="*/ 1056478 h 1413494"/>
                  <a:gd name="connsiteX14" fmla="*/ 3005498 w 5388038"/>
                  <a:gd name="connsiteY14" fmla="*/ 1063764 h 1413494"/>
                  <a:gd name="connsiteX15" fmla="*/ 3136647 w 5388038"/>
                  <a:gd name="connsiteY15" fmla="*/ 990903 h 1413494"/>
                  <a:gd name="connsiteX16" fmla="*/ 3464520 w 5388038"/>
                  <a:gd name="connsiteY16" fmla="*/ 812395 h 1413494"/>
                  <a:gd name="connsiteX17" fmla="*/ 3577453 w 5388038"/>
                  <a:gd name="connsiteY17" fmla="*/ 586527 h 1413494"/>
                  <a:gd name="connsiteX18" fmla="*/ 3686744 w 5388038"/>
                  <a:gd name="connsiteY18" fmla="*/ 644816 h 1413494"/>
                  <a:gd name="connsiteX19" fmla="*/ 3803321 w 5388038"/>
                  <a:gd name="connsiteY19" fmla="*/ 306014 h 1413494"/>
                  <a:gd name="connsiteX20" fmla="*/ 3894397 w 5388038"/>
                  <a:gd name="connsiteY20" fmla="*/ 535525 h 1413494"/>
                  <a:gd name="connsiteX21" fmla="*/ 4072905 w 5388038"/>
                  <a:gd name="connsiteY21" fmla="*/ 0 h 1413494"/>
                  <a:gd name="connsiteX22" fmla="*/ 4244127 w 5388038"/>
                  <a:gd name="connsiteY22" fmla="*/ 400733 h 1413494"/>
                  <a:gd name="connsiteX23" fmla="*/ 4451780 w 5388038"/>
                  <a:gd name="connsiteY23" fmla="*/ 648459 h 1413494"/>
                  <a:gd name="connsiteX24" fmla="*/ 4644861 w 5388038"/>
                  <a:gd name="connsiteY24" fmla="*/ 615671 h 1413494"/>
                  <a:gd name="connsiteX25" fmla="*/ 4801511 w 5388038"/>
                  <a:gd name="connsiteY25" fmla="*/ 801466 h 1413494"/>
                  <a:gd name="connsiteX26" fmla="*/ 5180386 w 5388038"/>
                  <a:gd name="connsiteY26" fmla="*/ 786894 h 1413494"/>
                  <a:gd name="connsiteX27" fmla="*/ 5388038 w 5388038"/>
                  <a:gd name="connsiteY27" fmla="*/ 1096551 h 1413494"/>
                  <a:gd name="connsiteX0" fmla="*/ 5096512 w 5388038"/>
                  <a:gd name="connsiteY0" fmla="*/ 1369778 h 1369778"/>
                  <a:gd name="connsiteX1" fmla="*/ 0 w 5388038"/>
                  <a:gd name="connsiteY1" fmla="*/ 1300561 h 1369778"/>
                  <a:gd name="connsiteX2" fmla="*/ 546454 w 5388038"/>
                  <a:gd name="connsiteY2" fmla="*/ 1220414 h 1369778"/>
                  <a:gd name="connsiteX3" fmla="*/ 812395 w 5388038"/>
                  <a:gd name="connsiteY3" fmla="*/ 1034620 h 1369778"/>
                  <a:gd name="connsiteX4" fmla="*/ 998190 w 5388038"/>
                  <a:gd name="connsiteY4" fmla="*/ 1056478 h 1369778"/>
                  <a:gd name="connsiteX5" fmla="*/ 1220414 w 5388038"/>
                  <a:gd name="connsiteY5" fmla="*/ 848825 h 1369778"/>
                  <a:gd name="connsiteX6" fmla="*/ 1351563 w 5388038"/>
                  <a:gd name="connsiteY6" fmla="*/ 557383 h 1369778"/>
                  <a:gd name="connsiteX7" fmla="*/ 1570145 w 5388038"/>
                  <a:gd name="connsiteY7" fmla="*/ 885255 h 1369778"/>
                  <a:gd name="connsiteX8" fmla="*/ 1704937 w 5388038"/>
                  <a:gd name="connsiteY8" fmla="*/ 983617 h 1369778"/>
                  <a:gd name="connsiteX9" fmla="*/ 1952663 w 5388038"/>
                  <a:gd name="connsiteY9" fmla="*/ 837896 h 1369778"/>
                  <a:gd name="connsiteX10" fmla="*/ 2131171 w 5388038"/>
                  <a:gd name="connsiteY10" fmla="*/ 1020047 h 1369778"/>
                  <a:gd name="connsiteX11" fmla="*/ 2375254 w 5388038"/>
                  <a:gd name="connsiteY11" fmla="*/ 1220414 h 1369778"/>
                  <a:gd name="connsiteX12" fmla="*/ 2794202 w 5388038"/>
                  <a:gd name="connsiteY12" fmla="*/ 1056478 h 1369778"/>
                  <a:gd name="connsiteX13" fmla="*/ 3005498 w 5388038"/>
                  <a:gd name="connsiteY13" fmla="*/ 1063764 h 1369778"/>
                  <a:gd name="connsiteX14" fmla="*/ 3136647 w 5388038"/>
                  <a:gd name="connsiteY14" fmla="*/ 990903 h 1369778"/>
                  <a:gd name="connsiteX15" fmla="*/ 3464520 w 5388038"/>
                  <a:gd name="connsiteY15" fmla="*/ 812395 h 1369778"/>
                  <a:gd name="connsiteX16" fmla="*/ 3577453 w 5388038"/>
                  <a:gd name="connsiteY16" fmla="*/ 586527 h 1369778"/>
                  <a:gd name="connsiteX17" fmla="*/ 3686744 w 5388038"/>
                  <a:gd name="connsiteY17" fmla="*/ 644816 h 1369778"/>
                  <a:gd name="connsiteX18" fmla="*/ 3803321 w 5388038"/>
                  <a:gd name="connsiteY18" fmla="*/ 306014 h 1369778"/>
                  <a:gd name="connsiteX19" fmla="*/ 3894397 w 5388038"/>
                  <a:gd name="connsiteY19" fmla="*/ 535525 h 1369778"/>
                  <a:gd name="connsiteX20" fmla="*/ 4072905 w 5388038"/>
                  <a:gd name="connsiteY20" fmla="*/ 0 h 1369778"/>
                  <a:gd name="connsiteX21" fmla="*/ 4244127 w 5388038"/>
                  <a:gd name="connsiteY21" fmla="*/ 400733 h 1369778"/>
                  <a:gd name="connsiteX22" fmla="*/ 4451780 w 5388038"/>
                  <a:gd name="connsiteY22" fmla="*/ 648459 h 1369778"/>
                  <a:gd name="connsiteX23" fmla="*/ 4644861 w 5388038"/>
                  <a:gd name="connsiteY23" fmla="*/ 615671 h 1369778"/>
                  <a:gd name="connsiteX24" fmla="*/ 4801511 w 5388038"/>
                  <a:gd name="connsiteY24" fmla="*/ 801466 h 1369778"/>
                  <a:gd name="connsiteX25" fmla="*/ 5180386 w 5388038"/>
                  <a:gd name="connsiteY25" fmla="*/ 786894 h 1369778"/>
                  <a:gd name="connsiteX26" fmla="*/ 5388038 w 5388038"/>
                  <a:gd name="connsiteY26" fmla="*/ 1096551 h 1369778"/>
                  <a:gd name="connsiteX0" fmla="*/ 0 w 5388038"/>
                  <a:gd name="connsiteY0" fmla="*/ 1300561 h 1300561"/>
                  <a:gd name="connsiteX1" fmla="*/ 546454 w 5388038"/>
                  <a:gd name="connsiteY1" fmla="*/ 1220414 h 1300561"/>
                  <a:gd name="connsiteX2" fmla="*/ 812395 w 5388038"/>
                  <a:gd name="connsiteY2" fmla="*/ 1034620 h 1300561"/>
                  <a:gd name="connsiteX3" fmla="*/ 998190 w 5388038"/>
                  <a:gd name="connsiteY3" fmla="*/ 1056478 h 1300561"/>
                  <a:gd name="connsiteX4" fmla="*/ 1220414 w 5388038"/>
                  <a:gd name="connsiteY4" fmla="*/ 848825 h 1300561"/>
                  <a:gd name="connsiteX5" fmla="*/ 1351563 w 5388038"/>
                  <a:gd name="connsiteY5" fmla="*/ 557383 h 1300561"/>
                  <a:gd name="connsiteX6" fmla="*/ 1570145 w 5388038"/>
                  <a:gd name="connsiteY6" fmla="*/ 885255 h 1300561"/>
                  <a:gd name="connsiteX7" fmla="*/ 1704937 w 5388038"/>
                  <a:gd name="connsiteY7" fmla="*/ 983617 h 1300561"/>
                  <a:gd name="connsiteX8" fmla="*/ 1952663 w 5388038"/>
                  <a:gd name="connsiteY8" fmla="*/ 837896 h 1300561"/>
                  <a:gd name="connsiteX9" fmla="*/ 2131171 w 5388038"/>
                  <a:gd name="connsiteY9" fmla="*/ 1020047 h 1300561"/>
                  <a:gd name="connsiteX10" fmla="*/ 2375254 w 5388038"/>
                  <a:gd name="connsiteY10" fmla="*/ 1220414 h 1300561"/>
                  <a:gd name="connsiteX11" fmla="*/ 2794202 w 5388038"/>
                  <a:gd name="connsiteY11" fmla="*/ 1056478 h 1300561"/>
                  <a:gd name="connsiteX12" fmla="*/ 3005498 w 5388038"/>
                  <a:gd name="connsiteY12" fmla="*/ 1063764 h 1300561"/>
                  <a:gd name="connsiteX13" fmla="*/ 3136647 w 5388038"/>
                  <a:gd name="connsiteY13" fmla="*/ 990903 h 1300561"/>
                  <a:gd name="connsiteX14" fmla="*/ 3464520 w 5388038"/>
                  <a:gd name="connsiteY14" fmla="*/ 812395 h 1300561"/>
                  <a:gd name="connsiteX15" fmla="*/ 3577453 w 5388038"/>
                  <a:gd name="connsiteY15" fmla="*/ 586527 h 1300561"/>
                  <a:gd name="connsiteX16" fmla="*/ 3686744 w 5388038"/>
                  <a:gd name="connsiteY16" fmla="*/ 644816 h 1300561"/>
                  <a:gd name="connsiteX17" fmla="*/ 3803321 w 5388038"/>
                  <a:gd name="connsiteY17" fmla="*/ 306014 h 1300561"/>
                  <a:gd name="connsiteX18" fmla="*/ 3894397 w 5388038"/>
                  <a:gd name="connsiteY18" fmla="*/ 535525 h 1300561"/>
                  <a:gd name="connsiteX19" fmla="*/ 4072905 w 5388038"/>
                  <a:gd name="connsiteY19" fmla="*/ 0 h 1300561"/>
                  <a:gd name="connsiteX20" fmla="*/ 4244127 w 5388038"/>
                  <a:gd name="connsiteY20" fmla="*/ 400733 h 1300561"/>
                  <a:gd name="connsiteX21" fmla="*/ 4451780 w 5388038"/>
                  <a:gd name="connsiteY21" fmla="*/ 648459 h 1300561"/>
                  <a:gd name="connsiteX22" fmla="*/ 4644861 w 5388038"/>
                  <a:gd name="connsiteY22" fmla="*/ 615671 h 1300561"/>
                  <a:gd name="connsiteX23" fmla="*/ 4801511 w 5388038"/>
                  <a:gd name="connsiteY23" fmla="*/ 801466 h 1300561"/>
                  <a:gd name="connsiteX24" fmla="*/ 5180386 w 5388038"/>
                  <a:gd name="connsiteY24" fmla="*/ 786894 h 1300561"/>
                  <a:gd name="connsiteX25" fmla="*/ 5388038 w 5388038"/>
                  <a:gd name="connsiteY25" fmla="*/ 1096551 h 1300561"/>
                  <a:gd name="connsiteX0" fmla="*/ 0 w 5453612"/>
                  <a:gd name="connsiteY0" fmla="*/ 1300561 h 1300561"/>
                  <a:gd name="connsiteX1" fmla="*/ 546454 w 5453612"/>
                  <a:gd name="connsiteY1" fmla="*/ 1220414 h 1300561"/>
                  <a:gd name="connsiteX2" fmla="*/ 812395 w 5453612"/>
                  <a:gd name="connsiteY2" fmla="*/ 1034620 h 1300561"/>
                  <a:gd name="connsiteX3" fmla="*/ 998190 w 5453612"/>
                  <a:gd name="connsiteY3" fmla="*/ 1056478 h 1300561"/>
                  <a:gd name="connsiteX4" fmla="*/ 1220414 w 5453612"/>
                  <a:gd name="connsiteY4" fmla="*/ 848825 h 1300561"/>
                  <a:gd name="connsiteX5" fmla="*/ 1351563 w 5453612"/>
                  <a:gd name="connsiteY5" fmla="*/ 557383 h 1300561"/>
                  <a:gd name="connsiteX6" fmla="*/ 1570145 w 5453612"/>
                  <a:gd name="connsiteY6" fmla="*/ 885255 h 1300561"/>
                  <a:gd name="connsiteX7" fmla="*/ 1704937 w 5453612"/>
                  <a:gd name="connsiteY7" fmla="*/ 983617 h 1300561"/>
                  <a:gd name="connsiteX8" fmla="*/ 1952663 w 5453612"/>
                  <a:gd name="connsiteY8" fmla="*/ 837896 h 1300561"/>
                  <a:gd name="connsiteX9" fmla="*/ 2131171 w 5453612"/>
                  <a:gd name="connsiteY9" fmla="*/ 1020047 h 1300561"/>
                  <a:gd name="connsiteX10" fmla="*/ 2375254 w 5453612"/>
                  <a:gd name="connsiteY10" fmla="*/ 1220414 h 1300561"/>
                  <a:gd name="connsiteX11" fmla="*/ 2794202 w 5453612"/>
                  <a:gd name="connsiteY11" fmla="*/ 1056478 h 1300561"/>
                  <a:gd name="connsiteX12" fmla="*/ 3005498 w 5453612"/>
                  <a:gd name="connsiteY12" fmla="*/ 1063764 h 1300561"/>
                  <a:gd name="connsiteX13" fmla="*/ 3136647 w 5453612"/>
                  <a:gd name="connsiteY13" fmla="*/ 990903 h 1300561"/>
                  <a:gd name="connsiteX14" fmla="*/ 3464520 w 5453612"/>
                  <a:gd name="connsiteY14" fmla="*/ 812395 h 1300561"/>
                  <a:gd name="connsiteX15" fmla="*/ 3577453 w 5453612"/>
                  <a:gd name="connsiteY15" fmla="*/ 586527 h 1300561"/>
                  <a:gd name="connsiteX16" fmla="*/ 3686744 w 5453612"/>
                  <a:gd name="connsiteY16" fmla="*/ 644816 h 1300561"/>
                  <a:gd name="connsiteX17" fmla="*/ 3803321 w 5453612"/>
                  <a:gd name="connsiteY17" fmla="*/ 306014 h 1300561"/>
                  <a:gd name="connsiteX18" fmla="*/ 3894397 w 5453612"/>
                  <a:gd name="connsiteY18" fmla="*/ 535525 h 1300561"/>
                  <a:gd name="connsiteX19" fmla="*/ 4072905 w 5453612"/>
                  <a:gd name="connsiteY19" fmla="*/ 0 h 1300561"/>
                  <a:gd name="connsiteX20" fmla="*/ 4244127 w 5453612"/>
                  <a:gd name="connsiteY20" fmla="*/ 400733 h 1300561"/>
                  <a:gd name="connsiteX21" fmla="*/ 4451780 w 5453612"/>
                  <a:gd name="connsiteY21" fmla="*/ 648459 h 1300561"/>
                  <a:gd name="connsiteX22" fmla="*/ 4644861 w 5453612"/>
                  <a:gd name="connsiteY22" fmla="*/ 615671 h 1300561"/>
                  <a:gd name="connsiteX23" fmla="*/ 4801511 w 5453612"/>
                  <a:gd name="connsiteY23" fmla="*/ 801466 h 1300561"/>
                  <a:gd name="connsiteX24" fmla="*/ 5180386 w 5453612"/>
                  <a:gd name="connsiteY24" fmla="*/ 786894 h 1300561"/>
                  <a:gd name="connsiteX25" fmla="*/ 5453612 w 5453612"/>
                  <a:gd name="connsiteY25" fmla="*/ 1285988 h 1300561"/>
                  <a:gd name="connsiteX0" fmla="*/ 0 w 5453612"/>
                  <a:gd name="connsiteY0" fmla="*/ 1300561 h 1300561"/>
                  <a:gd name="connsiteX1" fmla="*/ 546454 w 5453612"/>
                  <a:gd name="connsiteY1" fmla="*/ 1220414 h 1300561"/>
                  <a:gd name="connsiteX2" fmla="*/ 812395 w 5453612"/>
                  <a:gd name="connsiteY2" fmla="*/ 1034620 h 1300561"/>
                  <a:gd name="connsiteX3" fmla="*/ 998190 w 5453612"/>
                  <a:gd name="connsiteY3" fmla="*/ 1056478 h 1300561"/>
                  <a:gd name="connsiteX4" fmla="*/ 1220414 w 5453612"/>
                  <a:gd name="connsiteY4" fmla="*/ 848825 h 1300561"/>
                  <a:gd name="connsiteX5" fmla="*/ 1351563 w 5453612"/>
                  <a:gd name="connsiteY5" fmla="*/ 557383 h 1300561"/>
                  <a:gd name="connsiteX6" fmla="*/ 1570145 w 5453612"/>
                  <a:gd name="connsiteY6" fmla="*/ 885255 h 1300561"/>
                  <a:gd name="connsiteX7" fmla="*/ 1704937 w 5453612"/>
                  <a:gd name="connsiteY7" fmla="*/ 983617 h 1300561"/>
                  <a:gd name="connsiteX8" fmla="*/ 1952663 w 5453612"/>
                  <a:gd name="connsiteY8" fmla="*/ 837896 h 1300561"/>
                  <a:gd name="connsiteX9" fmla="*/ 2131171 w 5453612"/>
                  <a:gd name="connsiteY9" fmla="*/ 1020047 h 1300561"/>
                  <a:gd name="connsiteX10" fmla="*/ 2375254 w 5453612"/>
                  <a:gd name="connsiteY10" fmla="*/ 1220414 h 1300561"/>
                  <a:gd name="connsiteX11" fmla="*/ 2794202 w 5453612"/>
                  <a:gd name="connsiteY11" fmla="*/ 1056478 h 1300561"/>
                  <a:gd name="connsiteX12" fmla="*/ 3005498 w 5453612"/>
                  <a:gd name="connsiteY12" fmla="*/ 1063764 h 1300561"/>
                  <a:gd name="connsiteX13" fmla="*/ 3136647 w 5453612"/>
                  <a:gd name="connsiteY13" fmla="*/ 990903 h 1300561"/>
                  <a:gd name="connsiteX14" fmla="*/ 3464520 w 5453612"/>
                  <a:gd name="connsiteY14" fmla="*/ 812395 h 1300561"/>
                  <a:gd name="connsiteX15" fmla="*/ 3577453 w 5453612"/>
                  <a:gd name="connsiteY15" fmla="*/ 586527 h 1300561"/>
                  <a:gd name="connsiteX16" fmla="*/ 3686744 w 5453612"/>
                  <a:gd name="connsiteY16" fmla="*/ 644816 h 1300561"/>
                  <a:gd name="connsiteX17" fmla="*/ 3803321 w 5453612"/>
                  <a:gd name="connsiteY17" fmla="*/ 306014 h 1300561"/>
                  <a:gd name="connsiteX18" fmla="*/ 3894397 w 5453612"/>
                  <a:gd name="connsiteY18" fmla="*/ 535525 h 1300561"/>
                  <a:gd name="connsiteX19" fmla="*/ 4072905 w 5453612"/>
                  <a:gd name="connsiteY19" fmla="*/ 0 h 1300561"/>
                  <a:gd name="connsiteX20" fmla="*/ 4244127 w 5453612"/>
                  <a:gd name="connsiteY20" fmla="*/ 400733 h 1300561"/>
                  <a:gd name="connsiteX21" fmla="*/ 4451780 w 5453612"/>
                  <a:gd name="connsiteY21" fmla="*/ 648459 h 1300561"/>
                  <a:gd name="connsiteX22" fmla="*/ 4644861 w 5453612"/>
                  <a:gd name="connsiteY22" fmla="*/ 615671 h 1300561"/>
                  <a:gd name="connsiteX23" fmla="*/ 4801511 w 5453612"/>
                  <a:gd name="connsiteY23" fmla="*/ 801466 h 1300561"/>
                  <a:gd name="connsiteX24" fmla="*/ 5180386 w 5453612"/>
                  <a:gd name="connsiteY24" fmla="*/ 786894 h 1300561"/>
                  <a:gd name="connsiteX25" fmla="*/ 5453612 w 5453612"/>
                  <a:gd name="connsiteY25" fmla="*/ 124227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005498 w 5442683"/>
                  <a:gd name="connsiteY12" fmla="*/ 1063764 h 1300561"/>
                  <a:gd name="connsiteX13" fmla="*/ 3136647 w 5442683"/>
                  <a:gd name="connsiteY13" fmla="*/ 990903 h 1300561"/>
                  <a:gd name="connsiteX14" fmla="*/ 3464520 w 5442683"/>
                  <a:gd name="connsiteY14" fmla="*/ 812395 h 1300561"/>
                  <a:gd name="connsiteX15" fmla="*/ 3577453 w 5442683"/>
                  <a:gd name="connsiteY15" fmla="*/ 586527 h 1300561"/>
                  <a:gd name="connsiteX16" fmla="*/ 3686744 w 5442683"/>
                  <a:gd name="connsiteY16" fmla="*/ 644816 h 1300561"/>
                  <a:gd name="connsiteX17" fmla="*/ 3803321 w 5442683"/>
                  <a:gd name="connsiteY17" fmla="*/ 306014 h 1300561"/>
                  <a:gd name="connsiteX18" fmla="*/ 3894397 w 5442683"/>
                  <a:gd name="connsiteY18" fmla="*/ 535525 h 1300561"/>
                  <a:gd name="connsiteX19" fmla="*/ 4072905 w 5442683"/>
                  <a:gd name="connsiteY19" fmla="*/ 0 h 1300561"/>
                  <a:gd name="connsiteX20" fmla="*/ 4244127 w 5442683"/>
                  <a:gd name="connsiteY20" fmla="*/ 400733 h 1300561"/>
                  <a:gd name="connsiteX21" fmla="*/ 4451780 w 5442683"/>
                  <a:gd name="connsiteY21" fmla="*/ 648459 h 1300561"/>
                  <a:gd name="connsiteX22" fmla="*/ 4644861 w 5442683"/>
                  <a:gd name="connsiteY22" fmla="*/ 615671 h 1300561"/>
                  <a:gd name="connsiteX23" fmla="*/ 4801511 w 5442683"/>
                  <a:gd name="connsiteY23" fmla="*/ 801466 h 1300561"/>
                  <a:gd name="connsiteX24" fmla="*/ 5180386 w 5442683"/>
                  <a:gd name="connsiteY24" fmla="*/ 786894 h 1300561"/>
                  <a:gd name="connsiteX25" fmla="*/ 5442683 w 5442683"/>
                  <a:gd name="connsiteY25"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005498 w 5442683"/>
                  <a:gd name="connsiteY12" fmla="*/ 1063764 h 1300561"/>
                  <a:gd name="connsiteX13" fmla="*/ 3136647 w 5442683"/>
                  <a:gd name="connsiteY13" fmla="*/ 990903 h 1300561"/>
                  <a:gd name="connsiteX14" fmla="*/ 3464520 w 5442683"/>
                  <a:gd name="connsiteY14" fmla="*/ 812395 h 1300561"/>
                  <a:gd name="connsiteX15" fmla="*/ 3577453 w 5442683"/>
                  <a:gd name="connsiteY15" fmla="*/ 586527 h 1300561"/>
                  <a:gd name="connsiteX16" fmla="*/ 3686744 w 5442683"/>
                  <a:gd name="connsiteY16" fmla="*/ 644816 h 1300561"/>
                  <a:gd name="connsiteX17" fmla="*/ 3803321 w 5442683"/>
                  <a:gd name="connsiteY17" fmla="*/ 306014 h 1300561"/>
                  <a:gd name="connsiteX18" fmla="*/ 3894397 w 5442683"/>
                  <a:gd name="connsiteY18" fmla="*/ 535525 h 1300561"/>
                  <a:gd name="connsiteX19" fmla="*/ 4072905 w 5442683"/>
                  <a:gd name="connsiteY19" fmla="*/ 0 h 1300561"/>
                  <a:gd name="connsiteX20" fmla="*/ 4244127 w 5442683"/>
                  <a:gd name="connsiteY20" fmla="*/ 400733 h 1300561"/>
                  <a:gd name="connsiteX21" fmla="*/ 4451780 w 5442683"/>
                  <a:gd name="connsiteY21" fmla="*/ 648459 h 1300561"/>
                  <a:gd name="connsiteX22" fmla="*/ 4644861 w 5442683"/>
                  <a:gd name="connsiteY22" fmla="*/ 615671 h 1300561"/>
                  <a:gd name="connsiteX23" fmla="*/ 4801511 w 5442683"/>
                  <a:gd name="connsiteY23" fmla="*/ 801466 h 1300561"/>
                  <a:gd name="connsiteX24" fmla="*/ 5180386 w 5442683"/>
                  <a:gd name="connsiteY24" fmla="*/ 786894 h 1300561"/>
                  <a:gd name="connsiteX25" fmla="*/ 5442683 w 5442683"/>
                  <a:gd name="connsiteY25"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005498 w 5442683"/>
                  <a:gd name="connsiteY12" fmla="*/ 1063764 h 1300561"/>
                  <a:gd name="connsiteX13" fmla="*/ 3136647 w 5442683"/>
                  <a:gd name="connsiteY13" fmla="*/ 990903 h 1300561"/>
                  <a:gd name="connsiteX14" fmla="*/ 3464520 w 5442683"/>
                  <a:gd name="connsiteY14" fmla="*/ 812395 h 1300561"/>
                  <a:gd name="connsiteX15" fmla="*/ 3577453 w 5442683"/>
                  <a:gd name="connsiteY15" fmla="*/ 586527 h 1300561"/>
                  <a:gd name="connsiteX16" fmla="*/ 3686744 w 5442683"/>
                  <a:gd name="connsiteY16" fmla="*/ 644816 h 1300561"/>
                  <a:gd name="connsiteX17" fmla="*/ 3803321 w 5442683"/>
                  <a:gd name="connsiteY17" fmla="*/ 306014 h 1300561"/>
                  <a:gd name="connsiteX18" fmla="*/ 3894397 w 5442683"/>
                  <a:gd name="connsiteY18" fmla="*/ 535525 h 1300561"/>
                  <a:gd name="connsiteX19" fmla="*/ 4072905 w 5442683"/>
                  <a:gd name="connsiteY19" fmla="*/ 0 h 1300561"/>
                  <a:gd name="connsiteX20" fmla="*/ 4244127 w 5442683"/>
                  <a:gd name="connsiteY20" fmla="*/ 400733 h 1300561"/>
                  <a:gd name="connsiteX21" fmla="*/ 4451780 w 5442683"/>
                  <a:gd name="connsiteY21" fmla="*/ 648459 h 1300561"/>
                  <a:gd name="connsiteX22" fmla="*/ 4644861 w 5442683"/>
                  <a:gd name="connsiteY22" fmla="*/ 615671 h 1300561"/>
                  <a:gd name="connsiteX23" fmla="*/ 4801511 w 5442683"/>
                  <a:gd name="connsiteY23" fmla="*/ 801466 h 1300561"/>
                  <a:gd name="connsiteX24" fmla="*/ 5180386 w 5442683"/>
                  <a:gd name="connsiteY24" fmla="*/ 786894 h 1300561"/>
                  <a:gd name="connsiteX25" fmla="*/ 5442683 w 5442683"/>
                  <a:gd name="connsiteY25"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005498 w 5442683"/>
                  <a:gd name="connsiteY12" fmla="*/ 1063764 h 1300561"/>
                  <a:gd name="connsiteX13" fmla="*/ 3136647 w 5442683"/>
                  <a:gd name="connsiteY13" fmla="*/ 990903 h 1300561"/>
                  <a:gd name="connsiteX14" fmla="*/ 3464520 w 5442683"/>
                  <a:gd name="connsiteY14" fmla="*/ 812395 h 1300561"/>
                  <a:gd name="connsiteX15" fmla="*/ 3577453 w 5442683"/>
                  <a:gd name="connsiteY15" fmla="*/ 586527 h 1300561"/>
                  <a:gd name="connsiteX16" fmla="*/ 3686744 w 5442683"/>
                  <a:gd name="connsiteY16" fmla="*/ 644816 h 1300561"/>
                  <a:gd name="connsiteX17" fmla="*/ 3803321 w 5442683"/>
                  <a:gd name="connsiteY17" fmla="*/ 306014 h 1300561"/>
                  <a:gd name="connsiteX18" fmla="*/ 3894397 w 5442683"/>
                  <a:gd name="connsiteY18" fmla="*/ 535525 h 1300561"/>
                  <a:gd name="connsiteX19" fmla="*/ 4072905 w 5442683"/>
                  <a:gd name="connsiteY19" fmla="*/ 0 h 1300561"/>
                  <a:gd name="connsiteX20" fmla="*/ 4244127 w 5442683"/>
                  <a:gd name="connsiteY20" fmla="*/ 400733 h 1300561"/>
                  <a:gd name="connsiteX21" fmla="*/ 4451780 w 5442683"/>
                  <a:gd name="connsiteY21" fmla="*/ 648459 h 1300561"/>
                  <a:gd name="connsiteX22" fmla="*/ 4644861 w 5442683"/>
                  <a:gd name="connsiteY22" fmla="*/ 615671 h 1300561"/>
                  <a:gd name="connsiteX23" fmla="*/ 4801511 w 5442683"/>
                  <a:gd name="connsiteY23" fmla="*/ 801466 h 1300561"/>
                  <a:gd name="connsiteX24" fmla="*/ 5180386 w 5442683"/>
                  <a:gd name="connsiteY24" fmla="*/ 786894 h 1300561"/>
                  <a:gd name="connsiteX25" fmla="*/ 5442683 w 5442683"/>
                  <a:gd name="connsiteY25"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005498 w 5442683"/>
                  <a:gd name="connsiteY12" fmla="*/ 1063764 h 1300561"/>
                  <a:gd name="connsiteX13" fmla="*/ 3136647 w 5442683"/>
                  <a:gd name="connsiteY13" fmla="*/ 990903 h 1300561"/>
                  <a:gd name="connsiteX14" fmla="*/ 3464520 w 5442683"/>
                  <a:gd name="connsiteY14" fmla="*/ 812395 h 1300561"/>
                  <a:gd name="connsiteX15" fmla="*/ 3577453 w 5442683"/>
                  <a:gd name="connsiteY15" fmla="*/ 586527 h 1300561"/>
                  <a:gd name="connsiteX16" fmla="*/ 3686744 w 5442683"/>
                  <a:gd name="connsiteY16" fmla="*/ 644816 h 1300561"/>
                  <a:gd name="connsiteX17" fmla="*/ 3803321 w 5442683"/>
                  <a:gd name="connsiteY17" fmla="*/ 306014 h 1300561"/>
                  <a:gd name="connsiteX18" fmla="*/ 3894397 w 5442683"/>
                  <a:gd name="connsiteY18" fmla="*/ 535525 h 1300561"/>
                  <a:gd name="connsiteX19" fmla="*/ 4072905 w 5442683"/>
                  <a:gd name="connsiteY19" fmla="*/ 0 h 1300561"/>
                  <a:gd name="connsiteX20" fmla="*/ 4244127 w 5442683"/>
                  <a:gd name="connsiteY20" fmla="*/ 400733 h 1300561"/>
                  <a:gd name="connsiteX21" fmla="*/ 4451780 w 5442683"/>
                  <a:gd name="connsiteY21" fmla="*/ 648459 h 1300561"/>
                  <a:gd name="connsiteX22" fmla="*/ 4644861 w 5442683"/>
                  <a:gd name="connsiteY22" fmla="*/ 615671 h 1300561"/>
                  <a:gd name="connsiteX23" fmla="*/ 4801511 w 5442683"/>
                  <a:gd name="connsiteY23" fmla="*/ 801466 h 1300561"/>
                  <a:gd name="connsiteX24" fmla="*/ 5180386 w 5442683"/>
                  <a:gd name="connsiteY24" fmla="*/ 786894 h 1300561"/>
                  <a:gd name="connsiteX25" fmla="*/ 5442683 w 5442683"/>
                  <a:gd name="connsiteY25"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005498 w 5442683"/>
                  <a:gd name="connsiteY12" fmla="*/ 1063764 h 1300561"/>
                  <a:gd name="connsiteX13" fmla="*/ 3136647 w 5442683"/>
                  <a:gd name="connsiteY13" fmla="*/ 990903 h 1300561"/>
                  <a:gd name="connsiteX14" fmla="*/ 3464520 w 5442683"/>
                  <a:gd name="connsiteY14" fmla="*/ 812395 h 1300561"/>
                  <a:gd name="connsiteX15" fmla="*/ 3577453 w 5442683"/>
                  <a:gd name="connsiteY15" fmla="*/ 586527 h 1300561"/>
                  <a:gd name="connsiteX16" fmla="*/ 3686744 w 5442683"/>
                  <a:gd name="connsiteY16" fmla="*/ 644816 h 1300561"/>
                  <a:gd name="connsiteX17" fmla="*/ 3803321 w 5442683"/>
                  <a:gd name="connsiteY17" fmla="*/ 306014 h 1300561"/>
                  <a:gd name="connsiteX18" fmla="*/ 3894397 w 5442683"/>
                  <a:gd name="connsiteY18" fmla="*/ 535525 h 1300561"/>
                  <a:gd name="connsiteX19" fmla="*/ 4072905 w 5442683"/>
                  <a:gd name="connsiteY19" fmla="*/ 0 h 1300561"/>
                  <a:gd name="connsiteX20" fmla="*/ 4244127 w 5442683"/>
                  <a:gd name="connsiteY20" fmla="*/ 400733 h 1300561"/>
                  <a:gd name="connsiteX21" fmla="*/ 4451780 w 5442683"/>
                  <a:gd name="connsiteY21" fmla="*/ 648459 h 1300561"/>
                  <a:gd name="connsiteX22" fmla="*/ 4644861 w 5442683"/>
                  <a:gd name="connsiteY22" fmla="*/ 615671 h 1300561"/>
                  <a:gd name="connsiteX23" fmla="*/ 4801511 w 5442683"/>
                  <a:gd name="connsiteY23" fmla="*/ 801466 h 1300561"/>
                  <a:gd name="connsiteX24" fmla="*/ 5180386 w 5442683"/>
                  <a:gd name="connsiteY24" fmla="*/ 786894 h 1300561"/>
                  <a:gd name="connsiteX25" fmla="*/ 5442683 w 5442683"/>
                  <a:gd name="connsiteY25"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005498 w 5442683"/>
                  <a:gd name="connsiteY12" fmla="*/ 1063764 h 1300561"/>
                  <a:gd name="connsiteX13" fmla="*/ 3136647 w 5442683"/>
                  <a:gd name="connsiteY13" fmla="*/ 990903 h 1300561"/>
                  <a:gd name="connsiteX14" fmla="*/ 3464520 w 5442683"/>
                  <a:gd name="connsiteY14" fmla="*/ 812395 h 1300561"/>
                  <a:gd name="connsiteX15" fmla="*/ 3577453 w 5442683"/>
                  <a:gd name="connsiteY15" fmla="*/ 586527 h 1300561"/>
                  <a:gd name="connsiteX16" fmla="*/ 3686744 w 5442683"/>
                  <a:gd name="connsiteY16" fmla="*/ 644816 h 1300561"/>
                  <a:gd name="connsiteX17" fmla="*/ 3803321 w 5442683"/>
                  <a:gd name="connsiteY17" fmla="*/ 306014 h 1300561"/>
                  <a:gd name="connsiteX18" fmla="*/ 3894397 w 5442683"/>
                  <a:gd name="connsiteY18" fmla="*/ 535525 h 1300561"/>
                  <a:gd name="connsiteX19" fmla="*/ 4072905 w 5442683"/>
                  <a:gd name="connsiteY19" fmla="*/ 0 h 1300561"/>
                  <a:gd name="connsiteX20" fmla="*/ 4244127 w 5442683"/>
                  <a:gd name="connsiteY20" fmla="*/ 400733 h 1300561"/>
                  <a:gd name="connsiteX21" fmla="*/ 4451780 w 5442683"/>
                  <a:gd name="connsiteY21" fmla="*/ 648459 h 1300561"/>
                  <a:gd name="connsiteX22" fmla="*/ 4644861 w 5442683"/>
                  <a:gd name="connsiteY22" fmla="*/ 615671 h 1300561"/>
                  <a:gd name="connsiteX23" fmla="*/ 4801511 w 5442683"/>
                  <a:gd name="connsiteY23" fmla="*/ 801466 h 1300561"/>
                  <a:gd name="connsiteX24" fmla="*/ 5180386 w 5442683"/>
                  <a:gd name="connsiteY24" fmla="*/ 786894 h 1300561"/>
                  <a:gd name="connsiteX25" fmla="*/ 5442683 w 5442683"/>
                  <a:gd name="connsiteY25"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005498 w 5442683"/>
                  <a:gd name="connsiteY12" fmla="*/ 1063764 h 1300561"/>
                  <a:gd name="connsiteX13" fmla="*/ 3136647 w 5442683"/>
                  <a:gd name="connsiteY13" fmla="*/ 990903 h 1300561"/>
                  <a:gd name="connsiteX14" fmla="*/ 3464520 w 5442683"/>
                  <a:gd name="connsiteY14" fmla="*/ 812395 h 1300561"/>
                  <a:gd name="connsiteX15" fmla="*/ 3577453 w 5442683"/>
                  <a:gd name="connsiteY15" fmla="*/ 586527 h 1300561"/>
                  <a:gd name="connsiteX16" fmla="*/ 3686744 w 5442683"/>
                  <a:gd name="connsiteY16" fmla="*/ 644816 h 1300561"/>
                  <a:gd name="connsiteX17" fmla="*/ 3803321 w 5442683"/>
                  <a:gd name="connsiteY17" fmla="*/ 306014 h 1300561"/>
                  <a:gd name="connsiteX18" fmla="*/ 3894397 w 5442683"/>
                  <a:gd name="connsiteY18" fmla="*/ 535525 h 1300561"/>
                  <a:gd name="connsiteX19" fmla="*/ 4072905 w 5442683"/>
                  <a:gd name="connsiteY19" fmla="*/ 0 h 1300561"/>
                  <a:gd name="connsiteX20" fmla="*/ 4244127 w 5442683"/>
                  <a:gd name="connsiteY20" fmla="*/ 400733 h 1300561"/>
                  <a:gd name="connsiteX21" fmla="*/ 4451780 w 5442683"/>
                  <a:gd name="connsiteY21" fmla="*/ 648459 h 1300561"/>
                  <a:gd name="connsiteX22" fmla="*/ 4644861 w 5442683"/>
                  <a:gd name="connsiteY22" fmla="*/ 615671 h 1300561"/>
                  <a:gd name="connsiteX23" fmla="*/ 4801511 w 5442683"/>
                  <a:gd name="connsiteY23" fmla="*/ 801466 h 1300561"/>
                  <a:gd name="connsiteX24" fmla="*/ 5180386 w 5442683"/>
                  <a:gd name="connsiteY24" fmla="*/ 786894 h 1300561"/>
                  <a:gd name="connsiteX25" fmla="*/ 5442683 w 5442683"/>
                  <a:gd name="connsiteY25"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005498 w 5442683"/>
                  <a:gd name="connsiteY12" fmla="*/ 1063764 h 1300561"/>
                  <a:gd name="connsiteX13" fmla="*/ 3136647 w 5442683"/>
                  <a:gd name="connsiteY13" fmla="*/ 990903 h 1300561"/>
                  <a:gd name="connsiteX14" fmla="*/ 3464520 w 5442683"/>
                  <a:gd name="connsiteY14" fmla="*/ 812395 h 1300561"/>
                  <a:gd name="connsiteX15" fmla="*/ 3577453 w 5442683"/>
                  <a:gd name="connsiteY15" fmla="*/ 586527 h 1300561"/>
                  <a:gd name="connsiteX16" fmla="*/ 3686744 w 5442683"/>
                  <a:gd name="connsiteY16" fmla="*/ 644816 h 1300561"/>
                  <a:gd name="connsiteX17" fmla="*/ 3803321 w 5442683"/>
                  <a:gd name="connsiteY17" fmla="*/ 306014 h 1300561"/>
                  <a:gd name="connsiteX18" fmla="*/ 3894397 w 5442683"/>
                  <a:gd name="connsiteY18" fmla="*/ 535525 h 1300561"/>
                  <a:gd name="connsiteX19" fmla="*/ 4072905 w 5442683"/>
                  <a:gd name="connsiteY19" fmla="*/ 0 h 1300561"/>
                  <a:gd name="connsiteX20" fmla="*/ 4244127 w 5442683"/>
                  <a:gd name="connsiteY20" fmla="*/ 400733 h 1300561"/>
                  <a:gd name="connsiteX21" fmla="*/ 4451780 w 5442683"/>
                  <a:gd name="connsiteY21" fmla="*/ 648459 h 1300561"/>
                  <a:gd name="connsiteX22" fmla="*/ 4644861 w 5442683"/>
                  <a:gd name="connsiteY22" fmla="*/ 615671 h 1300561"/>
                  <a:gd name="connsiteX23" fmla="*/ 4801511 w 5442683"/>
                  <a:gd name="connsiteY23" fmla="*/ 801466 h 1300561"/>
                  <a:gd name="connsiteX24" fmla="*/ 5180386 w 5442683"/>
                  <a:gd name="connsiteY24" fmla="*/ 786894 h 1300561"/>
                  <a:gd name="connsiteX25" fmla="*/ 5442683 w 5442683"/>
                  <a:gd name="connsiteY25"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005498 w 5442683"/>
                  <a:gd name="connsiteY12" fmla="*/ 1063764 h 1300561"/>
                  <a:gd name="connsiteX13" fmla="*/ 3136647 w 5442683"/>
                  <a:gd name="connsiteY13" fmla="*/ 990903 h 1300561"/>
                  <a:gd name="connsiteX14" fmla="*/ 3464520 w 5442683"/>
                  <a:gd name="connsiteY14" fmla="*/ 812395 h 1300561"/>
                  <a:gd name="connsiteX15" fmla="*/ 3577453 w 5442683"/>
                  <a:gd name="connsiteY15" fmla="*/ 586527 h 1300561"/>
                  <a:gd name="connsiteX16" fmla="*/ 3686744 w 5442683"/>
                  <a:gd name="connsiteY16" fmla="*/ 644816 h 1300561"/>
                  <a:gd name="connsiteX17" fmla="*/ 3803321 w 5442683"/>
                  <a:gd name="connsiteY17" fmla="*/ 306014 h 1300561"/>
                  <a:gd name="connsiteX18" fmla="*/ 3894397 w 5442683"/>
                  <a:gd name="connsiteY18" fmla="*/ 535525 h 1300561"/>
                  <a:gd name="connsiteX19" fmla="*/ 4072905 w 5442683"/>
                  <a:gd name="connsiteY19" fmla="*/ 0 h 1300561"/>
                  <a:gd name="connsiteX20" fmla="*/ 4244127 w 5442683"/>
                  <a:gd name="connsiteY20" fmla="*/ 400733 h 1300561"/>
                  <a:gd name="connsiteX21" fmla="*/ 4451780 w 5442683"/>
                  <a:gd name="connsiteY21" fmla="*/ 648459 h 1300561"/>
                  <a:gd name="connsiteX22" fmla="*/ 4644861 w 5442683"/>
                  <a:gd name="connsiteY22" fmla="*/ 615671 h 1300561"/>
                  <a:gd name="connsiteX23" fmla="*/ 4801511 w 5442683"/>
                  <a:gd name="connsiteY23" fmla="*/ 801466 h 1300561"/>
                  <a:gd name="connsiteX24" fmla="*/ 5180386 w 5442683"/>
                  <a:gd name="connsiteY24" fmla="*/ 786894 h 1300561"/>
                  <a:gd name="connsiteX25" fmla="*/ 5442683 w 5442683"/>
                  <a:gd name="connsiteY25"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005498 w 5442683"/>
                  <a:gd name="connsiteY12" fmla="*/ 1063764 h 1300561"/>
                  <a:gd name="connsiteX13" fmla="*/ 3136647 w 5442683"/>
                  <a:gd name="connsiteY13" fmla="*/ 990903 h 1300561"/>
                  <a:gd name="connsiteX14" fmla="*/ 3464520 w 5442683"/>
                  <a:gd name="connsiteY14" fmla="*/ 812395 h 1300561"/>
                  <a:gd name="connsiteX15" fmla="*/ 3577453 w 5442683"/>
                  <a:gd name="connsiteY15" fmla="*/ 586527 h 1300561"/>
                  <a:gd name="connsiteX16" fmla="*/ 3686744 w 5442683"/>
                  <a:gd name="connsiteY16" fmla="*/ 644816 h 1300561"/>
                  <a:gd name="connsiteX17" fmla="*/ 3803321 w 5442683"/>
                  <a:gd name="connsiteY17" fmla="*/ 306014 h 1300561"/>
                  <a:gd name="connsiteX18" fmla="*/ 3894397 w 5442683"/>
                  <a:gd name="connsiteY18" fmla="*/ 535525 h 1300561"/>
                  <a:gd name="connsiteX19" fmla="*/ 4072905 w 5442683"/>
                  <a:gd name="connsiteY19" fmla="*/ 0 h 1300561"/>
                  <a:gd name="connsiteX20" fmla="*/ 4244127 w 5442683"/>
                  <a:gd name="connsiteY20" fmla="*/ 400733 h 1300561"/>
                  <a:gd name="connsiteX21" fmla="*/ 4451780 w 5442683"/>
                  <a:gd name="connsiteY21" fmla="*/ 648459 h 1300561"/>
                  <a:gd name="connsiteX22" fmla="*/ 4644861 w 5442683"/>
                  <a:gd name="connsiteY22" fmla="*/ 615671 h 1300561"/>
                  <a:gd name="connsiteX23" fmla="*/ 4801511 w 5442683"/>
                  <a:gd name="connsiteY23" fmla="*/ 801466 h 1300561"/>
                  <a:gd name="connsiteX24" fmla="*/ 5180386 w 5442683"/>
                  <a:gd name="connsiteY24" fmla="*/ 786894 h 1300561"/>
                  <a:gd name="connsiteX25" fmla="*/ 5442683 w 5442683"/>
                  <a:gd name="connsiteY25"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005498 w 5442683"/>
                  <a:gd name="connsiteY12" fmla="*/ 1063764 h 1300561"/>
                  <a:gd name="connsiteX13" fmla="*/ 3136647 w 5442683"/>
                  <a:gd name="connsiteY13" fmla="*/ 990903 h 1300561"/>
                  <a:gd name="connsiteX14" fmla="*/ 3464520 w 5442683"/>
                  <a:gd name="connsiteY14" fmla="*/ 812395 h 1300561"/>
                  <a:gd name="connsiteX15" fmla="*/ 3577453 w 5442683"/>
                  <a:gd name="connsiteY15" fmla="*/ 586527 h 1300561"/>
                  <a:gd name="connsiteX16" fmla="*/ 3686744 w 5442683"/>
                  <a:gd name="connsiteY16" fmla="*/ 644816 h 1300561"/>
                  <a:gd name="connsiteX17" fmla="*/ 3803321 w 5442683"/>
                  <a:gd name="connsiteY17" fmla="*/ 306014 h 1300561"/>
                  <a:gd name="connsiteX18" fmla="*/ 3894397 w 5442683"/>
                  <a:gd name="connsiteY18" fmla="*/ 535525 h 1300561"/>
                  <a:gd name="connsiteX19" fmla="*/ 4072905 w 5442683"/>
                  <a:gd name="connsiteY19" fmla="*/ 0 h 1300561"/>
                  <a:gd name="connsiteX20" fmla="*/ 4244127 w 5442683"/>
                  <a:gd name="connsiteY20" fmla="*/ 400733 h 1300561"/>
                  <a:gd name="connsiteX21" fmla="*/ 4451780 w 5442683"/>
                  <a:gd name="connsiteY21" fmla="*/ 648459 h 1300561"/>
                  <a:gd name="connsiteX22" fmla="*/ 4644861 w 5442683"/>
                  <a:gd name="connsiteY22" fmla="*/ 615671 h 1300561"/>
                  <a:gd name="connsiteX23" fmla="*/ 4801511 w 5442683"/>
                  <a:gd name="connsiteY23" fmla="*/ 801466 h 1300561"/>
                  <a:gd name="connsiteX24" fmla="*/ 5180386 w 5442683"/>
                  <a:gd name="connsiteY24" fmla="*/ 786894 h 1300561"/>
                  <a:gd name="connsiteX25" fmla="*/ 5442683 w 5442683"/>
                  <a:gd name="connsiteY25"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005498 w 5442683"/>
                  <a:gd name="connsiteY12" fmla="*/ 1063764 h 1300561"/>
                  <a:gd name="connsiteX13" fmla="*/ 3464520 w 5442683"/>
                  <a:gd name="connsiteY13" fmla="*/ 812395 h 1300561"/>
                  <a:gd name="connsiteX14" fmla="*/ 3577453 w 5442683"/>
                  <a:gd name="connsiteY14" fmla="*/ 586527 h 1300561"/>
                  <a:gd name="connsiteX15" fmla="*/ 3686744 w 5442683"/>
                  <a:gd name="connsiteY15" fmla="*/ 644816 h 1300561"/>
                  <a:gd name="connsiteX16" fmla="*/ 3803321 w 5442683"/>
                  <a:gd name="connsiteY16" fmla="*/ 306014 h 1300561"/>
                  <a:gd name="connsiteX17" fmla="*/ 3894397 w 5442683"/>
                  <a:gd name="connsiteY17" fmla="*/ 535525 h 1300561"/>
                  <a:gd name="connsiteX18" fmla="*/ 4072905 w 5442683"/>
                  <a:gd name="connsiteY18" fmla="*/ 0 h 1300561"/>
                  <a:gd name="connsiteX19" fmla="*/ 4244127 w 5442683"/>
                  <a:gd name="connsiteY19" fmla="*/ 400733 h 1300561"/>
                  <a:gd name="connsiteX20" fmla="*/ 4451780 w 5442683"/>
                  <a:gd name="connsiteY20" fmla="*/ 648459 h 1300561"/>
                  <a:gd name="connsiteX21" fmla="*/ 4644861 w 5442683"/>
                  <a:gd name="connsiteY21" fmla="*/ 615671 h 1300561"/>
                  <a:gd name="connsiteX22" fmla="*/ 4801511 w 5442683"/>
                  <a:gd name="connsiteY22" fmla="*/ 801466 h 1300561"/>
                  <a:gd name="connsiteX23" fmla="*/ 5180386 w 5442683"/>
                  <a:gd name="connsiteY23" fmla="*/ 786894 h 1300561"/>
                  <a:gd name="connsiteX24" fmla="*/ 5442683 w 5442683"/>
                  <a:gd name="connsiteY24"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005498 w 5442683"/>
                  <a:gd name="connsiteY12" fmla="*/ 1063764 h 1300561"/>
                  <a:gd name="connsiteX13" fmla="*/ 3464520 w 5442683"/>
                  <a:gd name="connsiteY13" fmla="*/ 812395 h 1300561"/>
                  <a:gd name="connsiteX14" fmla="*/ 3577453 w 5442683"/>
                  <a:gd name="connsiteY14" fmla="*/ 586527 h 1300561"/>
                  <a:gd name="connsiteX15" fmla="*/ 3686744 w 5442683"/>
                  <a:gd name="connsiteY15" fmla="*/ 644816 h 1300561"/>
                  <a:gd name="connsiteX16" fmla="*/ 3803321 w 5442683"/>
                  <a:gd name="connsiteY16" fmla="*/ 306014 h 1300561"/>
                  <a:gd name="connsiteX17" fmla="*/ 3894397 w 5442683"/>
                  <a:gd name="connsiteY17" fmla="*/ 535525 h 1300561"/>
                  <a:gd name="connsiteX18" fmla="*/ 4072905 w 5442683"/>
                  <a:gd name="connsiteY18" fmla="*/ 0 h 1300561"/>
                  <a:gd name="connsiteX19" fmla="*/ 4244127 w 5442683"/>
                  <a:gd name="connsiteY19" fmla="*/ 400733 h 1300561"/>
                  <a:gd name="connsiteX20" fmla="*/ 4451780 w 5442683"/>
                  <a:gd name="connsiteY20" fmla="*/ 648459 h 1300561"/>
                  <a:gd name="connsiteX21" fmla="*/ 4644861 w 5442683"/>
                  <a:gd name="connsiteY21" fmla="*/ 615671 h 1300561"/>
                  <a:gd name="connsiteX22" fmla="*/ 4801511 w 5442683"/>
                  <a:gd name="connsiteY22" fmla="*/ 801466 h 1300561"/>
                  <a:gd name="connsiteX23" fmla="*/ 5180386 w 5442683"/>
                  <a:gd name="connsiteY23" fmla="*/ 786894 h 1300561"/>
                  <a:gd name="connsiteX24" fmla="*/ 5442683 w 5442683"/>
                  <a:gd name="connsiteY24"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194936 w 5442683"/>
                  <a:gd name="connsiteY12" fmla="*/ 1020047 h 1300561"/>
                  <a:gd name="connsiteX13" fmla="*/ 3464520 w 5442683"/>
                  <a:gd name="connsiteY13" fmla="*/ 812395 h 1300561"/>
                  <a:gd name="connsiteX14" fmla="*/ 3577453 w 5442683"/>
                  <a:gd name="connsiteY14" fmla="*/ 586527 h 1300561"/>
                  <a:gd name="connsiteX15" fmla="*/ 3686744 w 5442683"/>
                  <a:gd name="connsiteY15" fmla="*/ 644816 h 1300561"/>
                  <a:gd name="connsiteX16" fmla="*/ 3803321 w 5442683"/>
                  <a:gd name="connsiteY16" fmla="*/ 306014 h 1300561"/>
                  <a:gd name="connsiteX17" fmla="*/ 3894397 w 5442683"/>
                  <a:gd name="connsiteY17" fmla="*/ 535525 h 1300561"/>
                  <a:gd name="connsiteX18" fmla="*/ 4072905 w 5442683"/>
                  <a:gd name="connsiteY18" fmla="*/ 0 h 1300561"/>
                  <a:gd name="connsiteX19" fmla="*/ 4244127 w 5442683"/>
                  <a:gd name="connsiteY19" fmla="*/ 400733 h 1300561"/>
                  <a:gd name="connsiteX20" fmla="*/ 4451780 w 5442683"/>
                  <a:gd name="connsiteY20" fmla="*/ 648459 h 1300561"/>
                  <a:gd name="connsiteX21" fmla="*/ 4644861 w 5442683"/>
                  <a:gd name="connsiteY21" fmla="*/ 615671 h 1300561"/>
                  <a:gd name="connsiteX22" fmla="*/ 4801511 w 5442683"/>
                  <a:gd name="connsiteY22" fmla="*/ 801466 h 1300561"/>
                  <a:gd name="connsiteX23" fmla="*/ 5180386 w 5442683"/>
                  <a:gd name="connsiteY23" fmla="*/ 786894 h 1300561"/>
                  <a:gd name="connsiteX24" fmla="*/ 5442683 w 5442683"/>
                  <a:gd name="connsiteY24"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194936 w 5442683"/>
                  <a:gd name="connsiteY12" fmla="*/ 1020047 h 1300561"/>
                  <a:gd name="connsiteX13" fmla="*/ 3464520 w 5442683"/>
                  <a:gd name="connsiteY13" fmla="*/ 812395 h 1300561"/>
                  <a:gd name="connsiteX14" fmla="*/ 3577453 w 5442683"/>
                  <a:gd name="connsiteY14" fmla="*/ 586527 h 1300561"/>
                  <a:gd name="connsiteX15" fmla="*/ 3686744 w 5442683"/>
                  <a:gd name="connsiteY15" fmla="*/ 644816 h 1300561"/>
                  <a:gd name="connsiteX16" fmla="*/ 3803321 w 5442683"/>
                  <a:gd name="connsiteY16" fmla="*/ 306014 h 1300561"/>
                  <a:gd name="connsiteX17" fmla="*/ 3894397 w 5442683"/>
                  <a:gd name="connsiteY17" fmla="*/ 535525 h 1300561"/>
                  <a:gd name="connsiteX18" fmla="*/ 4072905 w 5442683"/>
                  <a:gd name="connsiteY18" fmla="*/ 0 h 1300561"/>
                  <a:gd name="connsiteX19" fmla="*/ 4244127 w 5442683"/>
                  <a:gd name="connsiteY19" fmla="*/ 400733 h 1300561"/>
                  <a:gd name="connsiteX20" fmla="*/ 4451780 w 5442683"/>
                  <a:gd name="connsiteY20" fmla="*/ 648459 h 1300561"/>
                  <a:gd name="connsiteX21" fmla="*/ 4644861 w 5442683"/>
                  <a:gd name="connsiteY21" fmla="*/ 615671 h 1300561"/>
                  <a:gd name="connsiteX22" fmla="*/ 4801511 w 5442683"/>
                  <a:gd name="connsiteY22" fmla="*/ 801466 h 1300561"/>
                  <a:gd name="connsiteX23" fmla="*/ 5180386 w 5442683"/>
                  <a:gd name="connsiteY23" fmla="*/ 786894 h 1300561"/>
                  <a:gd name="connsiteX24" fmla="*/ 5442683 w 5442683"/>
                  <a:gd name="connsiteY24"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194936 w 5442683"/>
                  <a:gd name="connsiteY12" fmla="*/ 1020047 h 1300561"/>
                  <a:gd name="connsiteX13" fmla="*/ 3464520 w 5442683"/>
                  <a:gd name="connsiteY13" fmla="*/ 812395 h 1300561"/>
                  <a:gd name="connsiteX14" fmla="*/ 3577453 w 5442683"/>
                  <a:gd name="connsiteY14" fmla="*/ 586527 h 1300561"/>
                  <a:gd name="connsiteX15" fmla="*/ 3730461 w 5442683"/>
                  <a:gd name="connsiteY15" fmla="*/ 673960 h 1300561"/>
                  <a:gd name="connsiteX16" fmla="*/ 3803321 w 5442683"/>
                  <a:gd name="connsiteY16" fmla="*/ 306014 h 1300561"/>
                  <a:gd name="connsiteX17" fmla="*/ 3894397 w 5442683"/>
                  <a:gd name="connsiteY17" fmla="*/ 535525 h 1300561"/>
                  <a:gd name="connsiteX18" fmla="*/ 4072905 w 5442683"/>
                  <a:gd name="connsiteY18" fmla="*/ 0 h 1300561"/>
                  <a:gd name="connsiteX19" fmla="*/ 4244127 w 5442683"/>
                  <a:gd name="connsiteY19" fmla="*/ 400733 h 1300561"/>
                  <a:gd name="connsiteX20" fmla="*/ 4451780 w 5442683"/>
                  <a:gd name="connsiteY20" fmla="*/ 648459 h 1300561"/>
                  <a:gd name="connsiteX21" fmla="*/ 4644861 w 5442683"/>
                  <a:gd name="connsiteY21" fmla="*/ 615671 h 1300561"/>
                  <a:gd name="connsiteX22" fmla="*/ 4801511 w 5442683"/>
                  <a:gd name="connsiteY22" fmla="*/ 801466 h 1300561"/>
                  <a:gd name="connsiteX23" fmla="*/ 5180386 w 5442683"/>
                  <a:gd name="connsiteY23" fmla="*/ 786894 h 1300561"/>
                  <a:gd name="connsiteX24" fmla="*/ 5442683 w 5442683"/>
                  <a:gd name="connsiteY24"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194936 w 5442683"/>
                  <a:gd name="connsiteY12" fmla="*/ 1020047 h 1300561"/>
                  <a:gd name="connsiteX13" fmla="*/ 3464520 w 5442683"/>
                  <a:gd name="connsiteY13" fmla="*/ 812395 h 1300561"/>
                  <a:gd name="connsiteX14" fmla="*/ 3577453 w 5442683"/>
                  <a:gd name="connsiteY14" fmla="*/ 586527 h 1300561"/>
                  <a:gd name="connsiteX15" fmla="*/ 3730461 w 5442683"/>
                  <a:gd name="connsiteY15" fmla="*/ 673960 h 1300561"/>
                  <a:gd name="connsiteX16" fmla="*/ 3803321 w 5442683"/>
                  <a:gd name="connsiteY16" fmla="*/ 306014 h 1300561"/>
                  <a:gd name="connsiteX17" fmla="*/ 3894397 w 5442683"/>
                  <a:gd name="connsiteY17" fmla="*/ 535525 h 1300561"/>
                  <a:gd name="connsiteX18" fmla="*/ 4072905 w 5442683"/>
                  <a:gd name="connsiteY18" fmla="*/ 0 h 1300561"/>
                  <a:gd name="connsiteX19" fmla="*/ 4244127 w 5442683"/>
                  <a:gd name="connsiteY19" fmla="*/ 400733 h 1300561"/>
                  <a:gd name="connsiteX20" fmla="*/ 4451780 w 5442683"/>
                  <a:gd name="connsiteY20" fmla="*/ 648459 h 1300561"/>
                  <a:gd name="connsiteX21" fmla="*/ 4644861 w 5442683"/>
                  <a:gd name="connsiteY21" fmla="*/ 615671 h 1300561"/>
                  <a:gd name="connsiteX22" fmla="*/ 4801511 w 5442683"/>
                  <a:gd name="connsiteY22" fmla="*/ 801466 h 1300561"/>
                  <a:gd name="connsiteX23" fmla="*/ 5180386 w 5442683"/>
                  <a:gd name="connsiteY23" fmla="*/ 786894 h 1300561"/>
                  <a:gd name="connsiteX24" fmla="*/ 5442683 w 5442683"/>
                  <a:gd name="connsiteY24"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194936 w 5442683"/>
                  <a:gd name="connsiteY12" fmla="*/ 1020047 h 1300561"/>
                  <a:gd name="connsiteX13" fmla="*/ 3464520 w 5442683"/>
                  <a:gd name="connsiteY13" fmla="*/ 812395 h 1300561"/>
                  <a:gd name="connsiteX14" fmla="*/ 3577453 w 5442683"/>
                  <a:gd name="connsiteY14" fmla="*/ 586527 h 1300561"/>
                  <a:gd name="connsiteX15" fmla="*/ 3730461 w 5442683"/>
                  <a:gd name="connsiteY15" fmla="*/ 673960 h 1300561"/>
                  <a:gd name="connsiteX16" fmla="*/ 3803321 w 5442683"/>
                  <a:gd name="connsiteY16" fmla="*/ 306014 h 1300561"/>
                  <a:gd name="connsiteX17" fmla="*/ 3894397 w 5442683"/>
                  <a:gd name="connsiteY17" fmla="*/ 535525 h 1300561"/>
                  <a:gd name="connsiteX18" fmla="*/ 4072905 w 5442683"/>
                  <a:gd name="connsiteY18" fmla="*/ 0 h 1300561"/>
                  <a:gd name="connsiteX19" fmla="*/ 4244127 w 5442683"/>
                  <a:gd name="connsiteY19" fmla="*/ 400733 h 1300561"/>
                  <a:gd name="connsiteX20" fmla="*/ 4451780 w 5442683"/>
                  <a:gd name="connsiteY20" fmla="*/ 648459 h 1300561"/>
                  <a:gd name="connsiteX21" fmla="*/ 4644861 w 5442683"/>
                  <a:gd name="connsiteY21" fmla="*/ 615671 h 1300561"/>
                  <a:gd name="connsiteX22" fmla="*/ 4801511 w 5442683"/>
                  <a:gd name="connsiteY22" fmla="*/ 801466 h 1300561"/>
                  <a:gd name="connsiteX23" fmla="*/ 5180386 w 5442683"/>
                  <a:gd name="connsiteY23" fmla="*/ 786894 h 1300561"/>
                  <a:gd name="connsiteX24" fmla="*/ 5442683 w 5442683"/>
                  <a:gd name="connsiteY24"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194936 w 5442683"/>
                  <a:gd name="connsiteY12" fmla="*/ 1020047 h 1300561"/>
                  <a:gd name="connsiteX13" fmla="*/ 3464520 w 5442683"/>
                  <a:gd name="connsiteY13" fmla="*/ 812395 h 1300561"/>
                  <a:gd name="connsiteX14" fmla="*/ 3577453 w 5442683"/>
                  <a:gd name="connsiteY14" fmla="*/ 586527 h 1300561"/>
                  <a:gd name="connsiteX15" fmla="*/ 3730461 w 5442683"/>
                  <a:gd name="connsiteY15" fmla="*/ 673960 h 1300561"/>
                  <a:gd name="connsiteX16" fmla="*/ 3803321 w 5442683"/>
                  <a:gd name="connsiteY16" fmla="*/ 306014 h 1300561"/>
                  <a:gd name="connsiteX17" fmla="*/ 3894397 w 5442683"/>
                  <a:gd name="connsiteY17" fmla="*/ 535525 h 1300561"/>
                  <a:gd name="connsiteX18" fmla="*/ 4072905 w 5442683"/>
                  <a:gd name="connsiteY18" fmla="*/ 0 h 1300561"/>
                  <a:gd name="connsiteX19" fmla="*/ 4244127 w 5442683"/>
                  <a:gd name="connsiteY19" fmla="*/ 400733 h 1300561"/>
                  <a:gd name="connsiteX20" fmla="*/ 4451780 w 5442683"/>
                  <a:gd name="connsiteY20" fmla="*/ 648459 h 1300561"/>
                  <a:gd name="connsiteX21" fmla="*/ 4644861 w 5442683"/>
                  <a:gd name="connsiteY21" fmla="*/ 615671 h 1300561"/>
                  <a:gd name="connsiteX22" fmla="*/ 4801511 w 5442683"/>
                  <a:gd name="connsiteY22" fmla="*/ 801466 h 1300561"/>
                  <a:gd name="connsiteX23" fmla="*/ 5180386 w 5442683"/>
                  <a:gd name="connsiteY23" fmla="*/ 786894 h 1300561"/>
                  <a:gd name="connsiteX24" fmla="*/ 5442683 w 5442683"/>
                  <a:gd name="connsiteY24"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194936 w 5442683"/>
                  <a:gd name="connsiteY12" fmla="*/ 1020047 h 1300561"/>
                  <a:gd name="connsiteX13" fmla="*/ 3464520 w 5442683"/>
                  <a:gd name="connsiteY13" fmla="*/ 812395 h 1300561"/>
                  <a:gd name="connsiteX14" fmla="*/ 3577453 w 5442683"/>
                  <a:gd name="connsiteY14" fmla="*/ 586527 h 1300561"/>
                  <a:gd name="connsiteX15" fmla="*/ 3730461 w 5442683"/>
                  <a:gd name="connsiteY15" fmla="*/ 673960 h 1300561"/>
                  <a:gd name="connsiteX16" fmla="*/ 3803321 w 5442683"/>
                  <a:gd name="connsiteY16" fmla="*/ 306014 h 1300561"/>
                  <a:gd name="connsiteX17" fmla="*/ 3894397 w 5442683"/>
                  <a:gd name="connsiteY17" fmla="*/ 535525 h 1300561"/>
                  <a:gd name="connsiteX18" fmla="*/ 4072905 w 5442683"/>
                  <a:gd name="connsiteY18" fmla="*/ 0 h 1300561"/>
                  <a:gd name="connsiteX19" fmla="*/ 4244127 w 5442683"/>
                  <a:gd name="connsiteY19" fmla="*/ 400733 h 1300561"/>
                  <a:gd name="connsiteX20" fmla="*/ 4451780 w 5442683"/>
                  <a:gd name="connsiteY20" fmla="*/ 648459 h 1300561"/>
                  <a:gd name="connsiteX21" fmla="*/ 4644861 w 5442683"/>
                  <a:gd name="connsiteY21" fmla="*/ 615671 h 1300561"/>
                  <a:gd name="connsiteX22" fmla="*/ 4801511 w 5442683"/>
                  <a:gd name="connsiteY22" fmla="*/ 801466 h 1300561"/>
                  <a:gd name="connsiteX23" fmla="*/ 5180386 w 5442683"/>
                  <a:gd name="connsiteY23" fmla="*/ 786894 h 1300561"/>
                  <a:gd name="connsiteX24" fmla="*/ 5442683 w 5442683"/>
                  <a:gd name="connsiteY24"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131171 w 5442683"/>
                  <a:gd name="connsiteY9" fmla="*/ 1020047 h 1300561"/>
                  <a:gd name="connsiteX10" fmla="*/ 2375254 w 5442683"/>
                  <a:gd name="connsiteY10" fmla="*/ 1220414 h 1300561"/>
                  <a:gd name="connsiteX11" fmla="*/ 2794202 w 5442683"/>
                  <a:gd name="connsiteY11" fmla="*/ 1056478 h 1300561"/>
                  <a:gd name="connsiteX12" fmla="*/ 3194936 w 5442683"/>
                  <a:gd name="connsiteY12" fmla="*/ 1020047 h 1300561"/>
                  <a:gd name="connsiteX13" fmla="*/ 3464520 w 5442683"/>
                  <a:gd name="connsiteY13" fmla="*/ 812395 h 1300561"/>
                  <a:gd name="connsiteX14" fmla="*/ 3577453 w 5442683"/>
                  <a:gd name="connsiteY14" fmla="*/ 586527 h 1300561"/>
                  <a:gd name="connsiteX15" fmla="*/ 3730461 w 5442683"/>
                  <a:gd name="connsiteY15" fmla="*/ 673960 h 1300561"/>
                  <a:gd name="connsiteX16" fmla="*/ 3803321 w 5442683"/>
                  <a:gd name="connsiteY16" fmla="*/ 306014 h 1300561"/>
                  <a:gd name="connsiteX17" fmla="*/ 3894397 w 5442683"/>
                  <a:gd name="connsiteY17" fmla="*/ 535525 h 1300561"/>
                  <a:gd name="connsiteX18" fmla="*/ 4072905 w 5442683"/>
                  <a:gd name="connsiteY18" fmla="*/ 0 h 1300561"/>
                  <a:gd name="connsiteX19" fmla="*/ 4244127 w 5442683"/>
                  <a:gd name="connsiteY19" fmla="*/ 400733 h 1300561"/>
                  <a:gd name="connsiteX20" fmla="*/ 4451780 w 5442683"/>
                  <a:gd name="connsiteY20" fmla="*/ 648459 h 1300561"/>
                  <a:gd name="connsiteX21" fmla="*/ 4644861 w 5442683"/>
                  <a:gd name="connsiteY21" fmla="*/ 615671 h 1300561"/>
                  <a:gd name="connsiteX22" fmla="*/ 4801511 w 5442683"/>
                  <a:gd name="connsiteY22" fmla="*/ 801466 h 1300561"/>
                  <a:gd name="connsiteX23" fmla="*/ 5180386 w 5442683"/>
                  <a:gd name="connsiteY23" fmla="*/ 786894 h 1300561"/>
                  <a:gd name="connsiteX24" fmla="*/ 5442683 w 5442683"/>
                  <a:gd name="connsiteY24"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375254 w 5442683"/>
                  <a:gd name="connsiteY9" fmla="*/ 1220414 h 1300561"/>
                  <a:gd name="connsiteX10" fmla="*/ 2794202 w 5442683"/>
                  <a:gd name="connsiteY10" fmla="*/ 1056478 h 1300561"/>
                  <a:gd name="connsiteX11" fmla="*/ 3194936 w 5442683"/>
                  <a:gd name="connsiteY11" fmla="*/ 1020047 h 1300561"/>
                  <a:gd name="connsiteX12" fmla="*/ 3464520 w 5442683"/>
                  <a:gd name="connsiteY12" fmla="*/ 812395 h 1300561"/>
                  <a:gd name="connsiteX13" fmla="*/ 3577453 w 5442683"/>
                  <a:gd name="connsiteY13" fmla="*/ 586527 h 1300561"/>
                  <a:gd name="connsiteX14" fmla="*/ 3730461 w 5442683"/>
                  <a:gd name="connsiteY14" fmla="*/ 673960 h 1300561"/>
                  <a:gd name="connsiteX15" fmla="*/ 3803321 w 5442683"/>
                  <a:gd name="connsiteY15" fmla="*/ 306014 h 1300561"/>
                  <a:gd name="connsiteX16" fmla="*/ 3894397 w 5442683"/>
                  <a:gd name="connsiteY16" fmla="*/ 535525 h 1300561"/>
                  <a:gd name="connsiteX17" fmla="*/ 4072905 w 5442683"/>
                  <a:gd name="connsiteY17" fmla="*/ 0 h 1300561"/>
                  <a:gd name="connsiteX18" fmla="*/ 4244127 w 5442683"/>
                  <a:gd name="connsiteY18" fmla="*/ 400733 h 1300561"/>
                  <a:gd name="connsiteX19" fmla="*/ 4451780 w 5442683"/>
                  <a:gd name="connsiteY19" fmla="*/ 648459 h 1300561"/>
                  <a:gd name="connsiteX20" fmla="*/ 4644861 w 5442683"/>
                  <a:gd name="connsiteY20" fmla="*/ 615671 h 1300561"/>
                  <a:gd name="connsiteX21" fmla="*/ 4801511 w 5442683"/>
                  <a:gd name="connsiteY21" fmla="*/ 801466 h 1300561"/>
                  <a:gd name="connsiteX22" fmla="*/ 5180386 w 5442683"/>
                  <a:gd name="connsiteY22" fmla="*/ 786894 h 1300561"/>
                  <a:gd name="connsiteX23" fmla="*/ 5442683 w 5442683"/>
                  <a:gd name="connsiteY23"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327895 w 5442683"/>
                  <a:gd name="connsiteY9" fmla="*/ 1151197 h 1300561"/>
                  <a:gd name="connsiteX10" fmla="*/ 2794202 w 5442683"/>
                  <a:gd name="connsiteY10" fmla="*/ 1056478 h 1300561"/>
                  <a:gd name="connsiteX11" fmla="*/ 3194936 w 5442683"/>
                  <a:gd name="connsiteY11" fmla="*/ 1020047 h 1300561"/>
                  <a:gd name="connsiteX12" fmla="*/ 3464520 w 5442683"/>
                  <a:gd name="connsiteY12" fmla="*/ 812395 h 1300561"/>
                  <a:gd name="connsiteX13" fmla="*/ 3577453 w 5442683"/>
                  <a:gd name="connsiteY13" fmla="*/ 586527 h 1300561"/>
                  <a:gd name="connsiteX14" fmla="*/ 3730461 w 5442683"/>
                  <a:gd name="connsiteY14" fmla="*/ 673960 h 1300561"/>
                  <a:gd name="connsiteX15" fmla="*/ 3803321 w 5442683"/>
                  <a:gd name="connsiteY15" fmla="*/ 306014 h 1300561"/>
                  <a:gd name="connsiteX16" fmla="*/ 3894397 w 5442683"/>
                  <a:gd name="connsiteY16" fmla="*/ 535525 h 1300561"/>
                  <a:gd name="connsiteX17" fmla="*/ 4072905 w 5442683"/>
                  <a:gd name="connsiteY17" fmla="*/ 0 h 1300561"/>
                  <a:gd name="connsiteX18" fmla="*/ 4244127 w 5442683"/>
                  <a:gd name="connsiteY18" fmla="*/ 400733 h 1300561"/>
                  <a:gd name="connsiteX19" fmla="*/ 4451780 w 5442683"/>
                  <a:gd name="connsiteY19" fmla="*/ 648459 h 1300561"/>
                  <a:gd name="connsiteX20" fmla="*/ 4644861 w 5442683"/>
                  <a:gd name="connsiteY20" fmla="*/ 615671 h 1300561"/>
                  <a:gd name="connsiteX21" fmla="*/ 4801511 w 5442683"/>
                  <a:gd name="connsiteY21" fmla="*/ 801466 h 1300561"/>
                  <a:gd name="connsiteX22" fmla="*/ 5180386 w 5442683"/>
                  <a:gd name="connsiteY22" fmla="*/ 786894 h 1300561"/>
                  <a:gd name="connsiteX23" fmla="*/ 5442683 w 5442683"/>
                  <a:gd name="connsiteY23"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327895 w 5442683"/>
                  <a:gd name="connsiteY9" fmla="*/ 1151197 h 1300561"/>
                  <a:gd name="connsiteX10" fmla="*/ 2794202 w 5442683"/>
                  <a:gd name="connsiteY10" fmla="*/ 1056478 h 1300561"/>
                  <a:gd name="connsiteX11" fmla="*/ 3194936 w 5442683"/>
                  <a:gd name="connsiteY11" fmla="*/ 1020047 h 1300561"/>
                  <a:gd name="connsiteX12" fmla="*/ 3464520 w 5442683"/>
                  <a:gd name="connsiteY12" fmla="*/ 812395 h 1300561"/>
                  <a:gd name="connsiteX13" fmla="*/ 3577453 w 5442683"/>
                  <a:gd name="connsiteY13" fmla="*/ 586527 h 1300561"/>
                  <a:gd name="connsiteX14" fmla="*/ 3730461 w 5442683"/>
                  <a:gd name="connsiteY14" fmla="*/ 673960 h 1300561"/>
                  <a:gd name="connsiteX15" fmla="*/ 3803321 w 5442683"/>
                  <a:gd name="connsiteY15" fmla="*/ 306014 h 1300561"/>
                  <a:gd name="connsiteX16" fmla="*/ 3894397 w 5442683"/>
                  <a:gd name="connsiteY16" fmla="*/ 535525 h 1300561"/>
                  <a:gd name="connsiteX17" fmla="*/ 4072905 w 5442683"/>
                  <a:gd name="connsiteY17" fmla="*/ 0 h 1300561"/>
                  <a:gd name="connsiteX18" fmla="*/ 4244127 w 5442683"/>
                  <a:gd name="connsiteY18" fmla="*/ 400733 h 1300561"/>
                  <a:gd name="connsiteX19" fmla="*/ 4451780 w 5442683"/>
                  <a:gd name="connsiteY19" fmla="*/ 648459 h 1300561"/>
                  <a:gd name="connsiteX20" fmla="*/ 4644861 w 5442683"/>
                  <a:gd name="connsiteY20" fmla="*/ 615671 h 1300561"/>
                  <a:gd name="connsiteX21" fmla="*/ 4801511 w 5442683"/>
                  <a:gd name="connsiteY21" fmla="*/ 801466 h 1300561"/>
                  <a:gd name="connsiteX22" fmla="*/ 5180386 w 5442683"/>
                  <a:gd name="connsiteY22" fmla="*/ 786894 h 1300561"/>
                  <a:gd name="connsiteX23" fmla="*/ 5442683 w 5442683"/>
                  <a:gd name="connsiteY23"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570145 w 5442683"/>
                  <a:gd name="connsiteY6" fmla="*/ 885255 h 1300561"/>
                  <a:gd name="connsiteX7" fmla="*/ 1704937 w 5442683"/>
                  <a:gd name="connsiteY7" fmla="*/ 983617 h 1300561"/>
                  <a:gd name="connsiteX8" fmla="*/ 1952663 w 5442683"/>
                  <a:gd name="connsiteY8" fmla="*/ 837896 h 1300561"/>
                  <a:gd name="connsiteX9" fmla="*/ 2327895 w 5442683"/>
                  <a:gd name="connsiteY9" fmla="*/ 1151197 h 1300561"/>
                  <a:gd name="connsiteX10" fmla="*/ 2794202 w 5442683"/>
                  <a:gd name="connsiteY10" fmla="*/ 1056478 h 1300561"/>
                  <a:gd name="connsiteX11" fmla="*/ 3194936 w 5442683"/>
                  <a:gd name="connsiteY11" fmla="*/ 1020047 h 1300561"/>
                  <a:gd name="connsiteX12" fmla="*/ 3464520 w 5442683"/>
                  <a:gd name="connsiteY12" fmla="*/ 812395 h 1300561"/>
                  <a:gd name="connsiteX13" fmla="*/ 3577453 w 5442683"/>
                  <a:gd name="connsiteY13" fmla="*/ 586527 h 1300561"/>
                  <a:gd name="connsiteX14" fmla="*/ 3730461 w 5442683"/>
                  <a:gd name="connsiteY14" fmla="*/ 673960 h 1300561"/>
                  <a:gd name="connsiteX15" fmla="*/ 3803321 w 5442683"/>
                  <a:gd name="connsiteY15" fmla="*/ 306014 h 1300561"/>
                  <a:gd name="connsiteX16" fmla="*/ 3894397 w 5442683"/>
                  <a:gd name="connsiteY16" fmla="*/ 535525 h 1300561"/>
                  <a:gd name="connsiteX17" fmla="*/ 4072905 w 5442683"/>
                  <a:gd name="connsiteY17" fmla="*/ 0 h 1300561"/>
                  <a:gd name="connsiteX18" fmla="*/ 4244127 w 5442683"/>
                  <a:gd name="connsiteY18" fmla="*/ 400733 h 1300561"/>
                  <a:gd name="connsiteX19" fmla="*/ 4451780 w 5442683"/>
                  <a:gd name="connsiteY19" fmla="*/ 648459 h 1300561"/>
                  <a:gd name="connsiteX20" fmla="*/ 4644861 w 5442683"/>
                  <a:gd name="connsiteY20" fmla="*/ 615671 h 1300561"/>
                  <a:gd name="connsiteX21" fmla="*/ 4801511 w 5442683"/>
                  <a:gd name="connsiteY21" fmla="*/ 801466 h 1300561"/>
                  <a:gd name="connsiteX22" fmla="*/ 5180386 w 5442683"/>
                  <a:gd name="connsiteY22" fmla="*/ 786894 h 1300561"/>
                  <a:gd name="connsiteX23" fmla="*/ 5442683 w 5442683"/>
                  <a:gd name="connsiteY23"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704937 w 5442683"/>
                  <a:gd name="connsiteY6" fmla="*/ 983617 h 1300561"/>
                  <a:gd name="connsiteX7" fmla="*/ 1952663 w 5442683"/>
                  <a:gd name="connsiteY7" fmla="*/ 837896 h 1300561"/>
                  <a:gd name="connsiteX8" fmla="*/ 2327895 w 5442683"/>
                  <a:gd name="connsiteY8" fmla="*/ 1151197 h 1300561"/>
                  <a:gd name="connsiteX9" fmla="*/ 2794202 w 5442683"/>
                  <a:gd name="connsiteY9" fmla="*/ 1056478 h 1300561"/>
                  <a:gd name="connsiteX10" fmla="*/ 3194936 w 5442683"/>
                  <a:gd name="connsiteY10" fmla="*/ 1020047 h 1300561"/>
                  <a:gd name="connsiteX11" fmla="*/ 3464520 w 5442683"/>
                  <a:gd name="connsiteY11" fmla="*/ 812395 h 1300561"/>
                  <a:gd name="connsiteX12" fmla="*/ 3577453 w 5442683"/>
                  <a:gd name="connsiteY12" fmla="*/ 586527 h 1300561"/>
                  <a:gd name="connsiteX13" fmla="*/ 3730461 w 5442683"/>
                  <a:gd name="connsiteY13" fmla="*/ 673960 h 1300561"/>
                  <a:gd name="connsiteX14" fmla="*/ 3803321 w 5442683"/>
                  <a:gd name="connsiteY14" fmla="*/ 306014 h 1300561"/>
                  <a:gd name="connsiteX15" fmla="*/ 3894397 w 5442683"/>
                  <a:gd name="connsiteY15" fmla="*/ 535525 h 1300561"/>
                  <a:gd name="connsiteX16" fmla="*/ 4072905 w 5442683"/>
                  <a:gd name="connsiteY16" fmla="*/ 0 h 1300561"/>
                  <a:gd name="connsiteX17" fmla="*/ 4244127 w 5442683"/>
                  <a:gd name="connsiteY17" fmla="*/ 400733 h 1300561"/>
                  <a:gd name="connsiteX18" fmla="*/ 4451780 w 5442683"/>
                  <a:gd name="connsiteY18" fmla="*/ 648459 h 1300561"/>
                  <a:gd name="connsiteX19" fmla="*/ 4644861 w 5442683"/>
                  <a:gd name="connsiteY19" fmla="*/ 615671 h 1300561"/>
                  <a:gd name="connsiteX20" fmla="*/ 4801511 w 5442683"/>
                  <a:gd name="connsiteY20" fmla="*/ 801466 h 1300561"/>
                  <a:gd name="connsiteX21" fmla="*/ 5180386 w 5442683"/>
                  <a:gd name="connsiteY21" fmla="*/ 786894 h 1300561"/>
                  <a:gd name="connsiteX22" fmla="*/ 5442683 w 5442683"/>
                  <a:gd name="connsiteY22"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683079 w 5442683"/>
                  <a:gd name="connsiteY6" fmla="*/ 983617 h 1300561"/>
                  <a:gd name="connsiteX7" fmla="*/ 1952663 w 5442683"/>
                  <a:gd name="connsiteY7" fmla="*/ 837896 h 1300561"/>
                  <a:gd name="connsiteX8" fmla="*/ 2327895 w 5442683"/>
                  <a:gd name="connsiteY8" fmla="*/ 1151197 h 1300561"/>
                  <a:gd name="connsiteX9" fmla="*/ 2794202 w 5442683"/>
                  <a:gd name="connsiteY9" fmla="*/ 1056478 h 1300561"/>
                  <a:gd name="connsiteX10" fmla="*/ 3194936 w 5442683"/>
                  <a:gd name="connsiteY10" fmla="*/ 1020047 h 1300561"/>
                  <a:gd name="connsiteX11" fmla="*/ 3464520 w 5442683"/>
                  <a:gd name="connsiteY11" fmla="*/ 812395 h 1300561"/>
                  <a:gd name="connsiteX12" fmla="*/ 3577453 w 5442683"/>
                  <a:gd name="connsiteY12" fmla="*/ 586527 h 1300561"/>
                  <a:gd name="connsiteX13" fmla="*/ 3730461 w 5442683"/>
                  <a:gd name="connsiteY13" fmla="*/ 673960 h 1300561"/>
                  <a:gd name="connsiteX14" fmla="*/ 3803321 w 5442683"/>
                  <a:gd name="connsiteY14" fmla="*/ 306014 h 1300561"/>
                  <a:gd name="connsiteX15" fmla="*/ 3894397 w 5442683"/>
                  <a:gd name="connsiteY15" fmla="*/ 535525 h 1300561"/>
                  <a:gd name="connsiteX16" fmla="*/ 4072905 w 5442683"/>
                  <a:gd name="connsiteY16" fmla="*/ 0 h 1300561"/>
                  <a:gd name="connsiteX17" fmla="*/ 4244127 w 5442683"/>
                  <a:gd name="connsiteY17" fmla="*/ 400733 h 1300561"/>
                  <a:gd name="connsiteX18" fmla="*/ 4451780 w 5442683"/>
                  <a:gd name="connsiteY18" fmla="*/ 648459 h 1300561"/>
                  <a:gd name="connsiteX19" fmla="*/ 4644861 w 5442683"/>
                  <a:gd name="connsiteY19" fmla="*/ 615671 h 1300561"/>
                  <a:gd name="connsiteX20" fmla="*/ 4801511 w 5442683"/>
                  <a:gd name="connsiteY20" fmla="*/ 801466 h 1300561"/>
                  <a:gd name="connsiteX21" fmla="*/ 5180386 w 5442683"/>
                  <a:gd name="connsiteY21" fmla="*/ 786894 h 1300561"/>
                  <a:gd name="connsiteX22" fmla="*/ 5442683 w 5442683"/>
                  <a:gd name="connsiteY22"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683079 w 5442683"/>
                  <a:gd name="connsiteY6" fmla="*/ 983617 h 1300561"/>
                  <a:gd name="connsiteX7" fmla="*/ 1952663 w 5442683"/>
                  <a:gd name="connsiteY7" fmla="*/ 837896 h 1300561"/>
                  <a:gd name="connsiteX8" fmla="*/ 2327895 w 5442683"/>
                  <a:gd name="connsiteY8" fmla="*/ 1151197 h 1300561"/>
                  <a:gd name="connsiteX9" fmla="*/ 2794202 w 5442683"/>
                  <a:gd name="connsiteY9" fmla="*/ 1056478 h 1300561"/>
                  <a:gd name="connsiteX10" fmla="*/ 3194936 w 5442683"/>
                  <a:gd name="connsiteY10" fmla="*/ 1020047 h 1300561"/>
                  <a:gd name="connsiteX11" fmla="*/ 3464520 w 5442683"/>
                  <a:gd name="connsiteY11" fmla="*/ 812395 h 1300561"/>
                  <a:gd name="connsiteX12" fmla="*/ 3577453 w 5442683"/>
                  <a:gd name="connsiteY12" fmla="*/ 586527 h 1300561"/>
                  <a:gd name="connsiteX13" fmla="*/ 3730461 w 5442683"/>
                  <a:gd name="connsiteY13" fmla="*/ 673960 h 1300561"/>
                  <a:gd name="connsiteX14" fmla="*/ 3803321 w 5442683"/>
                  <a:gd name="connsiteY14" fmla="*/ 306014 h 1300561"/>
                  <a:gd name="connsiteX15" fmla="*/ 3894397 w 5442683"/>
                  <a:gd name="connsiteY15" fmla="*/ 535525 h 1300561"/>
                  <a:gd name="connsiteX16" fmla="*/ 4072905 w 5442683"/>
                  <a:gd name="connsiteY16" fmla="*/ 0 h 1300561"/>
                  <a:gd name="connsiteX17" fmla="*/ 4244127 w 5442683"/>
                  <a:gd name="connsiteY17" fmla="*/ 400733 h 1300561"/>
                  <a:gd name="connsiteX18" fmla="*/ 4451780 w 5442683"/>
                  <a:gd name="connsiteY18" fmla="*/ 648459 h 1300561"/>
                  <a:gd name="connsiteX19" fmla="*/ 4644861 w 5442683"/>
                  <a:gd name="connsiteY19" fmla="*/ 615671 h 1300561"/>
                  <a:gd name="connsiteX20" fmla="*/ 4801511 w 5442683"/>
                  <a:gd name="connsiteY20" fmla="*/ 801466 h 1300561"/>
                  <a:gd name="connsiteX21" fmla="*/ 5180386 w 5442683"/>
                  <a:gd name="connsiteY21" fmla="*/ 786894 h 1300561"/>
                  <a:gd name="connsiteX22" fmla="*/ 5442683 w 5442683"/>
                  <a:gd name="connsiteY22"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683079 w 5442683"/>
                  <a:gd name="connsiteY6" fmla="*/ 983617 h 1300561"/>
                  <a:gd name="connsiteX7" fmla="*/ 1952663 w 5442683"/>
                  <a:gd name="connsiteY7" fmla="*/ 837896 h 1300561"/>
                  <a:gd name="connsiteX8" fmla="*/ 2327895 w 5442683"/>
                  <a:gd name="connsiteY8" fmla="*/ 1151197 h 1300561"/>
                  <a:gd name="connsiteX9" fmla="*/ 2794202 w 5442683"/>
                  <a:gd name="connsiteY9" fmla="*/ 1056478 h 1300561"/>
                  <a:gd name="connsiteX10" fmla="*/ 3194936 w 5442683"/>
                  <a:gd name="connsiteY10" fmla="*/ 1020047 h 1300561"/>
                  <a:gd name="connsiteX11" fmla="*/ 3464520 w 5442683"/>
                  <a:gd name="connsiteY11" fmla="*/ 812395 h 1300561"/>
                  <a:gd name="connsiteX12" fmla="*/ 3577453 w 5442683"/>
                  <a:gd name="connsiteY12" fmla="*/ 586527 h 1300561"/>
                  <a:gd name="connsiteX13" fmla="*/ 3730461 w 5442683"/>
                  <a:gd name="connsiteY13" fmla="*/ 673960 h 1300561"/>
                  <a:gd name="connsiteX14" fmla="*/ 3803321 w 5442683"/>
                  <a:gd name="connsiteY14" fmla="*/ 306014 h 1300561"/>
                  <a:gd name="connsiteX15" fmla="*/ 3981830 w 5442683"/>
                  <a:gd name="connsiteY15" fmla="*/ 550097 h 1300561"/>
                  <a:gd name="connsiteX16" fmla="*/ 4072905 w 5442683"/>
                  <a:gd name="connsiteY16" fmla="*/ 0 h 1300561"/>
                  <a:gd name="connsiteX17" fmla="*/ 4244127 w 5442683"/>
                  <a:gd name="connsiteY17" fmla="*/ 400733 h 1300561"/>
                  <a:gd name="connsiteX18" fmla="*/ 4451780 w 5442683"/>
                  <a:gd name="connsiteY18" fmla="*/ 648459 h 1300561"/>
                  <a:gd name="connsiteX19" fmla="*/ 4644861 w 5442683"/>
                  <a:gd name="connsiteY19" fmla="*/ 615671 h 1300561"/>
                  <a:gd name="connsiteX20" fmla="*/ 4801511 w 5442683"/>
                  <a:gd name="connsiteY20" fmla="*/ 801466 h 1300561"/>
                  <a:gd name="connsiteX21" fmla="*/ 5180386 w 5442683"/>
                  <a:gd name="connsiteY21" fmla="*/ 786894 h 1300561"/>
                  <a:gd name="connsiteX22" fmla="*/ 5442683 w 5442683"/>
                  <a:gd name="connsiteY22"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683079 w 5442683"/>
                  <a:gd name="connsiteY6" fmla="*/ 983617 h 1300561"/>
                  <a:gd name="connsiteX7" fmla="*/ 1952663 w 5442683"/>
                  <a:gd name="connsiteY7" fmla="*/ 837896 h 1300561"/>
                  <a:gd name="connsiteX8" fmla="*/ 2327895 w 5442683"/>
                  <a:gd name="connsiteY8" fmla="*/ 1151197 h 1300561"/>
                  <a:gd name="connsiteX9" fmla="*/ 2794202 w 5442683"/>
                  <a:gd name="connsiteY9" fmla="*/ 1056478 h 1300561"/>
                  <a:gd name="connsiteX10" fmla="*/ 3194936 w 5442683"/>
                  <a:gd name="connsiteY10" fmla="*/ 1020047 h 1300561"/>
                  <a:gd name="connsiteX11" fmla="*/ 3464520 w 5442683"/>
                  <a:gd name="connsiteY11" fmla="*/ 812395 h 1300561"/>
                  <a:gd name="connsiteX12" fmla="*/ 3577453 w 5442683"/>
                  <a:gd name="connsiteY12" fmla="*/ 586527 h 1300561"/>
                  <a:gd name="connsiteX13" fmla="*/ 3730461 w 5442683"/>
                  <a:gd name="connsiteY13" fmla="*/ 673960 h 1300561"/>
                  <a:gd name="connsiteX14" fmla="*/ 3803321 w 5442683"/>
                  <a:gd name="connsiteY14" fmla="*/ 306014 h 1300561"/>
                  <a:gd name="connsiteX15" fmla="*/ 3981830 w 5442683"/>
                  <a:gd name="connsiteY15" fmla="*/ 550097 h 1300561"/>
                  <a:gd name="connsiteX16" fmla="*/ 4072905 w 5442683"/>
                  <a:gd name="connsiteY16" fmla="*/ 0 h 1300561"/>
                  <a:gd name="connsiteX17" fmla="*/ 4244127 w 5442683"/>
                  <a:gd name="connsiteY17" fmla="*/ 400733 h 1300561"/>
                  <a:gd name="connsiteX18" fmla="*/ 4451780 w 5442683"/>
                  <a:gd name="connsiteY18" fmla="*/ 648459 h 1300561"/>
                  <a:gd name="connsiteX19" fmla="*/ 4644861 w 5442683"/>
                  <a:gd name="connsiteY19" fmla="*/ 615671 h 1300561"/>
                  <a:gd name="connsiteX20" fmla="*/ 4801511 w 5442683"/>
                  <a:gd name="connsiteY20" fmla="*/ 801466 h 1300561"/>
                  <a:gd name="connsiteX21" fmla="*/ 5180386 w 5442683"/>
                  <a:gd name="connsiteY21" fmla="*/ 786894 h 1300561"/>
                  <a:gd name="connsiteX22" fmla="*/ 5442683 w 5442683"/>
                  <a:gd name="connsiteY22" fmla="*/ 1289632 h 1300561"/>
                  <a:gd name="connsiteX0" fmla="*/ 0 w 5442683"/>
                  <a:gd name="connsiteY0" fmla="*/ 1300561 h 1300561"/>
                  <a:gd name="connsiteX1" fmla="*/ 546454 w 5442683"/>
                  <a:gd name="connsiteY1" fmla="*/ 1220414 h 1300561"/>
                  <a:gd name="connsiteX2" fmla="*/ 812395 w 5442683"/>
                  <a:gd name="connsiteY2" fmla="*/ 1034620 h 1300561"/>
                  <a:gd name="connsiteX3" fmla="*/ 998190 w 5442683"/>
                  <a:gd name="connsiteY3" fmla="*/ 1056478 h 1300561"/>
                  <a:gd name="connsiteX4" fmla="*/ 1220414 w 5442683"/>
                  <a:gd name="connsiteY4" fmla="*/ 848825 h 1300561"/>
                  <a:gd name="connsiteX5" fmla="*/ 1351563 w 5442683"/>
                  <a:gd name="connsiteY5" fmla="*/ 557383 h 1300561"/>
                  <a:gd name="connsiteX6" fmla="*/ 1683079 w 5442683"/>
                  <a:gd name="connsiteY6" fmla="*/ 983617 h 1300561"/>
                  <a:gd name="connsiteX7" fmla="*/ 1952663 w 5442683"/>
                  <a:gd name="connsiteY7" fmla="*/ 837896 h 1300561"/>
                  <a:gd name="connsiteX8" fmla="*/ 2327895 w 5442683"/>
                  <a:gd name="connsiteY8" fmla="*/ 1151197 h 1300561"/>
                  <a:gd name="connsiteX9" fmla="*/ 2794202 w 5442683"/>
                  <a:gd name="connsiteY9" fmla="*/ 1056478 h 1300561"/>
                  <a:gd name="connsiteX10" fmla="*/ 3194936 w 5442683"/>
                  <a:gd name="connsiteY10" fmla="*/ 1020047 h 1300561"/>
                  <a:gd name="connsiteX11" fmla="*/ 3464520 w 5442683"/>
                  <a:gd name="connsiteY11" fmla="*/ 812395 h 1300561"/>
                  <a:gd name="connsiteX12" fmla="*/ 3577453 w 5442683"/>
                  <a:gd name="connsiteY12" fmla="*/ 586527 h 1300561"/>
                  <a:gd name="connsiteX13" fmla="*/ 3730461 w 5442683"/>
                  <a:gd name="connsiteY13" fmla="*/ 673960 h 1300561"/>
                  <a:gd name="connsiteX14" fmla="*/ 3850681 w 5442683"/>
                  <a:gd name="connsiteY14" fmla="*/ 411662 h 1300561"/>
                  <a:gd name="connsiteX15" fmla="*/ 3981830 w 5442683"/>
                  <a:gd name="connsiteY15" fmla="*/ 550097 h 1300561"/>
                  <a:gd name="connsiteX16" fmla="*/ 4072905 w 5442683"/>
                  <a:gd name="connsiteY16" fmla="*/ 0 h 1300561"/>
                  <a:gd name="connsiteX17" fmla="*/ 4244127 w 5442683"/>
                  <a:gd name="connsiteY17" fmla="*/ 400733 h 1300561"/>
                  <a:gd name="connsiteX18" fmla="*/ 4451780 w 5442683"/>
                  <a:gd name="connsiteY18" fmla="*/ 648459 h 1300561"/>
                  <a:gd name="connsiteX19" fmla="*/ 4644861 w 5442683"/>
                  <a:gd name="connsiteY19" fmla="*/ 615671 h 1300561"/>
                  <a:gd name="connsiteX20" fmla="*/ 4801511 w 5442683"/>
                  <a:gd name="connsiteY20" fmla="*/ 801466 h 1300561"/>
                  <a:gd name="connsiteX21" fmla="*/ 5180386 w 5442683"/>
                  <a:gd name="connsiteY21" fmla="*/ 786894 h 1300561"/>
                  <a:gd name="connsiteX22" fmla="*/ 5442683 w 5442683"/>
                  <a:gd name="connsiteY22" fmla="*/ 1289632 h 1300561"/>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194936 w 5442683"/>
                  <a:gd name="connsiteY10" fmla="*/ 801466 h 1081980"/>
                  <a:gd name="connsiteX11" fmla="*/ 3464520 w 5442683"/>
                  <a:gd name="connsiteY11" fmla="*/ 593814 h 1081980"/>
                  <a:gd name="connsiteX12" fmla="*/ 3577453 w 5442683"/>
                  <a:gd name="connsiteY12" fmla="*/ 367946 h 1081980"/>
                  <a:gd name="connsiteX13" fmla="*/ 3730461 w 5442683"/>
                  <a:gd name="connsiteY13" fmla="*/ 455379 h 1081980"/>
                  <a:gd name="connsiteX14" fmla="*/ 3850681 w 5442683"/>
                  <a:gd name="connsiteY14" fmla="*/ 193081 h 1081980"/>
                  <a:gd name="connsiteX15" fmla="*/ 3981830 w 5442683"/>
                  <a:gd name="connsiteY15" fmla="*/ 331516 h 1081980"/>
                  <a:gd name="connsiteX16" fmla="*/ 4185839 w 5442683"/>
                  <a:gd name="connsiteY16" fmla="*/ 0 h 1081980"/>
                  <a:gd name="connsiteX17" fmla="*/ 4244127 w 5442683"/>
                  <a:gd name="connsiteY17" fmla="*/ 182152 h 1081980"/>
                  <a:gd name="connsiteX18" fmla="*/ 4451780 w 5442683"/>
                  <a:gd name="connsiteY18" fmla="*/ 429878 h 1081980"/>
                  <a:gd name="connsiteX19" fmla="*/ 4644861 w 5442683"/>
                  <a:gd name="connsiteY19" fmla="*/ 397090 h 1081980"/>
                  <a:gd name="connsiteX20" fmla="*/ 4801511 w 5442683"/>
                  <a:gd name="connsiteY20" fmla="*/ 582885 h 1081980"/>
                  <a:gd name="connsiteX21" fmla="*/ 5180386 w 5442683"/>
                  <a:gd name="connsiteY21" fmla="*/ 568313 h 1081980"/>
                  <a:gd name="connsiteX22" fmla="*/ 5442683 w 5442683"/>
                  <a:gd name="connsiteY22"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194936 w 5442683"/>
                  <a:gd name="connsiteY10" fmla="*/ 801466 h 1081980"/>
                  <a:gd name="connsiteX11" fmla="*/ 3464520 w 5442683"/>
                  <a:gd name="connsiteY11" fmla="*/ 593814 h 1081980"/>
                  <a:gd name="connsiteX12" fmla="*/ 3577453 w 5442683"/>
                  <a:gd name="connsiteY12" fmla="*/ 367946 h 1081980"/>
                  <a:gd name="connsiteX13" fmla="*/ 3730461 w 5442683"/>
                  <a:gd name="connsiteY13" fmla="*/ 455379 h 1081980"/>
                  <a:gd name="connsiteX14" fmla="*/ 3850681 w 5442683"/>
                  <a:gd name="connsiteY14" fmla="*/ 193081 h 1081980"/>
                  <a:gd name="connsiteX15" fmla="*/ 3981830 w 5442683"/>
                  <a:gd name="connsiteY15" fmla="*/ 331516 h 1081980"/>
                  <a:gd name="connsiteX16" fmla="*/ 4185839 w 5442683"/>
                  <a:gd name="connsiteY16" fmla="*/ 0 h 1081980"/>
                  <a:gd name="connsiteX17" fmla="*/ 4451780 w 5442683"/>
                  <a:gd name="connsiteY17" fmla="*/ 429878 h 1081980"/>
                  <a:gd name="connsiteX18" fmla="*/ 4644861 w 5442683"/>
                  <a:gd name="connsiteY18" fmla="*/ 397090 h 1081980"/>
                  <a:gd name="connsiteX19" fmla="*/ 4801511 w 5442683"/>
                  <a:gd name="connsiteY19" fmla="*/ 582885 h 1081980"/>
                  <a:gd name="connsiteX20" fmla="*/ 5180386 w 5442683"/>
                  <a:gd name="connsiteY20" fmla="*/ 568313 h 1081980"/>
                  <a:gd name="connsiteX21" fmla="*/ 5442683 w 5442683"/>
                  <a:gd name="connsiteY21"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194936 w 5442683"/>
                  <a:gd name="connsiteY10" fmla="*/ 801466 h 1081980"/>
                  <a:gd name="connsiteX11" fmla="*/ 3464520 w 5442683"/>
                  <a:gd name="connsiteY11" fmla="*/ 593814 h 1081980"/>
                  <a:gd name="connsiteX12" fmla="*/ 3577453 w 5442683"/>
                  <a:gd name="connsiteY12" fmla="*/ 367946 h 1081980"/>
                  <a:gd name="connsiteX13" fmla="*/ 3730461 w 5442683"/>
                  <a:gd name="connsiteY13" fmla="*/ 455379 h 1081980"/>
                  <a:gd name="connsiteX14" fmla="*/ 3850681 w 5442683"/>
                  <a:gd name="connsiteY14" fmla="*/ 193081 h 1081980"/>
                  <a:gd name="connsiteX15" fmla="*/ 3981830 w 5442683"/>
                  <a:gd name="connsiteY15" fmla="*/ 331516 h 1081980"/>
                  <a:gd name="connsiteX16" fmla="*/ 4185839 w 5442683"/>
                  <a:gd name="connsiteY16" fmla="*/ 0 h 1081980"/>
                  <a:gd name="connsiteX17" fmla="*/ 4451780 w 5442683"/>
                  <a:gd name="connsiteY17" fmla="*/ 429878 h 1081980"/>
                  <a:gd name="connsiteX18" fmla="*/ 4644861 w 5442683"/>
                  <a:gd name="connsiteY18" fmla="*/ 397090 h 1081980"/>
                  <a:gd name="connsiteX19" fmla="*/ 4801511 w 5442683"/>
                  <a:gd name="connsiteY19" fmla="*/ 582885 h 1081980"/>
                  <a:gd name="connsiteX20" fmla="*/ 5180386 w 5442683"/>
                  <a:gd name="connsiteY20" fmla="*/ 568313 h 1081980"/>
                  <a:gd name="connsiteX21" fmla="*/ 5442683 w 5442683"/>
                  <a:gd name="connsiteY21"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194936 w 5442683"/>
                  <a:gd name="connsiteY10" fmla="*/ 801466 h 1081980"/>
                  <a:gd name="connsiteX11" fmla="*/ 3464520 w 5442683"/>
                  <a:gd name="connsiteY11" fmla="*/ 593814 h 1081980"/>
                  <a:gd name="connsiteX12" fmla="*/ 3577453 w 5442683"/>
                  <a:gd name="connsiteY12" fmla="*/ 367946 h 1081980"/>
                  <a:gd name="connsiteX13" fmla="*/ 3730461 w 5442683"/>
                  <a:gd name="connsiteY13" fmla="*/ 455379 h 1081980"/>
                  <a:gd name="connsiteX14" fmla="*/ 3850681 w 5442683"/>
                  <a:gd name="connsiteY14" fmla="*/ 193081 h 1081980"/>
                  <a:gd name="connsiteX15" fmla="*/ 3981830 w 5442683"/>
                  <a:gd name="connsiteY15" fmla="*/ 331516 h 1081980"/>
                  <a:gd name="connsiteX16" fmla="*/ 4185839 w 5442683"/>
                  <a:gd name="connsiteY16" fmla="*/ 0 h 1081980"/>
                  <a:gd name="connsiteX17" fmla="*/ 4451780 w 5442683"/>
                  <a:gd name="connsiteY17" fmla="*/ 429878 h 1081980"/>
                  <a:gd name="connsiteX18" fmla="*/ 4644861 w 5442683"/>
                  <a:gd name="connsiteY18" fmla="*/ 397090 h 1081980"/>
                  <a:gd name="connsiteX19" fmla="*/ 4801511 w 5442683"/>
                  <a:gd name="connsiteY19" fmla="*/ 582885 h 1081980"/>
                  <a:gd name="connsiteX20" fmla="*/ 5180386 w 5442683"/>
                  <a:gd name="connsiteY20" fmla="*/ 568313 h 1081980"/>
                  <a:gd name="connsiteX21" fmla="*/ 5442683 w 5442683"/>
                  <a:gd name="connsiteY21"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194936 w 5442683"/>
                  <a:gd name="connsiteY10" fmla="*/ 801466 h 1081980"/>
                  <a:gd name="connsiteX11" fmla="*/ 3464520 w 5442683"/>
                  <a:gd name="connsiteY11" fmla="*/ 593814 h 1081980"/>
                  <a:gd name="connsiteX12" fmla="*/ 3577453 w 5442683"/>
                  <a:gd name="connsiteY12" fmla="*/ 367946 h 1081980"/>
                  <a:gd name="connsiteX13" fmla="*/ 3730461 w 5442683"/>
                  <a:gd name="connsiteY13" fmla="*/ 455379 h 1081980"/>
                  <a:gd name="connsiteX14" fmla="*/ 3850681 w 5442683"/>
                  <a:gd name="connsiteY14" fmla="*/ 193081 h 1081980"/>
                  <a:gd name="connsiteX15" fmla="*/ 3981830 w 5442683"/>
                  <a:gd name="connsiteY15" fmla="*/ 331516 h 1081980"/>
                  <a:gd name="connsiteX16" fmla="*/ 4185839 w 5442683"/>
                  <a:gd name="connsiteY16" fmla="*/ 0 h 1081980"/>
                  <a:gd name="connsiteX17" fmla="*/ 4451780 w 5442683"/>
                  <a:gd name="connsiteY17" fmla="*/ 429878 h 1081980"/>
                  <a:gd name="connsiteX18" fmla="*/ 4801511 w 5442683"/>
                  <a:gd name="connsiteY18" fmla="*/ 582885 h 1081980"/>
                  <a:gd name="connsiteX19" fmla="*/ 5180386 w 5442683"/>
                  <a:gd name="connsiteY19" fmla="*/ 568313 h 1081980"/>
                  <a:gd name="connsiteX20" fmla="*/ 5442683 w 5442683"/>
                  <a:gd name="connsiteY20"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194936 w 5442683"/>
                  <a:gd name="connsiteY10" fmla="*/ 801466 h 1081980"/>
                  <a:gd name="connsiteX11" fmla="*/ 3464520 w 5442683"/>
                  <a:gd name="connsiteY11" fmla="*/ 593814 h 1081980"/>
                  <a:gd name="connsiteX12" fmla="*/ 3577453 w 5442683"/>
                  <a:gd name="connsiteY12" fmla="*/ 367946 h 1081980"/>
                  <a:gd name="connsiteX13" fmla="*/ 3730461 w 5442683"/>
                  <a:gd name="connsiteY13" fmla="*/ 455379 h 1081980"/>
                  <a:gd name="connsiteX14" fmla="*/ 3850681 w 5442683"/>
                  <a:gd name="connsiteY14" fmla="*/ 193081 h 1081980"/>
                  <a:gd name="connsiteX15" fmla="*/ 3981830 w 5442683"/>
                  <a:gd name="connsiteY15" fmla="*/ 331516 h 1081980"/>
                  <a:gd name="connsiteX16" fmla="*/ 4185839 w 5442683"/>
                  <a:gd name="connsiteY16" fmla="*/ 0 h 1081980"/>
                  <a:gd name="connsiteX17" fmla="*/ 4451780 w 5442683"/>
                  <a:gd name="connsiteY17" fmla="*/ 429878 h 1081980"/>
                  <a:gd name="connsiteX18" fmla="*/ 4801511 w 5442683"/>
                  <a:gd name="connsiteY18" fmla="*/ 582885 h 1081980"/>
                  <a:gd name="connsiteX19" fmla="*/ 5052880 w 5442683"/>
                  <a:gd name="connsiteY19" fmla="*/ 954474 h 1081980"/>
                  <a:gd name="connsiteX20" fmla="*/ 5442683 w 5442683"/>
                  <a:gd name="connsiteY20"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194936 w 5442683"/>
                  <a:gd name="connsiteY10" fmla="*/ 801466 h 1081980"/>
                  <a:gd name="connsiteX11" fmla="*/ 3464520 w 5442683"/>
                  <a:gd name="connsiteY11" fmla="*/ 593814 h 1081980"/>
                  <a:gd name="connsiteX12" fmla="*/ 3577453 w 5442683"/>
                  <a:gd name="connsiteY12" fmla="*/ 367946 h 1081980"/>
                  <a:gd name="connsiteX13" fmla="*/ 3730461 w 5442683"/>
                  <a:gd name="connsiteY13" fmla="*/ 455379 h 1081980"/>
                  <a:gd name="connsiteX14" fmla="*/ 3850681 w 5442683"/>
                  <a:gd name="connsiteY14" fmla="*/ 193081 h 1081980"/>
                  <a:gd name="connsiteX15" fmla="*/ 3981830 w 5442683"/>
                  <a:gd name="connsiteY15" fmla="*/ 331516 h 1081980"/>
                  <a:gd name="connsiteX16" fmla="*/ 4185839 w 5442683"/>
                  <a:gd name="connsiteY16" fmla="*/ 0 h 1081980"/>
                  <a:gd name="connsiteX17" fmla="*/ 4451780 w 5442683"/>
                  <a:gd name="connsiteY17" fmla="*/ 429878 h 1081980"/>
                  <a:gd name="connsiteX18" fmla="*/ 4714078 w 5442683"/>
                  <a:gd name="connsiteY18" fmla="*/ 695819 h 1081980"/>
                  <a:gd name="connsiteX19" fmla="*/ 5052880 w 5442683"/>
                  <a:gd name="connsiteY19" fmla="*/ 954474 h 1081980"/>
                  <a:gd name="connsiteX20" fmla="*/ 5442683 w 5442683"/>
                  <a:gd name="connsiteY20"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194936 w 5442683"/>
                  <a:gd name="connsiteY10" fmla="*/ 801466 h 1081980"/>
                  <a:gd name="connsiteX11" fmla="*/ 3464520 w 5442683"/>
                  <a:gd name="connsiteY11" fmla="*/ 593814 h 1081980"/>
                  <a:gd name="connsiteX12" fmla="*/ 3577453 w 5442683"/>
                  <a:gd name="connsiteY12" fmla="*/ 367946 h 1081980"/>
                  <a:gd name="connsiteX13" fmla="*/ 3730461 w 5442683"/>
                  <a:gd name="connsiteY13" fmla="*/ 455379 h 1081980"/>
                  <a:gd name="connsiteX14" fmla="*/ 3850681 w 5442683"/>
                  <a:gd name="connsiteY14" fmla="*/ 193081 h 1081980"/>
                  <a:gd name="connsiteX15" fmla="*/ 3981830 w 5442683"/>
                  <a:gd name="connsiteY15" fmla="*/ 331516 h 1081980"/>
                  <a:gd name="connsiteX16" fmla="*/ 4185839 w 5442683"/>
                  <a:gd name="connsiteY16" fmla="*/ 0 h 1081980"/>
                  <a:gd name="connsiteX17" fmla="*/ 4451780 w 5442683"/>
                  <a:gd name="connsiteY17" fmla="*/ 429878 h 1081980"/>
                  <a:gd name="connsiteX18" fmla="*/ 4714078 w 5442683"/>
                  <a:gd name="connsiteY18" fmla="*/ 695819 h 1081980"/>
                  <a:gd name="connsiteX19" fmla="*/ 5052880 w 5442683"/>
                  <a:gd name="connsiteY19" fmla="*/ 954474 h 1081980"/>
                  <a:gd name="connsiteX20" fmla="*/ 5442683 w 5442683"/>
                  <a:gd name="connsiteY20"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194936 w 5442683"/>
                  <a:gd name="connsiteY10" fmla="*/ 801466 h 1081980"/>
                  <a:gd name="connsiteX11" fmla="*/ 3464520 w 5442683"/>
                  <a:gd name="connsiteY11" fmla="*/ 593814 h 1081980"/>
                  <a:gd name="connsiteX12" fmla="*/ 3577453 w 5442683"/>
                  <a:gd name="connsiteY12" fmla="*/ 367946 h 1081980"/>
                  <a:gd name="connsiteX13" fmla="*/ 3730461 w 5442683"/>
                  <a:gd name="connsiteY13" fmla="*/ 455379 h 1081980"/>
                  <a:gd name="connsiteX14" fmla="*/ 3850681 w 5442683"/>
                  <a:gd name="connsiteY14" fmla="*/ 193081 h 1081980"/>
                  <a:gd name="connsiteX15" fmla="*/ 3981830 w 5442683"/>
                  <a:gd name="connsiteY15" fmla="*/ 331516 h 1081980"/>
                  <a:gd name="connsiteX16" fmla="*/ 4185839 w 5442683"/>
                  <a:gd name="connsiteY16" fmla="*/ 0 h 1081980"/>
                  <a:gd name="connsiteX17" fmla="*/ 4451780 w 5442683"/>
                  <a:gd name="connsiteY17" fmla="*/ 429878 h 1081980"/>
                  <a:gd name="connsiteX18" fmla="*/ 4714078 w 5442683"/>
                  <a:gd name="connsiteY18" fmla="*/ 695819 h 1081980"/>
                  <a:gd name="connsiteX19" fmla="*/ 5052880 w 5442683"/>
                  <a:gd name="connsiteY19" fmla="*/ 954474 h 1081980"/>
                  <a:gd name="connsiteX20" fmla="*/ 5442683 w 5442683"/>
                  <a:gd name="connsiteY20"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194936 w 5442683"/>
                  <a:gd name="connsiteY10" fmla="*/ 801466 h 1081980"/>
                  <a:gd name="connsiteX11" fmla="*/ 3464520 w 5442683"/>
                  <a:gd name="connsiteY11" fmla="*/ 593814 h 1081980"/>
                  <a:gd name="connsiteX12" fmla="*/ 3577453 w 5442683"/>
                  <a:gd name="connsiteY12" fmla="*/ 367946 h 1081980"/>
                  <a:gd name="connsiteX13" fmla="*/ 3730461 w 5442683"/>
                  <a:gd name="connsiteY13" fmla="*/ 455379 h 1081980"/>
                  <a:gd name="connsiteX14" fmla="*/ 3850681 w 5442683"/>
                  <a:gd name="connsiteY14" fmla="*/ 193081 h 1081980"/>
                  <a:gd name="connsiteX15" fmla="*/ 3981830 w 5442683"/>
                  <a:gd name="connsiteY15" fmla="*/ 331516 h 1081980"/>
                  <a:gd name="connsiteX16" fmla="*/ 4185839 w 5442683"/>
                  <a:gd name="connsiteY16" fmla="*/ 0 h 1081980"/>
                  <a:gd name="connsiteX17" fmla="*/ 4451780 w 5442683"/>
                  <a:gd name="connsiteY17" fmla="*/ 429878 h 1081980"/>
                  <a:gd name="connsiteX18" fmla="*/ 4568357 w 5442683"/>
                  <a:gd name="connsiteY18" fmla="*/ 743178 h 1081980"/>
                  <a:gd name="connsiteX19" fmla="*/ 5052880 w 5442683"/>
                  <a:gd name="connsiteY19" fmla="*/ 954474 h 1081980"/>
                  <a:gd name="connsiteX20" fmla="*/ 5442683 w 5442683"/>
                  <a:gd name="connsiteY20"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194936 w 5442683"/>
                  <a:gd name="connsiteY10" fmla="*/ 801466 h 1081980"/>
                  <a:gd name="connsiteX11" fmla="*/ 3464520 w 5442683"/>
                  <a:gd name="connsiteY11" fmla="*/ 593814 h 1081980"/>
                  <a:gd name="connsiteX12" fmla="*/ 3577453 w 5442683"/>
                  <a:gd name="connsiteY12" fmla="*/ 367946 h 1081980"/>
                  <a:gd name="connsiteX13" fmla="*/ 3730461 w 5442683"/>
                  <a:gd name="connsiteY13" fmla="*/ 455379 h 1081980"/>
                  <a:gd name="connsiteX14" fmla="*/ 3850681 w 5442683"/>
                  <a:gd name="connsiteY14" fmla="*/ 193081 h 1081980"/>
                  <a:gd name="connsiteX15" fmla="*/ 3981830 w 5442683"/>
                  <a:gd name="connsiteY15" fmla="*/ 331516 h 1081980"/>
                  <a:gd name="connsiteX16" fmla="*/ 4185839 w 5442683"/>
                  <a:gd name="connsiteY16" fmla="*/ 0 h 1081980"/>
                  <a:gd name="connsiteX17" fmla="*/ 4451780 w 5442683"/>
                  <a:gd name="connsiteY17" fmla="*/ 429878 h 1081980"/>
                  <a:gd name="connsiteX18" fmla="*/ 5052880 w 5442683"/>
                  <a:gd name="connsiteY18" fmla="*/ 954474 h 1081980"/>
                  <a:gd name="connsiteX19" fmla="*/ 5442683 w 5442683"/>
                  <a:gd name="connsiteY19"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194936 w 5442683"/>
                  <a:gd name="connsiteY10" fmla="*/ 801466 h 1081980"/>
                  <a:gd name="connsiteX11" fmla="*/ 3464520 w 5442683"/>
                  <a:gd name="connsiteY11" fmla="*/ 593814 h 1081980"/>
                  <a:gd name="connsiteX12" fmla="*/ 3577453 w 5442683"/>
                  <a:gd name="connsiteY12" fmla="*/ 367946 h 1081980"/>
                  <a:gd name="connsiteX13" fmla="*/ 3730461 w 5442683"/>
                  <a:gd name="connsiteY13" fmla="*/ 455379 h 1081980"/>
                  <a:gd name="connsiteX14" fmla="*/ 3850681 w 5442683"/>
                  <a:gd name="connsiteY14" fmla="*/ 193081 h 1081980"/>
                  <a:gd name="connsiteX15" fmla="*/ 3981830 w 5442683"/>
                  <a:gd name="connsiteY15" fmla="*/ 331516 h 1081980"/>
                  <a:gd name="connsiteX16" fmla="*/ 4185839 w 5442683"/>
                  <a:gd name="connsiteY16" fmla="*/ 0 h 1081980"/>
                  <a:gd name="connsiteX17" fmla="*/ 4550142 w 5442683"/>
                  <a:gd name="connsiteY17" fmla="*/ 735892 h 1081980"/>
                  <a:gd name="connsiteX18" fmla="*/ 5052880 w 5442683"/>
                  <a:gd name="connsiteY18" fmla="*/ 954474 h 1081980"/>
                  <a:gd name="connsiteX19" fmla="*/ 5442683 w 5442683"/>
                  <a:gd name="connsiteY19"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464520 w 5442683"/>
                  <a:gd name="connsiteY10" fmla="*/ 593814 h 1081980"/>
                  <a:gd name="connsiteX11" fmla="*/ 3577453 w 5442683"/>
                  <a:gd name="connsiteY11" fmla="*/ 367946 h 1081980"/>
                  <a:gd name="connsiteX12" fmla="*/ 3730461 w 5442683"/>
                  <a:gd name="connsiteY12" fmla="*/ 455379 h 1081980"/>
                  <a:gd name="connsiteX13" fmla="*/ 3850681 w 5442683"/>
                  <a:gd name="connsiteY13" fmla="*/ 193081 h 1081980"/>
                  <a:gd name="connsiteX14" fmla="*/ 3981830 w 5442683"/>
                  <a:gd name="connsiteY14" fmla="*/ 331516 h 1081980"/>
                  <a:gd name="connsiteX15" fmla="*/ 4185839 w 5442683"/>
                  <a:gd name="connsiteY15" fmla="*/ 0 h 1081980"/>
                  <a:gd name="connsiteX16" fmla="*/ 4550142 w 5442683"/>
                  <a:gd name="connsiteY16" fmla="*/ 735892 h 1081980"/>
                  <a:gd name="connsiteX17" fmla="*/ 5052880 w 5442683"/>
                  <a:gd name="connsiteY17" fmla="*/ 954474 h 1081980"/>
                  <a:gd name="connsiteX18" fmla="*/ 5442683 w 5442683"/>
                  <a:gd name="connsiteY18"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329728 w 5442683"/>
                  <a:gd name="connsiteY10" fmla="*/ 768679 h 1081980"/>
                  <a:gd name="connsiteX11" fmla="*/ 3577453 w 5442683"/>
                  <a:gd name="connsiteY11" fmla="*/ 367946 h 1081980"/>
                  <a:gd name="connsiteX12" fmla="*/ 3730461 w 5442683"/>
                  <a:gd name="connsiteY12" fmla="*/ 455379 h 1081980"/>
                  <a:gd name="connsiteX13" fmla="*/ 3850681 w 5442683"/>
                  <a:gd name="connsiteY13" fmla="*/ 193081 h 1081980"/>
                  <a:gd name="connsiteX14" fmla="*/ 3981830 w 5442683"/>
                  <a:gd name="connsiteY14" fmla="*/ 331516 h 1081980"/>
                  <a:gd name="connsiteX15" fmla="*/ 4185839 w 5442683"/>
                  <a:gd name="connsiteY15" fmla="*/ 0 h 1081980"/>
                  <a:gd name="connsiteX16" fmla="*/ 4550142 w 5442683"/>
                  <a:gd name="connsiteY16" fmla="*/ 735892 h 1081980"/>
                  <a:gd name="connsiteX17" fmla="*/ 5052880 w 5442683"/>
                  <a:gd name="connsiteY17" fmla="*/ 954474 h 1081980"/>
                  <a:gd name="connsiteX18" fmla="*/ 5442683 w 5442683"/>
                  <a:gd name="connsiteY18"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329728 w 5442683"/>
                  <a:gd name="connsiteY10" fmla="*/ 768679 h 1081980"/>
                  <a:gd name="connsiteX11" fmla="*/ 3570167 w 5442683"/>
                  <a:gd name="connsiteY11" fmla="*/ 462665 h 1081980"/>
                  <a:gd name="connsiteX12" fmla="*/ 3730461 w 5442683"/>
                  <a:gd name="connsiteY12" fmla="*/ 455379 h 1081980"/>
                  <a:gd name="connsiteX13" fmla="*/ 3850681 w 5442683"/>
                  <a:gd name="connsiteY13" fmla="*/ 193081 h 1081980"/>
                  <a:gd name="connsiteX14" fmla="*/ 3981830 w 5442683"/>
                  <a:gd name="connsiteY14" fmla="*/ 331516 h 1081980"/>
                  <a:gd name="connsiteX15" fmla="*/ 4185839 w 5442683"/>
                  <a:gd name="connsiteY15" fmla="*/ 0 h 1081980"/>
                  <a:gd name="connsiteX16" fmla="*/ 4550142 w 5442683"/>
                  <a:gd name="connsiteY16" fmla="*/ 735892 h 1081980"/>
                  <a:gd name="connsiteX17" fmla="*/ 5052880 w 5442683"/>
                  <a:gd name="connsiteY17" fmla="*/ 954474 h 1081980"/>
                  <a:gd name="connsiteX18" fmla="*/ 5442683 w 5442683"/>
                  <a:gd name="connsiteY18"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329728 w 5442683"/>
                  <a:gd name="connsiteY10" fmla="*/ 768679 h 1081980"/>
                  <a:gd name="connsiteX11" fmla="*/ 3570167 w 5442683"/>
                  <a:gd name="connsiteY11" fmla="*/ 462665 h 1081980"/>
                  <a:gd name="connsiteX12" fmla="*/ 3745033 w 5442683"/>
                  <a:gd name="connsiteY12" fmla="*/ 626601 h 1081980"/>
                  <a:gd name="connsiteX13" fmla="*/ 3850681 w 5442683"/>
                  <a:gd name="connsiteY13" fmla="*/ 193081 h 1081980"/>
                  <a:gd name="connsiteX14" fmla="*/ 3981830 w 5442683"/>
                  <a:gd name="connsiteY14" fmla="*/ 331516 h 1081980"/>
                  <a:gd name="connsiteX15" fmla="*/ 4185839 w 5442683"/>
                  <a:gd name="connsiteY15" fmla="*/ 0 h 1081980"/>
                  <a:gd name="connsiteX16" fmla="*/ 4550142 w 5442683"/>
                  <a:gd name="connsiteY16" fmla="*/ 735892 h 1081980"/>
                  <a:gd name="connsiteX17" fmla="*/ 5052880 w 5442683"/>
                  <a:gd name="connsiteY17" fmla="*/ 954474 h 1081980"/>
                  <a:gd name="connsiteX18" fmla="*/ 5442683 w 5442683"/>
                  <a:gd name="connsiteY18"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329728 w 5442683"/>
                  <a:gd name="connsiteY10" fmla="*/ 768679 h 1081980"/>
                  <a:gd name="connsiteX11" fmla="*/ 3570167 w 5442683"/>
                  <a:gd name="connsiteY11" fmla="*/ 462665 h 1081980"/>
                  <a:gd name="connsiteX12" fmla="*/ 3745033 w 5442683"/>
                  <a:gd name="connsiteY12" fmla="*/ 626601 h 1081980"/>
                  <a:gd name="connsiteX13" fmla="*/ 3850681 w 5442683"/>
                  <a:gd name="connsiteY13" fmla="*/ 342445 h 1081980"/>
                  <a:gd name="connsiteX14" fmla="*/ 3981830 w 5442683"/>
                  <a:gd name="connsiteY14" fmla="*/ 331516 h 1081980"/>
                  <a:gd name="connsiteX15" fmla="*/ 4185839 w 5442683"/>
                  <a:gd name="connsiteY15" fmla="*/ 0 h 1081980"/>
                  <a:gd name="connsiteX16" fmla="*/ 4550142 w 5442683"/>
                  <a:gd name="connsiteY16" fmla="*/ 735892 h 1081980"/>
                  <a:gd name="connsiteX17" fmla="*/ 5052880 w 5442683"/>
                  <a:gd name="connsiteY17" fmla="*/ 954474 h 1081980"/>
                  <a:gd name="connsiteX18" fmla="*/ 5442683 w 5442683"/>
                  <a:gd name="connsiteY18" fmla="*/ 1071051 h 1081980"/>
                  <a:gd name="connsiteX0" fmla="*/ 0 w 5442683"/>
                  <a:gd name="connsiteY0" fmla="*/ 1081980 h 1081980"/>
                  <a:gd name="connsiteX1" fmla="*/ 546454 w 5442683"/>
                  <a:gd name="connsiteY1" fmla="*/ 1001833 h 1081980"/>
                  <a:gd name="connsiteX2" fmla="*/ 812395 w 5442683"/>
                  <a:gd name="connsiteY2" fmla="*/ 816039 h 1081980"/>
                  <a:gd name="connsiteX3" fmla="*/ 998190 w 5442683"/>
                  <a:gd name="connsiteY3" fmla="*/ 837897 h 1081980"/>
                  <a:gd name="connsiteX4" fmla="*/ 1220414 w 5442683"/>
                  <a:gd name="connsiteY4" fmla="*/ 630244 h 1081980"/>
                  <a:gd name="connsiteX5" fmla="*/ 1351563 w 5442683"/>
                  <a:gd name="connsiteY5" fmla="*/ 338802 h 1081980"/>
                  <a:gd name="connsiteX6" fmla="*/ 1683079 w 5442683"/>
                  <a:gd name="connsiteY6" fmla="*/ 765036 h 1081980"/>
                  <a:gd name="connsiteX7" fmla="*/ 1952663 w 5442683"/>
                  <a:gd name="connsiteY7" fmla="*/ 619315 h 1081980"/>
                  <a:gd name="connsiteX8" fmla="*/ 2327895 w 5442683"/>
                  <a:gd name="connsiteY8" fmla="*/ 932616 h 1081980"/>
                  <a:gd name="connsiteX9" fmla="*/ 2794202 w 5442683"/>
                  <a:gd name="connsiteY9" fmla="*/ 837897 h 1081980"/>
                  <a:gd name="connsiteX10" fmla="*/ 3329728 w 5442683"/>
                  <a:gd name="connsiteY10" fmla="*/ 768679 h 1081980"/>
                  <a:gd name="connsiteX11" fmla="*/ 3570167 w 5442683"/>
                  <a:gd name="connsiteY11" fmla="*/ 462665 h 1081980"/>
                  <a:gd name="connsiteX12" fmla="*/ 3745033 w 5442683"/>
                  <a:gd name="connsiteY12" fmla="*/ 626601 h 1081980"/>
                  <a:gd name="connsiteX13" fmla="*/ 3850681 w 5442683"/>
                  <a:gd name="connsiteY13" fmla="*/ 342445 h 1081980"/>
                  <a:gd name="connsiteX14" fmla="*/ 4102050 w 5442683"/>
                  <a:gd name="connsiteY14" fmla="*/ 564670 h 1081980"/>
                  <a:gd name="connsiteX15" fmla="*/ 4185839 w 5442683"/>
                  <a:gd name="connsiteY15" fmla="*/ 0 h 1081980"/>
                  <a:gd name="connsiteX16" fmla="*/ 4550142 w 5442683"/>
                  <a:gd name="connsiteY16" fmla="*/ 735892 h 1081980"/>
                  <a:gd name="connsiteX17" fmla="*/ 5052880 w 5442683"/>
                  <a:gd name="connsiteY17" fmla="*/ 954474 h 1081980"/>
                  <a:gd name="connsiteX18" fmla="*/ 5442683 w 5442683"/>
                  <a:gd name="connsiteY18" fmla="*/ 1071051 h 1081980"/>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51563 w 5442683"/>
                  <a:gd name="connsiteY5" fmla="*/ 21858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29728 w 5442683"/>
                  <a:gd name="connsiteY10" fmla="*/ 451735 h 765036"/>
                  <a:gd name="connsiteX11" fmla="*/ 3570167 w 5442683"/>
                  <a:gd name="connsiteY11" fmla="*/ 145721 h 765036"/>
                  <a:gd name="connsiteX12" fmla="*/ 3745033 w 5442683"/>
                  <a:gd name="connsiteY12" fmla="*/ 309657 h 765036"/>
                  <a:gd name="connsiteX13" fmla="*/ 3850681 w 5442683"/>
                  <a:gd name="connsiteY13" fmla="*/ 25501 h 765036"/>
                  <a:gd name="connsiteX14" fmla="*/ 4102050 w 5442683"/>
                  <a:gd name="connsiteY14" fmla="*/ 247726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51563 w 5442683"/>
                  <a:gd name="connsiteY5" fmla="*/ 21858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29728 w 5442683"/>
                  <a:gd name="connsiteY10" fmla="*/ 451735 h 765036"/>
                  <a:gd name="connsiteX11" fmla="*/ 3570167 w 5442683"/>
                  <a:gd name="connsiteY11" fmla="*/ 145721 h 765036"/>
                  <a:gd name="connsiteX12" fmla="*/ 3745033 w 5442683"/>
                  <a:gd name="connsiteY12" fmla="*/ 309657 h 765036"/>
                  <a:gd name="connsiteX13" fmla="*/ 3850681 w 5442683"/>
                  <a:gd name="connsiteY13" fmla="*/ 25501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51563 w 5442683"/>
                  <a:gd name="connsiteY5" fmla="*/ 21858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29728 w 5442683"/>
                  <a:gd name="connsiteY10" fmla="*/ 451735 h 765036"/>
                  <a:gd name="connsiteX11" fmla="*/ 3570167 w 5442683"/>
                  <a:gd name="connsiteY11" fmla="*/ 145721 h 765036"/>
                  <a:gd name="connsiteX12" fmla="*/ 3745033 w 5442683"/>
                  <a:gd name="connsiteY12" fmla="*/ 309657 h 765036"/>
                  <a:gd name="connsiteX13" fmla="*/ 3978187 w 5442683"/>
                  <a:gd name="connsiteY13" fmla="*/ 258655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51563 w 5442683"/>
                  <a:gd name="connsiteY5" fmla="*/ 21858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29728 w 5442683"/>
                  <a:gd name="connsiteY10" fmla="*/ 451735 h 765036"/>
                  <a:gd name="connsiteX11" fmla="*/ 3570167 w 5442683"/>
                  <a:gd name="connsiteY11" fmla="*/ 145721 h 765036"/>
                  <a:gd name="connsiteX12" fmla="*/ 3745033 w 5442683"/>
                  <a:gd name="connsiteY12" fmla="*/ 309657 h 765036"/>
                  <a:gd name="connsiteX13" fmla="*/ 3978187 w 5442683"/>
                  <a:gd name="connsiteY13" fmla="*/ 258655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51563 w 5442683"/>
                  <a:gd name="connsiteY5" fmla="*/ 21858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29728 w 5442683"/>
                  <a:gd name="connsiteY10" fmla="*/ 451735 h 765036"/>
                  <a:gd name="connsiteX11" fmla="*/ 3570167 w 5442683"/>
                  <a:gd name="connsiteY11" fmla="*/ 145721 h 765036"/>
                  <a:gd name="connsiteX12" fmla="*/ 3763248 w 5442683"/>
                  <a:gd name="connsiteY12" fmla="*/ 444449 h 765036"/>
                  <a:gd name="connsiteX13" fmla="*/ 3978187 w 5442683"/>
                  <a:gd name="connsiteY13" fmla="*/ 258655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51563 w 5442683"/>
                  <a:gd name="connsiteY5" fmla="*/ 21858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29728 w 5442683"/>
                  <a:gd name="connsiteY10" fmla="*/ 451735 h 765036"/>
                  <a:gd name="connsiteX11" fmla="*/ 3570167 w 5442683"/>
                  <a:gd name="connsiteY11" fmla="*/ 145721 h 765036"/>
                  <a:gd name="connsiteX12" fmla="*/ 3763248 w 5442683"/>
                  <a:gd name="connsiteY12" fmla="*/ 444449 h 765036"/>
                  <a:gd name="connsiteX13" fmla="*/ 3978187 w 5442683"/>
                  <a:gd name="connsiteY13" fmla="*/ 258655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51563 w 5442683"/>
                  <a:gd name="connsiteY5" fmla="*/ 21858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29728 w 5442683"/>
                  <a:gd name="connsiteY10" fmla="*/ 451735 h 765036"/>
                  <a:gd name="connsiteX11" fmla="*/ 3646671 w 5442683"/>
                  <a:gd name="connsiteY11" fmla="*/ 276870 h 765036"/>
                  <a:gd name="connsiteX12" fmla="*/ 3763248 w 5442683"/>
                  <a:gd name="connsiteY12" fmla="*/ 444449 h 765036"/>
                  <a:gd name="connsiteX13" fmla="*/ 3978187 w 5442683"/>
                  <a:gd name="connsiteY13" fmla="*/ 258655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51563 w 5442683"/>
                  <a:gd name="connsiteY5" fmla="*/ 21858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84373 w 5442683"/>
                  <a:gd name="connsiteY10" fmla="*/ 561026 h 765036"/>
                  <a:gd name="connsiteX11" fmla="*/ 3646671 w 5442683"/>
                  <a:gd name="connsiteY11" fmla="*/ 276870 h 765036"/>
                  <a:gd name="connsiteX12" fmla="*/ 3763248 w 5442683"/>
                  <a:gd name="connsiteY12" fmla="*/ 444449 h 765036"/>
                  <a:gd name="connsiteX13" fmla="*/ 3978187 w 5442683"/>
                  <a:gd name="connsiteY13" fmla="*/ 258655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51563 w 5442683"/>
                  <a:gd name="connsiteY5" fmla="*/ 21858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84373 w 5442683"/>
                  <a:gd name="connsiteY10" fmla="*/ 561026 h 765036"/>
                  <a:gd name="connsiteX11" fmla="*/ 3646671 w 5442683"/>
                  <a:gd name="connsiteY11" fmla="*/ 276870 h 765036"/>
                  <a:gd name="connsiteX12" fmla="*/ 3763248 w 5442683"/>
                  <a:gd name="connsiteY12" fmla="*/ 444449 h 765036"/>
                  <a:gd name="connsiteX13" fmla="*/ 3952685 w 5442683"/>
                  <a:gd name="connsiteY13" fmla="*/ 204009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51563 w 5442683"/>
                  <a:gd name="connsiteY5" fmla="*/ 21858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84373 w 5442683"/>
                  <a:gd name="connsiteY10" fmla="*/ 561026 h 765036"/>
                  <a:gd name="connsiteX11" fmla="*/ 3646671 w 5442683"/>
                  <a:gd name="connsiteY11" fmla="*/ 276870 h 765036"/>
                  <a:gd name="connsiteX12" fmla="*/ 3763248 w 5442683"/>
                  <a:gd name="connsiteY12" fmla="*/ 444449 h 765036"/>
                  <a:gd name="connsiteX13" fmla="*/ 3952685 w 5442683"/>
                  <a:gd name="connsiteY13" fmla="*/ 204009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51563 w 5442683"/>
                  <a:gd name="connsiteY5" fmla="*/ 21858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84373 w 5442683"/>
                  <a:gd name="connsiteY10" fmla="*/ 561026 h 765036"/>
                  <a:gd name="connsiteX11" fmla="*/ 3646671 w 5442683"/>
                  <a:gd name="connsiteY11" fmla="*/ 276870 h 765036"/>
                  <a:gd name="connsiteX12" fmla="*/ 3763248 w 5442683"/>
                  <a:gd name="connsiteY12" fmla="*/ 444449 h 765036"/>
                  <a:gd name="connsiteX13" fmla="*/ 3952685 w 5442683"/>
                  <a:gd name="connsiteY13" fmla="*/ 204009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51563 w 5442683"/>
                  <a:gd name="connsiteY5" fmla="*/ 21858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84373 w 5442683"/>
                  <a:gd name="connsiteY10" fmla="*/ 561026 h 765036"/>
                  <a:gd name="connsiteX11" fmla="*/ 3646671 w 5442683"/>
                  <a:gd name="connsiteY11" fmla="*/ 276870 h 765036"/>
                  <a:gd name="connsiteX12" fmla="*/ 3763248 w 5442683"/>
                  <a:gd name="connsiteY12" fmla="*/ 444449 h 765036"/>
                  <a:gd name="connsiteX13" fmla="*/ 3952685 w 5442683"/>
                  <a:gd name="connsiteY13" fmla="*/ 204009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51563 w 5442683"/>
                  <a:gd name="connsiteY5" fmla="*/ 21858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84373 w 5442683"/>
                  <a:gd name="connsiteY10" fmla="*/ 561026 h 765036"/>
                  <a:gd name="connsiteX11" fmla="*/ 3646671 w 5442683"/>
                  <a:gd name="connsiteY11" fmla="*/ 276870 h 765036"/>
                  <a:gd name="connsiteX12" fmla="*/ 3763248 w 5442683"/>
                  <a:gd name="connsiteY12" fmla="*/ 444449 h 765036"/>
                  <a:gd name="connsiteX13" fmla="*/ 3952685 w 5442683"/>
                  <a:gd name="connsiteY13" fmla="*/ 204009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51563 w 5442683"/>
                  <a:gd name="connsiteY5" fmla="*/ 21858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84373 w 5442683"/>
                  <a:gd name="connsiteY10" fmla="*/ 561026 h 765036"/>
                  <a:gd name="connsiteX11" fmla="*/ 3646671 w 5442683"/>
                  <a:gd name="connsiteY11" fmla="*/ 276870 h 765036"/>
                  <a:gd name="connsiteX12" fmla="*/ 3763248 w 5442683"/>
                  <a:gd name="connsiteY12" fmla="*/ 444449 h 765036"/>
                  <a:gd name="connsiteX13" fmla="*/ 3952685 w 5442683"/>
                  <a:gd name="connsiteY13" fmla="*/ 204009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51563 w 5442683"/>
                  <a:gd name="connsiteY5" fmla="*/ 21858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84373 w 5442683"/>
                  <a:gd name="connsiteY10" fmla="*/ 561026 h 765036"/>
                  <a:gd name="connsiteX11" fmla="*/ 3646671 w 5442683"/>
                  <a:gd name="connsiteY11" fmla="*/ 276870 h 765036"/>
                  <a:gd name="connsiteX12" fmla="*/ 3763248 w 5442683"/>
                  <a:gd name="connsiteY12" fmla="*/ 444449 h 765036"/>
                  <a:gd name="connsiteX13" fmla="*/ 3952685 w 5442683"/>
                  <a:gd name="connsiteY13" fmla="*/ 204009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69778 w 5442683"/>
                  <a:gd name="connsiteY5" fmla="*/ 36430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84373 w 5442683"/>
                  <a:gd name="connsiteY10" fmla="*/ 561026 h 765036"/>
                  <a:gd name="connsiteX11" fmla="*/ 3646671 w 5442683"/>
                  <a:gd name="connsiteY11" fmla="*/ 276870 h 765036"/>
                  <a:gd name="connsiteX12" fmla="*/ 3763248 w 5442683"/>
                  <a:gd name="connsiteY12" fmla="*/ 444449 h 765036"/>
                  <a:gd name="connsiteX13" fmla="*/ 3952685 w 5442683"/>
                  <a:gd name="connsiteY13" fmla="*/ 204009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69778 w 5442683"/>
                  <a:gd name="connsiteY5" fmla="*/ 36430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84373 w 5442683"/>
                  <a:gd name="connsiteY10" fmla="*/ 561026 h 765036"/>
                  <a:gd name="connsiteX11" fmla="*/ 3646671 w 5442683"/>
                  <a:gd name="connsiteY11" fmla="*/ 276870 h 765036"/>
                  <a:gd name="connsiteX12" fmla="*/ 3763248 w 5442683"/>
                  <a:gd name="connsiteY12" fmla="*/ 444449 h 765036"/>
                  <a:gd name="connsiteX13" fmla="*/ 3952685 w 5442683"/>
                  <a:gd name="connsiteY13" fmla="*/ 204009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69778 w 5442683"/>
                  <a:gd name="connsiteY5" fmla="*/ 36430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84373 w 5442683"/>
                  <a:gd name="connsiteY10" fmla="*/ 561026 h 765036"/>
                  <a:gd name="connsiteX11" fmla="*/ 3646671 w 5442683"/>
                  <a:gd name="connsiteY11" fmla="*/ 276870 h 765036"/>
                  <a:gd name="connsiteX12" fmla="*/ 3763248 w 5442683"/>
                  <a:gd name="connsiteY12" fmla="*/ 444449 h 765036"/>
                  <a:gd name="connsiteX13" fmla="*/ 3952685 w 5442683"/>
                  <a:gd name="connsiteY13" fmla="*/ 204009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46454 w 5442683"/>
                  <a:gd name="connsiteY1" fmla="*/ 684889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69778 w 5442683"/>
                  <a:gd name="connsiteY5" fmla="*/ 36430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84373 w 5442683"/>
                  <a:gd name="connsiteY10" fmla="*/ 561026 h 765036"/>
                  <a:gd name="connsiteX11" fmla="*/ 3646671 w 5442683"/>
                  <a:gd name="connsiteY11" fmla="*/ 276870 h 765036"/>
                  <a:gd name="connsiteX12" fmla="*/ 3763248 w 5442683"/>
                  <a:gd name="connsiteY12" fmla="*/ 444449 h 765036"/>
                  <a:gd name="connsiteX13" fmla="*/ 3952685 w 5442683"/>
                  <a:gd name="connsiteY13" fmla="*/ 204009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28239 w 5442683"/>
                  <a:gd name="connsiteY1" fmla="*/ 615672 h 765036"/>
                  <a:gd name="connsiteX2" fmla="*/ 812395 w 5442683"/>
                  <a:gd name="connsiteY2" fmla="*/ 499095 h 765036"/>
                  <a:gd name="connsiteX3" fmla="*/ 998190 w 5442683"/>
                  <a:gd name="connsiteY3" fmla="*/ 520953 h 765036"/>
                  <a:gd name="connsiteX4" fmla="*/ 1220414 w 5442683"/>
                  <a:gd name="connsiteY4" fmla="*/ 313300 h 765036"/>
                  <a:gd name="connsiteX5" fmla="*/ 1369778 w 5442683"/>
                  <a:gd name="connsiteY5" fmla="*/ 36430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84373 w 5442683"/>
                  <a:gd name="connsiteY10" fmla="*/ 561026 h 765036"/>
                  <a:gd name="connsiteX11" fmla="*/ 3646671 w 5442683"/>
                  <a:gd name="connsiteY11" fmla="*/ 276870 h 765036"/>
                  <a:gd name="connsiteX12" fmla="*/ 3763248 w 5442683"/>
                  <a:gd name="connsiteY12" fmla="*/ 444449 h 765036"/>
                  <a:gd name="connsiteX13" fmla="*/ 3952685 w 5442683"/>
                  <a:gd name="connsiteY13" fmla="*/ 204009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28239 w 5442683"/>
                  <a:gd name="connsiteY1" fmla="*/ 615672 h 765036"/>
                  <a:gd name="connsiteX2" fmla="*/ 812395 w 5442683"/>
                  <a:gd name="connsiteY2" fmla="*/ 499095 h 765036"/>
                  <a:gd name="connsiteX3" fmla="*/ 1125696 w 5442683"/>
                  <a:gd name="connsiteY3" fmla="*/ 298728 h 765036"/>
                  <a:gd name="connsiteX4" fmla="*/ 1220414 w 5442683"/>
                  <a:gd name="connsiteY4" fmla="*/ 313300 h 765036"/>
                  <a:gd name="connsiteX5" fmla="*/ 1369778 w 5442683"/>
                  <a:gd name="connsiteY5" fmla="*/ 36430 h 765036"/>
                  <a:gd name="connsiteX6" fmla="*/ 1683079 w 5442683"/>
                  <a:gd name="connsiteY6" fmla="*/ 448092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84373 w 5442683"/>
                  <a:gd name="connsiteY10" fmla="*/ 561026 h 765036"/>
                  <a:gd name="connsiteX11" fmla="*/ 3646671 w 5442683"/>
                  <a:gd name="connsiteY11" fmla="*/ 276870 h 765036"/>
                  <a:gd name="connsiteX12" fmla="*/ 3763248 w 5442683"/>
                  <a:gd name="connsiteY12" fmla="*/ 444449 h 765036"/>
                  <a:gd name="connsiteX13" fmla="*/ 3952685 w 5442683"/>
                  <a:gd name="connsiteY13" fmla="*/ 204009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28239 w 5442683"/>
                  <a:gd name="connsiteY1" fmla="*/ 615672 h 765036"/>
                  <a:gd name="connsiteX2" fmla="*/ 812395 w 5442683"/>
                  <a:gd name="connsiteY2" fmla="*/ 499095 h 765036"/>
                  <a:gd name="connsiteX3" fmla="*/ 1125696 w 5442683"/>
                  <a:gd name="connsiteY3" fmla="*/ 298728 h 765036"/>
                  <a:gd name="connsiteX4" fmla="*/ 1220414 w 5442683"/>
                  <a:gd name="connsiteY4" fmla="*/ 313300 h 765036"/>
                  <a:gd name="connsiteX5" fmla="*/ 1369778 w 5442683"/>
                  <a:gd name="connsiteY5" fmla="*/ 36430 h 765036"/>
                  <a:gd name="connsiteX6" fmla="*/ 1770512 w 5442683"/>
                  <a:gd name="connsiteY6" fmla="*/ 335159 h 765036"/>
                  <a:gd name="connsiteX7" fmla="*/ 1952663 w 5442683"/>
                  <a:gd name="connsiteY7" fmla="*/ 302371 h 765036"/>
                  <a:gd name="connsiteX8" fmla="*/ 2327895 w 5442683"/>
                  <a:gd name="connsiteY8" fmla="*/ 615672 h 765036"/>
                  <a:gd name="connsiteX9" fmla="*/ 2794202 w 5442683"/>
                  <a:gd name="connsiteY9" fmla="*/ 520953 h 765036"/>
                  <a:gd name="connsiteX10" fmla="*/ 3384373 w 5442683"/>
                  <a:gd name="connsiteY10" fmla="*/ 561026 h 765036"/>
                  <a:gd name="connsiteX11" fmla="*/ 3646671 w 5442683"/>
                  <a:gd name="connsiteY11" fmla="*/ 276870 h 765036"/>
                  <a:gd name="connsiteX12" fmla="*/ 3763248 w 5442683"/>
                  <a:gd name="connsiteY12" fmla="*/ 444449 h 765036"/>
                  <a:gd name="connsiteX13" fmla="*/ 3952685 w 5442683"/>
                  <a:gd name="connsiteY13" fmla="*/ 204009 h 765036"/>
                  <a:gd name="connsiteX14" fmla="*/ 4116622 w 5442683"/>
                  <a:gd name="connsiteY14" fmla="*/ 393447 h 765036"/>
                  <a:gd name="connsiteX15" fmla="*/ 4316988 w 5442683"/>
                  <a:gd name="connsiteY15" fmla="*/ 0 h 765036"/>
                  <a:gd name="connsiteX16" fmla="*/ 4550142 w 5442683"/>
                  <a:gd name="connsiteY16" fmla="*/ 418948 h 765036"/>
                  <a:gd name="connsiteX17" fmla="*/ 5052880 w 5442683"/>
                  <a:gd name="connsiteY17" fmla="*/ 637530 h 765036"/>
                  <a:gd name="connsiteX18" fmla="*/ 5442683 w 5442683"/>
                  <a:gd name="connsiteY18" fmla="*/ 754107 h 765036"/>
                  <a:gd name="connsiteX0" fmla="*/ 0 w 5442683"/>
                  <a:gd name="connsiteY0" fmla="*/ 765036 h 765036"/>
                  <a:gd name="connsiteX1" fmla="*/ 528239 w 5442683"/>
                  <a:gd name="connsiteY1" fmla="*/ 615672 h 765036"/>
                  <a:gd name="connsiteX2" fmla="*/ 812395 w 5442683"/>
                  <a:gd name="connsiteY2" fmla="*/ 499095 h 765036"/>
                  <a:gd name="connsiteX3" fmla="*/ 1125696 w 5442683"/>
                  <a:gd name="connsiteY3" fmla="*/ 298728 h 765036"/>
                  <a:gd name="connsiteX4" fmla="*/ 1220414 w 5442683"/>
                  <a:gd name="connsiteY4" fmla="*/ 313300 h 765036"/>
                  <a:gd name="connsiteX5" fmla="*/ 1770512 w 5442683"/>
                  <a:gd name="connsiteY5" fmla="*/ 335159 h 765036"/>
                  <a:gd name="connsiteX6" fmla="*/ 1952663 w 5442683"/>
                  <a:gd name="connsiteY6" fmla="*/ 302371 h 765036"/>
                  <a:gd name="connsiteX7" fmla="*/ 2327895 w 5442683"/>
                  <a:gd name="connsiteY7" fmla="*/ 615672 h 765036"/>
                  <a:gd name="connsiteX8" fmla="*/ 2794202 w 5442683"/>
                  <a:gd name="connsiteY8" fmla="*/ 520953 h 765036"/>
                  <a:gd name="connsiteX9" fmla="*/ 3384373 w 5442683"/>
                  <a:gd name="connsiteY9" fmla="*/ 561026 h 765036"/>
                  <a:gd name="connsiteX10" fmla="*/ 3646671 w 5442683"/>
                  <a:gd name="connsiteY10" fmla="*/ 276870 h 765036"/>
                  <a:gd name="connsiteX11" fmla="*/ 3763248 w 5442683"/>
                  <a:gd name="connsiteY11" fmla="*/ 444449 h 765036"/>
                  <a:gd name="connsiteX12" fmla="*/ 3952685 w 5442683"/>
                  <a:gd name="connsiteY12" fmla="*/ 204009 h 765036"/>
                  <a:gd name="connsiteX13" fmla="*/ 4116622 w 5442683"/>
                  <a:gd name="connsiteY13" fmla="*/ 393447 h 765036"/>
                  <a:gd name="connsiteX14" fmla="*/ 4316988 w 5442683"/>
                  <a:gd name="connsiteY14" fmla="*/ 0 h 765036"/>
                  <a:gd name="connsiteX15" fmla="*/ 4550142 w 5442683"/>
                  <a:gd name="connsiteY15" fmla="*/ 418948 h 765036"/>
                  <a:gd name="connsiteX16" fmla="*/ 5052880 w 5442683"/>
                  <a:gd name="connsiteY16" fmla="*/ 637530 h 765036"/>
                  <a:gd name="connsiteX17" fmla="*/ 5442683 w 5442683"/>
                  <a:gd name="connsiteY17" fmla="*/ 754107 h 765036"/>
                  <a:gd name="connsiteX0" fmla="*/ 0 w 5442683"/>
                  <a:gd name="connsiteY0" fmla="*/ 765036 h 765036"/>
                  <a:gd name="connsiteX1" fmla="*/ 528239 w 5442683"/>
                  <a:gd name="connsiteY1" fmla="*/ 615672 h 765036"/>
                  <a:gd name="connsiteX2" fmla="*/ 812395 w 5442683"/>
                  <a:gd name="connsiteY2" fmla="*/ 499095 h 765036"/>
                  <a:gd name="connsiteX3" fmla="*/ 1125696 w 5442683"/>
                  <a:gd name="connsiteY3" fmla="*/ 298728 h 765036"/>
                  <a:gd name="connsiteX4" fmla="*/ 1770512 w 5442683"/>
                  <a:gd name="connsiteY4" fmla="*/ 335159 h 765036"/>
                  <a:gd name="connsiteX5" fmla="*/ 1952663 w 5442683"/>
                  <a:gd name="connsiteY5" fmla="*/ 302371 h 765036"/>
                  <a:gd name="connsiteX6" fmla="*/ 2327895 w 5442683"/>
                  <a:gd name="connsiteY6" fmla="*/ 615672 h 765036"/>
                  <a:gd name="connsiteX7" fmla="*/ 2794202 w 5442683"/>
                  <a:gd name="connsiteY7" fmla="*/ 520953 h 765036"/>
                  <a:gd name="connsiteX8" fmla="*/ 3384373 w 5442683"/>
                  <a:gd name="connsiteY8" fmla="*/ 561026 h 765036"/>
                  <a:gd name="connsiteX9" fmla="*/ 3646671 w 5442683"/>
                  <a:gd name="connsiteY9" fmla="*/ 276870 h 765036"/>
                  <a:gd name="connsiteX10" fmla="*/ 3763248 w 5442683"/>
                  <a:gd name="connsiteY10" fmla="*/ 444449 h 765036"/>
                  <a:gd name="connsiteX11" fmla="*/ 3952685 w 5442683"/>
                  <a:gd name="connsiteY11" fmla="*/ 204009 h 765036"/>
                  <a:gd name="connsiteX12" fmla="*/ 4116622 w 5442683"/>
                  <a:gd name="connsiteY12" fmla="*/ 393447 h 765036"/>
                  <a:gd name="connsiteX13" fmla="*/ 4316988 w 5442683"/>
                  <a:gd name="connsiteY13" fmla="*/ 0 h 765036"/>
                  <a:gd name="connsiteX14" fmla="*/ 4550142 w 5442683"/>
                  <a:gd name="connsiteY14" fmla="*/ 418948 h 765036"/>
                  <a:gd name="connsiteX15" fmla="*/ 5052880 w 5442683"/>
                  <a:gd name="connsiteY15" fmla="*/ 637530 h 765036"/>
                  <a:gd name="connsiteX16" fmla="*/ 5442683 w 5442683"/>
                  <a:gd name="connsiteY16" fmla="*/ 754107 h 765036"/>
                  <a:gd name="connsiteX0" fmla="*/ 0 w 5442683"/>
                  <a:gd name="connsiteY0" fmla="*/ 765036 h 765036"/>
                  <a:gd name="connsiteX1" fmla="*/ 528239 w 5442683"/>
                  <a:gd name="connsiteY1" fmla="*/ 615672 h 765036"/>
                  <a:gd name="connsiteX2" fmla="*/ 812395 w 5442683"/>
                  <a:gd name="connsiteY2" fmla="*/ 499095 h 765036"/>
                  <a:gd name="connsiteX3" fmla="*/ 1355207 w 5442683"/>
                  <a:gd name="connsiteY3" fmla="*/ 229511 h 765036"/>
                  <a:gd name="connsiteX4" fmla="*/ 1770512 w 5442683"/>
                  <a:gd name="connsiteY4" fmla="*/ 335159 h 765036"/>
                  <a:gd name="connsiteX5" fmla="*/ 1952663 w 5442683"/>
                  <a:gd name="connsiteY5" fmla="*/ 302371 h 765036"/>
                  <a:gd name="connsiteX6" fmla="*/ 2327895 w 5442683"/>
                  <a:gd name="connsiteY6" fmla="*/ 615672 h 765036"/>
                  <a:gd name="connsiteX7" fmla="*/ 2794202 w 5442683"/>
                  <a:gd name="connsiteY7" fmla="*/ 520953 h 765036"/>
                  <a:gd name="connsiteX8" fmla="*/ 3384373 w 5442683"/>
                  <a:gd name="connsiteY8" fmla="*/ 561026 h 765036"/>
                  <a:gd name="connsiteX9" fmla="*/ 3646671 w 5442683"/>
                  <a:gd name="connsiteY9" fmla="*/ 276870 h 765036"/>
                  <a:gd name="connsiteX10" fmla="*/ 3763248 w 5442683"/>
                  <a:gd name="connsiteY10" fmla="*/ 444449 h 765036"/>
                  <a:gd name="connsiteX11" fmla="*/ 3952685 w 5442683"/>
                  <a:gd name="connsiteY11" fmla="*/ 204009 h 765036"/>
                  <a:gd name="connsiteX12" fmla="*/ 4116622 w 5442683"/>
                  <a:gd name="connsiteY12" fmla="*/ 393447 h 765036"/>
                  <a:gd name="connsiteX13" fmla="*/ 4316988 w 5442683"/>
                  <a:gd name="connsiteY13" fmla="*/ 0 h 765036"/>
                  <a:gd name="connsiteX14" fmla="*/ 4550142 w 5442683"/>
                  <a:gd name="connsiteY14" fmla="*/ 418948 h 765036"/>
                  <a:gd name="connsiteX15" fmla="*/ 5052880 w 5442683"/>
                  <a:gd name="connsiteY15" fmla="*/ 637530 h 765036"/>
                  <a:gd name="connsiteX16" fmla="*/ 5442683 w 5442683"/>
                  <a:gd name="connsiteY16" fmla="*/ 754107 h 765036"/>
                  <a:gd name="connsiteX0" fmla="*/ 0 w 5442683"/>
                  <a:gd name="connsiteY0" fmla="*/ 765036 h 765036"/>
                  <a:gd name="connsiteX1" fmla="*/ 528239 w 5442683"/>
                  <a:gd name="connsiteY1" fmla="*/ 615672 h 765036"/>
                  <a:gd name="connsiteX2" fmla="*/ 812395 w 5442683"/>
                  <a:gd name="connsiteY2" fmla="*/ 499095 h 765036"/>
                  <a:gd name="connsiteX3" fmla="*/ 1355207 w 5442683"/>
                  <a:gd name="connsiteY3" fmla="*/ 229511 h 765036"/>
                  <a:gd name="connsiteX4" fmla="*/ 1770512 w 5442683"/>
                  <a:gd name="connsiteY4" fmla="*/ 335159 h 765036"/>
                  <a:gd name="connsiteX5" fmla="*/ 2153030 w 5442683"/>
                  <a:gd name="connsiteY5" fmla="*/ 469951 h 765036"/>
                  <a:gd name="connsiteX6" fmla="*/ 2327895 w 5442683"/>
                  <a:gd name="connsiteY6" fmla="*/ 615672 h 765036"/>
                  <a:gd name="connsiteX7" fmla="*/ 2794202 w 5442683"/>
                  <a:gd name="connsiteY7" fmla="*/ 520953 h 765036"/>
                  <a:gd name="connsiteX8" fmla="*/ 3384373 w 5442683"/>
                  <a:gd name="connsiteY8" fmla="*/ 561026 h 765036"/>
                  <a:gd name="connsiteX9" fmla="*/ 3646671 w 5442683"/>
                  <a:gd name="connsiteY9" fmla="*/ 276870 h 765036"/>
                  <a:gd name="connsiteX10" fmla="*/ 3763248 w 5442683"/>
                  <a:gd name="connsiteY10" fmla="*/ 444449 h 765036"/>
                  <a:gd name="connsiteX11" fmla="*/ 3952685 w 5442683"/>
                  <a:gd name="connsiteY11" fmla="*/ 204009 h 765036"/>
                  <a:gd name="connsiteX12" fmla="*/ 4116622 w 5442683"/>
                  <a:gd name="connsiteY12" fmla="*/ 393447 h 765036"/>
                  <a:gd name="connsiteX13" fmla="*/ 4316988 w 5442683"/>
                  <a:gd name="connsiteY13" fmla="*/ 0 h 765036"/>
                  <a:gd name="connsiteX14" fmla="*/ 4550142 w 5442683"/>
                  <a:gd name="connsiteY14" fmla="*/ 418948 h 765036"/>
                  <a:gd name="connsiteX15" fmla="*/ 5052880 w 5442683"/>
                  <a:gd name="connsiteY15" fmla="*/ 637530 h 765036"/>
                  <a:gd name="connsiteX16" fmla="*/ 5442683 w 5442683"/>
                  <a:gd name="connsiteY16" fmla="*/ 754107 h 765036"/>
                  <a:gd name="connsiteX0" fmla="*/ 0 w 5442683"/>
                  <a:gd name="connsiteY0" fmla="*/ 765036 h 765036"/>
                  <a:gd name="connsiteX1" fmla="*/ 528239 w 5442683"/>
                  <a:gd name="connsiteY1" fmla="*/ 615672 h 765036"/>
                  <a:gd name="connsiteX2" fmla="*/ 812395 w 5442683"/>
                  <a:gd name="connsiteY2" fmla="*/ 499095 h 765036"/>
                  <a:gd name="connsiteX3" fmla="*/ 1355207 w 5442683"/>
                  <a:gd name="connsiteY3" fmla="*/ 229511 h 765036"/>
                  <a:gd name="connsiteX4" fmla="*/ 1770512 w 5442683"/>
                  <a:gd name="connsiteY4" fmla="*/ 335159 h 765036"/>
                  <a:gd name="connsiteX5" fmla="*/ 2327895 w 5442683"/>
                  <a:gd name="connsiteY5" fmla="*/ 615672 h 765036"/>
                  <a:gd name="connsiteX6" fmla="*/ 2794202 w 5442683"/>
                  <a:gd name="connsiteY6" fmla="*/ 520953 h 765036"/>
                  <a:gd name="connsiteX7" fmla="*/ 3384373 w 5442683"/>
                  <a:gd name="connsiteY7" fmla="*/ 561026 h 765036"/>
                  <a:gd name="connsiteX8" fmla="*/ 3646671 w 5442683"/>
                  <a:gd name="connsiteY8" fmla="*/ 276870 h 765036"/>
                  <a:gd name="connsiteX9" fmla="*/ 3763248 w 5442683"/>
                  <a:gd name="connsiteY9" fmla="*/ 444449 h 765036"/>
                  <a:gd name="connsiteX10" fmla="*/ 3952685 w 5442683"/>
                  <a:gd name="connsiteY10" fmla="*/ 204009 h 765036"/>
                  <a:gd name="connsiteX11" fmla="*/ 4116622 w 5442683"/>
                  <a:gd name="connsiteY11" fmla="*/ 393447 h 765036"/>
                  <a:gd name="connsiteX12" fmla="*/ 4316988 w 5442683"/>
                  <a:gd name="connsiteY12" fmla="*/ 0 h 765036"/>
                  <a:gd name="connsiteX13" fmla="*/ 4550142 w 5442683"/>
                  <a:gd name="connsiteY13" fmla="*/ 418948 h 765036"/>
                  <a:gd name="connsiteX14" fmla="*/ 5052880 w 5442683"/>
                  <a:gd name="connsiteY14" fmla="*/ 637530 h 765036"/>
                  <a:gd name="connsiteX15" fmla="*/ 5442683 w 5442683"/>
                  <a:gd name="connsiteY15" fmla="*/ 754107 h 765036"/>
                  <a:gd name="connsiteX0" fmla="*/ 0 w 5442683"/>
                  <a:gd name="connsiteY0" fmla="*/ 765036 h 765036"/>
                  <a:gd name="connsiteX1" fmla="*/ 528239 w 5442683"/>
                  <a:gd name="connsiteY1" fmla="*/ 615672 h 765036"/>
                  <a:gd name="connsiteX2" fmla="*/ 812395 w 5442683"/>
                  <a:gd name="connsiteY2" fmla="*/ 499095 h 765036"/>
                  <a:gd name="connsiteX3" fmla="*/ 1355207 w 5442683"/>
                  <a:gd name="connsiteY3" fmla="*/ 229511 h 765036"/>
                  <a:gd name="connsiteX4" fmla="*/ 1770512 w 5442683"/>
                  <a:gd name="connsiteY4" fmla="*/ 335159 h 765036"/>
                  <a:gd name="connsiteX5" fmla="*/ 2349753 w 5442683"/>
                  <a:gd name="connsiteY5" fmla="*/ 499095 h 765036"/>
                  <a:gd name="connsiteX6" fmla="*/ 2794202 w 5442683"/>
                  <a:gd name="connsiteY6" fmla="*/ 520953 h 765036"/>
                  <a:gd name="connsiteX7" fmla="*/ 3384373 w 5442683"/>
                  <a:gd name="connsiteY7" fmla="*/ 561026 h 765036"/>
                  <a:gd name="connsiteX8" fmla="*/ 3646671 w 5442683"/>
                  <a:gd name="connsiteY8" fmla="*/ 276870 h 765036"/>
                  <a:gd name="connsiteX9" fmla="*/ 3763248 w 5442683"/>
                  <a:gd name="connsiteY9" fmla="*/ 444449 h 765036"/>
                  <a:gd name="connsiteX10" fmla="*/ 3952685 w 5442683"/>
                  <a:gd name="connsiteY10" fmla="*/ 204009 h 765036"/>
                  <a:gd name="connsiteX11" fmla="*/ 4116622 w 5442683"/>
                  <a:gd name="connsiteY11" fmla="*/ 393447 h 765036"/>
                  <a:gd name="connsiteX12" fmla="*/ 4316988 w 5442683"/>
                  <a:gd name="connsiteY12" fmla="*/ 0 h 765036"/>
                  <a:gd name="connsiteX13" fmla="*/ 4550142 w 5442683"/>
                  <a:gd name="connsiteY13" fmla="*/ 418948 h 765036"/>
                  <a:gd name="connsiteX14" fmla="*/ 5052880 w 5442683"/>
                  <a:gd name="connsiteY14" fmla="*/ 637530 h 765036"/>
                  <a:gd name="connsiteX15" fmla="*/ 5442683 w 5442683"/>
                  <a:gd name="connsiteY15" fmla="*/ 754107 h 765036"/>
                  <a:gd name="connsiteX0" fmla="*/ 0 w 5442683"/>
                  <a:gd name="connsiteY0" fmla="*/ 765036 h 765036"/>
                  <a:gd name="connsiteX1" fmla="*/ 528239 w 5442683"/>
                  <a:gd name="connsiteY1" fmla="*/ 615672 h 765036"/>
                  <a:gd name="connsiteX2" fmla="*/ 812395 w 5442683"/>
                  <a:gd name="connsiteY2" fmla="*/ 499095 h 765036"/>
                  <a:gd name="connsiteX3" fmla="*/ 1355207 w 5442683"/>
                  <a:gd name="connsiteY3" fmla="*/ 229511 h 765036"/>
                  <a:gd name="connsiteX4" fmla="*/ 1770512 w 5442683"/>
                  <a:gd name="connsiteY4" fmla="*/ 335159 h 765036"/>
                  <a:gd name="connsiteX5" fmla="*/ 2349753 w 5442683"/>
                  <a:gd name="connsiteY5" fmla="*/ 499095 h 765036"/>
                  <a:gd name="connsiteX6" fmla="*/ 2794202 w 5442683"/>
                  <a:gd name="connsiteY6" fmla="*/ 520953 h 765036"/>
                  <a:gd name="connsiteX7" fmla="*/ 3471806 w 5442683"/>
                  <a:gd name="connsiteY7" fmla="*/ 408019 h 765036"/>
                  <a:gd name="connsiteX8" fmla="*/ 3646671 w 5442683"/>
                  <a:gd name="connsiteY8" fmla="*/ 276870 h 765036"/>
                  <a:gd name="connsiteX9" fmla="*/ 3763248 w 5442683"/>
                  <a:gd name="connsiteY9" fmla="*/ 444449 h 765036"/>
                  <a:gd name="connsiteX10" fmla="*/ 3952685 w 5442683"/>
                  <a:gd name="connsiteY10" fmla="*/ 204009 h 765036"/>
                  <a:gd name="connsiteX11" fmla="*/ 4116622 w 5442683"/>
                  <a:gd name="connsiteY11" fmla="*/ 393447 h 765036"/>
                  <a:gd name="connsiteX12" fmla="*/ 4316988 w 5442683"/>
                  <a:gd name="connsiteY12" fmla="*/ 0 h 765036"/>
                  <a:gd name="connsiteX13" fmla="*/ 4550142 w 5442683"/>
                  <a:gd name="connsiteY13" fmla="*/ 418948 h 765036"/>
                  <a:gd name="connsiteX14" fmla="*/ 5052880 w 5442683"/>
                  <a:gd name="connsiteY14" fmla="*/ 637530 h 765036"/>
                  <a:gd name="connsiteX15" fmla="*/ 5442683 w 5442683"/>
                  <a:gd name="connsiteY15" fmla="*/ 754107 h 765036"/>
                  <a:gd name="connsiteX0" fmla="*/ 0 w 5442683"/>
                  <a:gd name="connsiteY0" fmla="*/ 765036 h 765036"/>
                  <a:gd name="connsiteX1" fmla="*/ 528239 w 5442683"/>
                  <a:gd name="connsiteY1" fmla="*/ 615672 h 765036"/>
                  <a:gd name="connsiteX2" fmla="*/ 812395 w 5442683"/>
                  <a:gd name="connsiteY2" fmla="*/ 499095 h 765036"/>
                  <a:gd name="connsiteX3" fmla="*/ 1355207 w 5442683"/>
                  <a:gd name="connsiteY3" fmla="*/ 229511 h 765036"/>
                  <a:gd name="connsiteX4" fmla="*/ 1770512 w 5442683"/>
                  <a:gd name="connsiteY4" fmla="*/ 335159 h 765036"/>
                  <a:gd name="connsiteX5" fmla="*/ 2349753 w 5442683"/>
                  <a:gd name="connsiteY5" fmla="*/ 499095 h 765036"/>
                  <a:gd name="connsiteX6" fmla="*/ 2794202 w 5442683"/>
                  <a:gd name="connsiteY6" fmla="*/ 520953 h 765036"/>
                  <a:gd name="connsiteX7" fmla="*/ 3471806 w 5442683"/>
                  <a:gd name="connsiteY7" fmla="*/ 408019 h 765036"/>
                  <a:gd name="connsiteX8" fmla="*/ 3763248 w 5442683"/>
                  <a:gd name="connsiteY8" fmla="*/ 444449 h 765036"/>
                  <a:gd name="connsiteX9" fmla="*/ 3952685 w 5442683"/>
                  <a:gd name="connsiteY9" fmla="*/ 204009 h 765036"/>
                  <a:gd name="connsiteX10" fmla="*/ 4116622 w 5442683"/>
                  <a:gd name="connsiteY10" fmla="*/ 393447 h 765036"/>
                  <a:gd name="connsiteX11" fmla="*/ 4316988 w 5442683"/>
                  <a:gd name="connsiteY11" fmla="*/ 0 h 765036"/>
                  <a:gd name="connsiteX12" fmla="*/ 4550142 w 5442683"/>
                  <a:gd name="connsiteY12" fmla="*/ 418948 h 765036"/>
                  <a:gd name="connsiteX13" fmla="*/ 5052880 w 5442683"/>
                  <a:gd name="connsiteY13" fmla="*/ 637530 h 765036"/>
                  <a:gd name="connsiteX14" fmla="*/ 5442683 w 5442683"/>
                  <a:gd name="connsiteY14" fmla="*/ 754107 h 765036"/>
                  <a:gd name="connsiteX0" fmla="*/ 0 w 5442683"/>
                  <a:gd name="connsiteY0" fmla="*/ 765036 h 765036"/>
                  <a:gd name="connsiteX1" fmla="*/ 528239 w 5442683"/>
                  <a:gd name="connsiteY1" fmla="*/ 615672 h 765036"/>
                  <a:gd name="connsiteX2" fmla="*/ 812395 w 5442683"/>
                  <a:gd name="connsiteY2" fmla="*/ 499095 h 765036"/>
                  <a:gd name="connsiteX3" fmla="*/ 1355207 w 5442683"/>
                  <a:gd name="connsiteY3" fmla="*/ 229511 h 765036"/>
                  <a:gd name="connsiteX4" fmla="*/ 1770512 w 5442683"/>
                  <a:gd name="connsiteY4" fmla="*/ 335159 h 765036"/>
                  <a:gd name="connsiteX5" fmla="*/ 2349753 w 5442683"/>
                  <a:gd name="connsiteY5" fmla="*/ 499095 h 765036"/>
                  <a:gd name="connsiteX6" fmla="*/ 2794202 w 5442683"/>
                  <a:gd name="connsiteY6" fmla="*/ 520953 h 765036"/>
                  <a:gd name="connsiteX7" fmla="*/ 3471806 w 5442683"/>
                  <a:gd name="connsiteY7" fmla="*/ 408019 h 765036"/>
                  <a:gd name="connsiteX8" fmla="*/ 3763248 w 5442683"/>
                  <a:gd name="connsiteY8" fmla="*/ 444449 h 765036"/>
                  <a:gd name="connsiteX9" fmla="*/ 4116622 w 5442683"/>
                  <a:gd name="connsiteY9" fmla="*/ 393447 h 765036"/>
                  <a:gd name="connsiteX10" fmla="*/ 4316988 w 5442683"/>
                  <a:gd name="connsiteY10" fmla="*/ 0 h 765036"/>
                  <a:gd name="connsiteX11" fmla="*/ 4550142 w 5442683"/>
                  <a:gd name="connsiteY11" fmla="*/ 418948 h 765036"/>
                  <a:gd name="connsiteX12" fmla="*/ 5052880 w 5442683"/>
                  <a:gd name="connsiteY12" fmla="*/ 637530 h 765036"/>
                  <a:gd name="connsiteX13" fmla="*/ 5442683 w 5442683"/>
                  <a:gd name="connsiteY13" fmla="*/ 754107 h 765036"/>
                  <a:gd name="connsiteX0" fmla="*/ 0 w 5442683"/>
                  <a:gd name="connsiteY0" fmla="*/ 540681 h 540681"/>
                  <a:gd name="connsiteX1" fmla="*/ 528239 w 5442683"/>
                  <a:gd name="connsiteY1" fmla="*/ 391317 h 540681"/>
                  <a:gd name="connsiteX2" fmla="*/ 812395 w 5442683"/>
                  <a:gd name="connsiteY2" fmla="*/ 274740 h 540681"/>
                  <a:gd name="connsiteX3" fmla="*/ 1355207 w 5442683"/>
                  <a:gd name="connsiteY3" fmla="*/ 5156 h 540681"/>
                  <a:gd name="connsiteX4" fmla="*/ 1770512 w 5442683"/>
                  <a:gd name="connsiteY4" fmla="*/ 110804 h 540681"/>
                  <a:gd name="connsiteX5" fmla="*/ 2349753 w 5442683"/>
                  <a:gd name="connsiteY5" fmla="*/ 274740 h 540681"/>
                  <a:gd name="connsiteX6" fmla="*/ 2794202 w 5442683"/>
                  <a:gd name="connsiteY6" fmla="*/ 296598 h 540681"/>
                  <a:gd name="connsiteX7" fmla="*/ 3471806 w 5442683"/>
                  <a:gd name="connsiteY7" fmla="*/ 183664 h 540681"/>
                  <a:gd name="connsiteX8" fmla="*/ 3763248 w 5442683"/>
                  <a:gd name="connsiteY8" fmla="*/ 220094 h 540681"/>
                  <a:gd name="connsiteX9" fmla="*/ 4116622 w 5442683"/>
                  <a:gd name="connsiteY9" fmla="*/ 169092 h 540681"/>
                  <a:gd name="connsiteX10" fmla="*/ 4550142 w 5442683"/>
                  <a:gd name="connsiteY10" fmla="*/ 194593 h 540681"/>
                  <a:gd name="connsiteX11" fmla="*/ 5052880 w 5442683"/>
                  <a:gd name="connsiteY11" fmla="*/ 413175 h 540681"/>
                  <a:gd name="connsiteX12" fmla="*/ 5442683 w 5442683"/>
                  <a:gd name="connsiteY12" fmla="*/ 529752 h 540681"/>
                  <a:gd name="connsiteX0" fmla="*/ 0 w 5442683"/>
                  <a:gd name="connsiteY0" fmla="*/ 666730 h 666730"/>
                  <a:gd name="connsiteX1" fmla="*/ 528239 w 5442683"/>
                  <a:gd name="connsiteY1" fmla="*/ 517366 h 666730"/>
                  <a:gd name="connsiteX2" fmla="*/ 812395 w 5442683"/>
                  <a:gd name="connsiteY2" fmla="*/ 400789 h 666730"/>
                  <a:gd name="connsiteX3" fmla="*/ 1355207 w 5442683"/>
                  <a:gd name="connsiteY3" fmla="*/ 131205 h 666730"/>
                  <a:gd name="connsiteX4" fmla="*/ 1770512 w 5442683"/>
                  <a:gd name="connsiteY4" fmla="*/ 236853 h 666730"/>
                  <a:gd name="connsiteX5" fmla="*/ 2349753 w 5442683"/>
                  <a:gd name="connsiteY5" fmla="*/ 400789 h 666730"/>
                  <a:gd name="connsiteX6" fmla="*/ 2794202 w 5442683"/>
                  <a:gd name="connsiteY6" fmla="*/ 422647 h 666730"/>
                  <a:gd name="connsiteX7" fmla="*/ 3471806 w 5442683"/>
                  <a:gd name="connsiteY7" fmla="*/ 309713 h 666730"/>
                  <a:gd name="connsiteX8" fmla="*/ 3763248 w 5442683"/>
                  <a:gd name="connsiteY8" fmla="*/ 346143 h 666730"/>
                  <a:gd name="connsiteX9" fmla="*/ 4120265 w 5442683"/>
                  <a:gd name="connsiteY9" fmla="*/ 56 h 666730"/>
                  <a:gd name="connsiteX10" fmla="*/ 4550142 w 5442683"/>
                  <a:gd name="connsiteY10" fmla="*/ 320642 h 666730"/>
                  <a:gd name="connsiteX11" fmla="*/ 5052880 w 5442683"/>
                  <a:gd name="connsiteY11" fmla="*/ 539224 h 666730"/>
                  <a:gd name="connsiteX12" fmla="*/ 5442683 w 5442683"/>
                  <a:gd name="connsiteY12" fmla="*/ 655801 h 666730"/>
                  <a:gd name="connsiteX0" fmla="*/ 0 w 5442683"/>
                  <a:gd name="connsiteY0" fmla="*/ 666685 h 666685"/>
                  <a:gd name="connsiteX1" fmla="*/ 528239 w 5442683"/>
                  <a:gd name="connsiteY1" fmla="*/ 517321 h 666685"/>
                  <a:gd name="connsiteX2" fmla="*/ 812395 w 5442683"/>
                  <a:gd name="connsiteY2" fmla="*/ 400744 h 666685"/>
                  <a:gd name="connsiteX3" fmla="*/ 1355207 w 5442683"/>
                  <a:gd name="connsiteY3" fmla="*/ 131160 h 666685"/>
                  <a:gd name="connsiteX4" fmla="*/ 1770512 w 5442683"/>
                  <a:gd name="connsiteY4" fmla="*/ 236808 h 666685"/>
                  <a:gd name="connsiteX5" fmla="*/ 2349753 w 5442683"/>
                  <a:gd name="connsiteY5" fmla="*/ 400744 h 666685"/>
                  <a:gd name="connsiteX6" fmla="*/ 2794202 w 5442683"/>
                  <a:gd name="connsiteY6" fmla="*/ 422602 h 666685"/>
                  <a:gd name="connsiteX7" fmla="*/ 3471806 w 5442683"/>
                  <a:gd name="connsiteY7" fmla="*/ 309668 h 666685"/>
                  <a:gd name="connsiteX8" fmla="*/ 4120265 w 5442683"/>
                  <a:gd name="connsiteY8" fmla="*/ 11 h 666685"/>
                  <a:gd name="connsiteX9" fmla="*/ 4550142 w 5442683"/>
                  <a:gd name="connsiteY9" fmla="*/ 320597 h 666685"/>
                  <a:gd name="connsiteX10" fmla="*/ 5052880 w 5442683"/>
                  <a:gd name="connsiteY10" fmla="*/ 539179 h 666685"/>
                  <a:gd name="connsiteX11" fmla="*/ 5442683 w 5442683"/>
                  <a:gd name="connsiteY11" fmla="*/ 655756 h 666685"/>
                  <a:gd name="connsiteX0" fmla="*/ 0 w 5435397"/>
                  <a:gd name="connsiteY0" fmla="*/ 666685 h 666685"/>
                  <a:gd name="connsiteX1" fmla="*/ 528239 w 5435397"/>
                  <a:gd name="connsiteY1" fmla="*/ 517321 h 666685"/>
                  <a:gd name="connsiteX2" fmla="*/ 812395 w 5435397"/>
                  <a:gd name="connsiteY2" fmla="*/ 400744 h 666685"/>
                  <a:gd name="connsiteX3" fmla="*/ 1355207 w 5435397"/>
                  <a:gd name="connsiteY3" fmla="*/ 131160 h 666685"/>
                  <a:gd name="connsiteX4" fmla="*/ 1770512 w 5435397"/>
                  <a:gd name="connsiteY4" fmla="*/ 236808 h 666685"/>
                  <a:gd name="connsiteX5" fmla="*/ 2349753 w 5435397"/>
                  <a:gd name="connsiteY5" fmla="*/ 400744 h 666685"/>
                  <a:gd name="connsiteX6" fmla="*/ 2794202 w 5435397"/>
                  <a:gd name="connsiteY6" fmla="*/ 422602 h 666685"/>
                  <a:gd name="connsiteX7" fmla="*/ 3471806 w 5435397"/>
                  <a:gd name="connsiteY7" fmla="*/ 309668 h 666685"/>
                  <a:gd name="connsiteX8" fmla="*/ 4120265 w 5435397"/>
                  <a:gd name="connsiteY8" fmla="*/ 11 h 666685"/>
                  <a:gd name="connsiteX9" fmla="*/ 4550142 w 5435397"/>
                  <a:gd name="connsiteY9" fmla="*/ 320597 h 666685"/>
                  <a:gd name="connsiteX10" fmla="*/ 5052880 w 5435397"/>
                  <a:gd name="connsiteY10" fmla="*/ 539179 h 666685"/>
                  <a:gd name="connsiteX11" fmla="*/ 5435397 w 5435397"/>
                  <a:gd name="connsiteY11" fmla="*/ 586538 h 666685"/>
                  <a:gd name="connsiteX0" fmla="*/ 0 w 5435397"/>
                  <a:gd name="connsiteY0" fmla="*/ 666685 h 666685"/>
                  <a:gd name="connsiteX1" fmla="*/ 528239 w 5435397"/>
                  <a:gd name="connsiteY1" fmla="*/ 517321 h 666685"/>
                  <a:gd name="connsiteX2" fmla="*/ 812395 w 5435397"/>
                  <a:gd name="connsiteY2" fmla="*/ 400744 h 666685"/>
                  <a:gd name="connsiteX3" fmla="*/ 1355207 w 5435397"/>
                  <a:gd name="connsiteY3" fmla="*/ 131160 h 666685"/>
                  <a:gd name="connsiteX4" fmla="*/ 1770512 w 5435397"/>
                  <a:gd name="connsiteY4" fmla="*/ 236808 h 666685"/>
                  <a:gd name="connsiteX5" fmla="*/ 2349753 w 5435397"/>
                  <a:gd name="connsiteY5" fmla="*/ 400744 h 666685"/>
                  <a:gd name="connsiteX6" fmla="*/ 2794202 w 5435397"/>
                  <a:gd name="connsiteY6" fmla="*/ 422602 h 666685"/>
                  <a:gd name="connsiteX7" fmla="*/ 3471806 w 5435397"/>
                  <a:gd name="connsiteY7" fmla="*/ 309668 h 666685"/>
                  <a:gd name="connsiteX8" fmla="*/ 4120265 w 5435397"/>
                  <a:gd name="connsiteY8" fmla="*/ 11 h 666685"/>
                  <a:gd name="connsiteX9" fmla="*/ 4550142 w 5435397"/>
                  <a:gd name="connsiteY9" fmla="*/ 320597 h 666685"/>
                  <a:gd name="connsiteX10" fmla="*/ 5052880 w 5435397"/>
                  <a:gd name="connsiteY10" fmla="*/ 539179 h 666685"/>
                  <a:gd name="connsiteX11" fmla="*/ 5435397 w 5435397"/>
                  <a:gd name="connsiteY11" fmla="*/ 586538 h 666685"/>
                  <a:gd name="connsiteX0" fmla="*/ 0 w 5428111"/>
                  <a:gd name="connsiteY0" fmla="*/ 597467 h 597467"/>
                  <a:gd name="connsiteX1" fmla="*/ 520953 w 5428111"/>
                  <a:gd name="connsiteY1" fmla="*/ 517321 h 597467"/>
                  <a:gd name="connsiteX2" fmla="*/ 805109 w 5428111"/>
                  <a:gd name="connsiteY2" fmla="*/ 400744 h 597467"/>
                  <a:gd name="connsiteX3" fmla="*/ 1347921 w 5428111"/>
                  <a:gd name="connsiteY3" fmla="*/ 131160 h 597467"/>
                  <a:gd name="connsiteX4" fmla="*/ 1763226 w 5428111"/>
                  <a:gd name="connsiteY4" fmla="*/ 236808 h 597467"/>
                  <a:gd name="connsiteX5" fmla="*/ 2342467 w 5428111"/>
                  <a:gd name="connsiteY5" fmla="*/ 400744 h 597467"/>
                  <a:gd name="connsiteX6" fmla="*/ 2786916 w 5428111"/>
                  <a:gd name="connsiteY6" fmla="*/ 422602 h 597467"/>
                  <a:gd name="connsiteX7" fmla="*/ 3464520 w 5428111"/>
                  <a:gd name="connsiteY7" fmla="*/ 309668 h 597467"/>
                  <a:gd name="connsiteX8" fmla="*/ 4112979 w 5428111"/>
                  <a:gd name="connsiteY8" fmla="*/ 11 h 597467"/>
                  <a:gd name="connsiteX9" fmla="*/ 4542856 w 5428111"/>
                  <a:gd name="connsiteY9" fmla="*/ 320597 h 597467"/>
                  <a:gd name="connsiteX10" fmla="*/ 5045594 w 5428111"/>
                  <a:gd name="connsiteY10" fmla="*/ 539179 h 597467"/>
                  <a:gd name="connsiteX11" fmla="*/ 5428111 w 5428111"/>
                  <a:gd name="connsiteY11" fmla="*/ 586538 h 597467"/>
                  <a:gd name="connsiteX0" fmla="*/ 0 w 5428111"/>
                  <a:gd name="connsiteY0" fmla="*/ 597566 h 597566"/>
                  <a:gd name="connsiteX1" fmla="*/ 520953 w 5428111"/>
                  <a:gd name="connsiteY1" fmla="*/ 517420 h 597566"/>
                  <a:gd name="connsiteX2" fmla="*/ 805109 w 5428111"/>
                  <a:gd name="connsiteY2" fmla="*/ 400843 h 597566"/>
                  <a:gd name="connsiteX3" fmla="*/ 1347921 w 5428111"/>
                  <a:gd name="connsiteY3" fmla="*/ 131259 h 597566"/>
                  <a:gd name="connsiteX4" fmla="*/ 1763226 w 5428111"/>
                  <a:gd name="connsiteY4" fmla="*/ 236907 h 597566"/>
                  <a:gd name="connsiteX5" fmla="*/ 2342467 w 5428111"/>
                  <a:gd name="connsiteY5" fmla="*/ 400843 h 597566"/>
                  <a:gd name="connsiteX6" fmla="*/ 2786916 w 5428111"/>
                  <a:gd name="connsiteY6" fmla="*/ 422701 h 597566"/>
                  <a:gd name="connsiteX7" fmla="*/ 3464520 w 5428111"/>
                  <a:gd name="connsiteY7" fmla="*/ 309767 h 597566"/>
                  <a:gd name="connsiteX8" fmla="*/ 4112979 w 5428111"/>
                  <a:gd name="connsiteY8" fmla="*/ 110 h 597566"/>
                  <a:gd name="connsiteX9" fmla="*/ 4641218 w 5428111"/>
                  <a:gd name="connsiteY9" fmla="*/ 346197 h 597566"/>
                  <a:gd name="connsiteX10" fmla="*/ 5045594 w 5428111"/>
                  <a:gd name="connsiteY10" fmla="*/ 539278 h 597566"/>
                  <a:gd name="connsiteX11" fmla="*/ 5428111 w 5428111"/>
                  <a:gd name="connsiteY11" fmla="*/ 586637 h 597566"/>
                  <a:gd name="connsiteX0" fmla="*/ 0 w 5428111"/>
                  <a:gd name="connsiteY0" fmla="*/ 619417 h 619417"/>
                  <a:gd name="connsiteX1" fmla="*/ 520953 w 5428111"/>
                  <a:gd name="connsiteY1" fmla="*/ 539271 h 619417"/>
                  <a:gd name="connsiteX2" fmla="*/ 805109 w 5428111"/>
                  <a:gd name="connsiteY2" fmla="*/ 422694 h 619417"/>
                  <a:gd name="connsiteX3" fmla="*/ 1347921 w 5428111"/>
                  <a:gd name="connsiteY3" fmla="*/ 153110 h 619417"/>
                  <a:gd name="connsiteX4" fmla="*/ 1763226 w 5428111"/>
                  <a:gd name="connsiteY4" fmla="*/ 258758 h 619417"/>
                  <a:gd name="connsiteX5" fmla="*/ 2342467 w 5428111"/>
                  <a:gd name="connsiteY5" fmla="*/ 422694 h 619417"/>
                  <a:gd name="connsiteX6" fmla="*/ 2786916 w 5428111"/>
                  <a:gd name="connsiteY6" fmla="*/ 444552 h 619417"/>
                  <a:gd name="connsiteX7" fmla="*/ 3464520 w 5428111"/>
                  <a:gd name="connsiteY7" fmla="*/ 331618 h 619417"/>
                  <a:gd name="connsiteX8" fmla="*/ 4247771 w 5428111"/>
                  <a:gd name="connsiteY8" fmla="*/ 103 h 619417"/>
                  <a:gd name="connsiteX9" fmla="*/ 4641218 w 5428111"/>
                  <a:gd name="connsiteY9" fmla="*/ 368048 h 619417"/>
                  <a:gd name="connsiteX10" fmla="*/ 5045594 w 5428111"/>
                  <a:gd name="connsiteY10" fmla="*/ 561129 h 619417"/>
                  <a:gd name="connsiteX11" fmla="*/ 5428111 w 5428111"/>
                  <a:gd name="connsiteY11" fmla="*/ 608488 h 619417"/>
                  <a:gd name="connsiteX0" fmla="*/ 0 w 5428111"/>
                  <a:gd name="connsiteY0" fmla="*/ 632417 h 632417"/>
                  <a:gd name="connsiteX1" fmla="*/ 520953 w 5428111"/>
                  <a:gd name="connsiteY1" fmla="*/ 552271 h 632417"/>
                  <a:gd name="connsiteX2" fmla="*/ 805109 w 5428111"/>
                  <a:gd name="connsiteY2" fmla="*/ 435694 h 632417"/>
                  <a:gd name="connsiteX3" fmla="*/ 1347921 w 5428111"/>
                  <a:gd name="connsiteY3" fmla="*/ 166110 h 632417"/>
                  <a:gd name="connsiteX4" fmla="*/ 1763226 w 5428111"/>
                  <a:gd name="connsiteY4" fmla="*/ 271758 h 632417"/>
                  <a:gd name="connsiteX5" fmla="*/ 2342467 w 5428111"/>
                  <a:gd name="connsiteY5" fmla="*/ 435694 h 632417"/>
                  <a:gd name="connsiteX6" fmla="*/ 2786916 w 5428111"/>
                  <a:gd name="connsiteY6" fmla="*/ 457552 h 632417"/>
                  <a:gd name="connsiteX7" fmla="*/ 3464520 w 5428111"/>
                  <a:gd name="connsiteY7" fmla="*/ 344618 h 632417"/>
                  <a:gd name="connsiteX8" fmla="*/ 3744950 w 5428111"/>
                  <a:gd name="connsiteY8" fmla="*/ 106845 h 632417"/>
                  <a:gd name="connsiteX9" fmla="*/ 4247771 w 5428111"/>
                  <a:gd name="connsiteY9" fmla="*/ 13103 h 632417"/>
                  <a:gd name="connsiteX10" fmla="*/ 4641218 w 5428111"/>
                  <a:gd name="connsiteY10" fmla="*/ 381048 h 632417"/>
                  <a:gd name="connsiteX11" fmla="*/ 5045594 w 5428111"/>
                  <a:gd name="connsiteY11" fmla="*/ 574129 h 632417"/>
                  <a:gd name="connsiteX12" fmla="*/ 5428111 w 5428111"/>
                  <a:gd name="connsiteY12" fmla="*/ 621488 h 632417"/>
                  <a:gd name="connsiteX0" fmla="*/ 0 w 5428111"/>
                  <a:gd name="connsiteY0" fmla="*/ 632417 h 632417"/>
                  <a:gd name="connsiteX1" fmla="*/ 520953 w 5428111"/>
                  <a:gd name="connsiteY1" fmla="*/ 552271 h 632417"/>
                  <a:gd name="connsiteX2" fmla="*/ 805109 w 5428111"/>
                  <a:gd name="connsiteY2" fmla="*/ 435694 h 632417"/>
                  <a:gd name="connsiteX3" fmla="*/ 1347921 w 5428111"/>
                  <a:gd name="connsiteY3" fmla="*/ 166110 h 632417"/>
                  <a:gd name="connsiteX4" fmla="*/ 1763226 w 5428111"/>
                  <a:gd name="connsiteY4" fmla="*/ 271758 h 632417"/>
                  <a:gd name="connsiteX5" fmla="*/ 2342467 w 5428111"/>
                  <a:gd name="connsiteY5" fmla="*/ 435694 h 632417"/>
                  <a:gd name="connsiteX6" fmla="*/ 2786916 w 5428111"/>
                  <a:gd name="connsiteY6" fmla="*/ 457552 h 632417"/>
                  <a:gd name="connsiteX7" fmla="*/ 3300584 w 5428111"/>
                  <a:gd name="connsiteY7" fmla="*/ 395621 h 632417"/>
                  <a:gd name="connsiteX8" fmla="*/ 3744950 w 5428111"/>
                  <a:gd name="connsiteY8" fmla="*/ 106845 h 632417"/>
                  <a:gd name="connsiteX9" fmla="*/ 4247771 w 5428111"/>
                  <a:gd name="connsiteY9" fmla="*/ 13103 h 632417"/>
                  <a:gd name="connsiteX10" fmla="*/ 4641218 w 5428111"/>
                  <a:gd name="connsiteY10" fmla="*/ 381048 h 632417"/>
                  <a:gd name="connsiteX11" fmla="*/ 5045594 w 5428111"/>
                  <a:gd name="connsiteY11" fmla="*/ 574129 h 632417"/>
                  <a:gd name="connsiteX12" fmla="*/ 5428111 w 5428111"/>
                  <a:gd name="connsiteY12" fmla="*/ 621488 h 632417"/>
                  <a:gd name="connsiteX0" fmla="*/ 0 w 5428111"/>
                  <a:gd name="connsiteY0" fmla="*/ 628301 h 628301"/>
                  <a:gd name="connsiteX1" fmla="*/ 520953 w 5428111"/>
                  <a:gd name="connsiteY1" fmla="*/ 548155 h 628301"/>
                  <a:gd name="connsiteX2" fmla="*/ 805109 w 5428111"/>
                  <a:gd name="connsiteY2" fmla="*/ 431578 h 628301"/>
                  <a:gd name="connsiteX3" fmla="*/ 1347921 w 5428111"/>
                  <a:gd name="connsiteY3" fmla="*/ 161994 h 628301"/>
                  <a:gd name="connsiteX4" fmla="*/ 1763226 w 5428111"/>
                  <a:gd name="connsiteY4" fmla="*/ 267642 h 628301"/>
                  <a:gd name="connsiteX5" fmla="*/ 2342467 w 5428111"/>
                  <a:gd name="connsiteY5" fmla="*/ 431578 h 628301"/>
                  <a:gd name="connsiteX6" fmla="*/ 2786916 w 5428111"/>
                  <a:gd name="connsiteY6" fmla="*/ 453436 h 628301"/>
                  <a:gd name="connsiteX7" fmla="*/ 3300584 w 5428111"/>
                  <a:gd name="connsiteY7" fmla="*/ 391505 h 628301"/>
                  <a:gd name="connsiteX8" fmla="*/ 3781380 w 5428111"/>
                  <a:gd name="connsiteY8" fmla="*/ 131873 h 628301"/>
                  <a:gd name="connsiteX9" fmla="*/ 4247771 w 5428111"/>
                  <a:gd name="connsiteY9" fmla="*/ 8987 h 628301"/>
                  <a:gd name="connsiteX10" fmla="*/ 4641218 w 5428111"/>
                  <a:gd name="connsiteY10" fmla="*/ 376932 h 628301"/>
                  <a:gd name="connsiteX11" fmla="*/ 5045594 w 5428111"/>
                  <a:gd name="connsiteY11" fmla="*/ 570013 h 628301"/>
                  <a:gd name="connsiteX12" fmla="*/ 5428111 w 5428111"/>
                  <a:gd name="connsiteY12" fmla="*/ 617372 h 628301"/>
                  <a:gd name="connsiteX0" fmla="*/ 0 w 5428111"/>
                  <a:gd name="connsiteY0" fmla="*/ 628301 h 628301"/>
                  <a:gd name="connsiteX1" fmla="*/ 520953 w 5428111"/>
                  <a:gd name="connsiteY1" fmla="*/ 548155 h 628301"/>
                  <a:gd name="connsiteX2" fmla="*/ 805109 w 5428111"/>
                  <a:gd name="connsiteY2" fmla="*/ 431578 h 628301"/>
                  <a:gd name="connsiteX3" fmla="*/ 1347921 w 5428111"/>
                  <a:gd name="connsiteY3" fmla="*/ 161994 h 628301"/>
                  <a:gd name="connsiteX4" fmla="*/ 1763226 w 5428111"/>
                  <a:gd name="connsiteY4" fmla="*/ 267642 h 628301"/>
                  <a:gd name="connsiteX5" fmla="*/ 2342467 w 5428111"/>
                  <a:gd name="connsiteY5" fmla="*/ 431578 h 628301"/>
                  <a:gd name="connsiteX6" fmla="*/ 2786916 w 5428111"/>
                  <a:gd name="connsiteY6" fmla="*/ 453436 h 628301"/>
                  <a:gd name="connsiteX7" fmla="*/ 3300584 w 5428111"/>
                  <a:gd name="connsiteY7" fmla="*/ 391505 h 628301"/>
                  <a:gd name="connsiteX8" fmla="*/ 3781380 w 5428111"/>
                  <a:gd name="connsiteY8" fmla="*/ 131873 h 628301"/>
                  <a:gd name="connsiteX9" fmla="*/ 4247771 w 5428111"/>
                  <a:gd name="connsiteY9" fmla="*/ 8987 h 628301"/>
                  <a:gd name="connsiteX10" fmla="*/ 4641218 w 5428111"/>
                  <a:gd name="connsiteY10" fmla="*/ 376932 h 628301"/>
                  <a:gd name="connsiteX11" fmla="*/ 5067452 w 5428111"/>
                  <a:gd name="connsiteY11" fmla="*/ 540869 h 628301"/>
                  <a:gd name="connsiteX12" fmla="*/ 5428111 w 5428111"/>
                  <a:gd name="connsiteY12" fmla="*/ 617372 h 628301"/>
                  <a:gd name="connsiteX0" fmla="*/ 0 w 5428111"/>
                  <a:gd name="connsiteY0" fmla="*/ 628301 h 628301"/>
                  <a:gd name="connsiteX1" fmla="*/ 520953 w 5428111"/>
                  <a:gd name="connsiteY1" fmla="*/ 548155 h 628301"/>
                  <a:gd name="connsiteX2" fmla="*/ 805109 w 5428111"/>
                  <a:gd name="connsiteY2" fmla="*/ 431578 h 628301"/>
                  <a:gd name="connsiteX3" fmla="*/ 1347921 w 5428111"/>
                  <a:gd name="connsiteY3" fmla="*/ 161994 h 628301"/>
                  <a:gd name="connsiteX4" fmla="*/ 1763226 w 5428111"/>
                  <a:gd name="connsiteY4" fmla="*/ 267642 h 628301"/>
                  <a:gd name="connsiteX5" fmla="*/ 2342467 w 5428111"/>
                  <a:gd name="connsiteY5" fmla="*/ 431578 h 628301"/>
                  <a:gd name="connsiteX6" fmla="*/ 2786916 w 5428111"/>
                  <a:gd name="connsiteY6" fmla="*/ 453436 h 628301"/>
                  <a:gd name="connsiteX7" fmla="*/ 3300584 w 5428111"/>
                  <a:gd name="connsiteY7" fmla="*/ 391505 h 628301"/>
                  <a:gd name="connsiteX8" fmla="*/ 3781380 w 5428111"/>
                  <a:gd name="connsiteY8" fmla="*/ 131873 h 628301"/>
                  <a:gd name="connsiteX9" fmla="*/ 4247771 w 5428111"/>
                  <a:gd name="connsiteY9" fmla="*/ 8987 h 628301"/>
                  <a:gd name="connsiteX10" fmla="*/ 4641218 w 5428111"/>
                  <a:gd name="connsiteY10" fmla="*/ 376932 h 628301"/>
                  <a:gd name="connsiteX11" fmla="*/ 5428111 w 5428111"/>
                  <a:gd name="connsiteY11" fmla="*/ 617372 h 628301"/>
                  <a:gd name="connsiteX0" fmla="*/ 0 w 5428111"/>
                  <a:gd name="connsiteY0" fmla="*/ 631393 h 631393"/>
                  <a:gd name="connsiteX1" fmla="*/ 520953 w 5428111"/>
                  <a:gd name="connsiteY1" fmla="*/ 551247 h 631393"/>
                  <a:gd name="connsiteX2" fmla="*/ 805109 w 5428111"/>
                  <a:gd name="connsiteY2" fmla="*/ 434670 h 631393"/>
                  <a:gd name="connsiteX3" fmla="*/ 1347921 w 5428111"/>
                  <a:gd name="connsiteY3" fmla="*/ 165086 h 631393"/>
                  <a:gd name="connsiteX4" fmla="*/ 1763226 w 5428111"/>
                  <a:gd name="connsiteY4" fmla="*/ 270734 h 631393"/>
                  <a:gd name="connsiteX5" fmla="*/ 2342467 w 5428111"/>
                  <a:gd name="connsiteY5" fmla="*/ 434670 h 631393"/>
                  <a:gd name="connsiteX6" fmla="*/ 2786916 w 5428111"/>
                  <a:gd name="connsiteY6" fmla="*/ 456528 h 631393"/>
                  <a:gd name="connsiteX7" fmla="*/ 3300584 w 5428111"/>
                  <a:gd name="connsiteY7" fmla="*/ 394597 h 631393"/>
                  <a:gd name="connsiteX8" fmla="*/ 3781380 w 5428111"/>
                  <a:gd name="connsiteY8" fmla="*/ 134965 h 631393"/>
                  <a:gd name="connsiteX9" fmla="*/ 4247771 w 5428111"/>
                  <a:gd name="connsiteY9" fmla="*/ 12079 h 631393"/>
                  <a:gd name="connsiteX10" fmla="*/ 4881658 w 5428111"/>
                  <a:gd name="connsiteY10" fmla="*/ 434669 h 631393"/>
                  <a:gd name="connsiteX11" fmla="*/ 5428111 w 5428111"/>
                  <a:gd name="connsiteY11" fmla="*/ 620464 h 631393"/>
                  <a:gd name="connsiteX0" fmla="*/ 0 w 5424468"/>
                  <a:gd name="connsiteY0" fmla="*/ 631393 h 631393"/>
                  <a:gd name="connsiteX1" fmla="*/ 520953 w 5424468"/>
                  <a:gd name="connsiteY1" fmla="*/ 551247 h 631393"/>
                  <a:gd name="connsiteX2" fmla="*/ 805109 w 5424468"/>
                  <a:gd name="connsiteY2" fmla="*/ 434670 h 631393"/>
                  <a:gd name="connsiteX3" fmla="*/ 1347921 w 5424468"/>
                  <a:gd name="connsiteY3" fmla="*/ 165086 h 631393"/>
                  <a:gd name="connsiteX4" fmla="*/ 1763226 w 5424468"/>
                  <a:gd name="connsiteY4" fmla="*/ 270734 h 631393"/>
                  <a:gd name="connsiteX5" fmla="*/ 2342467 w 5424468"/>
                  <a:gd name="connsiteY5" fmla="*/ 434670 h 631393"/>
                  <a:gd name="connsiteX6" fmla="*/ 2786916 w 5424468"/>
                  <a:gd name="connsiteY6" fmla="*/ 456528 h 631393"/>
                  <a:gd name="connsiteX7" fmla="*/ 3300584 w 5424468"/>
                  <a:gd name="connsiteY7" fmla="*/ 394597 h 631393"/>
                  <a:gd name="connsiteX8" fmla="*/ 3781380 w 5424468"/>
                  <a:gd name="connsiteY8" fmla="*/ 134965 h 631393"/>
                  <a:gd name="connsiteX9" fmla="*/ 4247771 w 5424468"/>
                  <a:gd name="connsiteY9" fmla="*/ 12079 h 631393"/>
                  <a:gd name="connsiteX10" fmla="*/ 4881658 w 5424468"/>
                  <a:gd name="connsiteY10" fmla="*/ 434669 h 631393"/>
                  <a:gd name="connsiteX11" fmla="*/ 5424468 w 5424468"/>
                  <a:gd name="connsiteY11" fmla="*/ 518460 h 631393"/>
                  <a:gd name="connsiteX0" fmla="*/ 0 w 5424468"/>
                  <a:gd name="connsiteY0" fmla="*/ 631393 h 631393"/>
                  <a:gd name="connsiteX1" fmla="*/ 520953 w 5424468"/>
                  <a:gd name="connsiteY1" fmla="*/ 551247 h 631393"/>
                  <a:gd name="connsiteX2" fmla="*/ 805109 w 5424468"/>
                  <a:gd name="connsiteY2" fmla="*/ 434670 h 631393"/>
                  <a:gd name="connsiteX3" fmla="*/ 1347921 w 5424468"/>
                  <a:gd name="connsiteY3" fmla="*/ 165086 h 631393"/>
                  <a:gd name="connsiteX4" fmla="*/ 1763226 w 5424468"/>
                  <a:gd name="connsiteY4" fmla="*/ 270734 h 631393"/>
                  <a:gd name="connsiteX5" fmla="*/ 2342467 w 5424468"/>
                  <a:gd name="connsiteY5" fmla="*/ 434670 h 631393"/>
                  <a:gd name="connsiteX6" fmla="*/ 2786916 w 5424468"/>
                  <a:gd name="connsiteY6" fmla="*/ 456528 h 631393"/>
                  <a:gd name="connsiteX7" fmla="*/ 3300584 w 5424468"/>
                  <a:gd name="connsiteY7" fmla="*/ 394597 h 631393"/>
                  <a:gd name="connsiteX8" fmla="*/ 3781380 w 5424468"/>
                  <a:gd name="connsiteY8" fmla="*/ 134965 h 631393"/>
                  <a:gd name="connsiteX9" fmla="*/ 4247771 w 5424468"/>
                  <a:gd name="connsiteY9" fmla="*/ 12079 h 631393"/>
                  <a:gd name="connsiteX10" fmla="*/ 4881658 w 5424468"/>
                  <a:gd name="connsiteY10" fmla="*/ 434669 h 631393"/>
                  <a:gd name="connsiteX11" fmla="*/ 5424468 w 5424468"/>
                  <a:gd name="connsiteY11" fmla="*/ 518460 h 631393"/>
                  <a:gd name="connsiteX0" fmla="*/ 0 w 5402610"/>
                  <a:gd name="connsiteY0" fmla="*/ 631393 h 631393"/>
                  <a:gd name="connsiteX1" fmla="*/ 520953 w 5402610"/>
                  <a:gd name="connsiteY1" fmla="*/ 551247 h 631393"/>
                  <a:gd name="connsiteX2" fmla="*/ 805109 w 5402610"/>
                  <a:gd name="connsiteY2" fmla="*/ 434670 h 631393"/>
                  <a:gd name="connsiteX3" fmla="*/ 1347921 w 5402610"/>
                  <a:gd name="connsiteY3" fmla="*/ 165086 h 631393"/>
                  <a:gd name="connsiteX4" fmla="*/ 1763226 w 5402610"/>
                  <a:gd name="connsiteY4" fmla="*/ 270734 h 631393"/>
                  <a:gd name="connsiteX5" fmla="*/ 2342467 w 5402610"/>
                  <a:gd name="connsiteY5" fmla="*/ 434670 h 631393"/>
                  <a:gd name="connsiteX6" fmla="*/ 2786916 w 5402610"/>
                  <a:gd name="connsiteY6" fmla="*/ 456528 h 631393"/>
                  <a:gd name="connsiteX7" fmla="*/ 3300584 w 5402610"/>
                  <a:gd name="connsiteY7" fmla="*/ 394597 h 631393"/>
                  <a:gd name="connsiteX8" fmla="*/ 3781380 w 5402610"/>
                  <a:gd name="connsiteY8" fmla="*/ 134965 h 631393"/>
                  <a:gd name="connsiteX9" fmla="*/ 4247771 w 5402610"/>
                  <a:gd name="connsiteY9" fmla="*/ 12079 h 631393"/>
                  <a:gd name="connsiteX10" fmla="*/ 4881658 w 5402610"/>
                  <a:gd name="connsiteY10" fmla="*/ 434669 h 631393"/>
                  <a:gd name="connsiteX11" fmla="*/ 5402610 w 5402610"/>
                  <a:gd name="connsiteY11" fmla="*/ 511174 h 631393"/>
                  <a:gd name="connsiteX0" fmla="*/ 0 w 5402610"/>
                  <a:gd name="connsiteY0" fmla="*/ 627122 h 627122"/>
                  <a:gd name="connsiteX1" fmla="*/ 520953 w 5402610"/>
                  <a:gd name="connsiteY1" fmla="*/ 546976 h 627122"/>
                  <a:gd name="connsiteX2" fmla="*/ 805109 w 5402610"/>
                  <a:gd name="connsiteY2" fmla="*/ 430399 h 627122"/>
                  <a:gd name="connsiteX3" fmla="*/ 1347921 w 5402610"/>
                  <a:gd name="connsiteY3" fmla="*/ 160815 h 627122"/>
                  <a:gd name="connsiteX4" fmla="*/ 1763226 w 5402610"/>
                  <a:gd name="connsiteY4" fmla="*/ 266463 h 627122"/>
                  <a:gd name="connsiteX5" fmla="*/ 2342467 w 5402610"/>
                  <a:gd name="connsiteY5" fmla="*/ 430399 h 627122"/>
                  <a:gd name="connsiteX6" fmla="*/ 2786916 w 5402610"/>
                  <a:gd name="connsiteY6" fmla="*/ 452257 h 627122"/>
                  <a:gd name="connsiteX7" fmla="*/ 3300584 w 5402610"/>
                  <a:gd name="connsiteY7" fmla="*/ 390326 h 627122"/>
                  <a:gd name="connsiteX8" fmla="*/ 3781380 w 5402610"/>
                  <a:gd name="connsiteY8" fmla="*/ 130694 h 627122"/>
                  <a:gd name="connsiteX9" fmla="*/ 4247771 w 5402610"/>
                  <a:gd name="connsiteY9" fmla="*/ 7808 h 627122"/>
                  <a:gd name="connsiteX10" fmla="*/ 4663076 w 5402610"/>
                  <a:gd name="connsiteY10" fmla="*/ 353894 h 627122"/>
                  <a:gd name="connsiteX11" fmla="*/ 5402610 w 5402610"/>
                  <a:gd name="connsiteY11" fmla="*/ 506903 h 627122"/>
                  <a:gd name="connsiteX0" fmla="*/ 0 w 5402610"/>
                  <a:gd name="connsiteY0" fmla="*/ 627122 h 627122"/>
                  <a:gd name="connsiteX1" fmla="*/ 520953 w 5402610"/>
                  <a:gd name="connsiteY1" fmla="*/ 546976 h 627122"/>
                  <a:gd name="connsiteX2" fmla="*/ 805109 w 5402610"/>
                  <a:gd name="connsiteY2" fmla="*/ 430399 h 627122"/>
                  <a:gd name="connsiteX3" fmla="*/ 1347921 w 5402610"/>
                  <a:gd name="connsiteY3" fmla="*/ 160815 h 627122"/>
                  <a:gd name="connsiteX4" fmla="*/ 1763226 w 5402610"/>
                  <a:gd name="connsiteY4" fmla="*/ 266463 h 627122"/>
                  <a:gd name="connsiteX5" fmla="*/ 2342467 w 5402610"/>
                  <a:gd name="connsiteY5" fmla="*/ 430399 h 627122"/>
                  <a:gd name="connsiteX6" fmla="*/ 2786916 w 5402610"/>
                  <a:gd name="connsiteY6" fmla="*/ 452257 h 627122"/>
                  <a:gd name="connsiteX7" fmla="*/ 3300584 w 5402610"/>
                  <a:gd name="connsiteY7" fmla="*/ 390326 h 627122"/>
                  <a:gd name="connsiteX8" fmla="*/ 3781380 w 5402610"/>
                  <a:gd name="connsiteY8" fmla="*/ 130694 h 627122"/>
                  <a:gd name="connsiteX9" fmla="*/ 4247771 w 5402610"/>
                  <a:gd name="connsiteY9" fmla="*/ 7808 h 627122"/>
                  <a:gd name="connsiteX10" fmla="*/ 4663076 w 5402610"/>
                  <a:gd name="connsiteY10" fmla="*/ 353894 h 627122"/>
                  <a:gd name="connsiteX11" fmla="*/ 5402610 w 5402610"/>
                  <a:gd name="connsiteY11" fmla="*/ 506903 h 627122"/>
                  <a:gd name="connsiteX0" fmla="*/ 0 w 5402610"/>
                  <a:gd name="connsiteY0" fmla="*/ 531007 h 531007"/>
                  <a:gd name="connsiteX1" fmla="*/ 520953 w 5402610"/>
                  <a:gd name="connsiteY1" fmla="*/ 450861 h 531007"/>
                  <a:gd name="connsiteX2" fmla="*/ 805109 w 5402610"/>
                  <a:gd name="connsiteY2" fmla="*/ 334284 h 531007"/>
                  <a:gd name="connsiteX3" fmla="*/ 1347921 w 5402610"/>
                  <a:gd name="connsiteY3" fmla="*/ 64700 h 531007"/>
                  <a:gd name="connsiteX4" fmla="*/ 1763226 w 5402610"/>
                  <a:gd name="connsiteY4" fmla="*/ 170348 h 531007"/>
                  <a:gd name="connsiteX5" fmla="*/ 2342467 w 5402610"/>
                  <a:gd name="connsiteY5" fmla="*/ 334284 h 531007"/>
                  <a:gd name="connsiteX6" fmla="*/ 2786916 w 5402610"/>
                  <a:gd name="connsiteY6" fmla="*/ 356142 h 531007"/>
                  <a:gd name="connsiteX7" fmla="*/ 3300584 w 5402610"/>
                  <a:gd name="connsiteY7" fmla="*/ 294211 h 531007"/>
                  <a:gd name="connsiteX8" fmla="*/ 3781380 w 5402610"/>
                  <a:gd name="connsiteY8" fmla="*/ 34579 h 531007"/>
                  <a:gd name="connsiteX9" fmla="*/ 4083835 w 5402610"/>
                  <a:gd name="connsiteY9" fmla="*/ 35556 h 531007"/>
                  <a:gd name="connsiteX10" fmla="*/ 4663076 w 5402610"/>
                  <a:gd name="connsiteY10" fmla="*/ 257779 h 531007"/>
                  <a:gd name="connsiteX11" fmla="*/ 5402610 w 5402610"/>
                  <a:gd name="connsiteY11" fmla="*/ 410788 h 531007"/>
                  <a:gd name="connsiteX0" fmla="*/ 0 w 5402610"/>
                  <a:gd name="connsiteY0" fmla="*/ 495451 h 495451"/>
                  <a:gd name="connsiteX1" fmla="*/ 520953 w 5402610"/>
                  <a:gd name="connsiteY1" fmla="*/ 415305 h 495451"/>
                  <a:gd name="connsiteX2" fmla="*/ 805109 w 5402610"/>
                  <a:gd name="connsiteY2" fmla="*/ 298728 h 495451"/>
                  <a:gd name="connsiteX3" fmla="*/ 1347921 w 5402610"/>
                  <a:gd name="connsiteY3" fmla="*/ 29144 h 495451"/>
                  <a:gd name="connsiteX4" fmla="*/ 1763226 w 5402610"/>
                  <a:gd name="connsiteY4" fmla="*/ 134792 h 495451"/>
                  <a:gd name="connsiteX5" fmla="*/ 2342467 w 5402610"/>
                  <a:gd name="connsiteY5" fmla="*/ 298728 h 495451"/>
                  <a:gd name="connsiteX6" fmla="*/ 2786916 w 5402610"/>
                  <a:gd name="connsiteY6" fmla="*/ 320586 h 495451"/>
                  <a:gd name="connsiteX7" fmla="*/ 3300584 w 5402610"/>
                  <a:gd name="connsiteY7" fmla="*/ 258655 h 495451"/>
                  <a:gd name="connsiteX8" fmla="*/ 4083835 w 5402610"/>
                  <a:gd name="connsiteY8" fmla="*/ 0 h 495451"/>
                  <a:gd name="connsiteX9" fmla="*/ 4663076 w 5402610"/>
                  <a:gd name="connsiteY9" fmla="*/ 222223 h 495451"/>
                  <a:gd name="connsiteX10" fmla="*/ 5402610 w 5402610"/>
                  <a:gd name="connsiteY10" fmla="*/ 375232 h 495451"/>
                  <a:gd name="connsiteX0" fmla="*/ 0 w 5402610"/>
                  <a:gd name="connsiteY0" fmla="*/ 491808 h 491808"/>
                  <a:gd name="connsiteX1" fmla="*/ 520953 w 5402610"/>
                  <a:gd name="connsiteY1" fmla="*/ 411662 h 491808"/>
                  <a:gd name="connsiteX2" fmla="*/ 805109 w 5402610"/>
                  <a:gd name="connsiteY2" fmla="*/ 295085 h 491808"/>
                  <a:gd name="connsiteX3" fmla="*/ 1347921 w 5402610"/>
                  <a:gd name="connsiteY3" fmla="*/ 25501 h 491808"/>
                  <a:gd name="connsiteX4" fmla="*/ 1763226 w 5402610"/>
                  <a:gd name="connsiteY4" fmla="*/ 131149 h 491808"/>
                  <a:gd name="connsiteX5" fmla="*/ 2342467 w 5402610"/>
                  <a:gd name="connsiteY5" fmla="*/ 295085 h 491808"/>
                  <a:gd name="connsiteX6" fmla="*/ 2786916 w 5402610"/>
                  <a:gd name="connsiteY6" fmla="*/ 316943 h 491808"/>
                  <a:gd name="connsiteX7" fmla="*/ 3300584 w 5402610"/>
                  <a:gd name="connsiteY7" fmla="*/ 255012 h 491808"/>
                  <a:gd name="connsiteX8" fmla="*/ 4040119 w 5402610"/>
                  <a:gd name="connsiteY8" fmla="*/ 0 h 491808"/>
                  <a:gd name="connsiteX9" fmla="*/ 4663076 w 5402610"/>
                  <a:gd name="connsiteY9" fmla="*/ 218580 h 491808"/>
                  <a:gd name="connsiteX10" fmla="*/ 5402610 w 5402610"/>
                  <a:gd name="connsiteY10" fmla="*/ 371589 h 491808"/>
                  <a:gd name="connsiteX0" fmla="*/ 0 w 5402610"/>
                  <a:gd name="connsiteY0" fmla="*/ 495714 h 495714"/>
                  <a:gd name="connsiteX1" fmla="*/ 520953 w 5402610"/>
                  <a:gd name="connsiteY1" fmla="*/ 415568 h 495714"/>
                  <a:gd name="connsiteX2" fmla="*/ 805109 w 5402610"/>
                  <a:gd name="connsiteY2" fmla="*/ 298991 h 495714"/>
                  <a:gd name="connsiteX3" fmla="*/ 1347921 w 5402610"/>
                  <a:gd name="connsiteY3" fmla="*/ 29407 h 495714"/>
                  <a:gd name="connsiteX4" fmla="*/ 1763226 w 5402610"/>
                  <a:gd name="connsiteY4" fmla="*/ 135055 h 495714"/>
                  <a:gd name="connsiteX5" fmla="*/ 2342467 w 5402610"/>
                  <a:gd name="connsiteY5" fmla="*/ 298991 h 495714"/>
                  <a:gd name="connsiteX6" fmla="*/ 2786916 w 5402610"/>
                  <a:gd name="connsiteY6" fmla="*/ 320849 h 495714"/>
                  <a:gd name="connsiteX7" fmla="*/ 3300584 w 5402610"/>
                  <a:gd name="connsiteY7" fmla="*/ 258918 h 495714"/>
                  <a:gd name="connsiteX8" fmla="*/ 4040119 w 5402610"/>
                  <a:gd name="connsiteY8" fmla="*/ 3906 h 495714"/>
                  <a:gd name="connsiteX9" fmla="*/ 4663076 w 5402610"/>
                  <a:gd name="connsiteY9" fmla="*/ 222486 h 495714"/>
                  <a:gd name="connsiteX10" fmla="*/ 5402610 w 5402610"/>
                  <a:gd name="connsiteY10" fmla="*/ 375495 h 495714"/>
                  <a:gd name="connsiteX0" fmla="*/ 0 w 5402610"/>
                  <a:gd name="connsiteY0" fmla="*/ 491878 h 491878"/>
                  <a:gd name="connsiteX1" fmla="*/ 520953 w 5402610"/>
                  <a:gd name="connsiteY1" fmla="*/ 411732 h 491878"/>
                  <a:gd name="connsiteX2" fmla="*/ 805109 w 5402610"/>
                  <a:gd name="connsiteY2" fmla="*/ 295155 h 491878"/>
                  <a:gd name="connsiteX3" fmla="*/ 1347921 w 5402610"/>
                  <a:gd name="connsiteY3" fmla="*/ 25571 h 491878"/>
                  <a:gd name="connsiteX4" fmla="*/ 1763226 w 5402610"/>
                  <a:gd name="connsiteY4" fmla="*/ 131219 h 491878"/>
                  <a:gd name="connsiteX5" fmla="*/ 2342467 w 5402610"/>
                  <a:gd name="connsiteY5" fmla="*/ 295155 h 491878"/>
                  <a:gd name="connsiteX6" fmla="*/ 2786916 w 5402610"/>
                  <a:gd name="connsiteY6" fmla="*/ 317013 h 491878"/>
                  <a:gd name="connsiteX7" fmla="*/ 3300584 w 5402610"/>
                  <a:gd name="connsiteY7" fmla="*/ 255082 h 491878"/>
                  <a:gd name="connsiteX8" fmla="*/ 4040119 w 5402610"/>
                  <a:gd name="connsiteY8" fmla="*/ 70 h 491878"/>
                  <a:gd name="connsiteX9" fmla="*/ 4663076 w 5402610"/>
                  <a:gd name="connsiteY9" fmla="*/ 218650 h 491878"/>
                  <a:gd name="connsiteX10" fmla="*/ 5402610 w 5402610"/>
                  <a:gd name="connsiteY10" fmla="*/ 371659 h 491878"/>
                  <a:gd name="connsiteX0" fmla="*/ 0 w 5402610"/>
                  <a:gd name="connsiteY0" fmla="*/ 471463 h 471463"/>
                  <a:gd name="connsiteX1" fmla="*/ 520953 w 5402610"/>
                  <a:gd name="connsiteY1" fmla="*/ 391317 h 471463"/>
                  <a:gd name="connsiteX2" fmla="*/ 805109 w 5402610"/>
                  <a:gd name="connsiteY2" fmla="*/ 274740 h 471463"/>
                  <a:gd name="connsiteX3" fmla="*/ 1347921 w 5402610"/>
                  <a:gd name="connsiteY3" fmla="*/ 5156 h 471463"/>
                  <a:gd name="connsiteX4" fmla="*/ 1763226 w 5402610"/>
                  <a:gd name="connsiteY4" fmla="*/ 110804 h 471463"/>
                  <a:gd name="connsiteX5" fmla="*/ 2342467 w 5402610"/>
                  <a:gd name="connsiteY5" fmla="*/ 274740 h 471463"/>
                  <a:gd name="connsiteX6" fmla="*/ 2786916 w 5402610"/>
                  <a:gd name="connsiteY6" fmla="*/ 296598 h 471463"/>
                  <a:gd name="connsiteX7" fmla="*/ 3300584 w 5402610"/>
                  <a:gd name="connsiteY7" fmla="*/ 234667 h 471463"/>
                  <a:gd name="connsiteX8" fmla="*/ 4098407 w 5402610"/>
                  <a:gd name="connsiteY8" fmla="*/ 45229 h 471463"/>
                  <a:gd name="connsiteX9" fmla="*/ 4663076 w 5402610"/>
                  <a:gd name="connsiteY9" fmla="*/ 198235 h 471463"/>
                  <a:gd name="connsiteX10" fmla="*/ 5402610 w 5402610"/>
                  <a:gd name="connsiteY10" fmla="*/ 351244 h 471463"/>
                  <a:gd name="connsiteX0" fmla="*/ 0 w 5402610"/>
                  <a:gd name="connsiteY0" fmla="*/ 471463 h 471463"/>
                  <a:gd name="connsiteX1" fmla="*/ 520953 w 5402610"/>
                  <a:gd name="connsiteY1" fmla="*/ 391317 h 471463"/>
                  <a:gd name="connsiteX2" fmla="*/ 805109 w 5402610"/>
                  <a:gd name="connsiteY2" fmla="*/ 274740 h 471463"/>
                  <a:gd name="connsiteX3" fmla="*/ 1347921 w 5402610"/>
                  <a:gd name="connsiteY3" fmla="*/ 5156 h 471463"/>
                  <a:gd name="connsiteX4" fmla="*/ 1763226 w 5402610"/>
                  <a:gd name="connsiteY4" fmla="*/ 110804 h 471463"/>
                  <a:gd name="connsiteX5" fmla="*/ 2342467 w 5402610"/>
                  <a:gd name="connsiteY5" fmla="*/ 274740 h 471463"/>
                  <a:gd name="connsiteX6" fmla="*/ 2786916 w 5402610"/>
                  <a:gd name="connsiteY6" fmla="*/ 296598 h 471463"/>
                  <a:gd name="connsiteX7" fmla="*/ 3242295 w 5402610"/>
                  <a:gd name="connsiteY7" fmla="*/ 336672 h 471463"/>
                  <a:gd name="connsiteX8" fmla="*/ 4098407 w 5402610"/>
                  <a:gd name="connsiteY8" fmla="*/ 45229 h 471463"/>
                  <a:gd name="connsiteX9" fmla="*/ 4663076 w 5402610"/>
                  <a:gd name="connsiteY9" fmla="*/ 198235 h 471463"/>
                  <a:gd name="connsiteX10" fmla="*/ 5402610 w 5402610"/>
                  <a:gd name="connsiteY10" fmla="*/ 351244 h 471463"/>
                  <a:gd name="connsiteX0" fmla="*/ 0 w 5402610"/>
                  <a:gd name="connsiteY0" fmla="*/ 471463 h 471463"/>
                  <a:gd name="connsiteX1" fmla="*/ 520953 w 5402610"/>
                  <a:gd name="connsiteY1" fmla="*/ 391317 h 471463"/>
                  <a:gd name="connsiteX2" fmla="*/ 805109 w 5402610"/>
                  <a:gd name="connsiteY2" fmla="*/ 274740 h 471463"/>
                  <a:gd name="connsiteX3" fmla="*/ 1347921 w 5402610"/>
                  <a:gd name="connsiteY3" fmla="*/ 5156 h 471463"/>
                  <a:gd name="connsiteX4" fmla="*/ 1763226 w 5402610"/>
                  <a:gd name="connsiteY4" fmla="*/ 110804 h 471463"/>
                  <a:gd name="connsiteX5" fmla="*/ 2342467 w 5402610"/>
                  <a:gd name="connsiteY5" fmla="*/ 274740 h 471463"/>
                  <a:gd name="connsiteX6" fmla="*/ 2786916 w 5402610"/>
                  <a:gd name="connsiteY6" fmla="*/ 296598 h 471463"/>
                  <a:gd name="connsiteX7" fmla="*/ 3242295 w 5402610"/>
                  <a:gd name="connsiteY7" fmla="*/ 336672 h 471463"/>
                  <a:gd name="connsiteX8" fmla="*/ 4098407 w 5402610"/>
                  <a:gd name="connsiteY8" fmla="*/ 45229 h 471463"/>
                  <a:gd name="connsiteX9" fmla="*/ 4663076 w 5402610"/>
                  <a:gd name="connsiteY9" fmla="*/ 198235 h 471463"/>
                  <a:gd name="connsiteX10" fmla="*/ 5402610 w 5402610"/>
                  <a:gd name="connsiteY10" fmla="*/ 351244 h 471463"/>
                  <a:gd name="connsiteX0" fmla="*/ 0 w 5402610"/>
                  <a:gd name="connsiteY0" fmla="*/ 471463 h 471463"/>
                  <a:gd name="connsiteX1" fmla="*/ 520953 w 5402610"/>
                  <a:gd name="connsiteY1" fmla="*/ 391317 h 471463"/>
                  <a:gd name="connsiteX2" fmla="*/ 805109 w 5402610"/>
                  <a:gd name="connsiteY2" fmla="*/ 274740 h 471463"/>
                  <a:gd name="connsiteX3" fmla="*/ 1347921 w 5402610"/>
                  <a:gd name="connsiteY3" fmla="*/ 5156 h 471463"/>
                  <a:gd name="connsiteX4" fmla="*/ 1763226 w 5402610"/>
                  <a:gd name="connsiteY4" fmla="*/ 110804 h 471463"/>
                  <a:gd name="connsiteX5" fmla="*/ 2342467 w 5402610"/>
                  <a:gd name="connsiteY5" fmla="*/ 274740 h 471463"/>
                  <a:gd name="connsiteX6" fmla="*/ 2786916 w 5402610"/>
                  <a:gd name="connsiteY6" fmla="*/ 296598 h 471463"/>
                  <a:gd name="connsiteX7" fmla="*/ 3224080 w 5402610"/>
                  <a:gd name="connsiteY7" fmla="*/ 343958 h 471463"/>
                  <a:gd name="connsiteX8" fmla="*/ 4098407 w 5402610"/>
                  <a:gd name="connsiteY8" fmla="*/ 45229 h 471463"/>
                  <a:gd name="connsiteX9" fmla="*/ 4663076 w 5402610"/>
                  <a:gd name="connsiteY9" fmla="*/ 198235 h 471463"/>
                  <a:gd name="connsiteX10" fmla="*/ 5402610 w 5402610"/>
                  <a:gd name="connsiteY10" fmla="*/ 351244 h 471463"/>
                  <a:gd name="connsiteX0" fmla="*/ 0 w 5402610"/>
                  <a:gd name="connsiteY0" fmla="*/ 471463 h 471463"/>
                  <a:gd name="connsiteX1" fmla="*/ 520953 w 5402610"/>
                  <a:gd name="connsiteY1" fmla="*/ 391317 h 471463"/>
                  <a:gd name="connsiteX2" fmla="*/ 805109 w 5402610"/>
                  <a:gd name="connsiteY2" fmla="*/ 274740 h 471463"/>
                  <a:gd name="connsiteX3" fmla="*/ 1347921 w 5402610"/>
                  <a:gd name="connsiteY3" fmla="*/ 5156 h 471463"/>
                  <a:gd name="connsiteX4" fmla="*/ 1763226 w 5402610"/>
                  <a:gd name="connsiteY4" fmla="*/ 110804 h 471463"/>
                  <a:gd name="connsiteX5" fmla="*/ 2342467 w 5402610"/>
                  <a:gd name="connsiteY5" fmla="*/ 274740 h 471463"/>
                  <a:gd name="connsiteX6" fmla="*/ 3224080 w 5402610"/>
                  <a:gd name="connsiteY6" fmla="*/ 343958 h 471463"/>
                  <a:gd name="connsiteX7" fmla="*/ 4098407 w 5402610"/>
                  <a:gd name="connsiteY7" fmla="*/ 45229 h 471463"/>
                  <a:gd name="connsiteX8" fmla="*/ 4663076 w 5402610"/>
                  <a:gd name="connsiteY8" fmla="*/ 198235 h 471463"/>
                  <a:gd name="connsiteX9" fmla="*/ 5402610 w 5402610"/>
                  <a:gd name="connsiteY9" fmla="*/ 351244 h 471463"/>
                  <a:gd name="connsiteX0" fmla="*/ 0 w 5402610"/>
                  <a:gd name="connsiteY0" fmla="*/ 471989 h 471989"/>
                  <a:gd name="connsiteX1" fmla="*/ 520953 w 5402610"/>
                  <a:gd name="connsiteY1" fmla="*/ 391843 h 471989"/>
                  <a:gd name="connsiteX2" fmla="*/ 805109 w 5402610"/>
                  <a:gd name="connsiteY2" fmla="*/ 275266 h 471989"/>
                  <a:gd name="connsiteX3" fmla="*/ 1347921 w 5402610"/>
                  <a:gd name="connsiteY3" fmla="*/ 5682 h 471989"/>
                  <a:gd name="connsiteX4" fmla="*/ 1763226 w 5402610"/>
                  <a:gd name="connsiteY4" fmla="*/ 111330 h 471989"/>
                  <a:gd name="connsiteX5" fmla="*/ 2291465 w 5402610"/>
                  <a:gd name="connsiteY5" fmla="*/ 340841 h 471989"/>
                  <a:gd name="connsiteX6" fmla="*/ 3224080 w 5402610"/>
                  <a:gd name="connsiteY6" fmla="*/ 344484 h 471989"/>
                  <a:gd name="connsiteX7" fmla="*/ 4098407 w 5402610"/>
                  <a:gd name="connsiteY7" fmla="*/ 45755 h 471989"/>
                  <a:gd name="connsiteX8" fmla="*/ 4663076 w 5402610"/>
                  <a:gd name="connsiteY8" fmla="*/ 198761 h 471989"/>
                  <a:gd name="connsiteX9" fmla="*/ 5402610 w 5402610"/>
                  <a:gd name="connsiteY9" fmla="*/ 351770 h 471989"/>
                  <a:gd name="connsiteX0" fmla="*/ 0 w 5402610"/>
                  <a:gd name="connsiteY0" fmla="*/ 471989 h 471989"/>
                  <a:gd name="connsiteX1" fmla="*/ 520953 w 5402610"/>
                  <a:gd name="connsiteY1" fmla="*/ 391843 h 471989"/>
                  <a:gd name="connsiteX2" fmla="*/ 805109 w 5402610"/>
                  <a:gd name="connsiteY2" fmla="*/ 275266 h 471989"/>
                  <a:gd name="connsiteX3" fmla="*/ 1347921 w 5402610"/>
                  <a:gd name="connsiteY3" fmla="*/ 5682 h 471989"/>
                  <a:gd name="connsiteX4" fmla="*/ 1763226 w 5402610"/>
                  <a:gd name="connsiteY4" fmla="*/ 111330 h 471989"/>
                  <a:gd name="connsiteX5" fmla="*/ 2291465 w 5402610"/>
                  <a:gd name="connsiteY5" fmla="*/ 340841 h 471989"/>
                  <a:gd name="connsiteX6" fmla="*/ 3224080 w 5402610"/>
                  <a:gd name="connsiteY6" fmla="*/ 344484 h 471989"/>
                  <a:gd name="connsiteX7" fmla="*/ 4098407 w 5402610"/>
                  <a:gd name="connsiteY7" fmla="*/ 45755 h 471989"/>
                  <a:gd name="connsiteX8" fmla="*/ 4663076 w 5402610"/>
                  <a:gd name="connsiteY8" fmla="*/ 198761 h 471989"/>
                  <a:gd name="connsiteX9" fmla="*/ 5402610 w 5402610"/>
                  <a:gd name="connsiteY9" fmla="*/ 351770 h 471989"/>
                  <a:gd name="connsiteX0" fmla="*/ 0 w 5402610"/>
                  <a:gd name="connsiteY0" fmla="*/ 471989 h 471989"/>
                  <a:gd name="connsiteX1" fmla="*/ 520953 w 5402610"/>
                  <a:gd name="connsiteY1" fmla="*/ 391843 h 471989"/>
                  <a:gd name="connsiteX2" fmla="*/ 805109 w 5402610"/>
                  <a:gd name="connsiteY2" fmla="*/ 275266 h 471989"/>
                  <a:gd name="connsiteX3" fmla="*/ 1347921 w 5402610"/>
                  <a:gd name="connsiteY3" fmla="*/ 5682 h 471989"/>
                  <a:gd name="connsiteX4" fmla="*/ 1763226 w 5402610"/>
                  <a:gd name="connsiteY4" fmla="*/ 111330 h 471989"/>
                  <a:gd name="connsiteX5" fmla="*/ 2291465 w 5402610"/>
                  <a:gd name="connsiteY5" fmla="*/ 340841 h 471989"/>
                  <a:gd name="connsiteX6" fmla="*/ 3224080 w 5402610"/>
                  <a:gd name="connsiteY6" fmla="*/ 344484 h 471989"/>
                  <a:gd name="connsiteX7" fmla="*/ 4098407 w 5402610"/>
                  <a:gd name="connsiteY7" fmla="*/ 45755 h 471989"/>
                  <a:gd name="connsiteX8" fmla="*/ 4663076 w 5402610"/>
                  <a:gd name="connsiteY8" fmla="*/ 198761 h 471989"/>
                  <a:gd name="connsiteX9" fmla="*/ 5402610 w 5402610"/>
                  <a:gd name="connsiteY9" fmla="*/ 351770 h 471989"/>
                  <a:gd name="connsiteX0" fmla="*/ 0 w 5402610"/>
                  <a:gd name="connsiteY0" fmla="*/ 480913 h 480913"/>
                  <a:gd name="connsiteX1" fmla="*/ 520953 w 5402610"/>
                  <a:gd name="connsiteY1" fmla="*/ 400767 h 480913"/>
                  <a:gd name="connsiteX2" fmla="*/ 805109 w 5402610"/>
                  <a:gd name="connsiteY2" fmla="*/ 284190 h 480913"/>
                  <a:gd name="connsiteX3" fmla="*/ 1347921 w 5402610"/>
                  <a:gd name="connsiteY3" fmla="*/ 14606 h 480913"/>
                  <a:gd name="connsiteX4" fmla="*/ 1595647 w 5402610"/>
                  <a:gd name="connsiteY4" fmla="*/ 69251 h 480913"/>
                  <a:gd name="connsiteX5" fmla="*/ 2291465 w 5402610"/>
                  <a:gd name="connsiteY5" fmla="*/ 349765 h 480913"/>
                  <a:gd name="connsiteX6" fmla="*/ 3224080 w 5402610"/>
                  <a:gd name="connsiteY6" fmla="*/ 353408 h 480913"/>
                  <a:gd name="connsiteX7" fmla="*/ 4098407 w 5402610"/>
                  <a:gd name="connsiteY7" fmla="*/ 54679 h 480913"/>
                  <a:gd name="connsiteX8" fmla="*/ 4663076 w 5402610"/>
                  <a:gd name="connsiteY8" fmla="*/ 207685 h 480913"/>
                  <a:gd name="connsiteX9" fmla="*/ 5402610 w 5402610"/>
                  <a:gd name="connsiteY9" fmla="*/ 360694 h 480913"/>
                  <a:gd name="connsiteX0" fmla="*/ 0 w 5402610"/>
                  <a:gd name="connsiteY0" fmla="*/ 429303 h 429303"/>
                  <a:gd name="connsiteX1" fmla="*/ 520953 w 5402610"/>
                  <a:gd name="connsiteY1" fmla="*/ 349157 h 429303"/>
                  <a:gd name="connsiteX2" fmla="*/ 805109 w 5402610"/>
                  <a:gd name="connsiteY2" fmla="*/ 232580 h 429303"/>
                  <a:gd name="connsiteX3" fmla="*/ 1595647 w 5402610"/>
                  <a:gd name="connsiteY3" fmla="*/ 17641 h 429303"/>
                  <a:gd name="connsiteX4" fmla="*/ 2291465 w 5402610"/>
                  <a:gd name="connsiteY4" fmla="*/ 298155 h 429303"/>
                  <a:gd name="connsiteX5" fmla="*/ 3224080 w 5402610"/>
                  <a:gd name="connsiteY5" fmla="*/ 301798 h 429303"/>
                  <a:gd name="connsiteX6" fmla="*/ 4098407 w 5402610"/>
                  <a:gd name="connsiteY6" fmla="*/ 3069 h 429303"/>
                  <a:gd name="connsiteX7" fmla="*/ 4663076 w 5402610"/>
                  <a:gd name="connsiteY7" fmla="*/ 156075 h 429303"/>
                  <a:gd name="connsiteX8" fmla="*/ 5402610 w 5402610"/>
                  <a:gd name="connsiteY8" fmla="*/ 309084 h 429303"/>
                  <a:gd name="connsiteX0" fmla="*/ 0 w 5402610"/>
                  <a:gd name="connsiteY0" fmla="*/ 429303 h 429303"/>
                  <a:gd name="connsiteX1" fmla="*/ 520953 w 5402610"/>
                  <a:gd name="connsiteY1" fmla="*/ 349157 h 429303"/>
                  <a:gd name="connsiteX2" fmla="*/ 805109 w 5402610"/>
                  <a:gd name="connsiteY2" fmla="*/ 232580 h 429303"/>
                  <a:gd name="connsiteX3" fmla="*/ 1446283 w 5402610"/>
                  <a:gd name="connsiteY3" fmla="*/ 13998 h 429303"/>
                  <a:gd name="connsiteX4" fmla="*/ 2291465 w 5402610"/>
                  <a:gd name="connsiteY4" fmla="*/ 298155 h 429303"/>
                  <a:gd name="connsiteX5" fmla="*/ 3224080 w 5402610"/>
                  <a:gd name="connsiteY5" fmla="*/ 301798 h 429303"/>
                  <a:gd name="connsiteX6" fmla="*/ 4098407 w 5402610"/>
                  <a:gd name="connsiteY6" fmla="*/ 3069 h 429303"/>
                  <a:gd name="connsiteX7" fmla="*/ 4663076 w 5402610"/>
                  <a:gd name="connsiteY7" fmla="*/ 156075 h 429303"/>
                  <a:gd name="connsiteX8" fmla="*/ 5402610 w 5402610"/>
                  <a:gd name="connsiteY8" fmla="*/ 309084 h 429303"/>
                  <a:gd name="connsiteX0" fmla="*/ 0 w 5402610"/>
                  <a:gd name="connsiteY0" fmla="*/ 429303 h 429303"/>
                  <a:gd name="connsiteX1" fmla="*/ 520953 w 5402610"/>
                  <a:gd name="connsiteY1" fmla="*/ 349157 h 429303"/>
                  <a:gd name="connsiteX2" fmla="*/ 805109 w 5402610"/>
                  <a:gd name="connsiteY2" fmla="*/ 232580 h 429303"/>
                  <a:gd name="connsiteX3" fmla="*/ 1446283 w 5402610"/>
                  <a:gd name="connsiteY3" fmla="*/ 13998 h 429303"/>
                  <a:gd name="connsiteX4" fmla="*/ 2291465 w 5402610"/>
                  <a:gd name="connsiteY4" fmla="*/ 298155 h 429303"/>
                  <a:gd name="connsiteX5" fmla="*/ 3224080 w 5402610"/>
                  <a:gd name="connsiteY5" fmla="*/ 301798 h 429303"/>
                  <a:gd name="connsiteX6" fmla="*/ 4098407 w 5402610"/>
                  <a:gd name="connsiteY6" fmla="*/ 3069 h 429303"/>
                  <a:gd name="connsiteX7" fmla="*/ 4663076 w 5402610"/>
                  <a:gd name="connsiteY7" fmla="*/ 156075 h 429303"/>
                  <a:gd name="connsiteX8" fmla="*/ 5402610 w 5402610"/>
                  <a:gd name="connsiteY8" fmla="*/ 309084 h 429303"/>
                  <a:gd name="connsiteX0" fmla="*/ 0 w 5220459"/>
                  <a:gd name="connsiteY0" fmla="*/ 298154 h 350095"/>
                  <a:gd name="connsiteX1" fmla="*/ 338802 w 5220459"/>
                  <a:gd name="connsiteY1" fmla="*/ 349157 h 350095"/>
                  <a:gd name="connsiteX2" fmla="*/ 622958 w 5220459"/>
                  <a:gd name="connsiteY2" fmla="*/ 232580 h 350095"/>
                  <a:gd name="connsiteX3" fmla="*/ 1264132 w 5220459"/>
                  <a:gd name="connsiteY3" fmla="*/ 13998 h 350095"/>
                  <a:gd name="connsiteX4" fmla="*/ 2109314 w 5220459"/>
                  <a:gd name="connsiteY4" fmla="*/ 298155 h 350095"/>
                  <a:gd name="connsiteX5" fmla="*/ 3041929 w 5220459"/>
                  <a:gd name="connsiteY5" fmla="*/ 301798 h 350095"/>
                  <a:gd name="connsiteX6" fmla="*/ 3916256 w 5220459"/>
                  <a:gd name="connsiteY6" fmla="*/ 3069 h 350095"/>
                  <a:gd name="connsiteX7" fmla="*/ 4480925 w 5220459"/>
                  <a:gd name="connsiteY7" fmla="*/ 156075 h 350095"/>
                  <a:gd name="connsiteX8" fmla="*/ 5220459 w 5220459"/>
                  <a:gd name="connsiteY8" fmla="*/ 309084 h 350095"/>
                  <a:gd name="connsiteX0" fmla="*/ 0 w 5220459"/>
                  <a:gd name="connsiteY0" fmla="*/ 298154 h 350367"/>
                  <a:gd name="connsiteX1" fmla="*/ 338802 w 5220459"/>
                  <a:gd name="connsiteY1" fmla="*/ 349157 h 350367"/>
                  <a:gd name="connsiteX2" fmla="*/ 622958 w 5220459"/>
                  <a:gd name="connsiteY2" fmla="*/ 232580 h 350367"/>
                  <a:gd name="connsiteX3" fmla="*/ 1264132 w 5220459"/>
                  <a:gd name="connsiteY3" fmla="*/ 13998 h 350367"/>
                  <a:gd name="connsiteX4" fmla="*/ 2109314 w 5220459"/>
                  <a:gd name="connsiteY4" fmla="*/ 298155 h 350367"/>
                  <a:gd name="connsiteX5" fmla="*/ 3041929 w 5220459"/>
                  <a:gd name="connsiteY5" fmla="*/ 301798 h 350367"/>
                  <a:gd name="connsiteX6" fmla="*/ 3916256 w 5220459"/>
                  <a:gd name="connsiteY6" fmla="*/ 3069 h 350367"/>
                  <a:gd name="connsiteX7" fmla="*/ 4480925 w 5220459"/>
                  <a:gd name="connsiteY7" fmla="*/ 156075 h 350367"/>
                  <a:gd name="connsiteX8" fmla="*/ 5220459 w 5220459"/>
                  <a:gd name="connsiteY8" fmla="*/ 309084 h 350367"/>
                  <a:gd name="connsiteX0" fmla="*/ 0 w 5220459"/>
                  <a:gd name="connsiteY0" fmla="*/ 298154 h 309084"/>
                  <a:gd name="connsiteX1" fmla="*/ 622958 w 5220459"/>
                  <a:gd name="connsiteY1" fmla="*/ 232580 h 309084"/>
                  <a:gd name="connsiteX2" fmla="*/ 1264132 w 5220459"/>
                  <a:gd name="connsiteY2" fmla="*/ 13998 h 309084"/>
                  <a:gd name="connsiteX3" fmla="*/ 2109314 w 5220459"/>
                  <a:gd name="connsiteY3" fmla="*/ 298155 h 309084"/>
                  <a:gd name="connsiteX4" fmla="*/ 3041929 w 5220459"/>
                  <a:gd name="connsiteY4" fmla="*/ 301798 h 309084"/>
                  <a:gd name="connsiteX5" fmla="*/ 3916256 w 5220459"/>
                  <a:gd name="connsiteY5" fmla="*/ 3069 h 309084"/>
                  <a:gd name="connsiteX6" fmla="*/ 4480925 w 5220459"/>
                  <a:gd name="connsiteY6" fmla="*/ 156075 h 309084"/>
                  <a:gd name="connsiteX7" fmla="*/ 5220459 w 5220459"/>
                  <a:gd name="connsiteY7" fmla="*/ 309084 h 309084"/>
                  <a:gd name="connsiteX0" fmla="*/ 0 w 5220459"/>
                  <a:gd name="connsiteY0" fmla="*/ 298154 h 309084"/>
                  <a:gd name="connsiteX1" fmla="*/ 622958 w 5220459"/>
                  <a:gd name="connsiteY1" fmla="*/ 232580 h 309084"/>
                  <a:gd name="connsiteX2" fmla="*/ 1264132 w 5220459"/>
                  <a:gd name="connsiteY2" fmla="*/ 13998 h 309084"/>
                  <a:gd name="connsiteX3" fmla="*/ 2109314 w 5220459"/>
                  <a:gd name="connsiteY3" fmla="*/ 298155 h 309084"/>
                  <a:gd name="connsiteX4" fmla="*/ 3041929 w 5220459"/>
                  <a:gd name="connsiteY4" fmla="*/ 301798 h 309084"/>
                  <a:gd name="connsiteX5" fmla="*/ 3916256 w 5220459"/>
                  <a:gd name="connsiteY5" fmla="*/ 3069 h 309084"/>
                  <a:gd name="connsiteX6" fmla="*/ 4480925 w 5220459"/>
                  <a:gd name="connsiteY6" fmla="*/ 156075 h 309084"/>
                  <a:gd name="connsiteX7" fmla="*/ 5220459 w 5220459"/>
                  <a:gd name="connsiteY7" fmla="*/ 309084 h 309084"/>
                  <a:gd name="connsiteX0" fmla="*/ 0 w 5220459"/>
                  <a:gd name="connsiteY0" fmla="*/ 298154 h 309084"/>
                  <a:gd name="connsiteX1" fmla="*/ 622958 w 5220459"/>
                  <a:gd name="connsiteY1" fmla="*/ 232580 h 309084"/>
                  <a:gd name="connsiteX2" fmla="*/ 1264132 w 5220459"/>
                  <a:gd name="connsiteY2" fmla="*/ 13998 h 309084"/>
                  <a:gd name="connsiteX3" fmla="*/ 2109314 w 5220459"/>
                  <a:gd name="connsiteY3" fmla="*/ 298155 h 309084"/>
                  <a:gd name="connsiteX4" fmla="*/ 3041929 w 5220459"/>
                  <a:gd name="connsiteY4" fmla="*/ 301798 h 309084"/>
                  <a:gd name="connsiteX5" fmla="*/ 3916256 w 5220459"/>
                  <a:gd name="connsiteY5" fmla="*/ 3069 h 309084"/>
                  <a:gd name="connsiteX6" fmla="*/ 4480925 w 5220459"/>
                  <a:gd name="connsiteY6" fmla="*/ 156075 h 309084"/>
                  <a:gd name="connsiteX7" fmla="*/ 5220459 w 5220459"/>
                  <a:gd name="connsiteY7" fmla="*/ 309084 h 309084"/>
                  <a:gd name="connsiteX0" fmla="*/ 0 w 5220459"/>
                  <a:gd name="connsiteY0" fmla="*/ 298772 h 309702"/>
                  <a:gd name="connsiteX1" fmla="*/ 622958 w 5220459"/>
                  <a:gd name="connsiteY1" fmla="*/ 233198 h 309702"/>
                  <a:gd name="connsiteX2" fmla="*/ 1264132 w 5220459"/>
                  <a:gd name="connsiteY2" fmla="*/ 14616 h 309702"/>
                  <a:gd name="connsiteX3" fmla="*/ 2109314 w 5220459"/>
                  <a:gd name="connsiteY3" fmla="*/ 298773 h 309702"/>
                  <a:gd name="connsiteX4" fmla="*/ 3041929 w 5220459"/>
                  <a:gd name="connsiteY4" fmla="*/ 302416 h 309702"/>
                  <a:gd name="connsiteX5" fmla="*/ 3916256 w 5220459"/>
                  <a:gd name="connsiteY5" fmla="*/ 3687 h 309702"/>
                  <a:gd name="connsiteX6" fmla="*/ 4480925 w 5220459"/>
                  <a:gd name="connsiteY6" fmla="*/ 156693 h 309702"/>
                  <a:gd name="connsiteX7" fmla="*/ 5220459 w 5220459"/>
                  <a:gd name="connsiteY7" fmla="*/ 309702 h 309702"/>
                  <a:gd name="connsiteX0" fmla="*/ 0 w 5224102"/>
                  <a:gd name="connsiteY0" fmla="*/ 298772 h 302424"/>
                  <a:gd name="connsiteX1" fmla="*/ 622958 w 5224102"/>
                  <a:gd name="connsiteY1" fmla="*/ 233198 h 302424"/>
                  <a:gd name="connsiteX2" fmla="*/ 1264132 w 5224102"/>
                  <a:gd name="connsiteY2" fmla="*/ 14616 h 302424"/>
                  <a:gd name="connsiteX3" fmla="*/ 2109314 w 5224102"/>
                  <a:gd name="connsiteY3" fmla="*/ 298773 h 302424"/>
                  <a:gd name="connsiteX4" fmla="*/ 3041929 w 5224102"/>
                  <a:gd name="connsiteY4" fmla="*/ 302416 h 302424"/>
                  <a:gd name="connsiteX5" fmla="*/ 3916256 w 5224102"/>
                  <a:gd name="connsiteY5" fmla="*/ 3687 h 302424"/>
                  <a:gd name="connsiteX6" fmla="*/ 4480925 w 5224102"/>
                  <a:gd name="connsiteY6" fmla="*/ 156693 h 302424"/>
                  <a:gd name="connsiteX7" fmla="*/ 5224102 w 5224102"/>
                  <a:gd name="connsiteY7" fmla="*/ 300456 h 30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102" h="302424">
                    <a:moveTo>
                      <a:pt x="0" y="298772"/>
                    </a:moveTo>
                    <a:cubicBezTo>
                      <a:pt x="250003" y="299683"/>
                      <a:pt x="412269" y="280557"/>
                      <a:pt x="622958" y="233198"/>
                    </a:cubicBezTo>
                    <a:cubicBezTo>
                      <a:pt x="833647" y="185839"/>
                      <a:pt x="1016406" y="3687"/>
                      <a:pt x="1264132" y="14616"/>
                    </a:cubicBezTo>
                    <a:cubicBezTo>
                      <a:pt x="1511858" y="25545"/>
                      <a:pt x="1853088" y="298165"/>
                      <a:pt x="2109314" y="298773"/>
                    </a:cubicBezTo>
                    <a:lnTo>
                      <a:pt x="3041929" y="302416"/>
                    </a:lnTo>
                    <a:cubicBezTo>
                      <a:pt x="3354015" y="304237"/>
                      <a:pt x="3676423" y="27974"/>
                      <a:pt x="3916256" y="3687"/>
                    </a:cubicBezTo>
                    <a:cubicBezTo>
                      <a:pt x="4156089" y="-20600"/>
                      <a:pt x="4252629" y="80190"/>
                      <a:pt x="4480925" y="156693"/>
                    </a:cubicBezTo>
                    <a:cubicBezTo>
                      <a:pt x="4709221" y="233196"/>
                      <a:pt x="4903515" y="294081"/>
                      <a:pt x="5224102" y="300456"/>
                    </a:cubicBezTo>
                  </a:path>
                </a:pathLst>
              </a:cu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a:solidFill>
                    <a:schemeClr val="accent1">
                      <a:lumMod val="75000"/>
                    </a:schemeClr>
                  </a:solidFill>
                </a:endParaRPr>
              </a:p>
            </p:txBody>
          </p:sp>
          <p:grpSp>
            <p:nvGrpSpPr>
              <p:cNvPr id="619" name="Groupe 618">
                <a:extLst>
                  <a:ext uri="{FF2B5EF4-FFF2-40B4-BE49-F238E27FC236}">
                    <a16:creationId xmlns:a16="http://schemas.microsoft.com/office/drawing/2014/main" id="{5D156677-ED01-4508-B0AC-F1722D047D74}"/>
                  </a:ext>
                </a:extLst>
              </p:cNvPr>
              <p:cNvGrpSpPr/>
              <p:nvPr/>
            </p:nvGrpSpPr>
            <p:grpSpPr>
              <a:xfrm>
                <a:off x="2385446" y="1038337"/>
                <a:ext cx="3426370" cy="1237169"/>
                <a:chOff x="6058740" y="2912889"/>
                <a:chExt cx="2393386" cy="1078166"/>
              </a:xfrm>
            </p:grpSpPr>
            <p:sp>
              <p:nvSpPr>
                <p:cNvPr id="622" name="Forme libre 125">
                  <a:extLst>
                    <a:ext uri="{FF2B5EF4-FFF2-40B4-BE49-F238E27FC236}">
                      <a16:creationId xmlns:a16="http://schemas.microsoft.com/office/drawing/2014/main" id="{84D57B44-AC43-4730-A1C0-3DD3DD5D6649}"/>
                    </a:ext>
                  </a:extLst>
                </p:cNvPr>
                <p:cNvSpPr/>
                <p:nvPr/>
              </p:nvSpPr>
              <p:spPr>
                <a:xfrm>
                  <a:off x="6656850" y="3286765"/>
                  <a:ext cx="1795276" cy="299159"/>
                </a:xfrm>
                <a:custGeom>
                  <a:avLst/>
                  <a:gdLst>
                    <a:gd name="connsiteX0" fmla="*/ 252903 w 1558421"/>
                    <a:gd name="connsiteY0" fmla="*/ 228753 h 259690"/>
                    <a:gd name="connsiteX1" fmla="*/ 593042 w 1558421"/>
                    <a:gd name="connsiteY1" fmla="*/ 259675 h 259690"/>
                    <a:gd name="connsiteX2" fmla="*/ 986190 w 1558421"/>
                    <a:gd name="connsiteY2" fmla="*/ 233170 h 259690"/>
                    <a:gd name="connsiteX3" fmla="*/ 1467686 w 1558421"/>
                    <a:gd name="connsiteY3" fmla="*/ 246422 h 259690"/>
                    <a:gd name="connsiteX4" fmla="*/ 1547199 w 1558421"/>
                    <a:gd name="connsiteY4" fmla="*/ 206666 h 259690"/>
                    <a:gd name="connsiteX5" fmla="*/ 1321912 w 1558421"/>
                    <a:gd name="connsiteY5" fmla="*/ 122735 h 259690"/>
                    <a:gd name="connsiteX6" fmla="*/ 1485355 w 1558421"/>
                    <a:gd name="connsiteY6" fmla="*/ 82979 h 259690"/>
                    <a:gd name="connsiteX7" fmla="*/ 1335164 w 1558421"/>
                    <a:gd name="connsiteY7" fmla="*/ 43222 h 259690"/>
                    <a:gd name="connsiteX8" fmla="*/ 1193807 w 1558421"/>
                    <a:gd name="connsiteY8" fmla="*/ 65309 h 259690"/>
                    <a:gd name="connsiteX9" fmla="*/ 858086 w 1558421"/>
                    <a:gd name="connsiteY9" fmla="*/ 3466 h 259690"/>
                    <a:gd name="connsiteX10" fmla="*/ 588625 w 1558421"/>
                    <a:gd name="connsiteY10" fmla="*/ 21135 h 259690"/>
                    <a:gd name="connsiteX11" fmla="*/ 274990 w 1558421"/>
                    <a:gd name="connsiteY11" fmla="*/ 131570 h 259690"/>
                    <a:gd name="connsiteX12" fmla="*/ 23199 w 1558421"/>
                    <a:gd name="connsiteY12" fmla="*/ 140405 h 259690"/>
                    <a:gd name="connsiteX13" fmla="*/ 71790 w 1558421"/>
                    <a:gd name="connsiteY13" fmla="*/ 175744 h 259690"/>
                    <a:gd name="connsiteX14" fmla="*/ 557703 w 1558421"/>
                    <a:gd name="connsiteY14" fmla="*/ 175744 h 259690"/>
                    <a:gd name="connsiteX15" fmla="*/ 619547 w 1558421"/>
                    <a:gd name="connsiteY15" fmla="*/ 206666 h 259690"/>
                    <a:gd name="connsiteX16" fmla="*/ 252903 w 1558421"/>
                    <a:gd name="connsiteY16" fmla="*/ 228753 h 25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8421" h="259690">
                      <a:moveTo>
                        <a:pt x="252903" y="228753"/>
                      </a:moveTo>
                      <a:cubicBezTo>
                        <a:pt x="248485" y="237588"/>
                        <a:pt x="470828" y="258939"/>
                        <a:pt x="593042" y="259675"/>
                      </a:cubicBezTo>
                      <a:cubicBezTo>
                        <a:pt x="715256" y="260411"/>
                        <a:pt x="840416" y="235379"/>
                        <a:pt x="986190" y="233170"/>
                      </a:cubicBezTo>
                      <a:cubicBezTo>
                        <a:pt x="1131964" y="230961"/>
                        <a:pt x="1374185" y="250839"/>
                        <a:pt x="1467686" y="246422"/>
                      </a:cubicBezTo>
                      <a:cubicBezTo>
                        <a:pt x="1561188" y="242005"/>
                        <a:pt x="1571495" y="227280"/>
                        <a:pt x="1547199" y="206666"/>
                      </a:cubicBezTo>
                      <a:cubicBezTo>
                        <a:pt x="1522903" y="186052"/>
                        <a:pt x="1332219" y="143349"/>
                        <a:pt x="1321912" y="122735"/>
                      </a:cubicBezTo>
                      <a:cubicBezTo>
                        <a:pt x="1311605" y="102121"/>
                        <a:pt x="1483146" y="96231"/>
                        <a:pt x="1485355" y="82979"/>
                      </a:cubicBezTo>
                      <a:cubicBezTo>
                        <a:pt x="1487564" y="69727"/>
                        <a:pt x="1383755" y="46167"/>
                        <a:pt x="1335164" y="43222"/>
                      </a:cubicBezTo>
                      <a:cubicBezTo>
                        <a:pt x="1286573" y="40277"/>
                        <a:pt x="1273320" y="71935"/>
                        <a:pt x="1193807" y="65309"/>
                      </a:cubicBezTo>
                      <a:cubicBezTo>
                        <a:pt x="1114294" y="58683"/>
                        <a:pt x="958950" y="10828"/>
                        <a:pt x="858086" y="3466"/>
                      </a:cubicBezTo>
                      <a:cubicBezTo>
                        <a:pt x="757222" y="-3896"/>
                        <a:pt x="685808" y="-216"/>
                        <a:pt x="588625" y="21135"/>
                      </a:cubicBezTo>
                      <a:cubicBezTo>
                        <a:pt x="491442" y="42486"/>
                        <a:pt x="369227" y="111692"/>
                        <a:pt x="274990" y="131570"/>
                      </a:cubicBezTo>
                      <a:cubicBezTo>
                        <a:pt x="180753" y="151448"/>
                        <a:pt x="57066" y="133043"/>
                        <a:pt x="23199" y="140405"/>
                      </a:cubicBezTo>
                      <a:cubicBezTo>
                        <a:pt x="-10668" y="147767"/>
                        <a:pt x="-17294" y="169854"/>
                        <a:pt x="71790" y="175744"/>
                      </a:cubicBezTo>
                      <a:cubicBezTo>
                        <a:pt x="160874" y="181634"/>
                        <a:pt x="466410" y="170590"/>
                        <a:pt x="557703" y="175744"/>
                      </a:cubicBezTo>
                      <a:cubicBezTo>
                        <a:pt x="648996" y="180898"/>
                        <a:pt x="665930" y="200040"/>
                        <a:pt x="619547" y="206666"/>
                      </a:cubicBezTo>
                      <a:cubicBezTo>
                        <a:pt x="573164" y="213292"/>
                        <a:pt x="257321" y="219918"/>
                        <a:pt x="252903" y="228753"/>
                      </a:cubicBezTo>
                      <a:close/>
                    </a:path>
                  </a:pathLst>
                </a:cu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latin typeface="+mj-lt"/>
                  </a:endParaRPr>
                </a:p>
              </p:txBody>
            </p:sp>
            <p:cxnSp>
              <p:nvCxnSpPr>
                <p:cNvPr id="623" name="Connecteur droit 622">
                  <a:extLst>
                    <a:ext uri="{FF2B5EF4-FFF2-40B4-BE49-F238E27FC236}">
                      <a16:creationId xmlns:a16="http://schemas.microsoft.com/office/drawing/2014/main" id="{49FB72BE-BFB7-4323-99E7-7A4CA7C1D206}"/>
                    </a:ext>
                  </a:extLst>
                </p:cNvPr>
                <p:cNvCxnSpPr>
                  <a:cxnSpLocks/>
                </p:cNvCxnSpPr>
                <p:nvPr/>
              </p:nvCxnSpPr>
              <p:spPr>
                <a:xfrm flipV="1">
                  <a:off x="6058740" y="2912889"/>
                  <a:ext cx="0" cy="1078166"/>
                </a:xfrm>
                <a:prstGeom prst="line">
                  <a:avLst/>
                </a:prstGeom>
                <a:ln w="635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24" name="Forme libre 111">
                  <a:extLst>
                    <a:ext uri="{FF2B5EF4-FFF2-40B4-BE49-F238E27FC236}">
                      <a16:creationId xmlns:a16="http://schemas.microsoft.com/office/drawing/2014/main" id="{5E43F22A-8654-4A45-869C-8A84CCA2D13E}"/>
                    </a:ext>
                  </a:extLst>
                </p:cNvPr>
                <p:cNvSpPr/>
                <p:nvPr/>
              </p:nvSpPr>
              <p:spPr>
                <a:xfrm>
                  <a:off x="7479868" y="3034406"/>
                  <a:ext cx="588382" cy="100799"/>
                </a:xfrm>
                <a:custGeom>
                  <a:avLst/>
                  <a:gdLst>
                    <a:gd name="connsiteX0" fmla="*/ 323 w 449150"/>
                    <a:gd name="connsiteY0" fmla="*/ 51367 h 76947"/>
                    <a:gd name="connsiteX1" fmla="*/ 155104 w 449150"/>
                    <a:gd name="connsiteY1" fmla="*/ 75180 h 76947"/>
                    <a:gd name="connsiteX2" fmla="*/ 436092 w 449150"/>
                    <a:gd name="connsiteY2" fmla="*/ 72799 h 76947"/>
                    <a:gd name="connsiteX3" fmla="*/ 390848 w 449150"/>
                    <a:gd name="connsiteY3" fmla="*/ 53749 h 76947"/>
                    <a:gd name="connsiteX4" fmla="*/ 286073 w 449150"/>
                    <a:gd name="connsiteY4" fmla="*/ 39461 h 76947"/>
                    <a:gd name="connsiteX5" fmla="*/ 328936 w 449150"/>
                    <a:gd name="connsiteY5" fmla="*/ 13267 h 76947"/>
                    <a:gd name="connsiteX6" fmla="*/ 295598 w 449150"/>
                    <a:gd name="connsiteY6" fmla="*/ 1361 h 76947"/>
                    <a:gd name="connsiteX7" fmla="*/ 193204 w 449150"/>
                    <a:gd name="connsiteY7" fmla="*/ 44224 h 76947"/>
                    <a:gd name="connsiteX8" fmla="*/ 323 w 449150"/>
                    <a:gd name="connsiteY8" fmla="*/ 51367 h 7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150" h="76947">
                      <a:moveTo>
                        <a:pt x="323" y="51367"/>
                      </a:moveTo>
                      <a:cubicBezTo>
                        <a:pt x="-6027" y="56526"/>
                        <a:pt x="82476" y="71608"/>
                        <a:pt x="155104" y="75180"/>
                      </a:cubicBezTo>
                      <a:cubicBezTo>
                        <a:pt x="227732" y="78752"/>
                        <a:pt x="396801" y="76371"/>
                        <a:pt x="436092" y="72799"/>
                      </a:cubicBezTo>
                      <a:cubicBezTo>
                        <a:pt x="475383" y="69227"/>
                        <a:pt x="415851" y="59305"/>
                        <a:pt x="390848" y="53749"/>
                      </a:cubicBezTo>
                      <a:cubicBezTo>
                        <a:pt x="365845" y="48193"/>
                        <a:pt x="296392" y="46208"/>
                        <a:pt x="286073" y="39461"/>
                      </a:cubicBezTo>
                      <a:cubicBezTo>
                        <a:pt x="275754" y="32714"/>
                        <a:pt x="327349" y="19617"/>
                        <a:pt x="328936" y="13267"/>
                      </a:cubicBezTo>
                      <a:cubicBezTo>
                        <a:pt x="330524" y="6917"/>
                        <a:pt x="318220" y="-3799"/>
                        <a:pt x="295598" y="1361"/>
                      </a:cubicBezTo>
                      <a:cubicBezTo>
                        <a:pt x="272976" y="6520"/>
                        <a:pt x="238845" y="35493"/>
                        <a:pt x="193204" y="44224"/>
                      </a:cubicBezTo>
                      <a:cubicBezTo>
                        <a:pt x="147563" y="52955"/>
                        <a:pt x="6673" y="46208"/>
                        <a:pt x="323" y="51367"/>
                      </a:cubicBezTo>
                      <a:close/>
                    </a:path>
                  </a:pathLst>
                </a:cu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latin typeface="+mj-lt"/>
                  </a:endParaRPr>
                </a:p>
              </p:txBody>
            </p:sp>
            <p:sp>
              <p:nvSpPr>
                <p:cNvPr id="625" name="Forme libre 112">
                  <a:extLst>
                    <a:ext uri="{FF2B5EF4-FFF2-40B4-BE49-F238E27FC236}">
                      <a16:creationId xmlns:a16="http://schemas.microsoft.com/office/drawing/2014/main" id="{6248A486-ABF9-4EED-B37D-77BE74B5A596}"/>
                    </a:ext>
                  </a:extLst>
                </p:cNvPr>
                <p:cNvSpPr/>
                <p:nvPr/>
              </p:nvSpPr>
              <p:spPr>
                <a:xfrm>
                  <a:off x="6232367" y="3134785"/>
                  <a:ext cx="1068657" cy="175198"/>
                </a:xfrm>
                <a:custGeom>
                  <a:avLst/>
                  <a:gdLst>
                    <a:gd name="connsiteX0" fmla="*/ 741 w 758758"/>
                    <a:gd name="connsiteY0" fmla="*/ 90702 h 134018"/>
                    <a:gd name="connsiteX1" fmla="*/ 196004 w 758758"/>
                    <a:gd name="connsiteY1" fmla="*/ 93083 h 134018"/>
                    <a:gd name="connsiteX2" fmla="*/ 205529 w 758758"/>
                    <a:gd name="connsiteY2" fmla="*/ 71652 h 134018"/>
                    <a:gd name="connsiteX3" fmla="*/ 50748 w 758758"/>
                    <a:gd name="connsiteY3" fmla="*/ 43077 h 134018"/>
                    <a:gd name="connsiteX4" fmla="*/ 50748 w 758758"/>
                    <a:gd name="connsiteY4" fmla="*/ 12120 h 134018"/>
                    <a:gd name="connsiteX5" fmla="*/ 286491 w 758758"/>
                    <a:gd name="connsiteY5" fmla="*/ 50220 h 134018"/>
                    <a:gd name="connsiteX6" fmla="*/ 465085 w 758758"/>
                    <a:gd name="connsiteY6" fmla="*/ 47839 h 134018"/>
                    <a:gd name="connsiteX7" fmla="*/ 486516 w 758758"/>
                    <a:gd name="connsiteY7" fmla="*/ 28789 h 134018"/>
                    <a:gd name="connsiteX8" fmla="*/ 317448 w 758758"/>
                    <a:gd name="connsiteY8" fmla="*/ 21645 h 134018"/>
                    <a:gd name="connsiteX9" fmla="*/ 343641 w 758758"/>
                    <a:gd name="connsiteY9" fmla="*/ 214 h 134018"/>
                    <a:gd name="connsiteX10" fmla="*/ 665110 w 758758"/>
                    <a:gd name="connsiteY10" fmla="*/ 12120 h 134018"/>
                    <a:gd name="connsiteX11" fmla="*/ 753216 w 758758"/>
                    <a:gd name="connsiteY11" fmla="*/ 35933 h 134018"/>
                    <a:gd name="connsiteX12" fmla="*/ 538904 w 758758"/>
                    <a:gd name="connsiteY12" fmla="*/ 33552 h 134018"/>
                    <a:gd name="connsiteX13" fmla="*/ 526998 w 758758"/>
                    <a:gd name="connsiteY13" fmla="*/ 57364 h 134018"/>
                    <a:gd name="connsiteX14" fmla="*/ 627010 w 758758"/>
                    <a:gd name="connsiteY14" fmla="*/ 62127 h 134018"/>
                    <a:gd name="connsiteX15" fmla="*/ 607960 w 758758"/>
                    <a:gd name="connsiteY15" fmla="*/ 85939 h 134018"/>
                    <a:gd name="connsiteX16" fmla="*/ 548429 w 758758"/>
                    <a:gd name="connsiteY16" fmla="*/ 93083 h 134018"/>
                    <a:gd name="connsiteX17" fmla="*/ 617485 w 758758"/>
                    <a:gd name="connsiteY17" fmla="*/ 109752 h 134018"/>
                    <a:gd name="connsiteX18" fmla="*/ 567479 w 758758"/>
                    <a:gd name="connsiteY18" fmla="*/ 121658 h 134018"/>
                    <a:gd name="connsiteX19" fmla="*/ 276966 w 758758"/>
                    <a:gd name="connsiteY19" fmla="*/ 133564 h 134018"/>
                    <a:gd name="connsiteX20" fmla="*/ 741 w 758758"/>
                    <a:gd name="connsiteY20" fmla="*/ 90702 h 134018"/>
                    <a:gd name="connsiteX0" fmla="*/ 57757 w 815774"/>
                    <a:gd name="connsiteY0" fmla="*/ 90702 h 133740"/>
                    <a:gd name="connsiteX1" fmla="*/ 253020 w 815774"/>
                    <a:gd name="connsiteY1" fmla="*/ 93083 h 133740"/>
                    <a:gd name="connsiteX2" fmla="*/ 262545 w 815774"/>
                    <a:gd name="connsiteY2" fmla="*/ 71652 h 133740"/>
                    <a:gd name="connsiteX3" fmla="*/ 107764 w 815774"/>
                    <a:gd name="connsiteY3" fmla="*/ 43077 h 133740"/>
                    <a:gd name="connsiteX4" fmla="*/ 107764 w 815774"/>
                    <a:gd name="connsiteY4" fmla="*/ 12120 h 133740"/>
                    <a:gd name="connsiteX5" fmla="*/ 343507 w 815774"/>
                    <a:gd name="connsiteY5" fmla="*/ 50220 h 133740"/>
                    <a:gd name="connsiteX6" fmla="*/ 522101 w 815774"/>
                    <a:gd name="connsiteY6" fmla="*/ 47839 h 133740"/>
                    <a:gd name="connsiteX7" fmla="*/ 543532 w 815774"/>
                    <a:gd name="connsiteY7" fmla="*/ 28789 h 133740"/>
                    <a:gd name="connsiteX8" fmla="*/ 374464 w 815774"/>
                    <a:gd name="connsiteY8" fmla="*/ 21645 h 133740"/>
                    <a:gd name="connsiteX9" fmla="*/ 400657 w 815774"/>
                    <a:gd name="connsiteY9" fmla="*/ 214 h 133740"/>
                    <a:gd name="connsiteX10" fmla="*/ 722126 w 815774"/>
                    <a:gd name="connsiteY10" fmla="*/ 12120 h 133740"/>
                    <a:gd name="connsiteX11" fmla="*/ 810232 w 815774"/>
                    <a:gd name="connsiteY11" fmla="*/ 35933 h 133740"/>
                    <a:gd name="connsiteX12" fmla="*/ 595920 w 815774"/>
                    <a:gd name="connsiteY12" fmla="*/ 33552 h 133740"/>
                    <a:gd name="connsiteX13" fmla="*/ 584014 w 815774"/>
                    <a:gd name="connsiteY13" fmla="*/ 57364 h 133740"/>
                    <a:gd name="connsiteX14" fmla="*/ 684026 w 815774"/>
                    <a:gd name="connsiteY14" fmla="*/ 62127 h 133740"/>
                    <a:gd name="connsiteX15" fmla="*/ 664976 w 815774"/>
                    <a:gd name="connsiteY15" fmla="*/ 85939 h 133740"/>
                    <a:gd name="connsiteX16" fmla="*/ 605445 w 815774"/>
                    <a:gd name="connsiteY16" fmla="*/ 93083 h 133740"/>
                    <a:gd name="connsiteX17" fmla="*/ 674501 w 815774"/>
                    <a:gd name="connsiteY17" fmla="*/ 109752 h 133740"/>
                    <a:gd name="connsiteX18" fmla="*/ 624495 w 815774"/>
                    <a:gd name="connsiteY18" fmla="*/ 121658 h 133740"/>
                    <a:gd name="connsiteX19" fmla="*/ 333982 w 815774"/>
                    <a:gd name="connsiteY19" fmla="*/ 133564 h 133740"/>
                    <a:gd name="connsiteX20" fmla="*/ 19370 w 815774"/>
                    <a:gd name="connsiteY20" fmla="*/ 112133 h 133740"/>
                    <a:gd name="connsiteX21" fmla="*/ 57757 w 815774"/>
                    <a:gd name="connsiteY21" fmla="*/ 90702 h 133740"/>
                    <a:gd name="connsiteX0" fmla="*/ 57757 w 815774"/>
                    <a:gd name="connsiteY0" fmla="*/ 90702 h 133740"/>
                    <a:gd name="connsiteX1" fmla="*/ 253020 w 815774"/>
                    <a:gd name="connsiteY1" fmla="*/ 93083 h 133740"/>
                    <a:gd name="connsiteX2" fmla="*/ 262545 w 815774"/>
                    <a:gd name="connsiteY2" fmla="*/ 71652 h 133740"/>
                    <a:gd name="connsiteX3" fmla="*/ 48233 w 815774"/>
                    <a:gd name="connsiteY3" fmla="*/ 40695 h 133740"/>
                    <a:gd name="connsiteX4" fmla="*/ 107764 w 815774"/>
                    <a:gd name="connsiteY4" fmla="*/ 12120 h 133740"/>
                    <a:gd name="connsiteX5" fmla="*/ 343507 w 815774"/>
                    <a:gd name="connsiteY5" fmla="*/ 50220 h 133740"/>
                    <a:gd name="connsiteX6" fmla="*/ 522101 w 815774"/>
                    <a:gd name="connsiteY6" fmla="*/ 47839 h 133740"/>
                    <a:gd name="connsiteX7" fmla="*/ 543532 w 815774"/>
                    <a:gd name="connsiteY7" fmla="*/ 28789 h 133740"/>
                    <a:gd name="connsiteX8" fmla="*/ 374464 w 815774"/>
                    <a:gd name="connsiteY8" fmla="*/ 21645 h 133740"/>
                    <a:gd name="connsiteX9" fmla="*/ 400657 w 815774"/>
                    <a:gd name="connsiteY9" fmla="*/ 214 h 133740"/>
                    <a:gd name="connsiteX10" fmla="*/ 722126 w 815774"/>
                    <a:gd name="connsiteY10" fmla="*/ 12120 h 133740"/>
                    <a:gd name="connsiteX11" fmla="*/ 810232 w 815774"/>
                    <a:gd name="connsiteY11" fmla="*/ 35933 h 133740"/>
                    <a:gd name="connsiteX12" fmla="*/ 595920 w 815774"/>
                    <a:gd name="connsiteY12" fmla="*/ 33552 h 133740"/>
                    <a:gd name="connsiteX13" fmla="*/ 584014 w 815774"/>
                    <a:gd name="connsiteY13" fmla="*/ 57364 h 133740"/>
                    <a:gd name="connsiteX14" fmla="*/ 684026 w 815774"/>
                    <a:gd name="connsiteY14" fmla="*/ 62127 h 133740"/>
                    <a:gd name="connsiteX15" fmla="*/ 664976 w 815774"/>
                    <a:gd name="connsiteY15" fmla="*/ 85939 h 133740"/>
                    <a:gd name="connsiteX16" fmla="*/ 605445 w 815774"/>
                    <a:gd name="connsiteY16" fmla="*/ 93083 h 133740"/>
                    <a:gd name="connsiteX17" fmla="*/ 674501 w 815774"/>
                    <a:gd name="connsiteY17" fmla="*/ 109752 h 133740"/>
                    <a:gd name="connsiteX18" fmla="*/ 624495 w 815774"/>
                    <a:gd name="connsiteY18" fmla="*/ 121658 h 133740"/>
                    <a:gd name="connsiteX19" fmla="*/ 333982 w 815774"/>
                    <a:gd name="connsiteY19" fmla="*/ 133564 h 133740"/>
                    <a:gd name="connsiteX20" fmla="*/ 19370 w 815774"/>
                    <a:gd name="connsiteY20" fmla="*/ 112133 h 133740"/>
                    <a:gd name="connsiteX21" fmla="*/ 57757 w 815774"/>
                    <a:gd name="connsiteY21" fmla="*/ 90702 h 1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5774" h="133740">
                      <a:moveTo>
                        <a:pt x="57757" y="90702"/>
                      </a:moveTo>
                      <a:cubicBezTo>
                        <a:pt x="96699" y="87527"/>
                        <a:pt x="218889" y="96258"/>
                        <a:pt x="253020" y="93083"/>
                      </a:cubicBezTo>
                      <a:cubicBezTo>
                        <a:pt x="287151" y="89908"/>
                        <a:pt x="296676" y="80383"/>
                        <a:pt x="262545" y="71652"/>
                      </a:cubicBezTo>
                      <a:cubicBezTo>
                        <a:pt x="228414" y="62921"/>
                        <a:pt x="74030" y="50617"/>
                        <a:pt x="48233" y="40695"/>
                      </a:cubicBezTo>
                      <a:cubicBezTo>
                        <a:pt x="22436" y="30773"/>
                        <a:pt x="58552" y="10533"/>
                        <a:pt x="107764" y="12120"/>
                      </a:cubicBezTo>
                      <a:cubicBezTo>
                        <a:pt x="156976" y="13707"/>
                        <a:pt x="274451" y="44267"/>
                        <a:pt x="343507" y="50220"/>
                      </a:cubicBezTo>
                      <a:cubicBezTo>
                        <a:pt x="412563" y="56173"/>
                        <a:pt x="488764" y="51411"/>
                        <a:pt x="522101" y="47839"/>
                      </a:cubicBezTo>
                      <a:cubicBezTo>
                        <a:pt x="555438" y="44267"/>
                        <a:pt x="568138" y="33155"/>
                        <a:pt x="543532" y="28789"/>
                      </a:cubicBezTo>
                      <a:cubicBezTo>
                        <a:pt x="518926" y="24423"/>
                        <a:pt x="398276" y="26407"/>
                        <a:pt x="374464" y="21645"/>
                      </a:cubicBezTo>
                      <a:cubicBezTo>
                        <a:pt x="350652" y="16883"/>
                        <a:pt x="400657" y="214"/>
                        <a:pt x="400657" y="214"/>
                      </a:cubicBezTo>
                      <a:cubicBezTo>
                        <a:pt x="458601" y="-1374"/>
                        <a:pt x="653864" y="6167"/>
                        <a:pt x="722126" y="12120"/>
                      </a:cubicBezTo>
                      <a:cubicBezTo>
                        <a:pt x="790388" y="18073"/>
                        <a:pt x="831266" y="32361"/>
                        <a:pt x="810232" y="35933"/>
                      </a:cubicBezTo>
                      <a:cubicBezTo>
                        <a:pt x="789198" y="39505"/>
                        <a:pt x="633623" y="29980"/>
                        <a:pt x="595920" y="33552"/>
                      </a:cubicBezTo>
                      <a:cubicBezTo>
                        <a:pt x="558217" y="37124"/>
                        <a:pt x="569330" y="52601"/>
                        <a:pt x="584014" y="57364"/>
                      </a:cubicBezTo>
                      <a:cubicBezTo>
                        <a:pt x="598698" y="62127"/>
                        <a:pt x="670532" y="57364"/>
                        <a:pt x="684026" y="62127"/>
                      </a:cubicBezTo>
                      <a:cubicBezTo>
                        <a:pt x="697520" y="66890"/>
                        <a:pt x="678073" y="80780"/>
                        <a:pt x="664976" y="85939"/>
                      </a:cubicBezTo>
                      <a:cubicBezTo>
                        <a:pt x="651879" y="91098"/>
                        <a:pt x="603858" y="89114"/>
                        <a:pt x="605445" y="93083"/>
                      </a:cubicBezTo>
                      <a:cubicBezTo>
                        <a:pt x="607033" y="97052"/>
                        <a:pt x="671326" y="104990"/>
                        <a:pt x="674501" y="109752"/>
                      </a:cubicBezTo>
                      <a:cubicBezTo>
                        <a:pt x="677676" y="114514"/>
                        <a:pt x="681248" y="117689"/>
                        <a:pt x="624495" y="121658"/>
                      </a:cubicBezTo>
                      <a:cubicBezTo>
                        <a:pt x="567742" y="125627"/>
                        <a:pt x="434836" y="135151"/>
                        <a:pt x="333982" y="133564"/>
                      </a:cubicBezTo>
                      <a:cubicBezTo>
                        <a:pt x="233128" y="131977"/>
                        <a:pt x="65407" y="119277"/>
                        <a:pt x="19370" y="112133"/>
                      </a:cubicBezTo>
                      <a:cubicBezTo>
                        <a:pt x="-26667" y="104989"/>
                        <a:pt x="18815" y="93877"/>
                        <a:pt x="57757" y="90702"/>
                      </a:cubicBezTo>
                      <a:close/>
                    </a:path>
                  </a:pathLst>
                </a:cu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latin typeface="+mj-lt"/>
                  </a:endParaRPr>
                </a:p>
              </p:txBody>
            </p:sp>
          </p:grpSp>
          <p:cxnSp>
            <p:nvCxnSpPr>
              <p:cNvPr id="620" name="Connecteur droit 619">
                <a:extLst>
                  <a:ext uri="{FF2B5EF4-FFF2-40B4-BE49-F238E27FC236}">
                    <a16:creationId xmlns:a16="http://schemas.microsoft.com/office/drawing/2014/main" id="{75A8523B-8205-4097-B768-DD1768F4DCF4}"/>
                  </a:ext>
                </a:extLst>
              </p:cNvPr>
              <p:cNvCxnSpPr>
                <a:cxnSpLocks/>
              </p:cNvCxnSpPr>
              <p:nvPr/>
            </p:nvCxnSpPr>
            <p:spPr>
              <a:xfrm>
                <a:off x="2255415" y="1038337"/>
                <a:ext cx="5733932"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1" name="Connecteur droit 620">
                <a:extLst>
                  <a:ext uri="{FF2B5EF4-FFF2-40B4-BE49-F238E27FC236}">
                    <a16:creationId xmlns:a16="http://schemas.microsoft.com/office/drawing/2014/main" id="{02B44B9B-3915-4E0C-9594-8F15A91CA7E8}"/>
                  </a:ext>
                </a:extLst>
              </p:cNvPr>
              <p:cNvCxnSpPr>
                <a:cxnSpLocks/>
              </p:cNvCxnSpPr>
              <p:nvPr/>
            </p:nvCxnSpPr>
            <p:spPr>
              <a:xfrm>
                <a:off x="2255416" y="2275507"/>
                <a:ext cx="573393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53" name="ZoneTexte 652">
                  <a:extLst>
                    <a:ext uri="{FF2B5EF4-FFF2-40B4-BE49-F238E27FC236}">
                      <a16:creationId xmlns:a16="http://schemas.microsoft.com/office/drawing/2014/main" id="{DE284DD5-26A2-4B69-9DA6-61FC6DC5D333}"/>
                    </a:ext>
                  </a:extLst>
                </p:cNvPr>
                <p:cNvSpPr txBox="1"/>
                <p:nvPr/>
              </p:nvSpPr>
              <p:spPr>
                <a:xfrm>
                  <a:off x="2882273" y="4733422"/>
                  <a:ext cx="1542652" cy="1571290"/>
                </a:xfrm>
                <a:prstGeom prst="rect">
                  <a:avLst/>
                </a:prstGeom>
                <a:noFill/>
              </p:spPr>
              <p:txBody>
                <a:bodyPr wrap="square" lIns="0" tIns="0" rIns="0" bIns="0" rtlCol="0">
                  <a:spAutoFit/>
                </a:bodyPr>
                <a:lstStyle/>
                <a:p>
                  <a:pPr algn="ctr"/>
                  <a:r>
                    <a:rPr lang="en-US" sz="2000" dirty="0">
                      <a:cs typeface="Times New Roman" panose="02020603050405020304" pitchFamily="18" charset="0"/>
                    </a:rPr>
                    <a:t>Elevation </a:t>
                  </a:r>
                  <a:r>
                    <a:rPr lang="en-US" dirty="0">
                      <a:cs typeface="Times New Roman" panose="02020603050405020304" pitchFamily="18" charset="0"/>
                    </a:rPr>
                    <a:t>range</a:t>
                  </a:r>
                  <a:endParaRPr lang="en-US" sz="2000" dirty="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d>
                          <m:dPr>
                            <m:begChr m:val="["/>
                            <m:endChr m:val="]"/>
                            <m:ctrlPr>
                              <a:rPr lang="en-US" sz="2000" i="1" smtClean="0">
                                <a:latin typeface="Cambria Math" panose="02040503050406030204" pitchFamily="18" charset="0"/>
                                <a:cs typeface="Times New Roman" panose="02020603050405020304" pitchFamily="18" charset="0"/>
                              </a:rPr>
                            </m:ctrlPr>
                          </m:dPr>
                          <m:e>
                            <m:r>
                              <a:rPr lang="fr-FR" sz="2000" b="0" i="1" smtClean="0">
                                <a:latin typeface="Cambria Math" panose="02040503050406030204" pitchFamily="18" charset="0"/>
                                <a:cs typeface="Times New Roman" panose="02020603050405020304" pitchFamily="18" charset="0"/>
                              </a:rPr>
                              <m:t>𝑎𝑏</m:t>
                            </m:r>
                          </m:e>
                        </m:d>
                      </m:oMath>
                    </m:oMathPara>
                  </a14:m>
                  <a:endParaRPr lang="en-US" sz="2000" dirty="0">
                    <a:cs typeface="Times New Roman" panose="02020603050405020304" pitchFamily="18" charset="0"/>
                  </a:endParaRPr>
                </a:p>
              </p:txBody>
            </p:sp>
          </mc:Choice>
          <mc:Fallback xmlns="">
            <p:sp>
              <p:nvSpPr>
                <p:cNvPr id="653" name="ZoneTexte 652">
                  <a:extLst>
                    <a:ext uri="{FF2B5EF4-FFF2-40B4-BE49-F238E27FC236}">
                      <a16:creationId xmlns:a16="http://schemas.microsoft.com/office/drawing/2014/main" id="{DE284DD5-26A2-4B69-9DA6-61FC6DC5D333}"/>
                    </a:ext>
                  </a:extLst>
                </p:cNvPr>
                <p:cNvSpPr txBox="1">
                  <a:spLocks noRot="1" noChangeAspect="1" noMove="1" noResize="1" noEditPoints="1" noAdjustHandles="1" noChangeArrowheads="1" noChangeShapeType="1" noTextEdit="1"/>
                </p:cNvSpPr>
                <p:nvPr/>
              </p:nvSpPr>
              <p:spPr>
                <a:xfrm>
                  <a:off x="2882273" y="4733422"/>
                  <a:ext cx="1542652" cy="1571290"/>
                </a:xfrm>
                <a:prstGeom prst="rect">
                  <a:avLst/>
                </a:prstGeom>
                <a:blipFill>
                  <a:blip r:embed="rId19"/>
                  <a:stretch>
                    <a:fillRect l="-11732" t="-8844" r="-16760" b="-272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54" name="ZoneTexte 653">
                  <a:extLst>
                    <a:ext uri="{FF2B5EF4-FFF2-40B4-BE49-F238E27FC236}">
                      <a16:creationId xmlns:a16="http://schemas.microsoft.com/office/drawing/2014/main" id="{776439FF-BE28-4586-B034-71F1753FB340}"/>
                    </a:ext>
                  </a:extLst>
                </p:cNvPr>
                <p:cNvSpPr txBox="1"/>
                <p:nvPr/>
              </p:nvSpPr>
              <p:spPr>
                <a:xfrm>
                  <a:off x="9170612" y="5047866"/>
                  <a:ext cx="2710765" cy="1083648"/>
                </a:xfrm>
                <a:prstGeom prst="rect">
                  <a:avLst/>
                </a:prstGeom>
                <a:noFill/>
              </p:spPr>
              <p:txBody>
                <a:bodyPr wrap="none" lIns="0" tIns="0" rIns="0" bIns="0" rtlCol="0">
                  <a:spAutoFit/>
                </a:bodyPr>
                <a:lstStyle/>
                <a:p>
                  <a:pPr algn="ctr"/>
                  <a:r>
                    <a:rPr lang="en-US" sz="2000" dirty="0">
                      <a:cs typeface="Times New Roman" panose="02020603050405020304" pitchFamily="18" charset="0"/>
                    </a:rPr>
                    <a:t>Simplified</a:t>
                  </a:r>
                  <a:r>
                    <a:rPr lang="fr-FR" sz="2000" dirty="0">
                      <a:cs typeface="Times New Roman" panose="02020603050405020304" pitchFamily="18" charset="0"/>
                    </a:rPr>
                    <a:t> terrain</a:t>
                  </a:r>
                </a:p>
                <a:p>
                  <a:pPr algn="ctr"/>
                  <a:r>
                    <a:rPr lang="fr-FR" sz="2000" b="0" dirty="0">
                      <a:cs typeface="Times New Roman" panose="02020603050405020304" pitchFamily="18" charset="0"/>
                    </a:rPr>
                    <a:t>               </a:t>
                  </a:r>
                  <a14:m>
                    <m:oMath xmlns:m="http://schemas.openxmlformats.org/officeDocument/2006/math">
                      <m:acc>
                        <m:accPr>
                          <m:chr m:val="̃"/>
                          <m:ctrlPr>
                            <a:rPr lang="en-US" sz="2000" b="1" i="1" smtClean="0">
                              <a:latin typeface="Cambria Math" panose="02040503050406030204" pitchFamily="18" charset="0"/>
                              <a:cs typeface="Times New Roman" panose="02020603050405020304" pitchFamily="18" charset="0"/>
                            </a:rPr>
                          </m:ctrlPr>
                        </m:accPr>
                        <m:e>
                          <m:r>
                            <a:rPr lang="fr-FR" sz="2000" b="1" i="0" smtClean="0">
                              <a:latin typeface="Cambria Math" panose="02040503050406030204" pitchFamily="18" charset="0"/>
                              <a:cs typeface="Times New Roman" panose="02020603050405020304" pitchFamily="18" charset="0"/>
                            </a:rPr>
                            <m:t>𝐳</m:t>
                          </m:r>
                        </m:e>
                      </m:acc>
                      <m:d>
                        <m:dPr>
                          <m:ctrlPr>
                            <a:rPr lang="fr-FR" sz="2000" b="1" i="1" smtClean="0">
                              <a:latin typeface="Cambria Math" panose="02040503050406030204" pitchFamily="18" charset="0"/>
                              <a:cs typeface="Times New Roman" panose="02020603050405020304" pitchFamily="18" charset="0"/>
                            </a:rPr>
                          </m:ctrlPr>
                        </m:dPr>
                        <m:e>
                          <m:r>
                            <a:rPr lang="fr-FR" sz="2000" b="1" i="0" smtClean="0">
                              <a:latin typeface="Cambria Math" panose="02040503050406030204" pitchFamily="18" charset="0"/>
                              <a:cs typeface="Times New Roman" panose="02020603050405020304" pitchFamily="18" charset="0"/>
                            </a:rPr>
                            <m:t>𝐩</m:t>
                          </m:r>
                        </m:e>
                      </m:d>
                    </m:oMath>
                  </a14:m>
                  <a:endParaRPr lang="en-US" sz="2000" b="1" dirty="0">
                    <a:cs typeface="Times New Roman" panose="02020603050405020304" pitchFamily="18" charset="0"/>
                  </a:endParaRPr>
                </a:p>
              </p:txBody>
            </p:sp>
          </mc:Choice>
          <mc:Fallback xmlns="">
            <p:sp>
              <p:nvSpPr>
                <p:cNvPr id="654" name="ZoneTexte 653">
                  <a:extLst>
                    <a:ext uri="{FF2B5EF4-FFF2-40B4-BE49-F238E27FC236}">
                      <a16:creationId xmlns:a16="http://schemas.microsoft.com/office/drawing/2014/main" id="{776439FF-BE28-4586-B034-71F1753FB340}"/>
                    </a:ext>
                  </a:extLst>
                </p:cNvPr>
                <p:cNvSpPr txBox="1">
                  <a:spLocks noRot="1" noChangeAspect="1" noMove="1" noResize="1" noEditPoints="1" noAdjustHandles="1" noChangeArrowheads="1" noChangeShapeType="1" noTextEdit="1"/>
                </p:cNvSpPr>
                <p:nvPr/>
              </p:nvSpPr>
              <p:spPr>
                <a:xfrm>
                  <a:off x="9170612" y="5047866"/>
                  <a:ext cx="2710765" cy="1083648"/>
                </a:xfrm>
                <a:prstGeom prst="rect">
                  <a:avLst/>
                </a:prstGeom>
                <a:blipFill>
                  <a:blip r:embed="rId20"/>
                  <a:stretch>
                    <a:fillRect l="-7643" t="-12871" r="-7643" b="-14851"/>
                  </a:stretch>
                </a:blipFill>
              </p:spPr>
              <p:txBody>
                <a:bodyPr/>
                <a:lstStyle/>
                <a:p>
                  <a:r>
                    <a:rPr lang="fr-FR">
                      <a:noFill/>
                    </a:rPr>
                    <a:t> </a:t>
                  </a:r>
                </a:p>
              </p:txBody>
            </p:sp>
          </mc:Fallback>
        </mc:AlternateContent>
      </p:grpSp>
      <p:grpSp>
        <p:nvGrpSpPr>
          <p:cNvPr id="12" name="Groupe 11">
            <a:extLst>
              <a:ext uri="{FF2B5EF4-FFF2-40B4-BE49-F238E27FC236}">
                <a16:creationId xmlns:a16="http://schemas.microsoft.com/office/drawing/2014/main" id="{C64B9CB6-9F61-4063-827A-1BC711A78B33}"/>
              </a:ext>
            </a:extLst>
          </p:cNvPr>
          <p:cNvGrpSpPr/>
          <p:nvPr/>
        </p:nvGrpSpPr>
        <p:grpSpPr>
          <a:xfrm>
            <a:off x="7719062" y="1593843"/>
            <a:ext cx="3568204" cy="1762640"/>
            <a:chOff x="7719062" y="1593843"/>
            <a:chExt cx="3568204" cy="1762640"/>
          </a:xfrm>
        </p:grpSpPr>
        <p:grpSp>
          <p:nvGrpSpPr>
            <p:cNvPr id="7" name="Groupe 6">
              <a:extLst>
                <a:ext uri="{FF2B5EF4-FFF2-40B4-BE49-F238E27FC236}">
                  <a16:creationId xmlns:a16="http://schemas.microsoft.com/office/drawing/2014/main" id="{B61EA758-5748-446F-98C9-4E2C41F25084}"/>
                </a:ext>
              </a:extLst>
            </p:cNvPr>
            <p:cNvGrpSpPr/>
            <p:nvPr/>
          </p:nvGrpSpPr>
          <p:grpSpPr>
            <a:xfrm>
              <a:off x="7719062" y="1593843"/>
              <a:ext cx="3568204" cy="1762640"/>
              <a:chOff x="-2083231" y="-5357962"/>
              <a:chExt cx="7287670" cy="3600000"/>
            </a:xfrm>
          </p:grpSpPr>
          <p:sp>
            <p:nvSpPr>
              <p:cNvPr id="424" name="ZoneTexte 423">
                <a:extLst>
                  <a:ext uri="{FF2B5EF4-FFF2-40B4-BE49-F238E27FC236}">
                    <a16:creationId xmlns:a16="http://schemas.microsoft.com/office/drawing/2014/main" id="{4B65C6DB-70A2-4F85-8B7E-D81C5A32CB2C}"/>
                  </a:ext>
                </a:extLst>
              </p:cNvPr>
              <p:cNvSpPr txBox="1"/>
              <p:nvPr/>
            </p:nvSpPr>
            <p:spPr>
              <a:xfrm>
                <a:off x="1889624" y="-3987781"/>
                <a:ext cx="133" cy="314299"/>
              </a:xfrm>
              <a:prstGeom prst="rect">
                <a:avLst/>
              </a:prstGeom>
              <a:noFill/>
            </p:spPr>
            <p:txBody>
              <a:bodyPr wrap="none" lIns="0" tIns="0" rIns="0" bIns="0" rtlCol="0">
                <a:spAutoFit/>
              </a:bodyPr>
              <a:lstStyle/>
              <a:p>
                <a:endParaRPr lang="fr-FR" sz="1000" dirty="0"/>
              </a:p>
            </p:txBody>
          </p:sp>
          <p:grpSp>
            <p:nvGrpSpPr>
              <p:cNvPr id="425" name="Groupe 424">
                <a:extLst>
                  <a:ext uri="{FF2B5EF4-FFF2-40B4-BE49-F238E27FC236}">
                    <a16:creationId xmlns:a16="http://schemas.microsoft.com/office/drawing/2014/main" id="{0BB2F6A4-4667-4EEF-BB88-71B70C090169}"/>
                  </a:ext>
                </a:extLst>
              </p:cNvPr>
              <p:cNvGrpSpPr/>
              <p:nvPr/>
            </p:nvGrpSpPr>
            <p:grpSpPr>
              <a:xfrm>
                <a:off x="-899297" y="-4161782"/>
                <a:ext cx="1903200" cy="1266212"/>
                <a:chOff x="859838" y="359753"/>
                <a:chExt cx="791787" cy="526782"/>
              </a:xfrm>
            </p:grpSpPr>
            <p:sp>
              <p:nvSpPr>
                <p:cNvPr id="506" name="Forme libre : forme 505">
                  <a:extLst>
                    <a:ext uri="{FF2B5EF4-FFF2-40B4-BE49-F238E27FC236}">
                      <a16:creationId xmlns:a16="http://schemas.microsoft.com/office/drawing/2014/main" id="{53AE1AAD-5AEA-41E6-8D13-B08BE20A36DA}"/>
                    </a:ext>
                  </a:extLst>
                </p:cNvPr>
                <p:cNvSpPr/>
                <p:nvPr/>
              </p:nvSpPr>
              <p:spPr>
                <a:xfrm>
                  <a:off x="959882" y="718786"/>
                  <a:ext cx="383316" cy="93395"/>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10112"/>
                    <a:gd name="connsiteY0" fmla="*/ 1456 h 13009"/>
                    <a:gd name="connsiteX1" fmla="*/ 9151 w 10112"/>
                    <a:gd name="connsiteY1" fmla="*/ 1689 h 13009"/>
                    <a:gd name="connsiteX2" fmla="*/ 9178 w 10112"/>
                    <a:gd name="connsiteY2" fmla="*/ 12408 h 13009"/>
                    <a:gd name="connsiteX3" fmla="*/ 7246 w 10112"/>
                    <a:gd name="connsiteY3" fmla="*/ 6118 h 13009"/>
                    <a:gd name="connsiteX0" fmla="*/ 0 w 10112"/>
                    <a:gd name="connsiteY0" fmla="*/ 2205 h 12199"/>
                    <a:gd name="connsiteX1" fmla="*/ 9151 w 10112"/>
                    <a:gd name="connsiteY1" fmla="*/ 879 h 12199"/>
                    <a:gd name="connsiteX2" fmla="*/ 9178 w 10112"/>
                    <a:gd name="connsiteY2" fmla="*/ 11598 h 12199"/>
                    <a:gd name="connsiteX3" fmla="*/ 7246 w 10112"/>
                    <a:gd name="connsiteY3" fmla="*/ 5308 h 12199"/>
                    <a:gd name="connsiteX0" fmla="*/ 0 w 9915"/>
                    <a:gd name="connsiteY0" fmla="*/ 2867 h 12578"/>
                    <a:gd name="connsiteX1" fmla="*/ 9151 w 9915"/>
                    <a:gd name="connsiteY1" fmla="*/ 650 h 12578"/>
                    <a:gd name="connsiteX2" fmla="*/ 9178 w 9915"/>
                    <a:gd name="connsiteY2" fmla="*/ 12260 h 12578"/>
                    <a:gd name="connsiteX3" fmla="*/ 7246 w 9915"/>
                    <a:gd name="connsiteY3" fmla="*/ 5970 h 12578"/>
                    <a:gd name="connsiteX0" fmla="*/ 0 w 9964"/>
                    <a:gd name="connsiteY0" fmla="*/ 2590 h 10311"/>
                    <a:gd name="connsiteX1" fmla="*/ 9229 w 9964"/>
                    <a:gd name="connsiteY1" fmla="*/ 828 h 10311"/>
                    <a:gd name="connsiteX2" fmla="*/ 9257 w 9964"/>
                    <a:gd name="connsiteY2" fmla="*/ 10058 h 10311"/>
                    <a:gd name="connsiteX3" fmla="*/ 7308 w 9964"/>
                    <a:gd name="connsiteY3" fmla="*/ 5057 h 10311"/>
                    <a:gd name="connsiteX0" fmla="*/ 0 w 10120"/>
                    <a:gd name="connsiteY0" fmla="*/ 2512 h 10141"/>
                    <a:gd name="connsiteX1" fmla="*/ 9262 w 10120"/>
                    <a:gd name="connsiteY1" fmla="*/ 803 h 10141"/>
                    <a:gd name="connsiteX2" fmla="*/ 9290 w 10120"/>
                    <a:gd name="connsiteY2" fmla="*/ 9755 h 10141"/>
                    <a:gd name="connsiteX3" fmla="*/ 7334 w 10120"/>
                    <a:gd name="connsiteY3" fmla="*/ 4904 h 10141"/>
                    <a:gd name="connsiteX0" fmla="*/ 0 w 10120"/>
                    <a:gd name="connsiteY0" fmla="*/ 2512 h 10344"/>
                    <a:gd name="connsiteX1" fmla="*/ 9262 w 10120"/>
                    <a:gd name="connsiteY1" fmla="*/ 803 h 10344"/>
                    <a:gd name="connsiteX2" fmla="*/ 9290 w 10120"/>
                    <a:gd name="connsiteY2" fmla="*/ 9755 h 10344"/>
                    <a:gd name="connsiteX3" fmla="*/ 7334 w 10120"/>
                    <a:gd name="connsiteY3" fmla="*/ 4904 h 10344"/>
                    <a:gd name="connsiteX0" fmla="*/ 0 w 10120"/>
                    <a:gd name="connsiteY0" fmla="*/ 2512 h 10460"/>
                    <a:gd name="connsiteX1" fmla="*/ 9262 w 10120"/>
                    <a:gd name="connsiteY1" fmla="*/ 803 h 10460"/>
                    <a:gd name="connsiteX2" fmla="*/ 9290 w 10120"/>
                    <a:gd name="connsiteY2" fmla="*/ 9755 h 10460"/>
                    <a:gd name="connsiteX3" fmla="*/ 7334 w 10120"/>
                    <a:gd name="connsiteY3" fmla="*/ 4904 h 10460"/>
                    <a:gd name="connsiteX0" fmla="*/ 0 w 10120"/>
                    <a:gd name="connsiteY0" fmla="*/ 2512 h 10460"/>
                    <a:gd name="connsiteX1" fmla="*/ 9262 w 10120"/>
                    <a:gd name="connsiteY1" fmla="*/ 803 h 10460"/>
                    <a:gd name="connsiteX2" fmla="*/ 9290 w 10120"/>
                    <a:gd name="connsiteY2" fmla="*/ 9755 h 10460"/>
                    <a:gd name="connsiteX3" fmla="*/ 7334 w 10120"/>
                    <a:gd name="connsiteY3" fmla="*/ 4904 h 10460"/>
                    <a:gd name="connsiteX4" fmla="*/ 7316 w 10120"/>
                    <a:gd name="connsiteY4" fmla="*/ 5401 h 10460"/>
                    <a:gd name="connsiteX0" fmla="*/ 0 w 10120"/>
                    <a:gd name="connsiteY0" fmla="*/ 2512 h 9894"/>
                    <a:gd name="connsiteX1" fmla="*/ 9262 w 10120"/>
                    <a:gd name="connsiteY1" fmla="*/ 803 h 9894"/>
                    <a:gd name="connsiteX2" fmla="*/ 9290 w 10120"/>
                    <a:gd name="connsiteY2" fmla="*/ 9755 h 9894"/>
                    <a:gd name="connsiteX3" fmla="*/ 7334 w 10120"/>
                    <a:gd name="connsiteY3" fmla="*/ 4904 h 9894"/>
                    <a:gd name="connsiteX4" fmla="*/ 8120 w 10120"/>
                    <a:gd name="connsiteY4" fmla="*/ 4242 h 9894"/>
                    <a:gd name="connsiteX0" fmla="*/ 0 w 10000"/>
                    <a:gd name="connsiteY0" fmla="*/ 2539 h 10111"/>
                    <a:gd name="connsiteX1" fmla="*/ 9152 w 10000"/>
                    <a:gd name="connsiteY1" fmla="*/ 812 h 10111"/>
                    <a:gd name="connsiteX2" fmla="*/ 9180 w 10000"/>
                    <a:gd name="connsiteY2" fmla="*/ 9860 h 10111"/>
                    <a:gd name="connsiteX3" fmla="*/ 7247 w 10000"/>
                    <a:gd name="connsiteY3" fmla="*/ 4957 h 10111"/>
                    <a:gd name="connsiteX4" fmla="*/ 8024 w 10000"/>
                    <a:gd name="connsiteY4" fmla="*/ 4287 h 10111"/>
                    <a:gd name="connsiteX0" fmla="*/ 0 w 10000"/>
                    <a:gd name="connsiteY0" fmla="*/ 2539 h 9996"/>
                    <a:gd name="connsiteX1" fmla="*/ 9152 w 10000"/>
                    <a:gd name="connsiteY1" fmla="*/ 812 h 9996"/>
                    <a:gd name="connsiteX2" fmla="*/ 9180 w 10000"/>
                    <a:gd name="connsiteY2" fmla="*/ 9860 h 9996"/>
                    <a:gd name="connsiteX3" fmla="*/ 7247 w 10000"/>
                    <a:gd name="connsiteY3" fmla="*/ 4957 h 9996"/>
                    <a:gd name="connsiteX4" fmla="*/ 8574 w 10000"/>
                    <a:gd name="connsiteY4" fmla="*/ 5328 h 9996"/>
                    <a:gd name="connsiteX0" fmla="*/ 0 w 10000"/>
                    <a:gd name="connsiteY0" fmla="*/ 2540 h 10041"/>
                    <a:gd name="connsiteX1" fmla="*/ 9152 w 10000"/>
                    <a:gd name="connsiteY1" fmla="*/ 812 h 10041"/>
                    <a:gd name="connsiteX2" fmla="*/ 9180 w 10000"/>
                    <a:gd name="connsiteY2" fmla="*/ 9864 h 10041"/>
                    <a:gd name="connsiteX3" fmla="*/ 7247 w 10000"/>
                    <a:gd name="connsiteY3" fmla="*/ 4959 h 10041"/>
                    <a:gd name="connsiteX4" fmla="*/ 8574 w 10000"/>
                    <a:gd name="connsiteY4" fmla="*/ 5330 h 10041"/>
                    <a:gd name="connsiteX0" fmla="*/ 0 w 9874"/>
                    <a:gd name="connsiteY0" fmla="*/ 2540 h 10157"/>
                    <a:gd name="connsiteX1" fmla="*/ 9152 w 9874"/>
                    <a:gd name="connsiteY1" fmla="*/ 812 h 10157"/>
                    <a:gd name="connsiteX2" fmla="*/ 9180 w 9874"/>
                    <a:gd name="connsiteY2" fmla="*/ 9864 h 10157"/>
                    <a:gd name="connsiteX3" fmla="*/ 7430 w 9874"/>
                    <a:gd name="connsiteY3" fmla="*/ 6912 h 10157"/>
                    <a:gd name="connsiteX4" fmla="*/ 8574 w 9874"/>
                    <a:gd name="connsiteY4" fmla="*/ 5330 h 10157"/>
                    <a:gd name="connsiteX0" fmla="*/ 0 w 10000"/>
                    <a:gd name="connsiteY0" fmla="*/ 2501 h 9905"/>
                    <a:gd name="connsiteX1" fmla="*/ 9269 w 10000"/>
                    <a:gd name="connsiteY1" fmla="*/ 799 h 9905"/>
                    <a:gd name="connsiteX2" fmla="*/ 9297 w 10000"/>
                    <a:gd name="connsiteY2" fmla="*/ 9712 h 9905"/>
                    <a:gd name="connsiteX3" fmla="*/ 7525 w 10000"/>
                    <a:gd name="connsiteY3" fmla="*/ 6805 h 9905"/>
                    <a:gd name="connsiteX4" fmla="*/ 8683 w 10000"/>
                    <a:gd name="connsiteY4" fmla="*/ 5248 h 9905"/>
                    <a:gd name="connsiteX0" fmla="*/ 0 w 10000"/>
                    <a:gd name="connsiteY0" fmla="*/ 2525 h 10019"/>
                    <a:gd name="connsiteX1" fmla="*/ 9269 w 10000"/>
                    <a:gd name="connsiteY1" fmla="*/ 807 h 10019"/>
                    <a:gd name="connsiteX2" fmla="*/ 9297 w 10000"/>
                    <a:gd name="connsiteY2" fmla="*/ 9805 h 10019"/>
                    <a:gd name="connsiteX3" fmla="*/ 7525 w 10000"/>
                    <a:gd name="connsiteY3" fmla="*/ 6870 h 10019"/>
                    <a:gd name="connsiteX4" fmla="*/ 8590 w 10000"/>
                    <a:gd name="connsiteY4" fmla="*/ 3098 h 10019"/>
                    <a:gd name="connsiteX0" fmla="*/ 0 w 10000"/>
                    <a:gd name="connsiteY0" fmla="*/ 2525 h 10318"/>
                    <a:gd name="connsiteX1" fmla="*/ 9269 w 10000"/>
                    <a:gd name="connsiteY1" fmla="*/ 807 h 10318"/>
                    <a:gd name="connsiteX2" fmla="*/ 9297 w 10000"/>
                    <a:gd name="connsiteY2" fmla="*/ 9805 h 10318"/>
                    <a:gd name="connsiteX3" fmla="*/ 7525 w 10000"/>
                    <a:gd name="connsiteY3" fmla="*/ 6870 h 10318"/>
                    <a:gd name="connsiteX4" fmla="*/ 8590 w 10000"/>
                    <a:gd name="connsiteY4" fmla="*/ 3098 h 10318"/>
                    <a:gd name="connsiteX0" fmla="*/ 0 w 10000"/>
                    <a:gd name="connsiteY0" fmla="*/ 2525 h 10012"/>
                    <a:gd name="connsiteX1" fmla="*/ 9269 w 10000"/>
                    <a:gd name="connsiteY1" fmla="*/ 807 h 10012"/>
                    <a:gd name="connsiteX2" fmla="*/ 9297 w 10000"/>
                    <a:gd name="connsiteY2" fmla="*/ 9805 h 10012"/>
                    <a:gd name="connsiteX3" fmla="*/ 7525 w 10000"/>
                    <a:gd name="connsiteY3" fmla="*/ 6870 h 10012"/>
                    <a:gd name="connsiteX4" fmla="*/ 8683 w 10000"/>
                    <a:gd name="connsiteY4" fmla="*/ 3874 h 10012"/>
                    <a:gd name="connsiteX0" fmla="*/ 0 w 10000"/>
                    <a:gd name="connsiteY0" fmla="*/ 2525 h 10012"/>
                    <a:gd name="connsiteX1" fmla="*/ 9269 w 10000"/>
                    <a:gd name="connsiteY1" fmla="*/ 807 h 10012"/>
                    <a:gd name="connsiteX2" fmla="*/ 9297 w 10000"/>
                    <a:gd name="connsiteY2" fmla="*/ 9805 h 10012"/>
                    <a:gd name="connsiteX3" fmla="*/ 7525 w 10000"/>
                    <a:gd name="connsiteY3" fmla="*/ 6870 h 10012"/>
                    <a:gd name="connsiteX4" fmla="*/ 8683 w 10000"/>
                    <a:gd name="connsiteY4" fmla="*/ 3874 h 10012"/>
                    <a:gd name="connsiteX0" fmla="*/ 0 w 10000"/>
                    <a:gd name="connsiteY0" fmla="*/ 2525 h 10012"/>
                    <a:gd name="connsiteX1" fmla="*/ 9269 w 10000"/>
                    <a:gd name="connsiteY1" fmla="*/ 807 h 10012"/>
                    <a:gd name="connsiteX2" fmla="*/ 9297 w 10000"/>
                    <a:gd name="connsiteY2" fmla="*/ 9805 h 10012"/>
                    <a:gd name="connsiteX3" fmla="*/ 7525 w 10000"/>
                    <a:gd name="connsiteY3" fmla="*/ 6870 h 10012"/>
                    <a:gd name="connsiteX4" fmla="*/ 8683 w 10000"/>
                    <a:gd name="connsiteY4" fmla="*/ 3874 h 10012"/>
                    <a:gd name="connsiteX0" fmla="*/ 0 w 10000"/>
                    <a:gd name="connsiteY0" fmla="*/ 2525 h 10013"/>
                    <a:gd name="connsiteX1" fmla="*/ 9269 w 10000"/>
                    <a:gd name="connsiteY1" fmla="*/ 807 h 10013"/>
                    <a:gd name="connsiteX2" fmla="*/ 9297 w 10000"/>
                    <a:gd name="connsiteY2" fmla="*/ 9805 h 10013"/>
                    <a:gd name="connsiteX3" fmla="*/ 7525 w 10000"/>
                    <a:gd name="connsiteY3" fmla="*/ 6870 h 10013"/>
                    <a:gd name="connsiteX4" fmla="*/ 8281 w 10000"/>
                    <a:gd name="connsiteY4" fmla="*/ 3745 h 10013"/>
                    <a:gd name="connsiteX0" fmla="*/ 0 w 10000"/>
                    <a:gd name="connsiteY0" fmla="*/ 2525 h 10137"/>
                    <a:gd name="connsiteX1" fmla="*/ 9269 w 10000"/>
                    <a:gd name="connsiteY1" fmla="*/ 807 h 10137"/>
                    <a:gd name="connsiteX2" fmla="*/ 9297 w 10000"/>
                    <a:gd name="connsiteY2" fmla="*/ 9805 h 10137"/>
                    <a:gd name="connsiteX3" fmla="*/ 7525 w 10000"/>
                    <a:gd name="connsiteY3" fmla="*/ 6870 h 10137"/>
                    <a:gd name="connsiteX4" fmla="*/ 8281 w 10000"/>
                    <a:gd name="connsiteY4" fmla="*/ 3745 h 10137"/>
                    <a:gd name="connsiteX0" fmla="*/ 0 w 10000"/>
                    <a:gd name="connsiteY0" fmla="*/ 2525 h 10187"/>
                    <a:gd name="connsiteX1" fmla="*/ 9269 w 10000"/>
                    <a:gd name="connsiteY1" fmla="*/ 807 h 10187"/>
                    <a:gd name="connsiteX2" fmla="*/ 9297 w 10000"/>
                    <a:gd name="connsiteY2" fmla="*/ 9805 h 10187"/>
                    <a:gd name="connsiteX3" fmla="*/ 7525 w 10000"/>
                    <a:gd name="connsiteY3" fmla="*/ 6870 h 10187"/>
                    <a:gd name="connsiteX4" fmla="*/ 8281 w 10000"/>
                    <a:gd name="connsiteY4" fmla="*/ 3745 h 10187"/>
                    <a:gd name="connsiteX0" fmla="*/ 0 w 10086"/>
                    <a:gd name="connsiteY0" fmla="*/ 2525 h 10242"/>
                    <a:gd name="connsiteX1" fmla="*/ 9269 w 10086"/>
                    <a:gd name="connsiteY1" fmla="*/ 807 h 10242"/>
                    <a:gd name="connsiteX2" fmla="*/ 9297 w 10086"/>
                    <a:gd name="connsiteY2" fmla="*/ 9805 h 10242"/>
                    <a:gd name="connsiteX3" fmla="*/ 7525 w 10086"/>
                    <a:gd name="connsiteY3" fmla="*/ 6870 h 10242"/>
                    <a:gd name="connsiteX4" fmla="*/ 8281 w 10086"/>
                    <a:gd name="connsiteY4" fmla="*/ 3745 h 10242"/>
                    <a:gd name="connsiteX0" fmla="*/ 0 w 10086"/>
                    <a:gd name="connsiteY0" fmla="*/ 2525 h 10050"/>
                    <a:gd name="connsiteX1" fmla="*/ 9269 w 10086"/>
                    <a:gd name="connsiteY1" fmla="*/ 807 h 10050"/>
                    <a:gd name="connsiteX2" fmla="*/ 9297 w 10086"/>
                    <a:gd name="connsiteY2" fmla="*/ 9805 h 10050"/>
                    <a:gd name="connsiteX3" fmla="*/ 7525 w 10086"/>
                    <a:gd name="connsiteY3" fmla="*/ 6870 h 10050"/>
                    <a:gd name="connsiteX4" fmla="*/ 8714 w 10086"/>
                    <a:gd name="connsiteY4" fmla="*/ 4263 h 10050"/>
                    <a:gd name="connsiteX0" fmla="*/ 0 w 10086"/>
                    <a:gd name="connsiteY0" fmla="*/ 2525 h 10290"/>
                    <a:gd name="connsiteX1" fmla="*/ 9269 w 10086"/>
                    <a:gd name="connsiteY1" fmla="*/ 807 h 10290"/>
                    <a:gd name="connsiteX2" fmla="*/ 9297 w 10086"/>
                    <a:gd name="connsiteY2" fmla="*/ 9805 h 10290"/>
                    <a:gd name="connsiteX3" fmla="*/ 7525 w 10086"/>
                    <a:gd name="connsiteY3" fmla="*/ 6870 h 10290"/>
                    <a:gd name="connsiteX4" fmla="*/ 8714 w 10086"/>
                    <a:gd name="connsiteY4" fmla="*/ 4263 h 10290"/>
                    <a:gd name="connsiteX0" fmla="*/ 0 w 10086"/>
                    <a:gd name="connsiteY0" fmla="*/ 2525 h 10389"/>
                    <a:gd name="connsiteX1" fmla="*/ 9269 w 10086"/>
                    <a:gd name="connsiteY1" fmla="*/ 807 h 10389"/>
                    <a:gd name="connsiteX2" fmla="*/ 9297 w 10086"/>
                    <a:gd name="connsiteY2" fmla="*/ 9805 h 10389"/>
                    <a:gd name="connsiteX3" fmla="*/ 7525 w 10086"/>
                    <a:gd name="connsiteY3" fmla="*/ 6870 h 10389"/>
                    <a:gd name="connsiteX4" fmla="*/ 8714 w 10086"/>
                    <a:gd name="connsiteY4" fmla="*/ 4263 h 10389"/>
                    <a:gd name="connsiteX0" fmla="*/ 0 w 9995"/>
                    <a:gd name="connsiteY0" fmla="*/ 2525 h 10076"/>
                    <a:gd name="connsiteX1" fmla="*/ 9269 w 9995"/>
                    <a:gd name="connsiteY1" fmla="*/ 807 h 10076"/>
                    <a:gd name="connsiteX2" fmla="*/ 9297 w 9995"/>
                    <a:gd name="connsiteY2" fmla="*/ 9805 h 10076"/>
                    <a:gd name="connsiteX3" fmla="*/ 7618 w 9995"/>
                    <a:gd name="connsiteY3" fmla="*/ 5835 h 10076"/>
                    <a:gd name="connsiteX4" fmla="*/ 8714 w 9995"/>
                    <a:gd name="connsiteY4" fmla="*/ 4263 h 10076"/>
                    <a:gd name="connsiteX0" fmla="*/ 0 w 10000"/>
                    <a:gd name="connsiteY0" fmla="*/ 2506 h 10047"/>
                    <a:gd name="connsiteX1" fmla="*/ 9274 w 10000"/>
                    <a:gd name="connsiteY1" fmla="*/ 801 h 10047"/>
                    <a:gd name="connsiteX2" fmla="*/ 9302 w 10000"/>
                    <a:gd name="connsiteY2" fmla="*/ 9731 h 10047"/>
                    <a:gd name="connsiteX3" fmla="*/ 7622 w 10000"/>
                    <a:gd name="connsiteY3" fmla="*/ 5791 h 10047"/>
                    <a:gd name="connsiteX4" fmla="*/ 8718 w 10000"/>
                    <a:gd name="connsiteY4" fmla="*/ 4231 h 10047"/>
                    <a:gd name="connsiteX0" fmla="*/ 0 w 10078"/>
                    <a:gd name="connsiteY0" fmla="*/ 2506 h 10264"/>
                    <a:gd name="connsiteX1" fmla="*/ 9274 w 10078"/>
                    <a:gd name="connsiteY1" fmla="*/ 801 h 10264"/>
                    <a:gd name="connsiteX2" fmla="*/ 9302 w 10078"/>
                    <a:gd name="connsiteY2" fmla="*/ 9731 h 10264"/>
                    <a:gd name="connsiteX3" fmla="*/ 7622 w 10078"/>
                    <a:gd name="connsiteY3" fmla="*/ 5791 h 10264"/>
                    <a:gd name="connsiteX4" fmla="*/ 8718 w 10078"/>
                    <a:gd name="connsiteY4" fmla="*/ 4231 h 10264"/>
                    <a:gd name="connsiteX0" fmla="*/ 0 w 10096"/>
                    <a:gd name="connsiteY0" fmla="*/ 2506 h 10264"/>
                    <a:gd name="connsiteX1" fmla="*/ 9274 w 10096"/>
                    <a:gd name="connsiteY1" fmla="*/ 801 h 10264"/>
                    <a:gd name="connsiteX2" fmla="*/ 9302 w 10096"/>
                    <a:gd name="connsiteY2" fmla="*/ 9731 h 10264"/>
                    <a:gd name="connsiteX3" fmla="*/ 7622 w 10096"/>
                    <a:gd name="connsiteY3" fmla="*/ 5791 h 10264"/>
                    <a:gd name="connsiteX4" fmla="*/ 8718 w 10096"/>
                    <a:gd name="connsiteY4" fmla="*/ 4231 h 10264"/>
                    <a:gd name="connsiteX0" fmla="*/ 0 w 10096"/>
                    <a:gd name="connsiteY0" fmla="*/ 2506 h 10306"/>
                    <a:gd name="connsiteX1" fmla="*/ 9274 w 10096"/>
                    <a:gd name="connsiteY1" fmla="*/ 801 h 10306"/>
                    <a:gd name="connsiteX2" fmla="*/ 9302 w 10096"/>
                    <a:gd name="connsiteY2" fmla="*/ 9731 h 10306"/>
                    <a:gd name="connsiteX3" fmla="*/ 7622 w 10096"/>
                    <a:gd name="connsiteY3" fmla="*/ 5791 h 10306"/>
                    <a:gd name="connsiteX4" fmla="*/ 8718 w 10096"/>
                    <a:gd name="connsiteY4" fmla="*/ 4231 h 10306"/>
                    <a:gd name="connsiteX0" fmla="*/ 0 w 10096"/>
                    <a:gd name="connsiteY0" fmla="*/ 2506 h 10285"/>
                    <a:gd name="connsiteX1" fmla="*/ 9274 w 10096"/>
                    <a:gd name="connsiteY1" fmla="*/ 801 h 10285"/>
                    <a:gd name="connsiteX2" fmla="*/ 9302 w 10096"/>
                    <a:gd name="connsiteY2" fmla="*/ 9731 h 10285"/>
                    <a:gd name="connsiteX3" fmla="*/ 7622 w 10096"/>
                    <a:gd name="connsiteY3" fmla="*/ 5791 h 10285"/>
                    <a:gd name="connsiteX4" fmla="*/ 8718 w 10096"/>
                    <a:gd name="connsiteY4" fmla="*/ 4231 h 10285"/>
                    <a:gd name="connsiteX0" fmla="*/ 0 w 10096"/>
                    <a:gd name="connsiteY0" fmla="*/ 2506 h 10306"/>
                    <a:gd name="connsiteX1" fmla="*/ 9274 w 10096"/>
                    <a:gd name="connsiteY1" fmla="*/ 801 h 10306"/>
                    <a:gd name="connsiteX2" fmla="*/ 9302 w 10096"/>
                    <a:gd name="connsiteY2" fmla="*/ 9731 h 10306"/>
                    <a:gd name="connsiteX3" fmla="*/ 7622 w 10096"/>
                    <a:gd name="connsiteY3" fmla="*/ 5791 h 10306"/>
                    <a:gd name="connsiteX4" fmla="*/ 8718 w 10096"/>
                    <a:gd name="connsiteY4" fmla="*/ 4231 h 10306"/>
                    <a:gd name="connsiteX0" fmla="*/ 0 w 10096"/>
                    <a:gd name="connsiteY0" fmla="*/ 2506 h 10210"/>
                    <a:gd name="connsiteX1" fmla="*/ 9274 w 10096"/>
                    <a:gd name="connsiteY1" fmla="*/ 801 h 10210"/>
                    <a:gd name="connsiteX2" fmla="*/ 9302 w 10096"/>
                    <a:gd name="connsiteY2" fmla="*/ 9731 h 10210"/>
                    <a:gd name="connsiteX3" fmla="*/ 7622 w 10096"/>
                    <a:gd name="connsiteY3" fmla="*/ 5791 h 10210"/>
                    <a:gd name="connsiteX4" fmla="*/ 8718 w 10096"/>
                    <a:gd name="connsiteY4" fmla="*/ 4231 h 1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 h="10210">
                      <a:moveTo>
                        <a:pt x="0" y="2506"/>
                      </a:moveTo>
                      <a:cubicBezTo>
                        <a:pt x="3104" y="724"/>
                        <a:pt x="7805" y="-1087"/>
                        <a:pt x="9274" y="801"/>
                      </a:cubicBezTo>
                      <a:cubicBezTo>
                        <a:pt x="10743" y="2690"/>
                        <a:pt x="9918" y="8385"/>
                        <a:pt x="9302" y="9731"/>
                      </a:cubicBezTo>
                      <a:cubicBezTo>
                        <a:pt x="8686" y="11077"/>
                        <a:pt x="7316" y="9534"/>
                        <a:pt x="7622" y="5791"/>
                      </a:cubicBezTo>
                      <a:cubicBezTo>
                        <a:pt x="7928" y="2048"/>
                        <a:pt x="8722" y="4128"/>
                        <a:pt x="8718" y="4231"/>
                      </a:cubicBezTo>
                    </a:path>
                  </a:pathLst>
                </a:custGeom>
                <a:noFill/>
                <a:ln w="34925"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dirty="0"/>
                </a:p>
              </p:txBody>
            </p:sp>
            <p:sp>
              <p:nvSpPr>
                <p:cNvPr id="507" name="Forme libre : forme 506">
                  <a:extLst>
                    <a:ext uri="{FF2B5EF4-FFF2-40B4-BE49-F238E27FC236}">
                      <a16:creationId xmlns:a16="http://schemas.microsoft.com/office/drawing/2014/main" id="{2CD04DF9-3EB1-4D22-B2F9-9BA688E88DAF}"/>
                    </a:ext>
                  </a:extLst>
                </p:cNvPr>
                <p:cNvSpPr/>
                <p:nvPr/>
              </p:nvSpPr>
              <p:spPr>
                <a:xfrm flipV="1">
                  <a:off x="1004941" y="426745"/>
                  <a:ext cx="338139" cy="101407"/>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11154"/>
                    <a:gd name="connsiteY0" fmla="*/ 0 h 14002"/>
                    <a:gd name="connsiteX1" fmla="*/ 10127 w 11154"/>
                    <a:gd name="connsiteY1" fmla="*/ 2682 h 14002"/>
                    <a:gd name="connsiteX2" fmla="*/ 10154 w 11154"/>
                    <a:gd name="connsiteY2" fmla="*/ 13401 h 14002"/>
                    <a:gd name="connsiteX3" fmla="*/ 8222 w 11154"/>
                    <a:gd name="connsiteY3" fmla="*/ 7111 h 14002"/>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4" fmla="*/ 8239 w 11154"/>
                    <a:gd name="connsiteY4" fmla="*/ 7627 h 14781"/>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4" fmla="*/ 9395 w 11154"/>
                    <a:gd name="connsiteY4" fmla="*/ 5623 h 14781"/>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4" fmla="*/ 9742 w 11154"/>
                    <a:gd name="connsiteY4" fmla="*/ 7460 h 14781"/>
                    <a:gd name="connsiteX0" fmla="*/ 0 w 10956"/>
                    <a:gd name="connsiteY0" fmla="*/ 779 h 15022"/>
                    <a:gd name="connsiteX1" fmla="*/ 10127 w 10956"/>
                    <a:gd name="connsiteY1" fmla="*/ 3461 h 15022"/>
                    <a:gd name="connsiteX2" fmla="*/ 10154 w 10956"/>
                    <a:gd name="connsiteY2" fmla="*/ 14180 h 15022"/>
                    <a:gd name="connsiteX3" fmla="*/ 8376 w 10956"/>
                    <a:gd name="connsiteY3" fmla="*/ 9894 h 15022"/>
                    <a:gd name="connsiteX4" fmla="*/ 9742 w 10956"/>
                    <a:gd name="connsiteY4" fmla="*/ 7460 h 15022"/>
                    <a:gd name="connsiteX0" fmla="*/ 0 w 10956"/>
                    <a:gd name="connsiteY0" fmla="*/ 779 h 14953"/>
                    <a:gd name="connsiteX1" fmla="*/ 10127 w 10956"/>
                    <a:gd name="connsiteY1" fmla="*/ 3461 h 14953"/>
                    <a:gd name="connsiteX2" fmla="*/ 10154 w 10956"/>
                    <a:gd name="connsiteY2" fmla="*/ 14180 h 14953"/>
                    <a:gd name="connsiteX3" fmla="*/ 8376 w 10956"/>
                    <a:gd name="connsiteY3" fmla="*/ 9894 h 14953"/>
                    <a:gd name="connsiteX4" fmla="*/ 9742 w 10956"/>
                    <a:gd name="connsiteY4" fmla="*/ 7460 h 14953"/>
                    <a:gd name="connsiteX0" fmla="*/ 0 w 10956"/>
                    <a:gd name="connsiteY0" fmla="*/ 779 h 15019"/>
                    <a:gd name="connsiteX1" fmla="*/ 10127 w 10956"/>
                    <a:gd name="connsiteY1" fmla="*/ 3461 h 15019"/>
                    <a:gd name="connsiteX2" fmla="*/ 10154 w 10956"/>
                    <a:gd name="connsiteY2" fmla="*/ 14180 h 15019"/>
                    <a:gd name="connsiteX3" fmla="*/ 8376 w 10956"/>
                    <a:gd name="connsiteY3" fmla="*/ 9894 h 15019"/>
                    <a:gd name="connsiteX4" fmla="*/ 9742 w 10956"/>
                    <a:gd name="connsiteY4" fmla="*/ 7460 h 15019"/>
                    <a:gd name="connsiteX0" fmla="*/ 0 w 11018"/>
                    <a:gd name="connsiteY0" fmla="*/ 779 h 14946"/>
                    <a:gd name="connsiteX1" fmla="*/ 10127 w 11018"/>
                    <a:gd name="connsiteY1" fmla="*/ 3461 h 14946"/>
                    <a:gd name="connsiteX2" fmla="*/ 10154 w 11018"/>
                    <a:gd name="connsiteY2" fmla="*/ 14180 h 14946"/>
                    <a:gd name="connsiteX3" fmla="*/ 8376 w 11018"/>
                    <a:gd name="connsiteY3" fmla="*/ 9894 h 14946"/>
                    <a:gd name="connsiteX4" fmla="*/ 9742 w 11018"/>
                    <a:gd name="connsiteY4" fmla="*/ 7460 h 14946"/>
                    <a:gd name="connsiteX0" fmla="*/ 0 w 11018"/>
                    <a:gd name="connsiteY0" fmla="*/ 779 h 14927"/>
                    <a:gd name="connsiteX1" fmla="*/ 10127 w 11018"/>
                    <a:gd name="connsiteY1" fmla="*/ 3461 h 14927"/>
                    <a:gd name="connsiteX2" fmla="*/ 10154 w 11018"/>
                    <a:gd name="connsiteY2" fmla="*/ 14180 h 14927"/>
                    <a:gd name="connsiteX3" fmla="*/ 8376 w 11018"/>
                    <a:gd name="connsiteY3" fmla="*/ 9894 h 14927"/>
                    <a:gd name="connsiteX4" fmla="*/ 9742 w 11018"/>
                    <a:gd name="connsiteY4" fmla="*/ 7460 h 14927"/>
                    <a:gd name="connsiteX0" fmla="*/ 0 w 10966"/>
                    <a:gd name="connsiteY0" fmla="*/ 779 h 15000"/>
                    <a:gd name="connsiteX1" fmla="*/ 10127 w 10966"/>
                    <a:gd name="connsiteY1" fmla="*/ 3461 h 15000"/>
                    <a:gd name="connsiteX2" fmla="*/ 10154 w 10966"/>
                    <a:gd name="connsiteY2" fmla="*/ 14180 h 15000"/>
                    <a:gd name="connsiteX3" fmla="*/ 8145 w 10966"/>
                    <a:gd name="connsiteY3" fmla="*/ 9894 h 15000"/>
                    <a:gd name="connsiteX4" fmla="*/ 9742 w 10966"/>
                    <a:gd name="connsiteY4" fmla="*/ 7460 h 15000"/>
                    <a:gd name="connsiteX0" fmla="*/ 0 w 11085"/>
                    <a:gd name="connsiteY0" fmla="*/ 779 h 15220"/>
                    <a:gd name="connsiteX1" fmla="*/ 10127 w 11085"/>
                    <a:gd name="connsiteY1" fmla="*/ 3461 h 15220"/>
                    <a:gd name="connsiteX2" fmla="*/ 10154 w 11085"/>
                    <a:gd name="connsiteY2" fmla="*/ 14180 h 15220"/>
                    <a:gd name="connsiteX3" fmla="*/ 8145 w 11085"/>
                    <a:gd name="connsiteY3" fmla="*/ 9894 h 15220"/>
                    <a:gd name="connsiteX4" fmla="*/ 9742 w 11085"/>
                    <a:gd name="connsiteY4" fmla="*/ 7460 h 15220"/>
                    <a:gd name="connsiteX0" fmla="*/ 0 w 11085"/>
                    <a:gd name="connsiteY0" fmla="*/ 779 h 14773"/>
                    <a:gd name="connsiteX1" fmla="*/ 10127 w 11085"/>
                    <a:gd name="connsiteY1" fmla="*/ 3461 h 14773"/>
                    <a:gd name="connsiteX2" fmla="*/ 10154 w 11085"/>
                    <a:gd name="connsiteY2" fmla="*/ 14180 h 14773"/>
                    <a:gd name="connsiteX3" fmla="*/ 8145 w 11085"/>
                    <a:gd name="connsiteY3" fmla="*/ 9894 h 14773"/>
                    <a:gd name="connsiteX4" fmla="*/ 9742 w 11085"/>
                    <a:gd name="connsiteY4" fmla="*/ 7460 h 14773"/>
                    <a:gd name="connsiteX0" fmla="*/ 0 w 11085"/>
                    <a:gd name="connsiteY0" fmla="*/ 779 h 14728"/>
                    <a:gd name="connsiteX1" fmla="*/ 10127 w 11085"/>
                    <a:gd name="connsiteY1" fmla="*/ 3461 h 14728"/>
                    <a:gd name="connsiteX2" fmla="*/ 10154 w 11085"/>
                    <a:gd name="connsiteY2" fmla="*/ 14180 h 14728"/>
                    <a:gd name="connsiteX3" fmla="*/ 8145 w 11085"/>
                    <a:gd name="connsiteY3" fmla="*/ 9894 h 14728"/>
                    <a:gd name="connsiteX4" fmla="*/ 9742 w 11085"/>
                    <a:gd name="connsiteY4" fmla="*/ 7460 h 14728"/>
                    <a:gd name="connsiteX0" fmla="*/ 0 w 11085"/>
                    <a:gd name="connsiteY0" fmla="*/ 779 h 14943"/>
                    <a:gd name="connsiteX1" fmla="*/ 10127 w 11085"/>
                    <a:gd name="connsiteY1" fmla="*/ 3461 h 14943"/>
                    <a:gd name="connsiteX2" fmla="*/ 10154 w 11085"/>
                    <a:gd name="connsiteY2" fmla="*/ 14180 h 14943"/>
                    <a:gd name="connsiteX3" fmla="*/ 8145 w 11085"/>
                    <a:gd name="connsiteY3" fmla="*/ 9894 h 14943"/>
                    <a:gd name="connsiteX4" fmla="*/ 9742 w 11085"/>
                    <a:gd name="connsiteY4" fmla="*/ 7460 h 14943"/>
                    <a:gd name="connsiteX0" fmla="*/ 0 w 11085"/>
                    <a:gd name="connsiteY0" fmla="*/ 779 h 14750"/>
                    <a:gd name="connsiteX1" fmla="*/ 10127 w 11085"/>
                    <a:gd name="connsiteY1" fmla="*/ 3461 h 14750"/>
                    <a:gd name="connsiteX2" fmla="*/ 10154 w 11085"/>
                    <a:gd name="connsiteY2" fmla="*/ 14180 h 14750"/>
                    <a:gd name="connsiteX3" fmla="*/ 8145 w 11085"/>
                    <a:gd name="connsiteY3" fmla="*/ 9894 h 14750"/>
                    <a:gd name="connsiteX4" fmla="*/ 9742 w 11085"/>
                    <a:gd name="connsiteY4" fmla="*/ 7460 h 14750"/>
                    <a:gd name="connsiteX0" fmla="*/ 0 w 11085"/>
                    <a:gd name="connsiteY0" fmla="*/ 779 h 14492"/>
                    <a:gd name="connsiteX1" fmla="*/ 10127 w 11085"/>
                    <a:gd name="connsiteY1" fmla="*/ 3461 h 14492"/>
                    <a:gd name="connsiteX2" fmla="*/ 10154 w 11085"/>
                    <a:gd name="connsiteY2" fmla="*/ 14180 h 14492"/>
                    <a:gd name="connsiteX3" fmla="*/ 8145 w 11085"/>
                    <a:gd name="connsiteY3" fmla="*/ 9894 h 14492"/>
                    <a:gd name="connsiteX4" fmla="*/ 9896 w 11085"/>
                    <a:gd name="connsiteY4" fmla="*/ 7961 h 14492"/>
                    <a:gd name="connsiteX0" fmla="*/ 0 w 11085"/>
                    <a:gd name="connsiteY0" fmla="*/ 779 h 14742"/>
                    <a:gd name="connsiteX1" fmla="*/ 10127 w 11085"/>
                    <a:gd name="connsiteY1" fmla="*/ 3461 h 14742"/>
                    <a:gd name="connsiteX2" fmla="*/ 10154 w 11085"/>
                    <a:gd name="connsiteY2" fmla="*/ 14180 h 14742"/>
                    <a:gd name="connsiteX3" fmla="*/ 8145 w 11085"/>
                    <a:gd name="connsiteY3" fmla="*/ 9894 h 14742"/>
                    <a:gd name="connsiteX4" fmla="*/ 9896 w 11085"/>
                    <a:gd name="connsiteY4" fmla="*/ 7961 h 14742"/>
                    <a:gd name="connsiteX0" fmla="*/ 0 w 11085"/>
                    <a:gd name="connsiteY0" fmla="*/ 779 h 15286"/>
                    <a:gd name="connsiteX1" fmla="*/ 10127 w 11085"/>
                    <a:gd name="connsiteY1" fmla="*/ 3461 h 15286"/>
                    <a:gd name="connsiteX2" fmla="*/ 10154 w 11085"/>
                    <a:gd name="connsiteY2" fmla="*/ 14180 h 15286"/>
                    <a:gd name="connsiteX3" fmla="*/ 8145 w 11085"/>
                    <a:gd name="connsiteY3" fmla="*/ 9894 h 15286"/>
                    <a:gd name="connsiteX4" fmla="*/ 9896 w 11085"/>
                    <a:gd name="connsiteY4" fmla="*/ 7961 h 15286"/>
                    <a:gd name="connsiteX0" fmla="*/ 0 w 11146"/>
                    <a:gd name="connsiteY0" fmla="*/ 779 h 14426"/>
                    <a:gd name="connsiteX1" fmla="*/ 10127 w 11146"/>
                    <a:gd name="connsiteY1" fmla="*/ 3461 h 14426"/>
                    <a:gd name="connsiteX2" fmla="*/ 10154 w 11146"/>
                    <a:gd name="connsiteY2" fmla="*/ 14180 h 14426"/>
                    <a:gd name="connsiteX3" fmla="*/ 8145 w 11146"/>
                    <a:gd name="connsiteY3" fmla="*/ 9894 h 14426"/>
                    <a:gd name="connsiteX4" fmla="*/ 9896 w 11146"/>
                    <a:gd name="connsiteY4" fmla="*/ 7961 h 14426"/>
                    <a:gd name="connsiteX0" fmla="*/ 0 w 11223"/>
                    <a:gd name="connsiteY0" fmla="*/ 779 h 14851"/>
                    <a:gd name="connsiteX1" fmla="*/ 10127 w 11223"/>
                    <a:gd name="connsiteY1" fmla="*/ 3461 h 14851"/>
                    <a:gd name="connsiteX2" fmla="*/ 10154 w 11223"/>
                    <a:gd name="connsiteY2" fmla="*/ 14180 h 14851"/>
                    <a:gd name="connsiteX3" fmla="*/ 8145 w 11223"/>
                    <a:gd name="connsiteY3" fmla="*/ 9894 h 14851"/>
                    <a:gd name="connsiteX4" fmla="*/ 9896 w 11223"/>
                    <a:gd name="connsiteY4" fmla="*/ 7961 h 14851"/>
                    <a:gd name="connsiteX0" fmla="*/ 0 w 11250"/>
                    <a:gd name="connsiteY0" fmla="*/ 779 h 14288"/>
                    <a:gd name="connsiteX1" fmla="*/ 10127 w 11250"/>
                    <a:gd name="connsiteY1" fmla="*/ 3461 h 14288"/>
                    <a:gd name="connsiteX2" fmla="*/ 10154 w 11250"/>
                    <a:gd name="connsiteY2" fmla="*/ 14180 h 14288"/>
                    <a:gd name="connsiteX3" fmla="*/ 8145 w 11250"/>
                    <a:gd name="connsiteY3" fmla="*/ 9894 h 14288"/>
                    <a:gd name="connsiteX4" fmla="*/ 9896 w 11250"/>
                    <a:gd name="connsiteY4" fmla="*/ 7961 h 14288"/>
                    <a:gd name="connsiteX0" fmla="*/ 0 w 11250"/>
                    <a:gd name="connsiteY0" fmla="*/ 779 h 14288"/>
                    <a:gd name="connsiteX1" fmla="*/ 10127 w 11250"/>
                    <a:gd name="connsiteY1" fmla="*/ 3461 h 14288"/>
                    <a:gd name="connsiteX2" fmla="*/ 10154 w 11250"/>
                    <a:gd name="connsiteY2" fmla="*/ 14180 h 14288"/>
                    <a:gd name="connsiteX3" fmla="*/ 8145 w 11250"/>
                    <a:gd name="connsiteY3" fmla="*/ 9894 h 14288"/>
                    <a:gd name="connsiteX4" fmla="*/ 9896 w 11250"/>
                    <a:gd name="connsiteY4" fmla="*/ 7961 h 14288"/>
                    <a:gd name="connsiteX0" fmla="*/ 0 w 11291"/>
                    <a:gd name="connsiteY0" fmla="*/ 779 h 14849"/>
                    <a:gd name="connsiteX1" fmla="*/ 10127 w 11291"/>
                    <a:gd name="connsiteY1" fmla="*/ 3461 h 14849"/>
                    <a:gd name="connsiteX2" fmla="*/ 10154 w 11291"/>
                    <a:gd name="connsiteY2" fmla="*/ 14180 h 14849"/>
                    <a:gd name="connsiteX3" fmla="*/ 8145 w 11291"/>
                    <a:gd name="connsiteY3" fmla="*/ 9894 h 14849"/>
                    <a:gd name="connsiteX4" fmla="*/ 9896 w 11291"/>
                    <a:gd name="connsiteY4" fmla="*/ 7961 h 14849"/>
                    <a:gd name="connsiteX0" fmla="*/ 0 w 10948"/>
                    <a:gd name="connsiteY0" fmla="*/ 779 h 14873"/>
                    <a:gd name="connsiteX1" fmla="*/ 10127 w 10948"/>
                    <a:gd name="connsiteY1" fmla="*/ 3461 h 14873"/>
                    <a:gd name="connsiteX2" fmla="*/ 10154 w 10948"/>
                    <a:gd name="connsiteY2" fmla="*/ 14180 h 14873"/>
                    <a:gd name="connsiteX3" fmla="*/ 8569 w 10948"/>
                    <a:gd name="connsiteY3" fmla="*/ 9393 h 14873"/>
                    <a:gd name="connsiteX4" fmla="*/ 9896 w 10948"/>
                    <a:gd name="connsiteY4" fmla="*/ 7961 h 14873"/>
                    <a:gd name="connsiteX0" fmla="*/ 0 w 10948"/>
                    <a:gd name="connsiteY0" fmla="*/ 779 h 14634"/>
                    <a:gd name="connsiteX1" fmla="*/ 10127 w 10948"/>
                    <a:gd name="connsiteY1" fmla="*/ 3461 h 14634"/>
                    <a:gd name="connsiteX2" fmla="*/ 10154 w 10948"/>
                    <a:gd name="connsiteY2" fmla="*/ 14180 h 14634"/>
                    <a:gd name="connsiteX3" fmla="*/ 8569 w 10948"/>
                    <a:gd name="connsiteY3" fmla="*/ 9393 h 14634"/>
                    <a:gd name="connsiteX4" fmla="*/ 9896 w 10948"/>
                    <a:gd name="connsiteY4" fmla="*/ 7961 h 14634"/>
                    <a:gd name="connsiteX0" fmla="*/ 0 w 10948"/>
                    <a:gd name="connsiteY0" fmla="*/ 779 h 14537"/>
                    <a:gd name="connsiteX1" fmla="*/ 10127 w 10948"/>
                    <a:gd name="connsiteY1" fmla="*/ 3461 h 14537"/>
                    <a:gd name="connsiteX2" fmla="*/ 10154 w 10948"/>
                    <a:gd name="connsiteY2" fmla="*/ 14180 h 14537"/>
                    <a:gd name="connsiteX3" fmla="*/ 8569 w 10948"/>
                    <a:gd name="connsiteY3" fmla="*/ 9393 h 14537"/>
                    <a:gd name="connsiteX4" fmla="*/ 9896 w 10948"/>
                    <a:gd name="connsiteY4" fmla="*/ 7961 h 14537"/>
                    <a:gd name="connsiteX0" fmla="*/ 0 w 10948"/>
                    <a:gd name="connsiteY0" fmla="*/ 779 h 14466"/>
                    <a:gd name="connsiteX1" fmla="*/ 10127 w 10948"/>
                    <a:gd name="connsiteY1" fmla="*/ 3461 h 14466"/>
                    <a:gd name="connsiteX2" fmla="*/ 10154 w 10948"/>
                    <a:gd name="connsiteY2" fmla="*/ 14180 h 14466"/>
                    <a:gd name="connsiteX3" fmla="*/ 8569 w 10948"/>
                    <a:gd name="connsiteY3" fmla="*/ 9393 h 14466"/>
                    <a:gd name="connsiteX4" fmla="*/ 9896 w 10948"/>
                    <a:gd name="connsiteY4" fmla="*/ 7961 h 14466"/>
                    <a:gd name="connsiteX0" fmla="*/ 0 w 11088"/>
                    <a:gd name="connsiteY0" fmla="*/ 779 h 14400"/>
                    <a:gd name="connsiteX1" fmla="*/ 10127 w 11088"/>
                    <a:gd name="connsiteY1" fmla="*/ 3461 h 14400"/>
                    <a:gd name="connsiteX2" fmla="*/ 10154 w 11088"/>
                    <a:gd name="connsiteY2" fmla="*/ 14180 h 14400"/>
                    <a:gd name="connsiteX3" fmla="*/ 8569 w 11088"/>
                    <a:gd name="connsiteY3" fmla="*/ 9393 h 14400"/>
                    <a:gd name="connsiteX4" fmla="*/ 9896 w 11088"/>
                    <a:gd name="connsiteY4" fmla="*/ 7961 h 14400"/>
                    <a:gd name="connsiteX0" fmla="*/ 0 w 11088"/>
                    <a:gd name="connsiteY0" fmla="*/ 779 h 14414"/>
                    <a:gd name="connsiteX1" fmla="*/ 10127 w 11088"/>
                    <a:gd name="connsiteY1" fmla="*/ 3461 h 14414"/>
                    <a:gd name="connsiteX2" fmla="*/ 10154 w 11088"/>
                    <a:gd name="connsiteY2" fmla="*/ 14180 h 14414"/>
                    <a:gd name="connsiteX3" fmla="*/ 8569 w 11088"/>
                    <a:gd name="connsiteY3" fmla="*/ 9393 h 14414"/>
                    <a:gd name="connsiteX4" fmla="*/ 9896 w 11088"/>
                    <a:gd name="connsiteY4" fmla="*/ 7961 h 14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8" h="14414">
                      <a:moveTo>
                        <a:pt x="0" y="779"/>
                      </a:moveTo>
                      <a:cubicBezTo>
                        <a:pt x="3063" y="-1314"/>
                        <a:pt x="8435" y="1228"/>
                        <a:pt x="10127" y="3461"/>
                      </a:cubicBezTo>
                      <a:cubicBezTo>
                        <a:pt x="11819" y="5694"/>
                        <a:pt x="10915" y="13191"/>
                        <a:pt x="10154" y="14180"/>
                      </a:cubicBezTo>
                      <a:cubicBezTo>
                        <a:pt x="9530" y="14990"/>
                        <a:pt x="8458" y="13769"/>
                        <a:pt x="8569" y="9393"/>
                      </a:cubicBezTo>
                      <a:cubicBezTo>
                        <a:pt x="8680" y="5017"/>
                        <a:pt x="9893" y="8016"/>
                        <a:pt x="9896" y="7961"/>
                      </a:cubicBezTo>
                    </a:path>
                  </a:pathLst>
                </a:custGeom>
                <a:noFill/>
                <a:ln w="34925"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dirty="0"/>
                </a:p>
              </p:txBody>
            </p:sp>
            <p:sp>
              <p:nvSpPr>
                <p:cNvPr id="508" name="Forme libre : forme 507">
                  <a:extLst>
                    <a:ext uri="{FF2B5EF4-FFF2-40B4-BE49-F238E27FC236}">
                      <a16:creationId xmlns:a16="http://schemas.microsoft.com/office/drawing/2014/main" id="{02610607-B45D-4213-8309-59AF7D4D0904}"/>
                    </a:ext>
                  </a:extLst>
                </p:cNvPr>
                <p:cNvSpPr/>
                <p:nvPr/>
              </p:nvSpPr>
              <p:spPr>
                <a:xfrm>
                  <a:off x="881882" y="658730"/>
                  <a:ext cx="757378" cy="227805"/>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9936"/>
                    <a:gd name="connsiteY0" fmla="*/ 611 h 11867"/>
                    <a:gd name="connsiteX1" fmla="*/ 9151 w 9936"/>
                    <a:gd name="connsiteY1" fmla="*/ 844 h 11867"/>
                    <a:gd name="connsiteX2" fmla="*/ 9178 w 9936"/>
                    <a:gd name="connsiteY2" fmla="*/ 11563 h 11867"/>
                    <a:gd name="connsiteX3" fmla="*/ 6770 w 9936"/>
                    <a:gd name="connsiteY3" fmla="*/ 5507 h 11867"/>
                    <a:gd name="connsiteX0" fmla="*/ 0 w 10001"/>
                    <a:gd name="connsiteY0" fmla="*/ 515 h 9984"/>
                    <a:gd name="connsiteX1" fmla="*/ 9210 w 10001"/>
                    <a:gd name="connsiteY1" fmla="*/ 711 h 9984"/>
                    <a:gd name="connsiteX2" fmla="*/ 9237 w 10001"/>
                    <a:gd name="connsiteY2" fmla="*/ 9744 h 9984"/>
                    <a:gd name="connsiteX3" fmla="*/ 6814 w 10001"/>
                    <a:gd name="connsiteY3" fmla="*/ 4641 h 9984"/>
                    <a:gd name="connsiteX0" fmla="*/ 0 w 10070"/>
                    <a:gd name="connsiteY0" fmla="*/ 370 h 8377"/>
                    <a:gd name="connsiteX1" fmla="*/ 9209 w 10070"/>
                    <a:gd name="connsiteY1" fmla="*/ 566 h 8377"/>
                    <a:gd name="connsiteX2" fmla="*/ 9403 w 10070"/>
                    <a:gd name="connsiteY2" fmla="*/ 7637 h 8377"/>
                    <a:gd name="connsiteX3" fmla="*/ 6813 w 10070"/>
                    <a:gd name="connsiteY3" fmla="*/ 4502 h 8377"/>
                    <a:gd name="connsiteX0" fmla="*/ 0 w 10007"/>
                    <a:gd name="connsiteY0" fmla="*/ 442 h 12458"/>
                    <a:gd name="connsiteX1" fmla="*/ 9145 w 10007"/>
                    <a:gd name="connsiteY1" fmla="*/ 676 h 12458"/>
                    <a:gd name="connsiteX2" fmla="*/ 9338 w 10007"/>
                    <a:gd name="connsiteY2" fmla="*/ 9117 h 12458"/>
                    <a:gd name="connsiteX3" fmla="*/ 6621 w 10007"/>
                    <a:gd name="connsiteY3" fmla="*/ 9307 h 12458"/>
                    <a:gd name="connsiteX0" fmla="*/ 0 w 10378"/>
                    <a:gd name="connsiteY0" fmla="*/ 627 h 13611"/>
                    <a:gd name="connsiteX1" fmla="*/ 9145 w 10378"/>
                    <a:gd name="connsiteY1" fmla="*/ 861 h 13611"/>
                    <a:gd name="connsiteX2" fmla="*/ 10020 w 10378"/>
                    <a:gd name="connsiteY2" fmla="*/ 11819 h 13611"/>
                    <a:gd name="connsiteX3" fmla="*/ 6621 w 10378"/>
                    <a:gd name="connsiteY3" fmla="*/ 9492 h 13611"/>
                    <a:gd name="connsiteX0" fmla="*/ 0 w 10275"/>
                    <a:gd name="connsiteY0" fmla="*/ 622 h 13569"/>
                    <a:gd name="connsiteX1" fmla="*/ 9145 w 10275"/>
                    <a:gd name="connsiteY1" fmla="*/ 856 h 13569"/>
                    <a:gd name="connsiteX2" fmla="*/ 9855 w 10275"/>
                    <a:gd name="connsiteY2" fmla="*/ 11735 h 13569"/>
                    <a:gd name="connsiteX3" fmla="*/ 6621 w 10275"/>
                    <a:gd name="connsiteY3" fmla="*/ 9487 h 13569"/>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71"/>
                    <a:gd name="connsiteY0" fmla="*/ 605 h 13668"/>
                    <a:gd name="connsiteX1" fmla="*/ 9145 w 10271"/>
                    <a:gd name="connsiteY1" fmla="*/ 839 h 13668"/>
                    <a:gd name="connsiteX2" fmla="*/ 9793 w 10271"/>
                    <a:gd name="connsiteY2" fmla="*/ 11482 h 13668"/>
                    <a:gd name="connsiteX3" fmla="*/ 6621 w 10271"/>
                    <a:gd name="connsiteY3" fmla="*/ 9470 h 13668"/>
                    <a:gd name="connsiteX0" fmla="*/ 0 w 10271"/>
                    <a:gd name="connsiteY0" fmla="*/ 432 h 13495"/>
                    <a:gd name="connsiteX1" fmla="*/ 9145 w 10271"/>
                    <a:gd name="connsiteY1" fmla="*/ 666 h 13495"/>
                    <a:gd name="connsiteX2" fmla="*/ 9793 w 10271"/>
                    <a:gd name="connsiteY2" fmla="*/ 11309 h 13495"/>
                    <a:gd name="connsiteX3" fmla="*/ 6621 w 10271"/>
                    <a:gd name="connsiteY3" fmla="*/ 9297 h 13495"/>
                    <a:gd name="connsiteX0" fmla="*/ 0 w 10092"/>
                    <a:gd name="connsiteY0" fmla="*/ 162 h 13225"/>
                    <a:gd name="connsiteX1" fmla="*/ 9145 w 10092"/>
                    <a:gd name="connsiteY1" fmla="*/ 396 h 13225"/>
                    <a:gd name="connsiteX2" fmla="*/ 9793 w 10092"/>
                    <a:gd name="connsiteY2" fmla="*/ 11039 h 13225"/>
                    <a:gd name="connsiteX3" fmla="*/ 6621 w 10092"/>
                    <a:gd name="connsiteY3" fmla="*/ 9027 h 13225"/>
                    <a:gd name="connsiteX0" fmla="*/ 0 w 10258"/>
                    <a:gd name="connsiteY0" fmla="*/ 0 h 13063"/>
                    <a:gd name="connsiteX1" fmla="*/ 9145 w 10258"/>
                    <a:gd name="connsiteY1" fmla="*/ 234 h 13063"/>
                    <a:gd name="connsiteX2" fmla="*/ 9793 w 10258"/>
                    <a:gd name="connsiteY2" fmla="*/ 10877 h 13063"/>
                    <a:gd name="connsiteX3" fmla="*/ 6621 w 10258"/>
                    <a:gd name="connsiteY3" fmla="*/ 8865 h 13063"/>
                    <a:gd name="connsiteX0" fmla="*/ 0 w 9964"/>
                    <a:gd name="connsiteY0" fmla="*/ 1295 h 14358"/>
                    <a:gd name="connsiteX1" fmla="*/ 9145 w 9964"/>
                    <a:gd name="connsiteY1" fmla="*/ 1529 h 14358"/>
                    <a:gd name="connsiteX2" fmla="*/ 9793 w 9964"/>
                    <a:gd name="connsiteY2" fmla="*/ 12172 h 14358"/>
                    <a:gd name="connsiteX3" fmla="*/ 6621 w 9964"/>
                    <a:gd name="connsiteY3" fmla="*/ 10160 h 14358"/>
                    <a:gd name="connsiteX0" fmla="*/ 0 w 10106"/>
                    <a:gd name="connsiteY0" fmla="*/ 919 h 10017"/>
                    <a:gd name="connsiteX1" fmla="*/ 9178 w 10106"/>
                    <a:gd name="connsiteY1" fmla="*/ 1082 h 10017"/>
                    <a:gd name="connsiteX2" fmla="*/ 9828 w 10106"/>
                    <a:gd name="connsiteY2" fmla="*/ 8495 h 10017"/>
                    <a:gd name="connsiteX3" fmla="*/ 6645 w 10106"/>
                    <a:gd name="connsiteY3" fmla="*/ 7093 h 10017"/>
                    <a:gd name="connsiteX0" fmla="*/ 0 w 9973"/>
                    <a:gd name="connsiteY0" fmla="*/ 10 h 8875"/>
                    <a:gd name="connsiteX1" fmla="*/ 8867 w 9973"/>
                    <a:gd name="connsiteY1" fmla="*/ 1488 h 8875"/>
                    <a:gd name="connsiteX2" fmla="*/ 9828 w 9973"/>
                    <a:gd name="connsiteY2" fmla="*/ 7586 h 8875"/>
                    <a:gd name="connsiteX3" fmla="*/ 6645 w 9973"/>
                    <a:gd name="connsiteY3" fmla="*/ 6184 h 8875"/>
                    <a:gd name="connsiteX0" fmla="*/ 0 w 10040"/>
                    <a:gd name="connsiteY0" fmla="*/ 987 h 11058"/>
                    <a:gd name="connsiteX1" fmla="*/ 9037 w 10040"/>
                    <a:gd name="connsiteY1" fmla="*/ 1233 h 11058"/>
                    <a:gd name="connsiteX2" fmla="*/ 9855 w 10040"/>
                    <a:gd name="connsiteY2" fmla="*/ 9524 h 11058"/>
                    <a:gd name="connsiteX3" fmla="*/ 6663 w 10040"/>
                    <a:gd name="connsiteY3" fmla="*/ 7944 h 11058"/>
                    <a:gd name="connsiteX0" fmla="*/ 0 w 9884"/>
                    <a:gd name="connsiteY0" fmla="*/ 307 h 10494"/>
                    <a:gd name="connsiteX1" fmla="*/ 9037 w 9884"/>
                    <a:gd name="connsiteY1" fmla="*/ 553 h 10494"/>
                    <a:gd name="connsiteX2" fmla="*/ 9231 w 9884"/>
                    <a:gd name="connsiteY2" fmla="*/ 9091 h 10494"/>
                    <a:gd name="connsiteX3" fmla="*/ 6663 w 9884"/>
                    <a:gd name="connsiteY3" fmla="*/ 7264 h 10494"/>
                    <a:gd name="connsiteX0" fmla="*/ 0 w 9999"/>
                    <a:gd name="connsiteY0" fmla="*/ 292 h 9999"/>
                    <a:gd name="connsiteX1" fmla="*/ 9143 w 9999"/>
                    <a:gd name="connsiteY1" fmla="*/ 526 h 9999"/>
                    <a:gd name="connsiteX2" fmla="*/ 9339 w 9999"/>
                    <a:gd name="connsiteY2" fmla="*/ 8662 h 9999"/>
                    <a:gd name="connsiteX3" fmla="*/ 6762 w 9999"/>
                    <a:gd name="connsiteY3" fmla="*/ 6921 h 9999"/>
                    <a:gd name="connsiteX0" fmla="*/ 0 w 10000"/>
                    <a:gd name="connsiteY0" fmla="*/ 292 h 9888"/>
                    <a:gd name="connsiteX1" fmla="*/ 9144 w 10000"/>
                    <a:gd name="connsiteY1" fmla="*/ 526 h 9888"/>
                    <a:gd name="connsiteX2" fmla="*/ 9340 w 10000"/>
                    <a:gd name="connsiteY2" fmla="*/ 8663 h 9888"/>
                    <a:gd name="connsiteX3" fmla="*/ 6763 w 10000"/>
                    <a:gd name="connsiteY3" fmla="*/ 6922 h 9888"/>
                    <a:gd name="connsiteX0" fmla="*/ 0 w 9988"/>
                    <a:gd name="connsiteY0" fmla="*/ 295 h 9306"/>
                    <a:gd name="connsiteX1" fmla="*/ 9144 w 9988"/>
                    <a:gd name="connsiteY1" fmla="*/ 532 h 9306"/>
                    <a:gd name="connsiteX2" fmla="*/ 9340 w 9988"/>
                    <a:gd name="connsiteY2" fmla="*/ 8761 h 9306"/>
                    <a:gd name="connsiteX3" fmla="*/ 6995 w 9988"/>
                    <a:gd name="connsiteY3" fmla="*/ 5512 h 9306"/>
                    <a:gd name="connsiteX0" fmla="*/ 0 w 10000"/>
                    <a:gd name="connsiteY0" fmla="*/ 317 h 10784"/>
                    <a:gd name="connsiteX1" fmla="*/ 9155 w 10000"/>
                    <a:gd name="connsiteY1" fmla="*/ 572 h 10784"/>
                    <a:gd name="connsiteX2" fmla="*/ 9351 w 10000"/>
                    <a:gd name="connsiteY2" fmla="*/ 9414 h 10784"/>
                    <a:gd name="connsiteX3" fmla="*/ 7003 w 10000"/>
                    <a:gd name="connsiteY3" fmla="*/ 5923 h 10784"/>
                    <a:gd name="connsiteX0" fmla="*/ 0 w 10088"/>
                    <a:gd name="connsiteY0" fmla="*/ 294 h 10599"/>
                    <a:gd name="connsiteX1" fmla="*/ 9155 w 10088"/>
                    <a:gd name="connsiteY1" fmla="*/ 549 h 10599"/>
                    <a:gd name="connsiteX2" fmla="*/ 9541 w 10088"/>
                    <a:gd name="connsiteY2" fmla="*/ 9071 h 10599"/>
                    <a:gd name="connsiteX3" fmla="*/ 7003 w 10088"/>
                    <a:gd name="connsiteY3" fmla="*/ 5900 h 10599"/>
                    <a:gd name="connsiteX0" fmla="*/ 0 w 10138"/>
                    <a:gd name="connsiteY0" fmla="*/ 294 h 10915"/>
                    <a:gd name="connsiteX1" fmla="*/ 9155 w 10138"/>
                    <a:gd name="connsiteY1" fmla="*/ 549 h 10915"/>
                    <a:gd name="connsiteX2" fmla="*/ 9541 w 10138"/>
                    <a:gd name="connsiteY2" fmla="*/ 9071 h 10915"/>
                    <a:gd name="connsiteX3" fmla="*/ 7003 w 10138"/>
                    <a:gd name="connsiteY3" fmla="*/ 5900 h 10915"/>
                    <a:gd name="connsiteX0" fmla="*/ 0 w 10138"/>
                    <a:gd name="connsiteY0" fmla="*/ 294 h 10518"/>
                    <a:gd name="connsiteX1" fmla="*/ 9155 w 10138"/>
                    <a:gd name="connsiteY1" fmla="*/ 549 h 10518"/>
                    <a:gd name="connsiteX2" fmla="*/ 9541 w 10138"/>
                    <a:gd name="connsiteY2" fmla="*/ 9071 h 10518"/>
                    <a:gd name="connsiteX3" fmla="*/ 7003 w 10138"/>
                    <a:gd name="connsiteY3" fmla="*/ 5900 h 10518"/>
                    <a:gd name="connsiteX0" fmla="*/ 0 w 10138"/>
                    <a:gd name="connsiteY0" fmla="*/ 294 h 10208"/>
                    <a:gd name="connsiteX1" fmla="*/ 9155 w 10138"/>
                    <a:gd name="connsiteY1" fmla="*/ 549 h 10208"/>
                    <a:gd name="connsiteX2" fmla="*/ 9541 w 10138"/>
                    <a:gd name="connsiteY2" fmla="*/ 9071 h 10208"/>
                    <a:gd name="connsiteX3" fmla="*/ 7003 w 10138"/>
                    <a:gd name="connsiteY3" fmla="*/ 5900 h 10208"/>
                    <a:gd name="connsiteX0" fmla="*/ 0 w 9999"/>
                    <a:gd name="connsiteY0" fmla="*/ 201 h 9363"/>
                    <a:gd name="connsiteX1" fmla="*/ 9155 w 9999"/>
                    <a:gd name="connsiteY1" fmla="*/ 456 h 9363"/>
                    <a:gd name="connsiteX2" fmla="*/ 9246 w 9999"/>
                    <a:gd name="connsiteY2" fmla="*/ 7699 h 9363"/>
                    <a:gd name="connsiteX3" fmla="*/ 7003 w 9999"/>
                    <a:gd name="connsiteY3" fmla="*/ 5807 h 9363"/>
                    <a:gd name="connsiteX0" fmla="*/ 0 w 10000"/>
                    <a:gd name="connsiteY0" fmla="*/ 215 h 9901"/>
                    <a:gd name="connsiteX1" fmla="*/ 9156 w 10000"/>
                    <a:gd name="connsiteY1" fmla="*/ 487 h 9901"/>
                    <a:gd name="connsiteX2" fmla="*/ 9247 w 10000"/>
                    <a:gd name="connsiteY2" fmla="*/ 8223 h 9901"/>
                    <a:gd name="connsiteX3" fmla="*/ 7004 w 10000"/>
                    <a:gd name="connsiteY3" fmla="*/ 6202 h 9901"/>
                    <a:gd name="connsiteX0" fmla="*/ 0 w 10207"/>
                    <a:gd name="connsiteY0" fmla="*/ 217 h 10000"/>
                    <a:gd name="connsiteX1" fmla="*/ 9156 w 10207"/>
                    <a:gd name="connsiteY1" fmla="*/ 492 h 10000"/>
                    <a:gd name="connsiteX2" fmla="*/ 9669 w 10207"/>
                    <a:gd name="connsiteY2" fmla="*/ 8305 h 10000"/>
                    <a:gd name="connsiteX3" fmla="*/ 7004 w 10207"/>
                    <a:gd name="connsiteY3" fmla="*/ 6264 h 10000"/>
                    <a:gd name="connsiteX0" fmla="*/ 0 w 10117"/>
                    <a:gd name="connsiteY0" fmla="*/ 217 h 10108"/>
                    <a:gd name="connsiteX1" fmla="*/ 9156 w 10117"/>
                    <a:gd name="connsiteY1" fmla="*/ 492 h 10108"/>
                    <a:gd name="connsiteX2" fmla="*/ 9669 w 10117"/>
                    <a:gd name="connsiteY2" fmla="*/ 8305 h 10108"/>
                    <a:gd name="connsiteX3" fmla="*/ 7004 w 10117"/>
                    <a:gd name="connsiteY3" fmla="*/ 6264 h 10108"/>
                    <a:gd name="connsiteX0" fmla="*/ 0 w 10131"/>
                    <a:gd name="connsiteY0" fmla="*/ 217 h 9686"/>
                    <a:gd name="connsiteX1" fmla="*/ 9156 w 10131"/>
                    <a:gd name="connsiteY1" fmla="*/ 492 h 9686"/>
                    <a:gd name="connsiteX2" fmla="*/ 9669 w 10131"/>
                    <a:gd name="connsiteY2" fmla="*/ 8305 h 9686"/>
                    <a:gd name="connsiteX3" fmla="*/ 7004 w 10131"/>
                    <a:gd name="connsiteY3" fmla="*/ 6264 h 9686"/>
                    <a:gd name="connsiteX0" fmla="*/ 0 w 9841"/>
                    <a:gd name="connsiteY0" fmla="*/ 146 h 9922"/>
                    <a:gd name="connsiteX1" fmla="*/ 9038 w 9841"/>
                    <a:gd name="connsiteY1" fmla="*/ 430 h 9922"/>
                    <a:gd name="connsiteX2" fmla="*/ 9544 w 9841"/>
                    <a:gd name="connsiteY2" fmla="*/ 8496 h 9922"/>
                    <a:gd name="connsiteX3" fmla="*/ 6913 w 9841"/>
                    <a:gd name="connsiteY3" fmla="*/ 6389 h 9922"/>
                    <a:gd name="connsiteX0" fmla="*/ 0 w 9858"/>
                    <a:gd name="connsiteY0" fmla="*/ 490 h 10343"/>
                    <a:gd name="connsiteX1" fmla="*/ 9184 w 9858"/>
                    <a:gd name="connsiteY1" fmla="*/ 776 h 10343"/>
                    <a:gd name="connsiteX2" fmla="*/ 9698 w 9858"/>
                    <a:gd name="connsiteY2" fmla="*/ 8906 h 10343"/>
                    <a:gd name="connsiteX3" fmla="*/ 7025 w 9858"/>
                    <a:gd name="connsiteY3" fmla="*/ 6782 h 10343"/>
                    <a:gd name="connsiteX0" fmla="*/ 0 w 9970"/>
                    <a:gd name="connsiteY0" fmla="*/ 1271 h 10797"/>
                    <a:gd name="connsiteX1" fmla="*/ 9316 w 9970"/>
                    <a:gd name="connsiteY1" fmla="*/ 1547 h 10797"/>
                    <a:gd name="connsiteX2" fmla="*/ 9838 w 9970"/>
                    <a:gd name="connsiteY2" fmla="*/ 9408 h 10797"/>
                    <a:gd name="connsiteX3" fmla="*/ 7126 w 9970"/>
                    <a:gd name="connsiteY3" fmla="*/ 7354 h 10797"/>
                    <a:gd name="connsiteX0" fmla="*/ 0 w 10025"/>
                    <a:gd name="connsiteY0" fmla="*/ 1177 h 10452"/>
                    <a:gd name="connsiteX1" fmla="*/ 9344 w 10025"/>
                    <a:gd name="connsiteY1" fmla="*/ 1433 h 10452"/>
                    <a:gd name="connsiteX2" fmla="*/ 9868 w 10025"/>
                    <a:gd name="connsiteY2" fmla="*/ 8714 h 10452"/>
                    <a:gd name="connsiteX3" fmla="*/ 7190 w 10025"/>
                    <a:gd name="connsiteY3" fmla="*/ 7582 h 10452"/>
                    <a:gd name="connsiteX0" fmla="*/ 0 w 10025"/>
                    <a:gd name="connsiteY0" fmla="*/ 1177 h 10801"/>
                    <a:gd name="connsiteX1" fmla="*/ 9344 w 10025"/>
                    <a:gd name="connsiteY1" fmla="*/ 1433 h 10801"/>
                    <a:gd name="connsiteX2" fmla="*/ 9868 w 10025"/>
                    <a:gd name="connsiteY2" fmla="*/ 8714 h 10801"/>
                    <a:gd name="connsiteX3" fmla="*/ 7190 w 10025"/>
                    <a:gd name="connsiteY3" fmla="*/ 7582 h 10801"/>
                    <a:gd name="connsiteX0" fmla="*/ 0 w 10406"/>
                    <a:gd name="connsiteY0" fmla="*/ 72 h 8999"/>
                    <a:gd name="connsiteX1" fmla="*/ 9344 w 10406"/>
                    <a:gd name="connsiteY1" fmla="*/ 328 h 8999"/>
                    <a:gd name="connsiteX2" fmla="*/ 9955 w 10406"/>
                    <a:gd name="connsiteY2" fmla="*/ 5785 h 8999"/>
                    <a:gd name="connsiteX3" fmla="*/ 7190 w 10406"/>
                    <a:gd name="connsiteY3" fmla="*/ 6477 h 8999"/>
                    <a:gd name="connsiteX0" fmla="*/ 0 w 10000"/>
                    <a:gd name="connsiteY0" fmla="*/ 80 h 9723"/>
                    <a:gd name="connsiteX1" fmla="*/ 8979 w 10000"/>
                    <a:gd name="connsiteY1" fmla="*/ 364 h 9723"/>
                    <a:gd name="connsiteX2" fmla="*/ 9567 w 10000"/>
                    <a:gd name="connsiteY2" fmla="*/ 6428 h 9723"/>
                    <a:gd name="connsiteX3" fmla="*/ 6909 w 10000"/>
                    <a:gd name="connsiteY3" fmla="*/ 7197 h 9723"/>
                    <a:gd name="connsiteX0" fmla="*/ 0 w 9953"/>
                    <a:gd name="connsiteY0" fmla="*/ 1145 h 11109"/>
                    <a:gd name="connsiteX1" fmla="*/ 8895 w 9953"/>
                    <a:gd name="connsiteY1" fmla="*/ 246 h 11109"/>
                    <a:gd name="connsiteX2" fmla="*/ 9567 w 9953"/>
                    <a:gd name="connsiteY2" fmla="*/ 7674 h 11109"/>
                    <a:gd name="connsiteX3" fmla="*/ 6909 w 9953"/>
                    <a:gd name="connsiteY3" fmla="*/ 8465 h 11109"/>
                    <a:gd name="connsiteX0" fmla="*/ 0 w 9970"/>
                    <a:gd name="connsiteY0" fmla="*/ 1248 h 10217"/>
                    <a:gd name="connsiteX1" fmla="*/ 8937 w 9970"/>
                    <a:gd name="connsiteY1" fmla="*/ 438 h 10217"/>
                    <a:gd name="connsiteX2" fmla="*/ 9612 w 9970"/>
                    <a:gd name="connsiteY2" fmla="*/ 7125 h 10217"/>
                    <a:gd name="connsiteX3" fmla="*/ 6942 w 9970"/>
                    <a:gd name="connsiteY3" fmla="*/ 7837 h 10217"/>
                    <a:gd name="connsiteX0" fmla="*/ 0 w 10000"/>
                    <a:gd name="connsiteY0" fmla="*/ 1221 h 9825"/>
                    <a:gd name="connsiteX1" fmla="*/ 8964 w 10000"/>
                    <a:gd name="connsiteY1" fmla="*/ 429 h 9825"/>
                    <a:gd name="connsiteX2" fmla="*/ 9641 w 10000"/>
                    <a:gd name="connsiteY2" fmla="*/ 6974 h 9825"/>
                    <a:gd name="connsiteX3" fmla="*/ 6963 w 10000"/>
                    <a:gd name="connsiteY3" fmla="*/ 7671 h 9825"/>
                    <a:gd name="connsiteX0" fmla="*/ 0 w 9991"/>
                    <a:gd name="connsiteY0" fmla="*/ 1243 h 9403"/>
                    <a:gd name="connsiteX1" fmla="*/ 8964 w 9991"/>
                    <a:gd name="connsiteY1" fmla="*/ 437 h 9403"/>
                    <a:gd name="connsiteX2" fmla="*/ 9641 w 9991"/>
                    <a:gd name="connsiteY2" fmla="*/ 7098 h 9403"/>
                    <a:gd name="connsiteX3" fmla="*/ 7090 w 9991"/>
                    <a:gd name="connsiteY3" fmla="*/ 7007 h 9403"/>
                    <a:gd name="connsiteX0" fmla="*/ 0 w 10000"/>
                    <a:gd name="connsiteY0" fmla="*/ 1322 h 10124"/>
                    <a:gd name="connsiteX1" fmla="*/ 8972 w 10000"/>
                    <a:gd name="connsiteY1" fmla="*/ 465 h 10124"/>
                    <a:gd name="connsiteX2" fmla="*/ 9650 w 10000"/>
                    <a:gd name="connsiteY2" fmla="*/ 7549 h 10124"/>
                    <a:gd name="connsiteX3" fmla="*/ 7096 w 10000"/>
                    <a:gd name="connsiteY3" fmla="*/ 7452 h 10124"/>
                    <a:gd name="connsiteX0" fmla="*/ 0 w 10132"/>
                    <a:gd name="connsiteY0" fmla="*/ 1117 h 10062"/>
                    <a:gd name="connsiteX1" fmla="*/ 8972 w 10132"/>
                    <a:gd name="connsiteY1" fmla="*/ 260 h 10062"/>
                    <a:gd name="connsiteX2" fmla="*/ 9819 w 10132"/>
                    <a:gd name="connsiteY2" fmla="*/ 7770 h 10062"/>
                    <a:gd name="connsiteX3" fmla="*/ 7096 w 10132"/>
                    <a:gd name="connsiteY3" fmla="*/ 7247 h 10062"/>
                    <a:gd name="connsiteX0" fmla="*/ 0 w 10081"/>
                    <a:gd name="connsiteY0" fmla="*/ 1117 h 10187"/>
                    <a:gd name="connsiteX1" fmla="*/ 8972 w 10081"/>
                    <a:gd name="connsiteY1" fmla="*/ 260 h 10187"/>
                    <a:gd name="connsiteX2" fmla="*/ 9819 w 10081"/>
                    <a:gd name="connsiteY2" fmla="*/ 7770 h 10187"/>
                    <a:gd name="connsiteX3" fmla="*/ 7096 w 10081"/>
                    <a:gd name="connsiteY3" fmla="*/ 7247 h 10187"/>
                  </a:gdLst>
                  <a:ahLst/>
                  <a:cxnLst>
                    <a:cxn ang="0">
                      <a:pos x="connsiteX0" y="connsiteY0"/>
                    </a:cxn>
                    <a:cxn ang="0">
                      <a:pos x="connsiteX1" y="connsiteY1"/>
                    </a:cxn>
                    <a:cxn ang="0">
                      <a:pos x="connsiteX2" y="connsiteY2"/>
                    </a:cxn>
                    <a:cxn ang="0">
                      <a:pos x="connsiteX3" y="connsiteY3"/>
                    </a:cxn>
                  </a:cxnLst>
                  <a:rect l="l" t="t" r="r" b="b"/>
                  <a:pathLst>
                    <a:path w="10081" h="10187">
                      <a:moveTo>
                        <a:pt x="0" y="1117"/>
                      </a:moveTo>
                      <a:cubicBezTo>
                        <a:pt x="3378" y="2006"/>
                        <a:pt x="7336" y="-849"/>
                        <a:pt x="8972" y="260"/>
                      </a:cubicBezTo>
                      <a:cubicBezTo>
                        <a:pt x="10608" y="1369"/>
                        <a:pt x="10004" y="6179"/>
                        <a:pt x="9819" y="7770"/>
                      </a:cubicBezTo>
                      <a:cubicBezTo>
                        <a:pt x="9634" y="9361"/>
                        <a:pt x="8087" y="12561"/>
                        <a:pt x="7096" y="7247"/>
                      </a:cubicBezTo>
                    </a:path>
                  </a:pathLst>
                </a:custGeom>
                <a:noFill/>
                <a:ln w="53975"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dirty="0"/>
                </a:p>
              </p:txBody>
            </p:sp>
            <p:sp>
              <p:nvSpPr>
                <p:cNvPr id="509" name="Forme libre : forme 508">
                  <a:extLst>
                    <a:ext uri="{FF2B5EF4-FFF2-40B4-BE49-F238E27FC236}">
                      <a16:creationId xmlns:a16="http://schemas.microsoft.com/office/drawing/2014/main" id="{6E174AF4-E323-443B-839A-6E619946E47D}"/>
                    </a:ext>
                  </a:extLst>
                </p:cNvPr>
                <p:cNvSpPr/>
                <p:nvPr/>
              </p:nvSpPr>
              <p:spPr>
                <a:xfrm rot="366155" flipV="1">
                  <a:off x="859838" y="359753"/>
                  <a:ext cx="791787" cy="270061"/>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9936"/>
                    <a:gd name="connsiteY0" fmla="*/ 611 h 11867"/>
                    <a:gd name="connsiteX1" fmla="*/ 9151 w 9936"/>
                    <a:gd name="connsiteY1" fmla="*/ 844 h 11867"/>
                    <a:gd name="connsiteX2" fmla="*/ 9178 w 9936"/>
                    <a:gd name="connsiteY2" fmla="*/ 11563 h 11867"/>
                    <a:gd name="connsiteX3" fmla="*/ 6770 w 9936"/>
                    <a:gd name="connsiteY3" fmla="*/ 5507 h 11867"/>
                    <a:gd name="connsiteX0" fmla="*/ 0 w 10001"/>
                    <a:gd name="connsiteY0" fmla="*/ 515 h 9984"/>
                    <a:gd name="connsiteX1" fmla="*/ 9210 w 10001"/>
                    <a:gd name="connsiteY1" fmla="*/ 711 h 9984"/>
                    <a:gd name="connsiteX2" fmla="*/ 9237 w 10001"/>
                    <a:gd name="connsiteY2" fmla="*/ 9744 h 9984"/>
                    <a:gd name="connsiteX3" fmla="*/ 6814 w 10001"/>
                    <a:gd name="connsiteY3" fmla="*/ 4641 h 9984"/>
                    <a:gd name="connsiteX0" fmla="*/ 0 w 10070"/>
                    <a:gd name="connsiteY0" fmla="*/ 370 h 8377"/>
                    <a:gd name="connsiteX1" fmla="*/ 9209 w 10070"/>
                    <a:gd name="connsiteY1" fmla="*/ 566 h 8377"/>
                    <a:gd name="connsiteX2" fmla="*/ 9403 w 10070"/>
                    <a:gd name="connsiteY2" fmla="*/ 7637 h 8377"/>
                    <a:gd name="connsiteX3" fmla="*/ 6813 w 10070"/>
                    <a:gd name="connsiteY3" fmla="*/ 4502 h 8377"/>
                    <a:gd name="connsiteX0" fmla="*/ 0 w 10007"/>
                    <a:gd name="connsiteY0" fmla="*/ 442 h 12458"/>
                    <a:gd name="connsiteX1" fmla="*/ 9145 w 10007"/>
                    <a:gd name="connsiteY1" fmla="*/ 676 h 12458"/>
                    <a:gd name="connsiteX2" fmla="*/ 9338 w 10007"/>
                    <a:gd name="connsiteY2" fmla="*/ 9117 h 12458"/>
                    <a:gd name="connsiteX3" fmla="*/ 6621 w 10007"/>
                    <a:gd name="connsiteY3" fmla="*/ 9307 h 12458"/>
                    <a:gd name="connsiteX0" fmla="*/ 0 w 10378"/>
                    <a:gd name="connsiteY0" fmla="*/ 627 h 13611"/>
                    <a:gd name="connsiteX1" fmla="*/ 9145 w 10378"/>
                    <a:gd name="connsiteY1" fmla="*/ 861 h 13611"/>
                    <a:gd name="connsiteX2" fmla="*/ 10020 w 10378"/>
                    <a:gd name="connsiteY2" fmla="*/ 11819 h 13611"/>
                    <a:gd name="connsiteX3" fmla="*/ 6621 w 10378"/>
                    <a:gd name="connsiteY3" fmla="*/ 9492 h 13611"/>
                    <a:gd name="connsiteX0" fmla="*/ 0 w 10275"/>
                    <a:gd name="connsiteY0" fmla="*/ 622 h 13569"/>
                    <a:gd name="connsiteX1" fmla="*/ 9145 w 10275"/>
                    <a:gd name="connsiteY1" fmla="*/ 856 h 13569"/>
                    <a:gd name="connsiteX2" fmla="*/ 9855 w 10275"/>
                    <a:gd name="connsiteY2" fmla="*/ 11735 h 13569"/>
                    <a:gd name="connsiteX3" fmla="*/ 6621 w 10275"/>
                    <a:gd name="connsiteY3" fmla="*/ 9487 h 13569"/>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71"/>
                    <a:gd name="connsiteY0" fmla="*/ 605 h 13668"/>
                    <a:gd name="connsiteX1" fmla="*/ 9145 w 10271"/>
                    <a:gd name="connsiteY1" fmla="*/ 839 h 13668"/>
                    <a:gd name="connsiteX2" fmla="*/ 9793 w 10271"/>
                    <a:gd name="connsiteY2" fmla="*/ 11482 h 13668"/>
                    <a:gd name="connsiteX3" fmla="*/ 6621 w 10271"/>
                    <a:gd name="connsiteY3" fmla="*/ 9470 h 13668"/>
                    <a:gd name="connsiteX0" fmla="*/ 0 w 10271"/>
                    <a:gd name="connsiteY0" fmla="*/ 432 h 13495"/>
                    <a:gd name="connsiteX1" fmla="*/ 9145 w 10271"/>
                    <a:gd name="connsiteY1" fmla="*/ 666 h 13495"/>
                    <a:gd name="connsiteX2" fmla="*/ 9793 w 10271"/>
                    <a:gd name="connsiteY2" fmla="*/ 11309 h 13495"/>
                    <a:gd name="connsiteX3" fmla="*/ 6621 w 10271"/>
                    <a:gd name="connsiteY3" fmla="*/ 9297 h 13495"/>
                    <a:gd name="connsiteX0" fmla="*/ 0 w 10092"/>
                    <a:gd name="connsiteY0" fmla="*/ 162 h 13225"/>
                    <a:gd name="connsiteX1" fmla="*/ 9145 w 10092"/>
                    <a:gd name="connsiteY1" fmla="*/ 396 h 13225"/>
                    <a:gd name="connsiteX2" fmla="*/ 9793 w 10092"/>
                    <a:gd name="connsiteY2" fmla="*/ 11039 h 13225"/>
                    <a:gd name="connsiteX3" fmla="*/ 6621 w 10092"/>
                    <a:gd name="connsiteY3" fmla="*/ 9027 h 13225"/>
                    <a:gd name="connsiteX0" fmla="*/ 0 w 10258"/>
                    <a:gd name="connsiteY0" fmla="*/ 0 h 13063"/>
                    <a:gd name="connsiteX1" fmla="*/ 9145 w 10258"/>
                    <a:gd name="connsiteY1" fmla="*/ 234 h 13063"/>
                    <a:gd name="connsiteX2" fmla="*/ 9793 w 10258"/>
                    <a:gd name="connsiteY2" fmla="*/ 10877 h 13063"/>
                    <a:gd name="connsiteX3" fmla="*/ 6621 w 10258"/>
                    <a:gd name="connsiteY3" fmla="*/ 8865 h 13063"/>
                    <a:gd name="connsiteX0" fmla="*/ 0 w 9964"/>
                    <a:gd name="connsiteY0" fmla="*/ 1295 h 14358"/>
                    <a:gd name="connsiteX1" fmla="*/ 9145 w 9964"/>
                    <a:gd name="connsiteY1" fmla="*/ 1529 h 14358"/>
                    <a:gd name="connsiteX2" fmla="*/ 9793 w 9964"/>
                    <a:gd name="connsiteY2" fmla="*/ 12172 h 14358"/>
                    <a:gd name="connsiteX3" fmla="*/ 6621 w 9964"/>
                    <a:gd name="connsiteY3" fmla="*/ 10160 h 14358"/>
                    <a:gd name="connsiteX0" fmla="*/ 0 w 10106"/>
                    <a:gd name="connsiteY0" fmla="*/ 919 h 10017"/>
                    <a:gd name="connsiteX1" fmla="*/ 9178 w 10106"/>
                    <a:gd name="connsiteY1" fmla="*/ 1082 h 10017"/>
                    <a:gd name="connsiteX2" fmla="*/ 9828 w 10106"/>
                    <a:gd name="connsiteY2" fmla="*/ 8495 h 10017"/>
                    <a:gd name="connsiteX3" fmla="*/ 6645 w 10106"/>
                    <a:gd name="connsiteY3" fmla="*/ 7093 h 10017"/>
                    <a:gd name="connsiteX0" fmla="*/ 0 w 9973"/>
                    <a:gd name="connsiteY0" fmla="*/ 10 h 8875"/>
                    <a:gd name="connsiteX1" fmla="*/ 8867 w 9973"/>
                    <a:gd name="connsiteY1" fmla="*/ 1488 h 8875"/>
                    <a:gd name="connsiteX2" fmla="*/ 9828 w 9973"/>
                    <a:gd name="connsiteY2" fmla="*/ 7586 h 8875"/>
                    <a:gd name="connsiteX3" fmla="*/ 6645 w 9973"/>
                    <a:gd name="connsiteY3" fmla="*/ 6184 h 8875"/>
                    <a:gd name="connsiteX0" fmla="*/ 0 w 10040"/>
                    <a:gd name="connsiteY0" fmla="*/ 987 h 11058"/>
                    <a:gd name="connsiteX1" fmla="*/ 9037 w 10040"/>
                    <a:gd name="connsiteY1" fmla="*/ 1233 h 11058"/>
                    <a:gd name="connsiteX2" fmla="*/ 9855 w 10040"/>
                    <a:gd name="connsiteY2" fmla="*/ 9524 h 11058"/>
                    <a:gd name="connsiteX3" fmla="*/ 6663 w 10040"/>
                    <a:gd name="connsiteY3" fmla="*/ 7944 h 11058"/>
                    <a:gd name="connsiteX0" fmla="*/ 0 w 9884"/>
                    <a:gd name="connsiteY0" fmla="*/ 307 h 10494"/>
                    <a:gd name="connsiteX1" fmla="*/ 9037 w 9884"/>
                    <a:gd name="connsiteY1" fmla="*/ 553 h 10494"/>
                    <a:gd name="connsiteX2" fmla="*/ 9231 w 9884"/>
                    <a:gd name="connsiteY2" fmla="*/ 9091 h 10494"/>
                    <a:gd name="connsiteX3" fmla="*/ 6663 w 9884"/>
                    <a:gd name="connsiteY3" fmla="*/ 7264 h 10494"/>
                    <a:gd name="connsiteX0" fmla="*/ 0 w 9999"/>
                    <a:gd name="connsiteY0" fmla="*/ 292 h 9999"/>
                    <a:gd name="connsiteX1" fmla="*/ 9143 w 9999"/>
                    <a:gd name="connsiteY1" fmla="*/ 526 h 9999"/>
                    <a:gd name="connsiteX2" fmla="*/ 9339 w 9999"/>
                    <a:gd name="connsiteY2" fmla="*/ 8662 h 9999"/>
                    <a:gd name="connsiteX3" fmla="*/ 6762 w 9999"/>
                    <a:gd name="connsiteY3" fmla="*/ 6921 h 9999"/>
                    <a:gd name="connsiteX0" fmla="*/ 0 w 10000"/>
                    <a:gd name="connsiteY0" fmla="*/ 292 h 9888"/>
                    <a:gd name="connsiteX1" fmla="*/ 9144 w 10000"/>
                    <a:gd name="connsiteY1" fmla="*/ 526 h 9888"/>
                    <a:gd name="connsiteX2" fmla="*/ 9340 w 10000"/>
                    <a:gd name="connsiteY2" fmla="*/ 8663 h 9888"/>
                    <a:gd name="connsiteX3" fmla="*/ 6763 w 10000"/>
                    <a:gd name="connsiteY3" fmla="*/ 6922 h 9888"/>
                    <a:gd name="connsiteX0" fmla="*/ 0 w 9988"/>
                    <a:gd name="connsiteY0" fmla="*/ 295 h 9306"/>
                    <a:gd name="connsiteX1" fmla="*/ 9144 w 9988"/>
                    <a:gd name="connsiteY1" fmla="*/ 532 h 9306"/>
                    <a:gd name="connsiteX2" fmla="*/ 9340 w 9988"/>
                    <a:gd name="connsiteY2" fmla="*/ 8761 h 9306"/>
                    <a:gd name="connsiteX3" fmla="*/ 6995 w 9988"/>
                    <a:gd name="connsiteY3" fmla="*/ 5512 h 9306"/>
                    <a:gd name="connsiteX0" fmla="*/ 0 w 10000"/>
                    <a:gd name="connsiteY0" fmla="*/ 317 h 10784"/>
                    <a:gd name="connsiteX1" fmla="*/ 9155 w 10000"/>
                    <a:gd name="connsiteY1" fmla="*/ 572 h 10784"/>
                    <a:gd name="connsiteX2" fmla="*/ 9351 w 10000"/>
                    <a:gd name="connsiteY2" fmla="*/ 9414 h 10784"/>
                    <a:gd name="connsiteX3" fmla="*/ 7003 w 10000"/>
                    <a:gd name="connsiteY3" fmla="*/ 5923 h 10784"/>
                    <a:gd name="connsiteX0" fmla="*/ 0 w 10088"/>
                    <a:gd name="connsiteY0" fmla="*/ 294 h 10599"/>
                    <a:gd name="connsiteX1" fmla="*/ 9155 w 10088"/>
                    <a:gd name="connsiteY1" fmla="*/ 549 h 10599"/>
                    <a:gd name="connsiteX2" fmla="*/ 9541 w 10088"/>
                    <a:gd name="connsiteY2" fmla="*/ 9071 h 10599"/>
                    <a:gd name="connsiteX3" fmla="*/ 7003 w 10088"/>
                    <a:gd name="connsiteY3" fmla="*/ 5900 h 10599"/>
                    <a:gd name="connsiteX0" fmla="*/ 0 w 10138"/>
                    <a:gd name="connsiteY0" fmla="*/ 294 h 10915"/>
                    <a:gd name="connsiteX1" fmla="*/ 9155 w 10138"/>
                    <a:gd name="connsiteY1" fmla="*/ 549 h 10915"/>
                    <a:gd name="connsiteX2" fmla="*/ 9541 w 10138"/>
                    <a:gd name="connsiteY2" fmla="*/ 9071 h 10915"/>
                    <a:gd name="connsiteX3" fmla="*/ 7003 w 10138"/>
                    <a:gd name="connsiteY3" fmla="*/ 5900 h 10915"/>
                    <a:gd name="connsiteX0" fmla="*/ 0 w 10138"/>
                    <a:gd name="connsiteY0" fmla="*/ 294 h 10518"/>
                    <a:gd name="connsiteX1" fmla="*/ 9155 w 10138"/>
                    <a:gd name="connsiteY1" fmla="*/ 549 h 10518"/>
                    <a:gd name="connsiteX2" fmla="*/ 9541 w 10138"/>
                    <a:gd name="connsiteY2" fmla="*/ 9071 h 10518"/>
                    <a:gd name="connsiteX3" fmla="*/ 7003 w 10138"/>
                    <a:gd name="connsiteY3" fmla="*/ 5900 h 10518"/>
                    <a:gd name="connsiteX0" fmla="*/ 0 w 10138"/>
                    <a:gd name="connsiteY0" fmla="*/ 294 h 10208"/>
                    <a:gd name="connsiteX1" fmla="*/ 9155 w 10138"/>
                    <a:gd name="connsiteY1" fmla="*/ 549 h 10208"/>
                    <a:gd name="connsiteX2" fmla="*/ 9541 w 10138"/>
                    <a:gd name="connsiteY2" fmla="*/ 9071 h 10208"/>
                    <a:gd name="connsiteX3" fmla="*/ 7003 w 10138"/>
                    <a:gd name="connsiteY3" fmla="*/ 5900 h 10208"/>
                    <a:gd name="connsiteX0" fmla="*/ 0 w 9999"/>
                    <a:gd name="connsiteY0" fmla="*/ 201 h 9363"/>
                    <a:gd name="connsiteX1" fmla="*/ 9155 w 9999"/>
                    <a:gd name="connsiteY1" fmla="*/ 456 h 9363"/>
                    <a:gd name="connsiteX2" fmla="*/ 9246 w 9999"/>
                    <a:gd name="connsiteY2" fmla="*/ 7699 h 9363"/>
                    <a:gd name="connsiteX3" fmla="*/ 7003 w 9999"/>
                    <a:gd name="connsiteY3" fmla="*/ 5807 h 9363"/>
                    <a:gd name="connsiteX0" fmla="*/ 0 w 10000"/>
                    <a:gd name="connsiteY0" fmla="*/ 215 h 9901"/>
                    <a:gd name="connsiteX1" fmla="*/ 9156 w 10000"/>
                    <a:gd name="connsiteY1" fmla="*/ 487 h 9901"/>
                    <a:gd name="connsiteX2" fmla="*/ 9247 w 10000"/>
                    <a:gd name="connsiteY2" fmla="*/ 8223 h 9901"/>
                    <a:gd name="connsiteX3" fmla="*/ 7004 w 10000"/>
                    <a:gd name="connsiteY3" fmla="*/ 6202 h 9901"/>
                    <a:gd name="connsiteX0" fmla="*/ 0 w 10207"/>
                    <a:gd name="connsiteY0" fmla="*/ 217 h 10000"/>
                    <a:gd name="connsiteX1" fmla="*/ 9156 w 10207"/>
                    <a:gd name="connsiteY1" fmla="*/ 492 h 10000"/>
                    <a:gd name="connsiteX2" fmla="*/ 9669 w 10207"/>
                    <a:gd name="connsiteY2" fmla="*/ 8305 h 10000"/>
                    <a:gd name="connsiteX3" fmla="*/ 7004 w 10207"/>
                    <a:gd name="connsiteY3" fmla="*/ 6264 h 10000"/>
                    <a:gd name="connsiteX0" fmla="*/ 0 w 10117"/>
                    <a:gd name="connsiteY0" fmla="*/ 217 h 10108"/>
                    <a:gd name="connsiteX1" fmla="*/ 9156 w 10117"/>
                    <a:gd name="connsiteY1" fmla="*/ 492 h 10108"/>
                    <a:gd name="connsiteX2" fmla="*/ 9669 w 10117"/>
                    <a:gd name="connsiteY2" fmla="*/ 8305 h 10108"/>
                    <a:gd name="connsiteX3" fmla="*/ 7004 w 10117"/>
                    <a:gd name="connsiteY3" fmla="*/ 6264 h 10108"/>
                    <a:gd name="connsiteX0" fmla="*/ 0 w 10131"/>
                    <a:gd name="connsiteY0" fmla="*/ 217 h 9686"/>
                    <a:gd name="connsiteX1" fmla="*/ 9156 w 10131"/>
                    <a:gd name="connsiteY1" fmla="*/ 492 h 9686"/>
                    <a:gd name="connsiteX2" fmla="*/ 9669 w 10131"/>
                    <a:gd name="connsiteY2" fmla="*/ 8305 h 9686"/>
                    <a:gd name="connsiteX3" fmla="*/ 7004 w 10131"/>
                    <a:gd name="connsiteY3" fmla="*/ 6264 h 9686"/>
                    <a:gd name="connsiteX0" fmla="*/ 0 w 9841"/>
                    <a:gd name="connsiteY0" fmla="*/ 146 h 9922"/>
                    <a:gd name="connsiteX1" fmla="*/ 9038 w 9841"/>
                    <a:gd name="connsiteY1" fmla="*/ 430 h 9922"/>
                    <a:gd name="connsiteX2" fmla="*/ 9544 w 9841"/>
                    <a:gd name="connsiteY2" fmla="*/ 8496 h 9922"/>
                    <a:gd name="connsiteX3" fmla="*/ 6913 w 9841"/>
                    <a:gd name="connsiteY3" fmla="*/ 6389 h 9922"/>
                    <a:gd name="connsiteX0" fmla="*/ 0 w 9858"/>
                    <a:gd name="connsiteY0" fmla="*/ 490 h 10343"/>
                    <a:gd name="connsiteX1" fmla="*/ 9184 w 9858"/>
                    <a:gd name="connsiteY1" fmla="*/ 776 h 10343"/>
                    <a:gd name="connsiteX2" fmla="*/ 9698 w 9858"/>
                    <a:gd name="connsiteY2" fmla="*/ 8906 h 10343"/>
                    <a:gd name="connsiteX3" fmla="*/ 7025 w 9858"/>
                    <a:gd name="connsiteY3" fmla="*/ 6782 h 10343"/>
                    <a:gd name="connsiteX0" fmla="*/ 0 w 9970"/>
                    <a:gd name="connsiteY0" fmla="*/ 1271 h 10797"/>
                    <a:gd name="connsiteX1" fmla="*/ 9316 w 9970"/>
                    <a:gd name="connsiteY1" fmla="*/ 1547 h 10797"/>
                    <a:gd name="connsiteX2" fmla="*/ 9838 w 9970"/>
                    <a:gd name="connsiteY2" fmla="*/ 9408 h 10797"/>
                    <a:gd name="connsiteX3" fmla="*/ 7126 w 9970"/>
                    <a:gd name="connsiteY3" fmla="*/ 7354 h 10797"/>
                    <a:gd name="connsiteX0" fmla="*/ 0 w 10025"/>
                    <a:gd name="connsiteY0" fmla="*/ 1177 h 10452"/>
                    <a:gd name="connsiteX1" fmla="*/ 9344 w 10025"/>
                    <a:gd name="connsiteY1" fmla="*/ 1433 h 10452"/>
                    <a:gd name="connsiteX2" fmla="*/ 9868 w 10025"/>
                    <a:gd name="connsiteY2" fmla="*/ 8714 h 10452"/>
                    <a:gd name="connsiteX3" fmla="*/ 7190 w 10025"/>
                    <a:gd name="connsiteY3" fmla="*/ 7582 h 10452"/>
                    <a:gd name="connsiteX0" fmla="*/ 0 w 10025"/>
                    <a:gd name="connsiteY0" fmla="*/ 1177 h 10801"/>
                    <a:gd name="connsiteX1" fmla="*/ 9344 w 10025"/>
                    <a:gd name="connsiteY1" fmla="*/ 1433 h 10801"/>
                    <a:gd name="connsiteX2" fmla="*/ 9868 w 10025"/>
                    <a:gd name="connsiteY2" fmla="*/ 8714 h 10801"/>
                    <a:gd name="connsiteX3" fmla="*/ 7190 w 10025"/>
                    <a:gd name="connsiteY3" fmla="*/ 7582 h 10801"/>
                    <a:gd name="connsiteX0" fmla="*/ 0 w 10151"/>
                    <a:gd name="connsiteY0" fmla="*/ 1199 h 10823"/>
                    <a:gd name="connsiteX1" fmla="*/ 9344 w 10151"/>
                    <a:gd name="connsiteY1" fmla="*/ 1455 h 10823"/>
                    <a:gd name="connsiteX2" fmla="*/ 9868 w 10151"/>
                    <a:gd name="connsiteY2" fmla="*/ 8736 h 10823"/>
                    <a:gd name="connsiteX3" fmla="*/ 7190 w 10151"/>
                    <a:gd name="connsiteY3" fmla="*/ 7604 h 10823"/>
                    <a:gd name="connsiteX0" fmla="*/ 0 w 10043"/>
                    <a:gd name="connsiteY0" fmla="*/ 362 h 9575"/>
                    <a:gd name="connsiteX1" fmla="*/ 9082 w 10043"/>
                    <a:gd name="connsiteY1" fmla="*/ 1790 h 9575"/>
                    <a:gd name="connsiteX2" fmla="*/ 9868 w 10043"/>
                    <a:gd name="connsiteY2" fmla="*/ 7899 h 9575"/>
                    <a:gd name="connsiteX3" fmla="*/ 7190 w 10043"/>
                    <a:gd name="connsiteY3" fmla="*/ 6767 h 9575"/>
                    <a:gd name="connsiteX0" fmla="*/ 0 w 9973"/>
                    <a:gd name="connsiteY0" fmla="*/ 310 h 9932"/>
                    <a:gd name="connsiteX1" fmla="*/ 9043 w 9973"/>
                    <a:gd name="connsiteY1" fmla="*/ 1801 h 9932"/>
                    <a:gd name="connsiteX2" fmla="*/ 9826 w 9973"/>
                    <a:gd name="connsiteY2" fmla="*/ 8182 h 9932"/>
                    <a:gd name="connsiteX3" fmla="*/ 7159 w 9973"/>
                    <a:gd name="connsiteY3" fmla="*/ 6999 h 9932"/>
                    <a:gd name="connsiteX0" fmla="*/ 0 w 10000"/>
                    <a:gd name="connsiteY0" fmla="*/ 312 h 9492"/>
                    <a:gd name="connsiteX1" fmla="*/ 9067 w 10000"/>
                    <a:gd name="connsiteY1" fmla="*/ 1813 h 9492"/>
                    <a:gd name="connsiteX2" fmla="*/ 9853 w 10000"/>
                    <a:gd name="connsiteY2" fmla="*/ 8238 h 9492"/>
                    <a:gd name="connsiteX3" fmla="*/ 7178 w 10000"/>
                    <a:gd name="connsiteY3" fmla="*/ 7047 h 9492"/>
                    <a:gd name="connsiteX0" fmla="*/ 0 w 10071"/>
                    <a:gd name="connsiteY0" fmla="*/ 0 h 9236"/>
                    <a:gd name="connsiteX1" fmla="*/ 9067 w 10071"/>
                    <a:gd name="connsiteY1" fmla="*/ 1581 h 9236"/>
                    <a:gd name="connsiteX2" fmla="*/ 9635 w 10071"/>
                    <a:gd name="connsiteY2" fmla="*/ 7196 h 9236"/>
                    <a:gd name="connsiteX3" fmla="*/ 7178 w 10071"/>
                    <a:gd name="connsiteY3" fmla="*/ 7095 h 9236"/>
                    <a:gd name="connsiteX0" fmla="*/ 0 w 10269"/>
                    <a:gd name="connsiteY0" fmla="*/ 0 h 10726"/>
                    <a:gd name="connsiteX1" fmla="*/ 9003 w 10269"/>
                    <a:gd name="connsiteY1" fmla="*/ 1712 h 10726"/>
                    <a:gd name="connsiteX2" fmla="*/ 9567 w 10269"/>
                    <a:gd name="connsiteY2" fmla="*/ 7791 h 10726"/>
                    <a:gd name="connsiteX3" fmla="*/ 7127 w 10269"/>
                    <a:gd name="connsiteY3" fmla="*/ 7682 h 10726"/>
                    <a:gd name="connsiteX0" fmla="*/ 0 w 10032"/>
                    <a:gd name="connsiteY0" fmla="*/ 0 h 10781"/>
                    <a:gd name="connsiteX1" fmla="*/ 9003 w 10032"/>
                    <a:gd name="connsiteY1" fmla="*/ 1712 h 10781"/>
                    <a:gd name="connsiteX2" fmla="*/ 9567 w 10032"/>
                    <a:gd name="connsiteY2" fmla="*/ 7791 h 10781"/>
                    <a:gd name="connsiteX3" fmla="*/ 7127 w 10032"/>
                    <a:gd name="connsiteY3" fmla="*/ 7682 h 10781"/>
                    <a:gd name="connsiteX0" fmla="*/ 0 w 10213"/>
                    <a:gd name="connsiteY0" fmla="*/ 0 h 11006"/>
                    <a:gd name="connsiteX1" fmla="*/ 9003 w 10213"/>
                    <a:gd name="connsiteY1" fmla="*/ 1712 h 11006"/>
                    <a:gd name="connsiteX2" fmla="*/ 9870 w 10213"/>
                    <a:gd name="connsiteY2" fmla="*/ 8260 h 11006"/>
                    <a:gd name="connsiteX3" fmla="*/ 7127 w 10213"/>
                    <a:gd name="connsiteY3" fmla="*/ 7682 h 11006"/>
                    <a:gd name="connsiteX0" fmla="*/ 0 w 10213"/>
                    <a:gd name="connsiteY0" fmla="*/ 0 h 11006"/>
                    <a:gd name="connsiteX1" fmla="*/ 9003 w 10213"/>
                    <a:gd name="connsiteY1" fmla="*/ 1712 h 11006"/>
                    <a:gd name="connsiteX2" fmla="*/ 9870 w 10213"/>
                    <a:gd name="connsiteY2" fmla="*/ 8260 h 11006"/>
                    <a:gd name="connsiteX3" fmla="*/ 7127 w 10213"/>
                    <a:gd name="connsiteY3" fmla="*/ 7682 h 11006"/>
                    <a:gd name="connsiteX0" fmla="*/ 0 w 10213"/>
                    <a:gd name="connsiteY0" fmla="*/ 0 h 11006"/>
                    <a:gd name="connsiteX1" fmla="*/ 9003 w 10213"/>
                    <a:gd name="connsiteY1" fmla="*/ 1712 h 11006"/>
                    <a:gd name="connsiteX2" fmla="*/ 9870 w 10213"/>
                    <a:gd name="connsiteY2" fmla="*/ 8260 h 11006"/>
                    <a:gd name="connsiteX3" fmla="*/ 7127 w 10213"/>
                    <a:gd name="connsiteY3" fmla="*/ 7682 h 11006"/>
                    <a:gd name="connsiteX0" fmla="*/ 0 w 10249"/>
                    <a:gd name="connsiteY0" fmla="*/ 0 h 10948"/>
                    <a:gd name="connsiteX1" fmla="*/ 9003 w 10249"/>
                    <a:gd name="connsiteY1" fmla="*/ 1712 h 10948"/>
                    <a:gd name="connsiteX2" fmla="*/ 9870 w 10249"/>
                    <a:gd name="connsiteY2" fmla="*/ 8260 h 10948"/>
                    <a:gd name="connsiteX3" fmla="*/ 7127 w 10249"/>
                    <a:gd name="connsiteY3" fmla="*/ 7682 h 10948"/>
                    <a:gd name="connsiteX0" fmla="*/ 0 w 10231"/>
                    <a:gd name="connsiteY0" fmla="*/ 0 h 11368"/>
                    <a:gd name="connsiteX1" fmla="*/ 9003 w 10231"/>
                    <a:gd name="connsiteY1" fmla="*/ 1712 h 11368"/>
                    <a:gd name="connsiteX2" fmla="*/ 9870 w 10231"/>
                    <a:gd name="connsiteY2" fmla="*/ 8260 h 11368"/>
                    <a:gd name="connsiteX3" fmla="*/ 7127 w 10231"/>
                    <a:gd name="connsiteY3" fmla="*/ 7682 h 11368"/>
                    <a:gd name="connsiteX0" fmla="*/ 0 w 10231"/>
                    <a:gd name="connsiteY0" fmla="*/ 0 h 11307"/>
                    <a:gd name="connsiteX1" fmla="*/ 9003 w 10231"/>
                    <a:gd name="connsiteY1" fmla="*/ 1712 h 11307"/>
                    <a:gd name="connsiteX2" fmla="*/ 9870 w 10231"/>
                    <a:gd name="connsiteY2" fmla="*/ 8260 h 11307"/>
                    <a:gd name="connsiteX3" fmla="*/ 7127 w 10231"/>
                    <a:gd name="connsiteY3" fmla="*/ 7682 h 11307"/>
                    <a:gd name="connsiteX0" fmla="*/ 0 w 10509"/>
                    <a:gd name="connsiteY0" fmla="*/ 0 h 11844"/>
                    <a:gd name="connsiteX1" fmla="*/ 9003 w 10509"/>
                    <a:gd name="connsiteY1" fmla="*/ 1712 h 11844"/>
                    <a:gd name="connsiteX2" fmla="*/ 10259 w 10509"/>
                    <a:gd name="connsiteY2" fmla="*/ 9197 h 11844"/>
                    <a:gd name="connsiteX3" fmla="*/ 7127 w 10509"/>
                    <a:gd name="connsiteY3" fmla="*/ 7682 h 11844"/>
                    <a:gd name="connsiteX0" fmla="*/ 0 w 10509"/>
                    <a:gd name="connsiteY0" fmla="*/ 0 h 11844"/>
                    <a:gd name="connsiteX1" fmla="*/ 9003 w 10509"/>
                    <a:gd name="connsiteY1" fmla="*/ 1712 h 11844"/>
                    <a:gd name="connsiteX2" fmla="*/ 10259 w 10509"/>
                    <a:gd name="connsiteY2" fmla="*/ 9197 h 11844"/>
                    <a:gd name="connsiteX3" fmla="*/ 7127 w 10509"/>
                    <a:gd name="connsiteY3" fmla="*/ 7682 h 11844"/>
                    <a:gd name="connsiteX0" fmla="*/ 0 w 10509"/>
                    <a:gd name="connsiteY0" fmla="*/ 0 h 12149"/>
                    <a:gd name="connsiteX1" fmla="*/ 9003 w 10509"/>
                    <a:gd name="connsiteY1" fmla="*/ 1712 h 12149"/>
                    <a:gd name="connsiteX2" fmla="*/ 10259 w 10509"/>
                    <a:gd name="connsiteY2" fmla="*/ 9197 h 12149"/>
                    <a:gd name="connsiteX3" fmla="*/ 7127 w 10509"/>
                    <a:gd name="connsiteY3" fmla="*/ 7682 h 12149"/>
                    <a:gd name="connsiteX0" fmla="*/ 0 w 10805"/>
                    <a:gd name="connsiteY0" fmla="*/ 0 h 10902"/>
                    <a:gd name="connsiteX1" fmla="*/ 9738 w 10805"/>
                    <a:gd name="connsiteY1" fmla="*/ 2024 h 10902"/>
                    <a:gd name="connsiteX2" fmla="*/ 10259 w 10805"/>
                    <a:gd name="connsiteY2" fmla="*/ 9197 h 10902"/>
                    <a:gd name="connsiteX3" fmla="*/ 7127 w 10805"/>
                    <a:gd name="connsiteY3" fmla="*/ 7682 h 10902"/>
                    <a:gd name="connsiteX0" fmla="*/ 0 w 10771"/>
                    <a:gd name="connsiteY0" fmla="*/ 93 h 10995"/>
                    <a:gd name="connsiteX1" fmla="*/ 9738 w 10771"/>
                    <a:gd name="connsiteY1" fmla="*/ 2117 h 10995"/>
                    <a:gd name="connsiteX2" fmla="*/ 10259 w 10771"/>
                    <a:gd name="connsiteY2" fmla="*/ 9290 h 10995"/>
                    <a:gd name="connsiteX3" fmla="*/ 7127 w 10771"/>
                    <a:gd name="connsiteY3" fmla="*/ 7775 h 10995"/>
                    <a:gd name="connsiteX0" fmla="*/ 0 w 10613"/>
                    <a:gd name="connsiteY0" fmla="*/ 93 h 10995"/>
                    <a:gd name="connsiteX1" fmla="*/ 9738 w 10613"/>
                    <a:gd name="connsiteY1" fmla="*/ 2117 h 10995"/>
                    <a:gd name="connsiteX2" fmla="*/ 10259 w 10613"/>
                    <a:gd name="connsiteY2" fmla="*/ 9290 h 10995"/>
                    <a:gd name="connsiteX3" fmla="*/ 7127 w 10613"/>
                    <a:gd name="connsiteY3" fmla="*/ 7775 h 10995"/>
                    <a:gd name="connsiteX0" fmla="*/ 0 w 10497"/>
                    <a:gd name="connsiteY0" fmla="*/ 0 h 10902"/>
                    <a:gd name="connsiteX1" fmla="*/ 9738 w 10497"/>
                    <a:gd name="connsiteY1" fmla="*/ 2024 h 10902"/>
                    <a:gd name="connsiteX2" fmla="*/ 10259 w 10497"/>
                    <a:gd name="connsiteY2" fmla="*/ 9197 h 10902"/>
                    <a:gd name="connsiteX3" fmla="*/ 7127 w 10497"/>
                    <a:gd name="connsiteY3" fmla="*/ 7682 h 10902"/>
                    <a:gd name="connsiteX0" fmla="*/ 0 w 10566"/>
                    <a:gd name="connsiteY0" fmla="*/ 0 h 10777"/>
                    <a:gd name="connsiteX1" fmla="*/ 9738 w 10566"/>
                    <a:gd name="connsiteY1" fmla="*/ 2024 h 10777"/>
                    <a:gd name="connsiteX2" fmla="*/ 9740 w 10566"/>
                    <a:gd name="connsiteY2" fmla="*/ 8885 h 10777"/>
                    <a:gd name="connsiteX3" fmla="*/ 7127 w 10566"/>
                    <a:gd name="connsiteY3" fmla="*/ 7682 h 10777"/>
                    <a:gd name="connsiteX0" fmla="*/ 0 w 10653"/>
                    <a:gd name="connsiteY0" fmla="*/ 0 h 11533"/>
                    <a:gd name="connsiteX1" fmla="*/ 9738 w 10653"/>
                    <a:gd name="connsiteY1" fmla="*/ 2024 h 11533"/>
                    <a:gd name="connsiteX2" fmla="*/ 9740 w 10653"/>
                    <a:gd name="connsiteY2" fmla="*/ 8885 h 11533"/>
                    <a:gd name="connsiteX3" fmla="*/ 7127 w 10653"/>
                    <a:gd name="connsiteY3" fmla="*/ 7682 h 11533"/>
                    <a:gd name="connsiteX0" fmla="*/ 0 w 10692"/>
                    <a:gd name="connsiteY0" fmla="*/ 0 h 12421"/>
                    <a:gd name="connsiteX1" fmla="*/ 9738 w 10692"/>
                    <a:gd name="connsiteY1" fmla="*/ 2024 h 12421"/>
                    <a:gd name="connsiteX2" fmla="*/ 9826 w 10692"/>
                    <a:gd name="connsiteY2" fmla="*/ 10447 h 12421"/>
                    <a:gd name="connsiteX3" fmla="*/ 7127 w 10692"/>
                    <a:gd name="connsiteY3" fmla="*/ 7682 h 12421"/>
                    <a:gd name="connsiteX0" fmla="*/ 0 w 10652"/>
                    <a:gd name="connsiteY0" fmla="*/ 0 h 12690"/>
                    <a:gd name="connsiteX1" fmla="*/ 9738 w 10652"/>
                    <a:gd name="connsiteY1" fmla="*/ 2024 h 12690"/>
                    <a:gd name="connsiteX2" fmla="*/ 9826 w 10652"/>
                    <a:gd name="connsiteY2" fmla="*/ 10447 h 12690"/>
                    <a:gd name="connsiteX3" fmla="*/ 7127 w 10652"/>
                    <a:gd name="connsiteY3" fmla="*/ 7682 h 12690"/>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494"/>
                    <a:gd name="connsiteY0" fmla="*/ 310 h 12948"/>
                    <a:gd name="connsiteX1" fmla="*/ 9738 w 10494"/>
                    <a:gd name="connsiteY1" fmla="*/ 2334 h 12948"/>
                    <a:gd name="connsiteX2" fmla="*/ 9826 w 10494"/>
                    <a:gd name="connsiteY2" fmla="*/ 10757 h 12948"/>
                    <a:gd name="connsiteX3" fmla="*/ 7127 w 10494"/>
                    <a:gd name="connsiteY3" fmla="*/ 7992 h 12948"/>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361"/>
                    <a:gd name="connsiteY0" fmla="*/ 310 h 12985"/>
                    <a:gd name="connsiteX1" fmla="*/ 9738 w 10361"/>
                    <a:gd name="connsiteY1" fmla="*/ 2334 h 12985"/>
                    <a:gd name="connsiteX2" fmla="*/ 9826 w 10361"/>
                    <a:gd name="connsiteY2" fmla="*/ 10757 h 12985"/>
                    <a:gd name="connsiteX3" fmla="*/ 7127 w 10361"/>
                    <a:gd name="connsiteY3" fmla="*/ 7992 h 12985"/>
                    <a:gd name="connsiteX0" fmla="*/ 0 w 10361"/>
                    <a:gd name="connsiteY0" fmla="*/ 264 h 12939"/>
                    <a:gd name="connsiteX1" fmla="*/ 9738 w 10361"/>
                    <a:gd name="connsiteY1" fmla="*/ 2288 h 12939"/>
                    <a:gd name="connsiteX2" fmla="*/ 9826 w 10361"/>
                    <a:gd name="connsiteY2" fmla="*/ 10711 h 12939"/>
                    <a:gd name="connsiteX3" fmla="*/ 7127 w 10361"/>
                    <a:gd name="connsiteY3" fmla="*/ 7946 h 12939"/>
                    <a:gd name="connsiteX0" fmla="*/ 0 w 10462"/>
                    <a:gd name="connsiteY0" fmla="*/ 0 h 13769"/>
                    <a:gd name="connsiteX1" fmla="*/ 9608 w 10462"/>
                    <a:gd name="connsiteY1" fmla="*/ 3118 h 13769"/>
                    <a:gd name="connsiteX2" fmla="*/ 9696 w 10462"/>
                    <a:gd name="connsiteY2" fmla="*/ 11541 h 13769"/>
                    <a:gd name="connsiteX3" fmla="*/ 6997 w 10462"/>
                    <a:gd name="connsiteY3" fmla="*/ 8776 h 13769"/>
                    <a:gd name="connsiteX0" fmla="*/ 0 w 10462"/>
                    <a:gd name="connsiteY0" fmla="*/ 0 h 13769"/>
                    <a:gd name="connsiteX1" fmla="*/ 9608 w 10462"/>
                    <a:gd name="connsiteY1" fmla="*/ 3118 h 13769"/>
                    <a:gd name="connsiteX2" fmla="*/ 9696 w 10462"/>
                    <a:gd name="connsiteY2" fmla="*/ 11541 h 13769"/>
                    <a:gd name="connsiteX3" fmla="*/ 6997 w 10462"/>
                    <a:gd name="connsiteY3" fmla="*/ 8776 h 13769"/>
                    <a:gd name="connsiteX0" fmla="*/ 0 w 10508"/>
                    <a:gd name="connsiteY0" fmla="*/ 0 h 15019"/>
                    <a:gd name="connsiteX1" fmla="*/ 9651 w 10508"/>
                    <a:gd name="connsiteY1" fmla="*/ 4368 h 15019"/>
                    <a:gd name="connsiteX2" fmla="*/ 9739 w 10508"/>
                    <a:gd name="connsiteY2" fmla="*/ 12791 h 15019"/>
                    <a:gd name="connsiteX3" fmla="*/ 7040 w 10508"/>
                    <a:gd name="connsiteY3" fmla="*/ 10026 h 15019"/>
                    <a:gd name="connsiteX0" fmla="*/ 0 w 11017"/>
                    <a:gd name="connsiteY0" fmla="*/ 0 h 14082"/>
                    <a:gd name="connsiteX1" fmla="*/ 10126 w 11017"/>
                    <a:gd name="connsiteY1" fmla="*/ 3431 h 14082"/>
                    <a:gd name="connsiteX2" fmla="*/ 10214 w 11017"/>
                    <a:gd name="connsiteY2" fmla="*/ 11854 h 14082"/>
                    <a:gd name="connsiteX3" fmla="*/ 7515 w 11017"/>
                    <a:gd name="connsiteY3" fmla="*/ 9089 h 14082"/>
                    <a:gd name="connsiteX0" fmla="*/ 0 w 10786"/>
                    <a:gd name="connsiteY0" fmla="*/ 0 h 14238"/>
                    <a:gd name="connsiteX1" fmla="*/ 9910 w 10786"/>
                    <a:gd name="connsiteY1" fmla="*/ 3587 h 14238"/>
                    <a:gd name="connsiteX2" fmla="*/ 9998 w 10786"/>
                    <a:gd name="connsiteY2" fmla="*/ 12010 h 14238"/>
                    <a:gd name="connsiteX3" fmla="*/ 7299 w 10786"/>
                    <a:gd name="connsiteY3" fmla="*/ 9245 h 14238"/>
                    <a:gd name="connsiteX0" fmla="*/ 0 w 10786"/>
                    <a:gd name="connsiteY0" fmla="*/ 26 h 14264"/>
                    <a:gd name="connsiteX1" fmla="*/ 9910 w 10786"/>
                    <a:gd name="connsiteY1" fmla="*/ 3613 h 14264"/>
                    <a:gd name="connsiteX2" fmla="*/ 9998 w 10786"/>
                    <a:gd name="connsiteY2" fmla="*/ 12036 h 14264"/>
                    <a:gd name="connsiteX3" fmla="*/ 7299 w 10786"/>
                    <a:gd name="connsiteY3" fmla="*/ 9271 h 14264"/>
                    <a:gd name="connsiteX0" fmla="*/ 0 w 11157"/>
                    <a:gd name="connsiteY0" fmla="*/ 47 h 13191"/>
                    <a:gd name="connsiteX1" fmla="*/ 10256 w 11157"/>
                    <a:gd name="connsiteY1" fmla="*/ 2540 h 13191"/>
                    <a:gd name="connsiteX2" fmla="*/ 10344 w 11157"/>
                    <a:gd name="connsiteY2" fmla="*/ 10963 h 13191"/>
                    <a:gd name="connsiteX3" fmla="*/ 7645 w 11157"/>
                    <a:gd name="connsiteY3" fmla="*/ 8198 h 13191"/>
                    <a:gd name="connsiteX0" fmla="*/ 0 w 10971"/>
                    <a:gd name="connsiteY0" fmla="*/ 25 h 14419"/>
                    <a:gd name="connsiteX1" fmla="*/ 10083 w 10971"/>
                    <a:gd name="connsiteY1" fmla="*/ 3768 h 14419"/>
                    <a:gd name="connsiteX2" fmla="*/ 10171 w 10971"/>
                    <a:gd name="connsiteY2" fmla="*/ 12191 h 14419"/>
                    <a:gd name="connsiteX3" fmla="*/ 7472 w 10971"/>
                    <a:gd name="connsiteY3" fmla="*/ 9426 h 14419"/>
                    <a:gd name="connsiteX0" fmla="*/ 0 w 10971"/>
                    <a:gd name="connsiteY0" fmla="*/ 0 h 14394"/>
                    <a:gd name="connsiteX1" fmla="*/ 10083 w 10971"/>
                    <a:gd name="connsiteY1" fmla="*/ 3743 h 14394"/>
                    <a:gd name="connsiteX2" fmla="*/ 10171 w 10971"/>
                    <a:gd name="connsiteY2" fmla="*/ 12166 h 14394"/>
                    <a:gd name="connsiteX3" fmla="*/ 7472 w 10971"/>
                    <a:gd name="connsiteY3" fmla="*/ 9401 h 14394"/>
                    <a:gd name="connsiteX0" fmla="*/ 0 w 10712"/>
                    <a:gd name="connsiteY0" fmla="*/ 0 h 13226"/>
                    <a:gd name="connsiteX1" fmla="*/ 9694 w 10712"/>
                    <a:gd name="connsiteY1" fmla="*/ 3743 h 13226"/>
                    <a:gd name="connsiteX2" fmla="*/ 10171 w 10712"/>
                    <a:gd name="connsiteY2" fmla="*/ 12166 h 13226"/>
                    <a:gd name="connsiteX3" fmla="*/ 7472 w 10712"/>
                    <a:gd name="connsiteY3" fmla="*/ 9401 h 13226"/>
                    <a:gd name="connsiteX0" fmla="*/ 0 w 10678"/>
                    <a:gd name="connsiteY0" fmla="*/ 0 h 13226"/>
                    <a:gd name="connsiteX1" fmla="*/ 9694 w 10678"/>
                    <a:gd name="connsiteY1" fmla="*/ 3743 h 13226"/>
                    <a:gd name="connsiteX2" fmla="*/ 10171 w 10678"/>
                    <a:gd name="connsiteY2" fmla="*/ 12166 h 13226"/>
                    <a:gd name="connsiteX3" fmla="*/ 7472 w 10678"/>
                    <a:gd name="connsiteY3" fmla="*/ 9401 h 13226"/>
                    <a:gd name="connsiteX0" fmla="*/ 0 w 10627"/>
                    <a:gd name="connsiteY0" fmla="*/ 0 h 13226"/>
                    <a:gd name="connsiteX1" fmla="*/ 9694 w 10627"/>
                    <a:gd name="connsiteY1" fmla="*/ 3743 h 13226"/>
                    <a:gd name="connsiteX2" fmla="*/ 10171 w 10627"/>
                    <a:gd name="connsiteY2" fmla="*/ 12166 h 13226"/>
                    <a:gd name="connsiteX3" fmla="*/ 7472 w 10627"/>
                    <a:gd name="connsiteY3" fmla="*/ 9401 h 13226"/>
                    <a:gd name="connsiteX0" fmla="*/ 0 w 10707"/>
                    <a:gd name="connsiteY0" fmla="*/ 0 h 13239"/>
                    <a:gd name="connsiteX1" fmla="*/ 9694 w 10707"/>
                    <a:gd name="connsiteY1" fmla="*/ 3743 h 13239"/>
                    <a:gd name="connsiteX2" fmla="*/ 10171 w 10707"/>
                    <a:gd name="connsiteY2" fmla="*/ 12166 h 13239"/>
                    <a:gd name="connsiteX3" fmla="*/ 7472 w 10707"/>
                    <a:gd name="connsiteY3" fmla="*/ 9401 h 13239"/>
                    <a:gd name="connsiteX0" fmla="*/ 0 w 10707"/>
                    <a:gd name="connsiteY0" fmla="*/ 0 h 13239"/>
                    <a:gd name="connsiteX1" fmla="*/ 9694 w 10707"/>
                    <a:gd name="connsiteY1" fmla="*/ 3743 h 13239"/>
                    <a:gd name="connsiteX2" fmla="*/ 10171 w 10707"/>
                    <a:gd name="connsiteY2" fmla="*/ 12166 h 13239"/>
                    <a:gd name="connsiteX3" fmla="*/ 7472 w 10707"/>
                    <a:gd name="connsiteY3" fmla="*/ 9401 h 13239"/>
                    <a:gd name="connsiteX0" fmla="*/ 0 w 10860"/>
                    <a:gd name="connsiteY0" fmla="*/ 0 h 14073"/>
                    <a:gd name="connsiteX1" fmla="*/ 9694 w 10860"/>
                    <a:gd name="connsiteY1" fmla="*/ 3743 h 14073"/>
                    <a:gd name="connsiteX2" fmla="*/ 10171 w 10860"/>
                    <a:gd name="connsiteY2" fmla="*/ 12166 h 14073"/>
                    <a:gd name="connsiteX3" fmla="*/ 7472 w 10860"/>
                    <a:gd name="connsiteY3" fmla="*/ 9401 h 14073"/>
                    <a:gd name="connsiteX0" fmla="*/ 0 w 10774"/>
                    <a:gd name="connsiteY0" fmla="*/ 0 h 14409"/>
                    <a:gd name="connsiteX1" fmla="*/ 9694 w 10774"/>
                    <a:gd name="connsiteY1" fmla="*/ 3743 h 14409"/>
                    <a:gd name="connsiteX2" fmla="*/ 10171 w 10774"/>
                    <a:gd name="connsiteY2" fmla="*/ 12166 h 14409"/>
                    <a:gd name="connsiteX3" fmla="*/ 7472 w 10774"/>
                    <a:gd name="connsiteY3" fmla="*/ 9401 h 14409"/>
                    <a:gd name="connsiteX0" fmla="*/ 0 w 10774"/>
                    <a:gd name="connsiteY0" fmla="*/ 0 h 14073"/>
                    <a:gd name="connsiteX1" fmla="*/ 9694 w 10774"/>
                    <a:gd name="connsiteY1" fmla="*/ 3743 h 14073"/>
                    <a:gd name="connsiteX2" fmla="*/ 10171 w 10774"/>
                    <a:gd name="connsiteY2" fmla="*/ 12166 h 14073"/>
                    <a:gd name="connsiteX3" fmla="*/ 7472 w 10774"/>
                    <a:gd name="connsiteY3" fmla="*/ 9401 h 14073"/>
                    <a:gd name="connsiteX0" fmla="*/ 0 w 10594"/>
                    <a:gd name="connsiteY0" fmla="*/ 0 h 12930"/>
                    <a:gd name="connsiteX1" fmla="*/ 9694 w 10594"/>
                    <a:gd name="connsiteY1" fmla="*/ 3743 h 12930"/>
                    <a:gd name="connsiteX2" fmla="*/ 10171 w 10594"/>
                    <a:gd name="connsiteY2" fmla="*/ 12166 h 12930"/>
                    <a:gd name="connsiteX3" fmla="*/ 8034 w 10594"/>
                    <a:gd name="connsiteY3" fmla="*/ 8776 h 12930"/>
                    <a:gd name="connsiteX0" fmla="*/ 0 w 10594"/>
                    <a:gd name="connsiteY0" fmla="*/ 0 h 12840"/>
                    <a:gd name="connsiteX1" fmla="*/ 9694 w 10594"/>
                    <a:gd name="connsiteY1" fmla="*/ 3743 h 12840"/>
                    <a:gd name="connsiteX2" fmla="*/ 10171 w 10594"/>
                    <a:gd name="connsiteY2" fmla="*/ 12166 h 12840"/>
                    <a:gd name="connsiteX3" fmla="*/ 8034 w 10594"/>
                    <a:gd name="connsiteY3" fmla="*/ 8776 h 12840"/>
                    <a:gd name="connsiteX0" fmla="*/ 0 w 10660"/>
                    <a:gd name="connsiteY0" fmla="*/ 0 h 12946"/>
                    <a:gd name="connsiteX1" fmla="*/ 9694 w 10660"/>
                    <a:gd name="connsiteY1" fmla="*/ 3743 h 12946"/>
                    <a:gd name="connsiteX2" fmla="*/ 10128 w 10660"/>
                    <a:gd name="connsiteY2" fmla="*/ 12322 h 12946"/>
                    <a:gd name="connsiteX3" fmla="*/ 8034 w 10660"/>
                    <a:gd name="connsiteY3" fmla="*/ 8776 h 12946"/>
                    <a:gd name="connsiteX0" fmla="*/ 0 w 10779"/>
                    <a:gd name="connsiteY0" fmla="*/ 0 h 13290"/>
                    <a:gd name="connsiteX1" fmla="*/ 9694 w 10779"/>
                    <a:gd name="connsiteY1" fmla="*/ 3743 h 13290"/>
                    <a:gd name="connsiteX2" fmla="*/ 10128 w 10779"/>
                    <a:gd name="connsiteY2" fmla="*/ 12322 h 13290"/>
                    <a:gd name="connsiteX3" fmla="*/ 8034 w 10779"/>
                    <a:gd name="connsiteY3" fmla="*/ 8776 h 13290"/>
                  </a:gdLst>
                  <a:ahLst/>
                  <a:cxnLst>
                    <a:cxn ang="0">
                      <a:pos x="connsiteX0" y="connsiteY0"/>
                    </a:cxn>
                    <a:cxn ang="0">
                      <a:pos x="connsiteX1" y="connsiteY1"/>
                    </a:cxn>
                    <a:cxn ang="0">
                      <a:pos x="connsiteX2" y="connsiteY2"/>
                    </a:cxn>
                    <a:cxn ang="0">
                      <a:pos x="connsiteX3" y="connsiteY3"/>
                    </a:cxn>
                  </a:cxnLst>
                  <a:rect l="l" t="t" r="r" b="b"/>
                  <a:pathLst>
                    <a:path w="10779" h="13290">
                      <a:moveTo>
                        <a:pt x="0" y="0"/>
                      </a:moveTo>
                      <a:cubicBezTo>
                        <a:pt x="2633" y="1915"/>
                        <a:pt x="8006" y="1689"/>
                        <a:pt x="9694" y="3743"/>
                      </a:cubicBezTo>
                      <a:cubicBezTo>
                        <a:pt x="11382" y="5797"/>
                        <a:pt x="10751" y="10702"/>
                        <a:pt x="10128" y="12322"/>
                      </a:cubicBezTo>
                      <a:cubicBezTo>
                        <a:pt x="9505" y="13942"/>
                        <a:pt x="7535" y="14000"/>
                        <a:pt x="8034" y="8776"/>
                      </a:cubicBezTo>
                    </a:path>
                  </a:pathLst>
                </a:custGeom>
                <a:noFill/>
                <a:ln w="53975"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dirty="0"/>
                </a:p>
              </p:txBody>
            </p:sp>
          </p:grpSp>
          <mc:AlternateContent xmlns:mc="http://schemas.openxmlformats.org/markup-compatibility/2006" xmlns:a14="http://schemas.microsoft.com/office/drawing/2010/main">
            <mc:Choice Requires="a14">
              <p:sp>
                <p:nvSpPr>
                  <p:cNvPr id="430" name="ZoneTexte 429">
                    <a:extLst>
                      <a:ext uri="{FF2B5EF4-FFF2-40B4-BE49-F238E27FC236}">
                        <a16:creationId xmlns:a16="http://schemas.microsoft.com/office/drawing/2014/main" id="{64DA3316-0A99-4435-A507-35D2026EC872}"/>
                      </a:ext>
                    </a:extLst>
                  </p:cNvPr>
                  <p:cNvSpPr txBox="1"/>
                  <p:nvPr/>
                </p:nvSpPr>
                <p:spPr>
                  <a:xfrm>
                    <a:off x="2499071" y="-3473376"/>
                    <a:ext cx="1814930" cy="75432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fr-FR" b="0" i="1" smtClean="0">
                              <a:ln>
                                <a:noFill/>
                              </a:ln>
                              <a:solidFill>
                                <a:srgbClr val="00B0F0"/>
                              </a:solidFill>
                              <a:latin typeface="Cambria Math" panose="02040503050406030204" pitchFamily="18" charset="0"/>
                            </a:rPr>
                            <m:t>𝛿</m:t>
                          </m:r>
                          <m:r>
                            <a:rPr lang="fr-FR" b="0" i="1" smtClean="0">
                              <a:ln>
                                <a:noFill/>
                              </a:ln>
                              <a:solidFill>
                                <a:srgbClr val="00B0F0"/>
                              </a:solidFill>
                              <a:latin typeface="Cambria Math" panose="02040503050406030204" pitchFamily="18" charset="0"/>
                            </a:rPr>
                            <m:t>𝑡</m:t>
                          </m:r>
                          <m:r>
                            <a:rPr lang="fr-FR" b="1" i="1" smtClean="0">
                              <a:ln>
                                <a:noFill/>
                              </a:ln>
                              <a:solidFill>
                                <a:srgbClr val="00B0F0"/>
                              </a:solidFill>
                              <a:latin typeface="Cambria Math" panose="02040503050406030204" pitchFamily="18" charset="0"/>
                            </a:rPr>
                            <m:t> </m:t>
                          </m:r>
                          <m:acc>
                            <m:accPr>
                              <m:chr m:val="⃗"/>
                              <m:ctrlPr>
                                <a:rPr lang="fr-FR" b="1" i="1" smtClean="0">
                                  <a:ln>
                                    <a:noFill/>
                                  </a:ln>
                                  <a:solidFill>
                                    <a:srgbClr val="00B0F0"/>
                                  </a:solidFill>
                                  <a:latin typeface="Cambria Math" panose="02040503050406030204" pitchFamily="18" charset="0"/>
                                </a:rPr>
                              </m:ctrlPr>
                            </m:accPr>
                            <m:e>
                              <m:r>
                                <a:rPr lang="fr-FR" b="1" i="0" smtClean="0">
                                  <a:ln>
                                    <a:noFill/>
                                  </a:ln>
                                  <a:solidFill>
                                    <a:srgbClr val="00B0F0"/>
                                  </a:solidFill>
                                  <a:latin typeface="Cambria Math" panose="02040503050406030204" pitchFamily="18" charset="0"/>
                                </a:rPr>
                                <m:t>𝐰</m:t>
                              </m:r>
                            </m:e>
                          </m:acc>
                        </m:oMath>
                      </m:oMathPara>
                    </a14:m>
                    <a:endParaRPr lang="fr-FR" b="1" dirty="0">
                      <a:ln>
                        <a:noFill/>
                      </a:ln>
                      <a:solidFill>
                        <a:srgbClr val="00B0F0"/>
                      </a:solidFill>
                    </a:endParaRPr>
                  </a:p>
                </p:txBody>
              </p:sp>
            </mc:Choice>
            <mc:Fallback xmlns="">
              <p:sp>
                <p:nvSpPr>
                  <p:cNvPr id="430" name="ZoneTexte 429">
                    <a:extLst>
                      <a:ext uri="{FF2B5EF4-FFF2-40B4-BE49-F238E27FC236}">
                        <a16:creationId xmlns:a16="http://schemas.microsoft.com/office/drawing/2014/main" id="{64DA3316-0A99-4435-A507-35D2026EC872}"/>
                      </a:ext>
                    </a:extLst>
                  </p:cNvPr>
                  <p:cNvSpPr txBox="1">
                    <a:spLocks noRot="1" noChangeAspect="1" noMove="1" noResize="1" noEditPoints="1" noAdjustHandles="1" noChangeArrowheads="1" noChangeShapeType="1" noTextEdit="1"/>
                  </p:cNvSpPr>
                  <p:nvPr/>
                </p:nvSpPr>
                <p:spPr>
                  <a:xfrm>
                    <a:off x="2499071" y="-3473376"/>
                    <a:ext cx="1814930" cy="754320"/>
                  </a:xfrm>
                  <a:prstGeom prst="rect">
                    <a:avLst/>
                  </a:prstGeom>
                  <a:blipFill>
                    <a:blip r:embed="rId21"/>
                    <a:stretch>
                      <a:fillRect/>
                    </a:stretch>
                  </a:blipFill>
                </p:spPr>
                <p:txBody>
                  <a:bodyPr/>
                  <a:lstStyle/>
                  <a:p>
                    <a:r>
                      <a:rPr lang="fr-FR">
                        <a:noFill/>
                      </a:rPr>
                      <a:t> </a:t>
                    </a:r>
                  </a:p>
                </p:txBody>
              </p:sp>
            </mc:Fallback>
          </mc:AlternateContent>
          <p:sp>
            <p:nvSpPr>
              <p:cNvPr id="431" name="ZoneTexte 430">
                <a:extLst>
                  <a:ext uri="{FF2B5EF4-FFF2-40B4-BE49-F238E27FC236}">
                    <a16:creationId xmlns:a16="http://schemas.microsoft.com/office/drawing/2014/main" id="{9FB9BC68-9A5A-4817-AF28-ECAD72B8A7B2}"/>
                  </a:ext>
                </a:extLst>
              </p:cNvPr>
              <p:cNvSpPr txBox="1"/>
              <p:nvPr/>
            </p:nvSpPr>
            <p:spPr>
              <a:xfrm>
                <a:off x="4740667" y="-3577130"/>
                <a:ext cx="463772" cy="565740"/>
              </a:xfrm>
              <a:prstGeom prst="rect">
                <a:avLst/>
              </a:prstGeom>
              <a:noFill/>
            </p:spPr>
            <p:txBody>
              <a:bodyPr wrap="square" rtlCol="0">
                <a:spAutoFit/>
              </a:bodyPr>
              <a:lstStyle/>
              <a:p>
                <a:pPr algn="ctr"/>
                <a:endParaRPr lang="fr-FR" sz="1200" b="1" dirty="0"/>
              </a:p>
            </p:txBody>
          </p:sp>
          <p:sp>
            <p:nvSpPr>
              <p:cNvPr id="432" name="Ellipse 431">
                <a:extLst>
                  <a:ext uri="{FF2B5EF4-FFF2-40B4-BE49-F238E27FC236}">
                    <a16:creationId xmlns:a16="http://schemas.microsoft.com/office/drawing/2014/main" id="{02C82F48-9807-40CF-B389-7A31A9B80039}"/>
                  </a:ext>
                </a:extLst>
              </p:cNvPr>
              <p:cNvSpPr/>
              <p:nvPr/>
            </p:nvSpPr>
            <p:spPr>
              <a:xfrm flipH="1">
                <a:off x="4343910" y="-4784751"/>
                <a:ext cx="89008" cy="89008"/>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mc:AlternateContent xmlns:mc="http://schemas.openxmlformats.org/markup-compatibility/2006" xmlns:a14="http://schemas.microsoft.com/office/drawing/2010/main">
            <mc:Choice Requires="a14">
              <p:sp>
                <p:nvSpPr>
                  <p:cNvPr id="433" name="ZoneTexte 432">
                    <a:extLst>
                      <a:ext uri="{FF2B5EF4-FFF2-40B4-BE49-F238E27FC236}">
                        <a16:creationId xmlns:a16="http://schemas.microsoft.com/office/drawing/2014/main" id="{F8611E03-7A70-4B33-A83E-5568BA5F3E06}"/>
                      </a:ext>
                    </a:extLst>
                  </p:cNvPr>
                  <p:cNvSpPr txBox="1"/>
                  <p:nvPr/>
                </p:nvSpPr>
                <p:spPr>
                  <a:xfrm>
                    <a:off x="4252909" y="-4754078"/>
                    <a:ext cx="463772" cy="75432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sSub>
                            <m:sSubPr>
                              <m:ctrlPr>
                                <a:rPr lang="fr-FR" b="1" i="1" smtClean="0">
                                  <a:latin typeface="Cambria Math" panose="02040503050406030204" pitchFamily="18" charset="0"/>
                                </a:rPr>
                              </m:ctrlPr>
                            </m:sSubPr>
                            <m:e>
                              <m:r>
                                <a:rPr lang="fr-FR" b="1" i="1" smtClean="0">
                                  <a:latin typeface="Cambria Math" panose="02040503050406030204" pitchFamily="18" charset="0"/>
                                </a:rPr>
                                <m:t>𝒑</m:t>
                              </m:r>
                            </m:e>
                            <m:sub>
                              <m:r>
                                <a:rPr lang="fr-FR" b="1" i="1" smtClean="0">
                                  <a:latin typeface="Cambria Math" panose="02040503050406030204" pitchFamily="18" charset="0"/>
                                </a:rPr>
                                <m:t>𝟏</m:t>
                              </m:r>
                            </m:sub>
                          </m:sSub>
                        </m:oMath>
                      </m:oMathPara>
                    </a14:m>
                    <a:endParaRPr lang="fr-FR" b="1" dirty="0"/>
                  </a:p>
                </p:txBody>
              </p:sp>
            </mc:Choice>
            <mc:Fallback xmlns="">
              <p:sp>
                <p:nvSpPr>
                  <p:cNvPr id="433" name="ZoneTexte 432">
                    <a:extLst>
                      <a:ext uri="{FF2B5EF4-FFF2-40B4-BE49-F238E27FC236}">
                        <a16:creationId xmlns:a16="http://schemas.microsoft.com/office/drawing/2014/main" id="{F8611E03-7A70-4B33-A83E-5568BA5F3E06}"/>
                      </a:ext>
                    </a:extLst>
                  </p:cNvPr>
                  <p:cNvSpPr txBox="1">
                    <a:spLocks noRot="1" noChangeAspect="1" noMove="1" noResize="1" noEditPoints="1" noAdjustHandles="1" noChangeArrowheads="1" noChangeShapeType="1" noTextEdit="1"/>
                  </p:cNvSpPr>
                  <p:nvPr/>
                </p:nvSpPr>
                <p:spPr>
                  <a:xfrm>
                    <a:off x="4252909" y="-4754078"/>
                    <a:ext cx="463772" cy="754320"/>
                  </a:xfrm>
                  <a:prstGeom prst="rect">
                    <a:avLst/>
                  </a:prstGeom>
                  <a:blipFill>
                    <a:blip r:embed="rId22"/>
                    <a:stretch>
                      <a:fillRect l="-56757" r="-18919" b="-819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35" name="ZoneTexte 434">
                    <a:extLst>
                      <a:ext uri="{FF2B5EF4-FFF2-40B4-BE49-F238E27FC236}">
                        <a16:creationId xmlns:a16="http://schemas.microsoft.com/office/drawing/2014/main" id="{6BDEDA08-F604-4900-941C-74AB32C85F3E}"/>
                      </a:ext>
                    </a:extLst>
                  </p:cNvPr>
                  <p:cNvSpPr txBox="1"/>
                  <p:nvPr/>
                </p:nvSpPr>
                <p:spPr>
                  <a:xfrm>
                    <a:off x="3575799" y="-4329359"/>
                    <a:ext cx="463772" cy="75432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fr-FR" b="0" i="1" smtClean="0">
                              <a:latin typeface="Cambria Math" panose="02040503050406030204" pitchFamily="18" charset="0"/>
                            </a:rPr>
                            <m:t>𝜃</m:t>
                          </m:r>
                        </m:oMath>
                      </m:oMathPara>
                    </a14:m>
                    <a:endParaRPr lang="fr-FR" dirty="0"/>
                  </a:p>
                </p:txBody>
              </p:sp>
            </mc:Choice>
            <mc:Fallback xmlns="">
              <p:sp>
                <p:nvSpPr>
                  <p:cNvPr id="435" name="ZoneTexte 434">
                    <a:extLst>
                      <a:ext uri="{FF2B5EF4-FFF2-40B4-BE49-F238E27FC236}">
                        <a16:creationId xmlns:a16="http://schemas.microsoft.com/office/drawing/2014/main" id="{6BDEDA08-F604-4900-941C-74AB32C85F3E}"/>
                      </a:ext>
                    </a:extLst>
                  </p:cNvPr>
                  <p:cNvSpPr txBox="1">
                    <a:spLocks noRot="1" noChangeAspect="1" noMove="1" noResize="1" noEditPoints="1" noAdjustHandles="1" noChangeArrowheads="1" noChangeShapeType="1" noTextEdit="1"/>
                  </p:cNvSpPr>
                  <p:nvPr/>
                </p:nvSpPr>
                <p:spPr>
                  <a:xfrm>
                    <a:off x="3575799" y="-4329359"/>
                    <a:ext cx="463772" cy="754320"/>
                  </a:xfrm>
                  <a:prstGeom prst="rect">
                    <a:avLst/>
                  </a:prstGeom>
                  <a:blipFill>
                    <a:blip r:embed="rId23"/>
                    <a:stretch>
                      <a:fillRect l="-32432"/>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00" name="ZoneTexte 499">
                    <a:extLst>
                      <a:ext uri="{FF2B5EF4-FFF2-40B4-BE49-F238E27FC236}">
                        <a16:creationId xmlns:a16="http://schemas.microsoft.com/office/drawing/2014/main" id="{A6B89D76-CE74-4BD8-941A-4D59E7FD3DCB}"/>
                      </a:ext>
                    </a:extLst>
                  </p:cNvPr>
                  <p:cNvSpPr txBox="1"/>
                  <p:nvPr/>
                </p:nvSpPr>
                <p:spPr>
                  <a:xfrm>
                    <a:off x="-2083231" y="-3852532"/>
                    <a:ext cx="1536434" cy="75432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acc>
                            <m:accPr>
                              <m:chr m:val="⃗"/>
                              <m:ctrlPr>
                                <a:rPr lang="fr-FR" b="1" i="1" smtClean="0">
                                  <a:solidFill>
                                    <a:srgbClr val="00B0F0"/>
                                  </a:solidFill>
                                  <a:latin typeface="Cambria Math" panose="02040503050406030204" pitchFamily="18" charset="0"/>
                                </a:rPr>
                              </m:ctrlPr>
                            </m:accPr>
                            <m:e>
                              <m:r>
                                <a:rPr lang="fr-FR" b="1" i="0" smtClean="0">
                                  <a:solidFill>
                                    <a:srgbClr val="00B0F0"/>
                                  </a:solidFill>
                                  <a:latin typeface="Cambria Math" panose="02040503050406030204" pitchFamily="18" charset="0"/>
                                </a:rPr>
                                <m:t>𝐰</m:t>
                              </m:r>
                            </m:e>
                          </m:acc>
                        </m:oMath>
                      </m:oMathPara>
                    </a14:m>
                    <a:endParaRPr lang="fr-FR" sz="1200" b="1" dirty="0">
                      <a:solidFill>
                        <a:srgbClr val="00B0F0"/>
                      </a:solidFill>
                    </a:endParaRPr>
                  </a:p>
                </p:txBody>
              </p:sp>
            </mc:Choice>
            <mc:Fallback xmlns="">
              <p:sp>
                <p:nvSpPr>
                  <p:cNvPr id="500" name="ZoneTexte 499">
                    <a:extLst>
                      <a:ext uri="{FF2B5EF4-FFF2-40B4-BE49-F238E27FC236}">
                        <a16:creationId xmlns:a16="http://schemas.microsoft.com/office/drawing/2014/main" id="{A6B89D76-CE74-4BD8-941A-4D59E7FD3DCB}"/>
                      </a:ext>
                    </a:extLst>
                  </p:cNvPr>
                  <p:cNvSpPr txBox="1">
                    <a:spLocks noRot="1" noChangeAspect="1" noMove="1" noResize="1" noEditPoints="1" noAdjustHandles="1" noChangeArrowheads="1" noChangeShapeType="1" noTextEdit="1"/>
                  </p:cNvSpPr>
                  <p:nvPr/>
                </p:nvSpPr>
                <p:spPr>
                  <a:xfrm>
                    <a:off x="-2083231" y="-3852532"/>
                    <a:ext cx="1536434" cy="754320"/>
                  </a:xfrm>
                  <a:prstGeom prst="rect">
                    <a:avLst/>
                  </a:prstGeom>
                  <a:blipFill>
                    <a:blip r:embed="rId24"/>
                    <a:stretch>
                      <a:fillRect/>
                    </a:stretch>
                  </a:blipFill>
                </p:spPr>
                <p:txBody>
                  <a:bodyPr/>
                  <a:lstStyle/>
                  <a:p>
                    <a:r>
                      <a:rPr lang="fr-FR">
                        <a:noFill/>
                      </a:rPr>
                      <a:t> </a:t>
                    </a:r>
                  </a:p>
                </p:txBody>
              </p:sp>
            </mc:Fallback>
          </mc:AlternateContent>
          <p:cxnSp>
            <p:nvCxnSpPr>
              <p:cNvPr id="501" name="Connecteur droit avec flèche 500">
                <a:extLst>
                  <a:ext uri="{FF2B5EF4-FFF2-40B4-BE49-F238E27FC236}">
                    <a16:creationId xmlns:a16="http://schemas.microsoft.com/office/drawing/2014/main" id="{58DF4E86-44B7-49AE-B830-A595A03596C9}"/>
                  </a:ext>
                </a:extLst>
              </p:cNvPr>
              <p:cNvCxnSpPr>
                <a:cxnSpLocks/>
              </p:cNvCxnSpPr>
              <p:nvPr/>
            </p:nvCxnSpPr>
            <p:spPr>
              <a:xfrm>
                <a:off x="1796698" y="-3527439"/>
                <a:ext cx="3004276" cy="0"/>
              </a:xfrm>
              <a:prstGeom prst="straightConnector1">
                <a:avLst/>
              </a:prstGeom>
              <a:ln w="50800">
                <a:solidFill>
                  <a:srgbClr val="00B0F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2" name="Connecteur droit avec flèche 501">
                <a:extLst>
                  <a:ext uri="{FF2B5EF4-FFF2-40B4-BE49-F238E27FC236}">
                    <a16:creationId xmlns:a16="http://schemas.microsoft.com/office/drawing/2014/main" id="{71E06C84-2421-4E64-A08B-2A441398B173}"/>
                  </a:ext>
                </a:extLst>
              </p:cNvPr>
              <p:cNvCxnSpPr>
                <a:cxnSpLocks/>
                <a:endCxn id="432" idx="5"/>
              </p:cNvCxnSpPr>
              <p:nvPr/>
            </p:nvCxnSpPr>
            <p:spPr>
              <a:xfrm flipV="1">
                <a:off x="1796698" y="-4708778"/>
                <a:ext cx="2560247" cy="1167435"/>
              </a:xfrm>
              <a:prstGeom prst="straightConnector1">
                <a:avLst/>
              </a:prstGeom>
              <a:ln w="508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3" name="Ellipse 502">
                <a:extLst>
                  <a:ext uri="{FF2B5EF4-FFF2-40B4-BE49-F238E27FC236}">
                    <a16:creationId xmlns:a16="http://schemas.microsoft.com/office/drawing/2014/main" id="{8974C7B0-CA0D-4D8B-9AEC-B7D92CEF1005}"/>
                  </a:ext>
                </a:extLst>
              </p:cNvPr>
              <p:cNvSpPr/>
              <p:nvPr/>
            </p:nvSpPr>
            <p:spPr>
              <a:xfrm flipH="1">
                <a:off x="1730250" y="-3573180"/>
                <a:ext cx="89008" cy="89008"/>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mc:AlternateContent xmlns:mc="http://schemas.openxmlformats.org/markup-compatibility/2006" xmlns:a14="http://schemas.microsoft.com/office/drawing/2010/main">
            <mc:Choice Requires="a14">
              <p:sp>
                <p:nvSpPr>
                  <p:cNvPr id="504" name="ZoneTexte 503">
                    <a:extLst>
                      <a:ext uri="{FF2B5EF4-FFF2-40B4-BE49-F238E27FC236}">
                        <a16:creationId xmlns:a16="http://schemas.microsoft.com/office/drawing/2014/main" id="{121D9CCB-4D21-473D-8848-F9E2B6DBD24A}"/>
                      </a:ext>
                    </a:extLst>
                  </p:cNvPr>
                  <p:cNvSpPr txBox="1"/>
                  <p:nvPr/>
                </p:nvSpPr>
                <p:spPr>
                  <a:xfrm>
                    <a:off x="1615059" y="-3577130"/>
                    <a:ext cx="463772" cy="754320"/>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sSub>
                            <m:sSubPr>
                              <m:ctrlPr>
                                <a:rPr lang="fr-FR" b="1" i="1" smtClean="0">
                                  <a:latin typeface="Cambria Math" panose="02040503050406030204" pitchFamily="18" charset="0"/>
                                </a:rPr>
                              </m:ctrlPr>
                            </m:sSubPr>
                            <m:e>
                              <m:r>
                                <a:rPr lang="fr-FR" b="1" i="1" smtClean="0">
                                  <a:latin typeface="Cambria Math" panose="02040503050406030204" pitchFamily="18" charset="0"/>
                                </a:rPr>
                                <m:t>𝒑</m:t>
                              </m:r>
                            </m:e>
                            <m:sub>
                              <m:r>
                                <a:rPr lang="fr-FR" b="1" i="1" smtClean="0">
                                  <a:latin typeface="Cambria Math" panose="02040503050406030204" pitchFamily="18" charset="0"/>
                                </a:rPr>
                                <m:t>𝟎</m:t>
                              </m:r>
                            </m:sub>
                          </m:sSub>
                        </m:oMath>
                      </m:oMathPara>
                    </a14:m>
                    <a:endParaRPr lang="fr-FR" b="1" dirty="0"/>
                  </a:p>
                </p:txBody>
              </p:sp>
            </mc:Choice>
            <mc:Fallback xmlns="">
              <p:sp>
                <p:nvSpPr>
                  <p:cNvPr id="504" name="ZoneTexte 503">
                    <a:extLst>
                      <a:ext uri="{FF2B5EF4-FFF2-40B4-BE49-F238E27FC236}">
                        <a16:creationId xmlns:a16="http://schemas.microsoft.com/office/drawing/2014/main" id="{121D9CCB-4D21-473D-8848-F9E2B6DBD24A}"/>
                      </a:ext>
                    </a:extLst>
                  </p:cNvPr>
                  <p:cNvSpPr txBox="1">
                    <a:spLocks noRot="1" noChangeAspect="1" noMove="1" noResize="1" noEditPoints="1" noAdjustHandles="1" noChangeArrowheads="1" noChangeShapeType="1" noTextEdit="1"/>
                  </p:cNvSpPr>
                  <p:nvPr/>
                </p:nvSpPr>
                <p:spPr>
                  <a:xfrm>
                    <a:off x="1615059" y="-3577130"/>
                    <a:ext cx="463772" cy="754320"/>
                  </a:xfrm>
                  <a:prstGeom prst="rect">
                    <a:avLst/>
                  </a:prstGeom>
                  <a:blipFill>
                    <a:blip r:embed="rId25"/>
                    <a:stretch>
                      <a:fillRect l="-55263" r="-15789" b="-9836"/>
                    </a:stretch>
                  </a:blipFill>
                </p:spPr>
                <p:txBody>
                  <a:bodyPr/>
                  <a:lstStyle/>
                  <a:p>
                    <a:r>
                      <a:rPr lang="fr-FR">
                        <a:noFill/>
                      </a:rPr>
                      <a:t> </a:t>
                    </a:r>
                  </a:p>
                </p:txBody>
              </p:sp>
            </mc:Fallback>
          </mc:AlternateContent>
          <p:sp>
            <p:nvSpPr>
              <p:cNvPr id="505" name="Arc 504">
                <a:extLst>
                  <a:ext uri="{FF2B5EF4-FFF2-40B4-BE49-F238E27FC236}">
                    <a16:creationId xmlns:a16="http://schemas.microsoft.com/office/drawing/2014/main" id="{3D9B9444-438C-44C7-B502-06439D8E0A2E}"/>
                  </a:ext>
                </a:extLst>
              </p:cNvPr>
              <p:cNvSpPr/>
              <p:nvPr/>
            </p:nvSpPr>
            <p:spPr>
              <a:xfrm>
                <a:off x="-68297" y="-5357962"/>
                <a:ext cx="3600000" cy="3600000"/>
              </a:xfrm>
              <a:prstGeom prst="arc">
                <a:avLst>
                  <a:gd name="adj1" fmla="val 20245491"/>
                  <a:gd name="adj2" fmla="val 102008"/>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000"/>
              </a:p>
            </p:txBody>
          </p:sp>
        </p:grpSp>
        <p:sp>
          <p:nvSpPr>
            <p:cNvPr id="552" name="ZoneTexte 551">
              <a:extLst>
                <a:ext uri="{FF2B5EF4-FFF2-40B4-BE49-F238E27FC236}">
                  <a16:creationId xmlns:a16="http://schemas.microsoft.com/office/drawing/2014/main" id="{87E87C63-B75C-4AFA-A6FA-17A69D685483}"/>
                </a:ext>
              </a:extLst>
            </p:cNvPr>
            <p:cNvSpPr txBox="1"/>
            <p:nvPr/>
          </p:nvSpPr>
          <p:spPr>
            <a:xfrm>
              <a:off x="9659080" y="2258729"/>
              <a:ext cx="65" cy="153888"/>
            </a:xfrm>
            <a:prstGeom prst="rect">
              <a:avLst/>
            </a:prstGeom>
            <a:noFill/>
          </p:spPr>
          <p:txBody>
            <a:bodyPr wrap="none" lIns="0" tIns="0" rIns="0" bIns="0" rtlCol="0">
              <a:spAutoFit/>
            </a:bodyPr>
            <a:lstStyle/>
            <a:p>
              <a:endParaRPr lang="fr-FR" sz="1000" dirty="0"/>
            </a:p>
          </p:txBody>
        </p:sp>
        <p:sp>
          <p:nvSpPr>
            <p:cNvPr id="532" name="ZoneTexte 531">
              <a:extLst>
                <a:ext uri="{FF2B5EF4-FFF2-40B4-BE49-F238E27FC236}">
                  <a16:creationId xmlns:a16="http://schemas.microsoft.com/office/drawing/2014/main" id="{E49D9C49-1348-4E75-8A0E-75426B2B17BA}"/>
                </a:ext>
              </a:extLst>
            </p:cNvPr>
            <p:cNvSpPr txBox="1"/>
            <p:nvPr/>
          </p:nvSpPr>
          <p:spPr>
            <a:xfrm>
              <a:off x="9659080" y="2258729"/>
              <a:ext cx="65" cy="153888"/>
            </a:xfrm>
            <a:prstGeom prst="rect">
              <a:avLst/>
            </a:prstGeom>
            <a:noFill/>
          </p:spPr>
          <p:txBody>
            <a:bodyPr wrap="none" lIns="0" tIns="0" rIns="0" bIns="0" rtlCol="0">
              <a:spAutoFit/>
            </a:bodyPr>
            <a:lstStyle/>
            <a:p>
              <a:endParaRPr lang="fr-FR" sz="1000" dirty="0"/>
            </a:p>
          </p:txBody>
        </p:sp>
      </p:grpSp>
      <p:grpSp>
        <p:nvGrpSpPr>
          <p:cNvPr id="13" name="Groupe 12">
            <a:extLst>
              <a:ext uri="{FF2B5EF4-FFF2-40B4-BE49-F238E27FC236}">
                <a16:creationId xmlns:a16="http://schemas.microsoft.com/office/drawing/2014/main" id="{CA221A50-1632-4377-8E5D-C99841832297}"/>
              </a:ext>
            </a:extLst>
          </p:cNvPr>
          <p:cNvGrpSpPr/>
          <p:nvPr/>
        </p:nvGrpSpPr>
        <p:grpSpPr>
          <a:xfrm>
            <a:off x="3852455" y="2586817"/>
            <a:ext cx="947458" cy="619788"/>
            <a:chOff x="3852455" y="2586817"/>
            <a:chExt cx="768271" cy="619788"/>
          </a:xfrm>
        </p:grpSpPr>
        <p:sp>
          <p:nvSpPr>
            <p:cNvPr id="76" name="Accolade ouvrante 75">
              <a:extLst>
                <a:ext uri="{FF2B5EF4-FFF2-40B4-BE49-F238E27FC236}">
                  <a16:creationId xmlns:a16="http://schemas.microsoft.com/office/drawing/2014/main" id="{F5DE3CE1-0041-4B88-8019-28FF10FFCA7C}"/>
                </a:ext>
              </a:extLst>
            </p:cNvPr>
            <p:cNvSpPr/>
            <p:nvPr/>
          </p:nvSpPr>
          <p:spPr>
            <a:xfrm rot="16200000">
              <a:off x="4171995" y="2355422"/>
              <a:ext cx="115586" cy="578376"/>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rgbClr val="00B0F0"/>
                </a:solidFill>
              </a:endParaRPr>
            </a:p>
          </p:txBody>
        </p:sp>
        <p:sp>
          <p:nvSpPr>
            <p:cNvPr id="8" name="ZoneTexte 7">
              <a:extLst>
                <a:ext uri="{FF2B5EF4-FFF2-40B4-BE49-F238E27FC236}">
                  <a16:creationId xmlns:a16="http://schemas.microsoft.com/office/drawing/2014/main" id="{9A777BDE-8A6A-49DC-9235-163743906EFA}"/>
                </a:ext>
              </a:extLst>
            </p:cNvPr>
            <p:cNvSpPr txBox="1"/>
            <p:nvPr/>
          </p:nvSpPr>
          <p:spPr>
            <a:xfrm>
              <a:off x="3852455" y="2788323"/>
              <a:ext cx="768271" cy="418282"/>
            </a:xfrm>
            <a:prstGeom prst="rect">
              <a:avLst/>
            </a:prstGeom>
          </p:spPr>
          <p:txBody>
            <a:bodyPr vert="horz" wrap="square" lIns="91440" tIns="45720" rIns="91440" bIns="45720" rtlCol="0" anchor="t">
              <a:noAutofit/>
            </a:bodyPr>
            <a:lstStyle/>
            <a:p>
              <a:pPr algn="ctr"/>
              <a:r>
                <a:rPr lang="en-US" dirty="0">
                  <a:solidFill>
                    <a:srgbClr val="00B0F0"/>
                  </a:solidFill>
                </a:rPr>
                <a:t>Wind</a:t>
              </a:r>
            </a:p>
          </p:txBody>
        </p:sp>
      </p:grpSp>
      <p:grpSp>
        <p:nvGrpSpPr>
          <p:cNvPr id="14" name="Groupe 13">
            <a:extLst>
              <a:ext uri="{FF2B5EF4-FFF2-40B4-BE49-F238E27FC236}">
                <a16:creationId xmlns:a16="http://schemas.microsoft.com/office/drawing/2014/main" id="{FF999D4B-DBB4-4440-8DC8-157173B398DE}"/>
              </a:ext>
            </a:extLst>
          </p:cNvPr>
          <p:cNvGrpSpPr/>
          <p:nvPr/>
        </p:nvGrpSpPr>
        <p:grpSpPr>
          <a:xfrm>
            <a:off x="4840110" y="2581739"/>
            <a:ext cx="1907683" cy="926851"/>
            <a:chOff x="4691331" y="2581739"/>
            <a:chExt cx="1660896" cy="926851"/>
          </a:xfrm>
        </p:grpSpPr>
        <p:sp>
          <p:nvSpPr>
            <p:cNvPr id="6" name="Accolade ouvrante 5">
              <a:extLst>
                <a:ext uri="{FF2B5EF4-FFF2-40B4-BE49-F238E27FC236}">
                  <a16:creationId xmlns:a16="http://schemas.microsoft.com/office/drawing/2014/main" id="{E5900CA4-6DD3-4D63-9938-BBBBE4DABBF4}"/>
                </a:ext>
              </a:extLst>
            </p:cNvPr>
            <p:cNvSpPr/>
            <p:nvPr/>
          </p:nvSpPr>
          <p:spPr>
            <a:xfrm rot="16200000">
              <a:off x="5453483" y="1961020"/>
              <a:ext cx="115586" cy="135702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rgbClr val="00B0F0"/>
                </a:solidFill>
              </a:endParaRPr>
            </a:p>
          </p:txBody>
        </p:sp>
        <p:sp>
          <p:nvSpPr>
            <p:cNvPr id="79" name="ZoneTexte 78">
              <a:extLst>
                <a:ext uri="{FF2B5EF4-FFF2-40B4-BE49-F238E27FC236}">
                  <a16:creationId xmlns:a16="http://schemas.microsoft.com/office/drawing/2014/main" id="{FCD5011A-B153-44B6-B296-9F3A8696ACE8}"/>
                </a:ext>
              </a:extLst>
            </p:cNvPr>
            <p:cNvSpPr txBox="1"/>
            <p:nvPr/>
          </p:nvSpPr>
          <p:spPr>
            <a:xfrm>
              <a:off x="4691331" y="2807373"/>
              <a:ext cx="1660896" cy="701217"/>
            </a:xfrm>
            <a:prstGeom prst="rect">
              <a:avLst/>
            </a:prstGeom>
          </p:spPr>
          <p:txBody>
            <a:bodyPr vert="horz" wrap="square" lIns="91440" tIns="45720" rIns="91440" bIns="45720" rtlCol="0" anchor="t">
              <a:noAutofit/>
            </a:bodyPr>
            <a:lstStyle/>
            <a:p>
              <a:pPr algn="ctr"/>
              <a:r>
                <a:rPr lang="en-US" dirty="0">
                  <a:solidFill>
                    <a:srgbClr val="00B0F0"/>
                  </a:solidFill>
                </a:rPr>
                <a:t>Terrain slope and elevation</a:t>
              </a:r>
            </a:p>
          </p:txBody>
        </p:sp>
      </p:grpSp>
      <p:grpSp>
        <p:nvGrpSpPr>
          <p:cNvPr id="16" name="Groupe 15">
            <a:extLst>
              <a:ext uri="{FF2B5EF4-FFF2-40B4-BE49-F238E27FC236}">
                <a16:creationId xmlns:a16="http://schemas.microsoft.com/office/drawing/2014/main" id="{057F5E4A-2707-4BBE-B603-EF4877612D50}"/>
              </a:ext>
            </a:extLst>
          </p:cNvPr>
          <p:cNvGrpSpPr/>
          <p:nvPr/>
        </p:nvGrpSpPr>
        <p:grpSpPr>
          <a:xfrm>
            <a:off x="10031433" y="4035814"/>
            <a:ext cx="2326928" cy="645954"/>
            <a:chOff x="10031433" y="4035814"/>
            <a:chExt cx="2326928" cy="645954"/>
          </a:xfrm>
        </p:grpSpPr>
        <p:sp>
          <p:nvSpPr>
            <p:cNvPr id="81" name="Accolade ouvrante 80">
              <a:extLst>
                <a:ext uri="{FF2B5EF4-FFF2-40B4-BE49-F238E27FC236}">
                  <a16:creationId xmlns:a16="http://schemas.microsoft.com/office/drawing/2014/main" id="{B9263D2A-BE61-4032-9862-90F3BBEC5BDC}"/>
                </a:ext>
              </a:extLst>
            </p:cNvPr>
            <p:cNvSpPr/>
            <p:nvPr/>
          </p:nvSpPr>
          <p:spPr>
            <a:xfrm rot="16200000">
              <a:off x="11128951" y="3279588"/>
              <a:ext cx="129051" cy="164150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rgbClr val="00B0F0"/>
                </a:solidFill>
              </a:endParaRPr>
            </a:p>
          </p:txBody>
        </p:sp>
        <p:sp>
          <p:nvSpPr>
            <p:cNvPr id="82" name="ZoneTexte 81">
              <a:extLst>
                <a:ext uri="{FF2B5EF4-FFF2-40B4-BE49-F238E27FC236}">
                  <a16:creationId xmlns:a16="http://schemas.microsoft.com/office/drawing/2014/main" id="{E48994E8-21F9-4B03-9955-028E1B869C9B}"/>
                </a:ext>
              </a:extLst>
            </p:cNvPr>
            <p:cNvSpPr txBox="1"/>
            <p:nvPr/>
          </p:nvSpPr>
          <p:spPr>
            <a:xfrm>
              <a:off x="10031433" y="4214759"/>
              <a:ext cx="2326928" cy="467009"/>
            </a:xfrm>
            <a:prstGeom prst="rect">
              <a:avLst/>
            </a:prstGeom>
          </p:spPr>
          <p:txBody>
            <a:bodyPr vert="horz" wrap="square" lIns="91440" tIns="45720" rIns="91440" bIns="45720" rtlCol="0" anchor="t">
              <a:noAutofit/>
            </a:bodyPr>
            <a:lstStyle/>
            <a:p>
              <a:pPr algn="ctr"/>
              <a:r>
                <a:rPr lang="en-US" dirty="0">
                  <a:solidFill>
                    <a:srgbClr val="00B0F0"/>
                  </a:solidFill>
                </a:rPr>
                <a:t>Angle</a:t>
              </a:r>
            </a:p>
          </p:txBody>
        </p:sp>
      </p:grpSp>
      <p:grpSp>
        <p:nvGrpSpPr>
          <p:cNvPr id="15" name="Groupe 14">
            <a:extLst>
              <a:ext uri="{FF2B5EF4-FFF2-40B4-BE49-F238E27FC236}">
                <a16:creationId xmlns:a16="http://schemas.microsoft.com/office/drawing/2014/main" id="{2F821E3A-503F-481A-9D29-9E156F3D615A}"/>
              </a:ext>
            </a:extLst>
          </p:cNvPr>
          <p:cNvGrpSpPr/>
          <p:nvPr/>
        </p:nvGrpSpPr>
        <p:grpSpPr>
          <a:xfrm>
            <a:off x="8012928" y="4060336"/>
            <a:ext cx="2326928" cy="645954"/>
            <a:chOff x="8012928" y="4060336"/>
            <a:chExt cx="2326928" cy="645954"/>
          </a:xfrm>
        </p:grpSpPr>
        <p:sp>
          <p:nvSpPr>
            <p:cNvPr id="83" name="Accolade ouvrante 82">
              <a:extLst>
                <a:ext uri="{FF2B5EF4-FFF2-40B4-BE49-F238E27FC236}">
                  <a16:creationId xmlns:a16="http://schemas.microsoft.com/office/drawing/2014/main" id="{A4C548C7-1E88-48FF-B767-027BAE2233EB}"/>
                </a:ext>
              </a:extLst>
            </p:cNvPr>
            <p:cNvSpPr/>
            <p:nvPr/>
          </p:nvSpPr>
          <p:spPr>
            <a:xfrm rot="16200000">
              <a:off x="9111637" y="3137025"/>
              <a:ext cx="129051" cy="197567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rgbClr val="00B0F0"/>
                </a:solidFill>
              </a:endParaRPr>
            </a:p>
          </p:txBody>
        </p:sp>
        <p:sp>
          <p:nvSpPr>
            <p:cNvPr id="84" name="ZoneTexte 83">
              <a:extLst>
                <a:ext uri="{FF2B5EF4-FFF2-40B4-BE49-F238E27FC236}">
                  <a16:creationId xmlns:a16="http://schemas.microsoft.com/office/drawing/2014/main" id="{42E45FA1-2660-4957-A090-47248A752D01}"/>
                </a:ext>
              </a:extLst>
            </p:cNvPr>
            <p:cNvSpPr txBox="1"/>
            <p:nvPr/>
          </p:nvSpPr>
          <p:spPr>
            <a:xfrm>
              <a:off x="8012928" y="4239281"/>
              <a:ext cx="2326928" cy="467009"/>
            </a:xfrm>
            <a:prstGeom prst="rect">
              <a:avLst/>
            </a:prstGeom>
          </p:spPr>
          <p:txBody>
            <a:bodyPr vert="horz" wrap="square" lIns="91440" tIns="45720" rIns="91440" bIns="45720" rtlCol="0" anchor="t">
              <a:noAutofit/>
            </a:bodyPr>
            <a:lstStyle/>
            <a:p>
              <a:pPr algn="ctr"/>
              <a:r>
                <a:rPr lang="en-US" dirty="0">
                  <a:solidFill>
                    <a:srgbClr val="00B0F0"/>
                  </a:solidFill>
                </a:rPr>
                <a:t>Drag distance</a:t>
              </a:r>
            </a:p>
          </p:txBody>
        </p:sp>
      </p:grpSp>
      <p:grpSp>
        <p:nvGrpSpPr>
          <p:cNvPr id="17" name="Groupe 16">
            <a:extLst>
              <a:ext uri="{FF2B5EF4-FFF2-40B4-BE49-F238E27FC236}">
                <a16:creationId xmlns:a16="http://schemas.microsoft.com/office/drawing/2014/main" id="{1BB22A12-1DBA-479F-8EBE-C1ACCA6EF68A}"/>
              </a:ext>
            </a:extLst>
          </p:cNvPr>
          <p:cNvGrpSpPr/>
          <p:nvPr/>
        </p:nvGrpSpPr>
        <p:grpSpPr>
          <a:xfrm>
            <a:off x="228405" y="4937809"/>
            <a:ext cx="3587609" cy="1299695"/>
            <a:chOff x="228405" y="4937809"/>
            <a:chExt cx="3587609" cy="1299695"/>
          </a:xfrm>
        </p:grpSpPr>
        <mc:AlternateContent xmlns:mc="http://schemas.openxmlformats.org/markup-compatibility/2006" xmlns:a14="http://schemas.microsoft.com/office/drawing/2010/main">
          <mc:Choice Requires="a14">
            <p:sp>
              <p:nvSpPr>
                <p:cNvPr id="627" name="ZoneTexte 626">
                  <a:extLst>
                    <a:ext uri="{FF2B5EF4-FFF2-40B4-BE49-F238E27FC236}">
                      <a16:creationId xmlns:a16="http://schemas.microsoft.com/office/drawing/2014/main" id="{A873CACF-8388-41A1-9607-3463F1E41FA3}"/>
                    </a:ext>
                  </a:extLst>
                </p:cNvPr>
                <p:cNvSpPr txBox="1"/>
                <p:nvPr/>
              </p:nvSpPr>
              <p:spPr>
                <a:xfrm>
                  <a:off x="228405" y="4937809"/>
                  <a:ext cx="3587609" cy="809132"/>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sSub>
                          <m:sSubPr>
                            <m:ctrlPr>
                              <a:rPr lang="fr-FR" sz="2400" i="1" smtClean="0">
                                <a:latin typeface="Cambria Math" panose="02040503050406030204" pitchFamily="18" charset="0"/>
                              </a:rPr>
                            </m:ctrlPr>
                          </m:sSubPr>
                          <m:e>
                            <m:r>
                              <a:rPr lang="fr-FR" sz="2400" b="0" i="1" smtClean="0">
                                <a:latin typeface="Cambria Math" panose="02040503050406030204" pitchFamily="18" charset="0"/>
                              </a:rPr>
                              <m:t>𝜅</m:t>
                            </m:r>
                          </m:e>
                          <m:sub>
                            <m:r>
                              <a:rPr lang="fr-FR" sz="2400" b="0" i="1" smtClean="0">
                                <a:latin typeface="Cambria Math" panose="02040503050406030204" pitchFamily="18" charset="0"/>
                              </a:rPr>
                              <m:t>𝑒</m:t>
                            </m:r>
                          </m:sub>
                        </m:sSub>
                        <m:d>
                          <m:dPr>
                            <m:ctrlPr>
                              <a:rPr lang="fr-FR" sz="2400" b="1" i="1" smtClean="0">
                                <a:latin typeface="Cambria Math" panose="02040503050406030204" pitchFamily="18" charset="0"/>
                              </a:rPr>
                            </m:ctrlPr>
                          </m:dPr>
                          <m:e>
                            <m:sSub>
                              <m:sSubPr>
                                <m:ctrlPr>
                                  <a:rPr lang="fr-FR" sz="2400" b="1" i="1">
                                    <a:latin typeface="Cambria Math" panose="02040503050406030204" pitchFamily="18" charset="0"/>
                                  </a:rPr>
                                </m:ctrlPr>
                              </m:sSubPr>
                              <m:e>
                                <m:r>
                                  <a:rPr lang="fr-FR" sz="2400" b="1">
                                    <a:latin typeface="Cambria Math" panose="02040503050406030204" pitchFamily="18" charset="0"/>
                                  </a:rPr>
                                  <m:t>𝐩</m:t>
                                </m:r>
                              </m:e>
                              <m:sub>
                                <m:r>
                                  <a:rPr lang="fr-FR" sz="2400" b="1">
                                    <a:latin typeface="Cambria Math" panose="02040503050406030204" pitchFamily="18" charset="0"/>
                                  </a:rPr>
                                  <m:t>𝟎</m:t>
                                </m:r>
                              </m:sub>
                            </m:sSub>
                            <m:r>
                              <a:rPr lang="fr-FR" sz="2400" b="1">
                                <a:latin typeface="Cambria Math" panose="02040503050406030204" pitchFamily="18" charset="0"/>
                              </a:rPr>
                              <m:t>, </m:t>
                            </m:r>
                            <m:sSub>
                              <m:sSubPr>
                                <m:ctrlPr>
                                  <a:rPr lang="fr-FR" sz="2400" b="1" i="1">
                                    <a:latin typeface="Cambria Math" panose="02040503050406030204" pitchFamily="18" charset="0"/>
                                  </a:rPr>
                                </m:ctrlPr>
                              </m:sSubPr>
                              <m:e>
                                <m:r>
                                  <a:rPr lang="fr-FR" sz="2400" b="1">
                                    <a:latin typeface="Cambria Math" panose="02040503050406030204" pitchFamily="18" charset="0"/>
                                  </a:rPr>
                                  <m:t>𝐩</m:t>
                                </m:r>
                              </m:e>
                              <m:sub>
                                <m:r>
                                  <a:rPr lang="fr-FR" sz="2400" b="1">
                                    <a:latin typeface="Cambria Math" panose="02040503050406030204" pitchFamily="18" charset="0"/>
                                  </a:rPr>
                                  <m:t>𝟏</m:t>
                                </m:r>
                              </m:sub>
                            </m:sSub>
                          </m:e>
                        </m:d>
                        <m:r>
                          <a:rPr lang="fr-FR" sz="2400" b="1" i="1" smtClean="0">
                            <a:latin typeface="Cambria Math" panose="02040503050406030204" pitchFamily="18" charset="0"/>
                          </a:rPr>
                          <m:t>=</m:t>
                        </m:r>
                        <m:f>
                          <m:fPr>
                            <m:ctrlPr>
                              <a:rPr lang="fr-FR" sz="2400" b="1" i="1" smtClean="0">
                                <a:latin typeface="Cambria Math" panose="02040503050406030204" pitchFamily="18" charset="0"/>
                              </a:rPr>
                            </m:ctrlPr>
                          </m:fPr>
                          <m:num>
                            <m:acc>
                              <m:accPr>
                                <m:chr m:val="̃"/>
                                <m:ctrlPr>
                                  <a:rPr lang="en-US" sz="2400" i="1">
                                    <a:latin typeface="Cambria Math" panose="02040503050406030204" pitchFamily="18" charset="0"/>
                                    <a:cs typeface="Times New Roman" panose="02020603050405020304" pitchFamily="18" charset="0"/>
                                  </a:rPr>
                                </m:ctrlPr>
                              </m:accPr>
                              <m:e>
                                <m:r>
                                  <a:rPr lang="fr-FR" sz="2400" b="0" i="1">
                                    <a:latin typeface="Cambria Math" panose="02040503050406030204" pitchFamily="18" charset="0"/>
                                    <a:cs typeface="Times New Roman" panose="02020603050405020304" pitchFamily="18" charset="0"/>
                                  </a:rPr>
                                  <m:t>𝑧</m:t>
                                </m:r>
                              </m:e>
                            </m:acc>
                            <m:d>
                              <m:dPr>
                                <m:ctrlPr>
                                  <a:rPr lang="fr-FR" sz="2400" b="1" i="1">
                                    <a:latin typeface="Cambria Math" panose="02040503050406030204" pitchFamily="18" charset="0"/>
                                    <a:cs typeface="Times New Roman" panose="02020603050405020304" pitchFamily="18" charset="0"/>
                                  </a:rPr>
                                </m:ctrlPr>
                              </m:dPr>
                              <m:e>
                                <m:sSub>
                                  <m:sSubPr>
                                    <m:ctrlPr>
                                      <a:rPr lang="fr-FR" sz="2400" b="1" i="1" smtClean="0">
                                        <a:latin typeface="Cambria Math" panose="02040503050406030204" pitchFamily="18" charset="0"/>
                                        <a:cs typeface="Times New Roman" panose="02020603050405020304" pitchFamily="18" charset="0"/>
                                      </a:rPr>
                                    </m:ctrlPr>
                                  </m:sSubPr>
                                  <m:e>
                                    <m:r>
                                      <a:rPr lang="fr-FR" sz="2400" b="1" i="0">
                                        <a:latin typeface="Cambria Math" panose="02040503050406030204" pitchFamily="18" charset="0"/>
                                        <a:cs typeface="Times New Roman" panose="02020603050405020304" pitchFamily="18" charset="0"/>
                                      </a:rPr>
                                      <m:t>𝐩</m:t>
                                    </m:r>
                                  </m:e>
                                  <m:sub>
                                    <m:r>
                                      <a:rPr lang="fr-FR" sz="2400" b="1" i="0" smtClean="0">
                                        <a:latin typeface="Cambria Math" panose="02040503050406030204" pitchFamily="18" charset="0"/>
                                        <a:cs typeface="Times New Roman" panose="02020603050405020304" pitchFamily="18" charset="0"/>
                                      </a:rPr>
                                      <m:t>𝟎</m:t>
                                    </m:r>
                                  </m:sub>
                                </m:sSub>
                              </m:e>
                            </m:d>
                            <m:r>
                              <a:rPr lang="fr-FR" sz="2400" b="1" i="1">
                                <a:latin typeface="Cambria Math" panose="02040503050406030204" pitchFamily="18" charset="0"/>
                                <a:cs typeface="Times New Roman" panose="02020603050405020304" pitchFamily="18" charset="0"/>
                              </a:rPr>
                              <m:t>−</m:t>
                            </m:r>
                            <m:r>
                              <a:rPr lang="fr-FR" sz="2400" b="0" i="1">
                                <a:latin typeface="Cambria Math" panose="02040503050406030204" pitchFamily="18" charset="0"/>
                                <a:cs typeface="Times New Roman" panose="02020603050405020304" pitchFamily="18" charset="0"/>
                              </a:rPr>
                              <m:t>𝑎</m:t>
                            </m:r>
                          </m:num>
                          <m:den>
                            <m:r>
                              <a:rPr lang="fr-FR" sz="2400" b="0" i="1" smtClean="0">
                                <a:latin typeface="Cambria Math" panose="02040503050406030204" pitchFamily="18" charset="0"/>
                              </a:rPr>
                              <m:t>𝑏</m:t>
                            </m:r>
                            <m:r>
                              <a:rPr lang="fr-FR" sz="2400" b="0" i="1" smtClean="0">
                                <a:latin typeface="Cambria Math" panose="02040503050406030204" pitchFamily="18" charset="0"/>
                              </a:rPr>
                              <m:t>−</m:t>
                            </m:r>
                            <m:r>
                              <a:rPr lang="fr-FR" sz="2400" b="0" i="1" smtClean="0">
                                <a:latin typeface="Cambria Math" panose="02040503050406030204" pitchFamily="18" charset="0"/>
                              </a:rPr>
                              <m:t>𝑎</m:t>
                            </m:r>
                          </m:den>
                        </m:f>
                      </m:oMath>
                    </m:oMathPara>
                  </a14:m>
                  <a:endParaRPr lang="fr-FR" sz="2400" b="1" dirty="0"/>
                </a:p>
              </p:txBody>
            </p:sp>
          </mc:Choice>
          <mc:Fallback xmlns="">
            <p:sp>
              <p:nvSpPr>
                <p:cNvPr id="627" name="ZoneTexte 626">
                  <a:extLst>
                    <a:ext uri="{FF2B5EF4-FFF2-40B4-BE49-F238E27FC236}">
                      <a16:creationId xmlns:a16="http://schemas.microsoft.com/office/drawing/2014/main" id="{A873CACF-8388-41A1-9607-3463F1E41FA3}"/>
                    </a:ext>
                  </a:extLst>
                </p:cNvPr>
                <p:cNvSpPr txBox="1">
                  <a:spLocks noRot="1" noChangeAspect="1" noMove="1" noResize="1" noEditPoints="1" noAdjustHandles="1" noChangeArrowheads="1" noChangeShapeType="1" noTextEdit="1"/>
                </p:cNvSpPr>
                <p:nvPr/>
              </p:nvSpPr>
              <p:spPr>
                <a:xfrm>
                  <a:off x="228405" y="4937809"/>
                  <a:ext cx="3587609" cy="809132"/>
                </a:xfrm>
                <a:prstGeom prst="rect">
                  <a:avLst/>
                </a:prstGeom>
                <a:blipFill>
                  <a:blip r:embed="rId26"/>
                  <a:stretch>
                    <a:fillRect/>
                  </a:stretch>
                </a:blipFill>
              </p:spPr>
              <p:txBody>
                <a:bodyPr/>
                <a:lstStyle/>
                <a:p>
                  <a:r>
                    <a:rPr lang="fr-FR">
                      <a:noFill/>
                    </a:rPr>
                    <a:t> </a:t>
                  </a:r>
                </a:p>
              </p:txBody>
            </p:sp>
          </mc:Fallback>
        </mc:AlternateContent>
        <p:sp>
          <p:nvSpPr>
            <p:cNvPr id="92" name="ZoneTexte 91">
              <a:extLst>
                <a:ext uri="{FF2B5EF4-FFF2-40B4-BE49-F238E27FC236}">
                  <a16:creationId xmlns:a16="http://schemas.microsoft.com/office/drawing/2014/main" id="{25807630-A904-4BA1-990C-B0AE77EF7D6A}"/>
                </a:ext>
              </a:extLst>
            </p:cNvPr>
            <p:cNvSpPr txBox="1"/>
            <p:nvPr/>
          </p:nvSpPr>
          <p:spPr>
            <a:xfrm>
              <a:off x="251599" y="5536287"/>
              <a:ext cx="1927159" cy="701217"/>
            </a:xfrm>
            <a:prstGeom prst="rect">
              <a:avLst/>
            </a:prstGeom>
          </p:spPr>
          <p:txBody>
            <a:bodyPr vert="horz" wrap="square" lIns="91440" tIns="45720" rIns="91440" bIns="45720" rtlCol="0" anchor="t">
              <a:noAutofit/>
            </a:bodyPr>
            <a:lstStyle/>
            <a:p>
              <a:pPr algn="ctr"/>
              <a:r>
                <a:rPr lang="en-US" dirty="0">
                  <a:solidFill>
                    <a:srgbClr val="00B0F0"/>
                  </a:solidFill>
                </a:rPr>
                <a:t>Overlap cost</a:t>
              </a:r>
            </a:p>
          </p:txBody>
        </p:sp>
      </p:grpSp>
      <p:grpSp>
        <p:nvGrpSpPr>
          <p:cNvPr id="9" name="Groupe 8">
            <a:extLst>
              <a:ext uri="{FF2B5EF4-FFF2-40B4-BE49-F238E27FC236}">
                <a16:creationId xmlns:a16="http://schemas.microsoft.com/office/drawing/2014/main" id="{9A377501-E038-45D8-B3CC-9CC4CCBCF986}"/>
              </a:ext>
            </a:extLst>
          </p:cNvPr>
          <p:cNvGrpSpPr/>
          <p:nvPr/>
        </p:nvGrpSpPr>
        <p:grpSpPr>
          <a:xfrm>
            <a:off x="-76663" y="4005521"/>
            <a:ext cx="5461124" cy="1282896"/>
            <a:chOff x="-76663" y="4005521"/>
            <a:chExt cx="5461124" cy="1282896"/>
          </a:xfrm>
        </p:grpSpPr>
        <mc:AlternateContent xmlns:mc="http://schemas.openxmlformats.org/markup-compatibility/2006" xmlns:a14="http://schemas.microsoft.com/office/drawing/2010/main">
          <mc:Choice Requires="a14">
            <p:sp>
              <p:nvSpPr>
                <p:cNvPr id="626" name="ZoneTexte 625">
                  <a:extLst>
                    <a:ext uri="{FF2B5EF4-FFF2-40B4-BE49-F238E27FC236}">
                      <a16:creationId xmlns:a16="http://schemas.microsoft.com/office/drawing/2014/main" id="{94F85B7D-488E-419A-B504-AEF1A16F4F5E}"/>
                    </a:ext>
                  </a:extLst>
                </p:cNvPr>
                <p:cNvSpPr txBox="1"/>
                <p:nvPr/>
              </p:nvSpPr>
              <p:spPr>
                <a:xfrm>
                  <a:off x="-76663" y="4005521"/>
                  <a:ext cx="5461124" cy="792333"/>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sSub>
                          <m:sSubPr>
                            <m:ctrlPr>
                              <a:rPr lang="fr-FR" sz="2400" i="1" smtClean="0">
                                <a:solidFill>
                                  <a:schemeClr val="tx1"/>
                                </a:solidFill>
                                <a:latin typeface="Cambria Math" panose="02040503050406030204" pitchFamily="18" charset="0"/>
                              </a:rPr>
                            </m:ctrlPr>
                          </m:sSubPr>
                          <m:e>
                            <m:r>
                              <a:rPr lang="fr-FR" sz="2400" b="0" i="1" smtClean="0">
                                <a:solidFill>
                                  <a:schemeClr val="tx1"/>
                                </a:solidFill>
                                <a:latin typeface="Cambria Math" panose="02040503050406030204" pitchFamily="18" charset="0"/>
                              </a:rPr>
                              <m:t>𝜅</m:t>
                            </m:r>
                          </m:e>
                          <m:sub>
                            <m:r>
                              <a:rPr lang="fr-FR" sz="2400" b="0" i="1" smtClean="0">
                                <a:solidFill>
                                  <a:schemeClr val="tx1"/>
                                </a:solidFill>
                                <a:latin typeface="Cambria Math" panose="02040503050406030204" pitchFamily="18" charset="0"/>
                              </a:rPr>
                              <m:t>𝑠</m:t>
                            </m:r>
                          </m:sub>
                        </m:sSub>
                        <m:d>
                          <m:dPr>
                            <m:ctrlPr>
                              <a:rPr lang="fr-FR" sz="2400" b="1" i="1" smtClean="0">
                                <a:solidFill>
                                  <a:schemeClr val="tx1"/>
                                </a:solidFill>
                                <a:latin typeface="Cambria Math" panose="02040503050406030204" pitchFamily="18" charset="0"/>
                              </a:rPr>
                            </m:ctrlPr>
                          </m:dPr>
                          <m:e>
                            <m:sSub>
                              <m:sSubPr>
                                <m:ctrlPr>
                                  <a:rPr lang="fr-FR" sz="2400" b="1" i="1" smtClean="0">
                                    <a:solidFill>
                                      <a:schemeClr val="tx1"/>
                                    </a:solidFill>
                                    <a:latin typeface="Cambria Math" panose="02040503050406030204" pitchFamily="18" charset="0"/>
                                  </a:rPr>
                                </m:ctrlPr>
                              </m:sSubPr>
                              <m:e>
                                <m:r>
                                  <a:rPr lang="fr-FR" sz="2400" b="1" i="0" smtClean="0">
                                    <a:solidFill>
                                      <a:schemeClr val="tx1"/>
                                    </a:solidFill>
                                    <a:latin typeface="Cambria Math" panose="02040503050406030204" pitchFamily="18" charset="0"/>
                                  </a:rPr>
                                  <m:t>𝐩</m:t>
                                </m:r>
                              </m:e>
                              <m:sub>
                                <m:r>
                                  <a:rPr lang="fr-FR" sz="2400" b="1" i="0" smtClean="0">
                                    <a:solidFill>
                                      <a:schemeClr val="tx1"/>
                                    </a:solidFill>
                                    <a:latin typeface="Cambria Math" panose="02040503050406030204" pitchFamily="18" charset="0"/>
                                  </a:rPr>
                                  <m:t>𝟎</m:t>
                                </m:r>
                              </m:sub>
                            </m:sSub>
                            <m:r>
                              <a:rPr lang="fr-FR" sz="2400" b="1" i="0" smtClean="0">
                                <a:solidFill>
                                  <a:schemeClr val="tx1"/>
                                </a:solidFill>
                                <a:latin typeface="Cambria Math" panose="02040503050406030204" pitchFamily="18" charset="0"/>
                              </a:rPr>
                              <m:t>, </m:t>
                            </m:r>
                            <m:sSub>
                              <m:sSubPr>
                                <m:ctrlPr>
                                  <a:rPr lang="fr-FR" sz="2400" b="1" i="1" smtClean="0">
                                    <a:solidFill>
                                      <a:schemeClr val="tx1"/>
                                    </a:solidFill>
                                    <a:latin typeface="Cambria Math" panose="02040503050406030204" pitchFamily="18" charset="0"/>
                                  </a:rPr>
                                </m:ctrlPr>
                              </m:sSubPr>
                              <m:e>
                                <m:r>
                                  <a:rPr lang="fr-FR" sz="2400" b="1" i="0" smtClean="0">
                                    <a:solidFill>
                                      <a:schemeClr val="tx1"/>
                                    </a:solidFill>
                                    <a:latin typeface="Cambria Math" panose="02040503050406030204" pitchFamily="18" charset="0"/>
                                  </a:rPr>
                                  <m:t>𝐩</m:t>
                                </m:r>
                              </m:e>
                              <m:sub>
                                <m:r>
                                  <a:rPr lang="fr-FR" sz="2400" b="1" i="0" smtClean="0">
                                    <a:solidFill>
                                      <a:schemeClr val="tx1"/>
                                    </a:solidFill>
                                    <a:latin typeface="Cambria Math" panose="02040503050406030204" pitchFamily="18" charset="0"/>
                                  </a:rPr>
                                  <m:t>𝟏</m:t>
                                </m:r>
                              </m:sub>
                            </m:sSub>
                          </m:e>
                        </m:d>
                        <m:r>
                          <a:rPr lang="fr-FR" sz="2400" b="1" i="1" smtClean="0">
                            <a:solidFill>
                              <a:schemeClr val="tx1"/>
                            </a:solidFill>
                            <a:latin typeface="Cambria Math" panose="02040503050406030204" pitchFamily="18" charset="0"/>
                          </a:rPr>
                          <m:t>=</m:t>
                        </m:r>
                        <m:r>
                          <a:rPr lang="fr-FR" sz="2400" b="1" i="0" smtClean="0">
                            <a:solidFill>
                              <a:schemeClr val="tx1"/>
                            </a:solidFill>
                            <a:latin typeface="Cambria Math" panose="02040503050406030204" pitchFamily="18" charset="0"/>
                          </a:rPr>
                          <m:t>𝛁</m:t>
                        </m:r>
                        <m:acc>
                          <m:accPr>
                            <m:chr m:val="̃"/>
                            <m:ctrlPr>
                              <a:rPr lang="en-US" sz="2400" i="1">
                                <a:solidFill>
                                  <a:schemeClr val="tx1"/>
                                </a:solidFill>
                                <a:latin typeface="Cambria Math" panose="02040503050406030204" pitchFamily="18" charset="0"/>
                                <a:cs typeface="Times New Roman" panose="02020603050405020304" pitchFamily="18" charset="0"/>
                              </a:rPr>
                            </m:ctrlPr>
                          </m:accPr>
                          <m:e>
                            <m:r>
                              <a:rPr lang="fr-FR" sz="2400" b="0" i="1">
                                <a:solidFill>
                                  <a:schemeClr val="tx1"/>
                                </a:solidFill>
                                <a:latin typeface="Cambria Math" panose="02040503050406030204" pitchFamily="18" charset="0"/>
                                <a:cs typeface="Times New Roman" panose="02020603050405020304" pitchFamily="18" charset="0"/>
                              </a:rPr>
                              <m:t>𝑧</m:t>
                            </m:r>
                          </m:e>
                        </m:acc>
                        <m:d>
                          <m:dPr>
                            <m:ctrlPr>
                              <a:rPr lang="fr-FR" sz="2400" b="1" i="1" smtClean="0">
                                <a:solidFill>
                                  <a:schemeClr val="tx1"/>
                                </a:solidFill>
                                <a:latin typeface="Cambria Math" panose="02040503050406030204" pitchFamily="18" charset="0"/>
                                <a:cs typeface="Times New Roman" panose="02020603050405020304" pitchFamily="18" charset="0"/>
                              </a:rPr>
                            </m:ctrlPr>
                          </m:dPr>
                          <m:e>
                            <m:sSub>
                              <m:sSubPr>
                                <m:ctrlPr>
                                  <a:rPr lang="fr-FR" sz="2400" b="1" i="1" smtClean="0">
                                    <a:solidFill>
                                      <a:schemeClr val="tx1"/>
                                    </a:solidFill>
                                    <a:latin typeface="Cambria Math" panose="02040503050406030204" pitchFamily="18" charset="0"/>
                                    <a:cs typeface="Times New Roman" panose="02020603050405020304" pitchFamily="18" charset="0"/>
                                  </a:rPr>
                                </m:ctrlPr>
                              </m:sSubPr>
                              <m:e>
                                <m:r>
                                  <a:rPr lang="fr-FR" sz="2400" b="1" i="0">
                                    <a:solidFill>
                                      <a:schemeClr val="tx1"/>
                                    </a:solidFill>
                                    <a:latin typeface="Cambria Math" panose="02040503050406030204" pitchFamily="18" charset="0"/>
                                    <a:cs typeface="Times New Roman" panose="02020603050405020304" pitchFamily="18" charset="0"/>
                                  </a:rPr>
                                  <m:t>𝐩</m:t>
                                </m:r>
                              </m:e>
                              <m:sub>
                                <m:r>
                                  <a:rPr lang="fr-FR" sz="2400" b="1" i="0" smtClean="0">
                                    <a:solidFill>
                                      <a:schemeClr val="tx1"/>
                                    </a:solidFill>
                                    <a:latin typeface="Cambria Math" panose="02040503050406030204" pitchFamily="18" charset="0"/>
                                    <a:cs typeface="Times New Roman" panose="02020603050405020304" pitchFamily="18" charset="0"/>
                                  </a:rPr>
                                  <m:t>𝟎</m:t>
                                </m:r>
                              </m:sub>
                            </m:sSub>
                          </m:e>
                        </m:d>
                        <m:r>
                          <a:rPr lang="fr-FR" sz="2400" b="1" i="1" smtClean="0">
                            <a:solidFill>
                              <a:schemeClr val="tx1"/>
                            </a:solidFill>
                            <a:latin typeface="Cambria Math" panose="02040503050406030204" pitchFamily="18" charset="0"/>
                            <a:cs typeface="Times New Roman" panose="02020603050405020304" pitchFamily="18" charset="0"/>
                          </a:rPr>
                          <m:t>⋅</m:t>
                        </m:r>
                        <m:f>
                          <m:fPr>
                            <m:ctrlPr>
                              <a:rPr lang="fr-FR" sz="2400" b="1" i="1" smtClean="0">
                                <a:solidFill>
                                  <a:schemeClr val="tx1"/>
                                </a:solidFill>
                                <a:latin typeface="Cambria Math" panose="02040503050406030204" pitchFamily="18" charset="0"/>
                                <a:cs typeface="Times New Roman" panose="02020603050405020304" pitchFamily="18" charset="0"/>
                              </a:rPr>
                            </m:ctrlPr>
                          </m:fPr>
                          <m:num>
                            <m:sSub>
                              <m:sSubPr>
                                <m:ctrlPr>
                                  <a:rPr lang="fr-FR" sz="2400" b="1" i="1" smtClean="0">
                                    <a:solidFill>
                                      <a:schemeClr val="tx1"/>
                                    </a:solidFill>
                                    <a:latin typeface="Cambria Math" panose="02040503050406030204" pitchFamily="18" charset="0"/>
                                    <a:cs typeface="Times New Roman" panose="02020603050405020304" pitchFamily="18" charset="0"/>
                                  </a:rPr>
                                </m:ctrlPr>
                              </m:sSubPr>
                              <m:e>
                                <m:r>
                                  <a:rPr lang="fr-FR" sz="2400" b="1" i="0" smtClean="0">
                                    <a:solidFill>
                                      <a:schemeClr val="tx1"/>
                                    </a:solidFill>
                                    <a:latin typeface="Cambria Math" panose="02040503050406030204" pitchFamily="18" charset="0"/>
                                    <a:cs typeface="Times New Roman" panose="02020603050405020304" pitchFamily="18" charset="0"/>
                                  </a:rPr>
                                  <m:t>𝐩</m:t>
                                </m:r>
                              </m:e>
                              <m:sub>
                                <m:r>
                                  <a:rPr lang="fr-FR" sz="2400" b="1" i="0" smtClean="0">
                                    <a:solidFill>
                                      <a:schemeClr val="tx1"/>
                                    </a:solidFill>
                                    <a:latin typeface="Cambria Math" panose="02040503050406030204" pitchFamily="18" charset="0"/>
                                    <a:cs typeface="Times New Roman" panose="02020603050405020304" pitchFamily="18" charset="0"/>
                                  </a:rPr>
                                  <m:t>𝟏</m:t>
                                </m:r>
                              </m:sub>
                            </m:sSub>
                            <m:r>
                              <a:rPr lang="fr-FR" sz="2400" b="1" i="1" smtClean="0">
                                <a:solidFill>
                                  <a:schemeClr val="tx1"/>
                                </a:solidFill>
                                <a:latin typeface="Cambria Math" panose="02040503050406030204" pitchFamily="18" charset="0"/>
                                <a:cs typeface="Times New Roman" panose="02020603050405020304" pitchFamily="18" charset="0"/>
                              </a:rPr>
                              <m:t>−</m:t>
                            </m:r>
                            <m:sSub>
                              <m:sSubPr>
                                <m:ctrlPr>
                                  <a:rPr lang="fr-FR" sz="2400" b="1" i="1" smtClean="0">
                                    <a:solidFill>
                                      <a:schemeClr val="tx1"/>
                                    </a:solidFill>
                                    <a:latin typeface="Cambria Math" panose="02040503050406030204" pitchFamily="18" charset="0"/>
                                    <a:cs typeface="Times New Roman" panose="02020603050405020304" pitchFamily="18" charset="0"/>
                                  </a:rPr>
                                </m:ctrlPr>
                              </m:sSubPr>
                              <m:e>
                                <m:r>
                                  <a:rPr lang="fr-FR" sz="2400" b="1" i="0" smtClean="0">
                                    <a:solidFill>
                                      <a:schemeClr val="tx1"/>
                                    </a:solidFill>
                                    <a:latin typeface="Cambria Math" panose="02040503050406030204" pitchFamily="18" charset="0"/>
                                    <a:cs typeface="Times New Roman" panose="02020603050405020304" pitchFamily="18" charset="0"/>
                                  </a:rPr>
                                  <m:t>𝐩</m:t>
                                </m:r>
                              </m:e>
                              <m:sub>
                                <m:r>
                                  <a:rPr lang="fr-FR" sz="2400" b="1" i="0" smtClean="0">
                                    <a:solidFill>
                                      <a:schemeClr val="tx1"/>
                                    </a:solidFill>
                                    <a:latin typeface="Cambria Math" panose="02040503050406030204" pitchFamily="18" charset="0"/>
                                    <a:cs typeface="Times New Roman" panose="02020603050405020304" pitchFamily="18" charset="0"/>
                                  </a:rPr>
                                  <m:t>𝟎</m:t>
                                </m:r>
                              </m:sub>
                            </m:sSub>
                          </m:num>
                          <m:den>
                            <m:d>
                              <m:dPr>
                                <m:begChr m:val="‖"/>
                                <m:endChr m:val="‖"/>
                                <m:ctrlPr>
                                  <a:rPr lang="fr-FR" sz="2400" b="1" i="1">
                                    <a:solidFill>
                                      <a:schemeClr val="tx1"/>
                                    </a:solidFill>
                                    <a:latin typeface="Cambria Math" panose="02040503050406030204" pitchFamily="18" charset="0"/>
                                  </a:rPr>
                                </m:ctrlPr>
                              </m:dPr>
                              <m:e>
                                <m:sSub>
                                  <m:sSubPr>
                                    <m:ctrlPr>
                                      <a:rPr lang="fr-FR" sz="2400" b="1" i="1" smtClean="0">
                                        <a:solidFill>
                                          <a:schemeClr val="tx1"/>
                                        </a:solidFill>
                                        <a:latin typeface="Cambria Math" panose="02040503050406030204" pitchFamily="18" charset="0"/>
                                      </a:rPr>
                                    </m:ctrlPr>
                                  </m:sSubPr>
                                  <m:e>
                                    <m:r>
                                      <a:rPr lang="fr-FR" sz="2400" b="1" i="0" smtClean="0">
                                        <a:solidFill>
                                          <a:schemeClr val="tx1"/>
                                        </a:solidFill>
                                        <a:latin typeface="Cambria Math" panose="02040503050406030204" pitchFamily="18" charset="0"/>
                                      </a:rPr>
                                      <m:t>𝐩</m:t>
                                    </m:r>
                                  </m:e>
                                  <m:sub>
                                    <m:r>
                                      <a:rPr lang="fr-FR" sz="2400" b="1" i="0" smtClean="0">
                                        <a:solidFill>
                                          <a:schemeClr val="tx1"/>
                                        </a:solidFill>
                                        <a:latin typeface="Cambria Math" panose="02040503050406030204" pitchFamily="18" charset="0"/>
                                      </a:rPr>
                                      <m:t>𝟏</m:t>
                                    </m:r>
                                  </m:sub>
                                </m:sSub>
                                <m:r>
                                  <a:rPr lang="fr-FR" sz="2400" b="1" i="1">
                                    <a:solidFill>
                                      <a:schemeClr val="tx1"/>
                                    </a:solidFill>
                                    <a:latin typeface="Cambria Math" panose="02040503050406030204" pitchFamily="18" charset="0"/>
                                  </a:rPr>
                                  <m:t>−</m:t>
                                </m:r>
                                <m:sSub>
                                  <m:sSubPr>
                                    <m:ctrlPr>
                                      <a:rPr lang="fr-FR" sz="2400" b="1" i="1" smtClean="0">
                                        <a:solidFill>
                                          <a:schemeClr val="tx1"/>
                                        </a:solidFill>
                                        <a:latin typeface="Cambria Math" panose="02040503050406030204" pitchFamily="18" charset="0"/>
                                      </a:rPr>
                                    </m:ctrlPr>
                                  </m:sSubPr>
                                  <m:e>
                                    <m:r>
                                      <a:rPr lang="fr-FR" sz="2400" b="1" i="0" smtClean="0">
                                        <a:solidFill>
                                          <a:schemeClr val="tx1"/>
                                        </a:solidFill>
                                        <a:latin typeface="Cambria Math" panose="02040503050406030204" pitchFamily="18" charset="0"/>
                                      </a:rPr>
                                      <m:t>𝐩</m:t>
                                    </m:r>
                                  </m:e>
                                  <m:sub>
                                    <m:r>
                                      <a:rPr lang="fr-FR" sz="2400" b="1" i="0" smtClean="0">
                                        <a:solidFill>
                                          <a:schemeClr val="tx1"/>
                                        </a:solidFill>
                                        <a:latin typeface="Cambria Math" panose="02040503050406030204" pitchFamily="18" charset="0"/>
                                      </a:rPr>
                                      <m:t>𝟎</m:t>
                                    </m:r>
                                  </m:sub>
                                </m:sSub>
                              </m:e>
                            </m:d>
                          </m:den>
                        </m:f>
                      </m:oMath>
                    </m:oMathPara>
                  </a14:m>
                  <a:endParaRPr lang="fr-FR" sz="2400" b="1" dirty="0">
                    <a:solidFill>
                      <a:schemeClr val="tx1"/>
                    </a:solidFill>
                  </a:endParaRPr>
                </a:p>
              </p:txBody>
            </p:sp>
          </mc:Choice>
          <mc:Fallback xmlns="">
            <p:sp>
              <p:nvSpPr>
                <p:cNvPr id="626" name="ZoneTexte 625">
                  <a:extLst>
                    <a:ext uri="{FF2B5EF4-FFF2-40B4-BE49-F238E27FC236}">
                      <a16:creationId xmlns:a16="http://schemas.microsoft.com/office/drawing/2014/main" id="{94F85B7D-488E-419A-B504-AEF1A16F4F5E}"/>
                    </a:ext>
                  </a:extLst>
                </p:cNvPr>
                <p:cNvSpPr txBox="1">
                  <a:spLocks noRot="1" noChangeAspect="1" noMove="1" noResize="1" noEditPoints="1" noAdjustHandles="1" noChangeArrowheads="1" noChangeShapeType="1" noTextEdit="1"/>
                </p:cNvSpPr>
                <p:nvPr/>
              </p:nvSpPr>
              <p:spPr>
                <a:xfrm>
                  <a:off x="-76663" y="4005521"/>
                  <a:ext cx="5461124" cy="792333"/>
                </a:xfrm>
                <a:prstGeom prst="rect">
                  <a:avLst/>
                </a:prstGeom>
                <a:blipFill>
                  <a:blip r:embed="rId27"/>
                  <a:stretch>
                    <a:fillRect/>
                  </a:stretch>
                </a:blipFill>
              </p:spPr>
              <p:txBody>
                <a:bodyPr/>
                <a:lstStyle/>
                <a:p>
                  <a:r>
                    <a:rPr lang="fr-FR">
                      <a:noFill/>
                    </a:rPr>
                    <a:t> </a:t>
                  </a:r>
                </a:p>
              </p:txBody>
            </p:sp>
          </mc:Fallback>
        </mc:AlternateContent>
        <p:sp>
          <p:nvSpPr>
            <p:cNvPr id="93" name="ZoneTexte 92">
              <a:extLst>
                <a:ext uri="{FF2B5EF4-FFF2-40B4-BE49-F238E27FC236}">
                  <a16:creationId xmlns:a16="http://schemas.microsoft.com/office/drawing/2014/main" id="{520BE411-BEC7-4CA0-ADD8-901F6470744A}"/>
                </a:ext>
              </a:extLst>
            </p:cNvPr>
            <p:cNvSpPr txBox="1"/>
            <p:nvPr/>
          </p:nvSpPr>
          <p:spPr>
            <a:xfrm>
              <a:off x="218842" y="4587200"/>
              <a:ext cx="1927159" cy="701217"/>
            </a:xfrm>
            <a:prstGeom prst="rect">
              <a:avLst/>
            </a:prstGeom>
          </p:spPr>
          <p:txBody>
            <a:bodyPr vert="horz" wrap="square" lIns="91440" tIns="45720" rIns="91440" bIns="45720" rtlCol="0" anchor="t">
              <a:noAutofit/>
            </a:bodyPr>
            <a:lstStyle/>
            <a:p>
              <a:pPr algn="ctr"/>
              <a:r>
                <a:rPr lang="en-US" dirty="0">
                  <a:solidFill>
                    <a:srgbClr val="00B0F0"/>
                  </a:solidFill>
                </a:rPr>
                <a:t>Slope cost</a:t>
              </a:r>
            </a:p>
          </p:txBody>
        </p:sp>
      </p:grpSp>
      <p:sp>
        <p:nvSpPr>
          <p:cNvPr id="94" name="Espace réservé du pied de page 3">
            <a:extLst>
              <a:ext uri="{FF2B5EF4-FFF2-40B4-BE49-F238E27FC236}">
                <a16:creationId xmlns:a16="http://schemas.microsoft.com/office/drawing/2014/main" id="{00A068BF-F5B8-4A60-9BDC-EAF2996E7343}"/>
              </a:ext>
            </a:extLst>
          </p:cNvPr>
          <p:cNvSpPr txBox="1">
            <a:spLocks/>
          </p:cNvSpPr>
          <p:nvPr/>
        </p:nvSpPr>
        <p:spPr>
          <a:xfrm>
            <a:off x="3379177" y="6411204"/>
            <a:ext cx="5433646" cy="3046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Procedural cloudscapes, Antoine Webanck </a:t>
            </a:r>
            <a:r>
              <a:rPr lang="en-US" i="1" dirty="0">
                <a:solidFill>
                  <a:schemeClr val="bg1"/>
                </a:solidFill>
              </a:rPr>
              <a:t>et al.</a:t>
            </a:r>
            <a:endParaRPr lang="en-US" dirty="0">
              <a:solidFill>
                <a:schemeClr val="bg1"/>
              </a:solidFill>
            </a:endParaRPr>
          </a:p>
        </p:txBody>
      </p:sp>
    </p:spTree>
    <p:custDataLst>
      <p:tags r:id="rId1"/>
    </p:custDataLst>
    <p:extLst>
      <p:ext uri="{BB962C8B-B14F-4D97-AF65-F5344CB8AC3E}">
        <p14:creationId xmlns:p14="http://schemas.microsoft.com/office/powerpoint/2010/main" val="1167567813"/>
      </p:ext>
    </p:extLst>
  </p:cSld>
  <p:clrMapOvr>
    <a:masterClrMapping/>
  </p:clrMapOvr>
  <mc:AlternateContent xmlns:mc="http://schemas.openxmlformats.org/markup-compatibility/2006" xmlns:p14="http://schemas.microsoft.com/office/powerpoint/2010/main">
    <mc:Choice Requires="p14">
      <p:transition spd="slow" p14:dur="2000" advTm="49898"/>
    </mc:Choice>
    <mc:Fallback xmlns="">
      <p:transition spd="slow" advTm="498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2"/>
                                        </p:tgtEl>
                                        <p:attrNameLst>
                                          <p:attrName>style.visibility</p:attrName>
                                        </p:attrNameLst>
                                      </p:cBhvr>
                                      <p:to>
                                        <p:strVal val="visible"/>
                                      </p:to>
                                    </p:set>
                                    <p:animEffect transition="in" filter="fade">
                                      <p:cBhvr>
                                        <p:cTn id="11" dur="500"/>
                                        <p:tgtEl>
                                          <p:spTgt spid="422"/>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511"/>
                                        </p:tgtEl>
                                        <p:attrNameLst>
                                          <p:attrName>style.visibility</p:attrName>
                                        </p:attrNameLst>
                                      </p:cBhvr>
                                      <p:to>
                                        <p:strVal val="visible"/>
                                      </p:to>
                                    </p:set>
                                    <p:animEffect transition="in" filter="fade">
                                      <p:cBhvr>
                                        <p:cTn id="21" dur="500"/>
                                        <p:tgtEl>
                                          <p:spTgt spid="511"/>
                                        </p:tgtEl>
                                      </p:cBhvr>
                                    </p:animEffect>
                                  </p:childTnLst>
                                </p:cTn>
                              </p:par>
                            </p:childTnLst>
                          </p:cTn>
                        </p:par>
                        <p:par>
                          <p:cTn id="22" fill="hold">
                            <p:stCondLst>
                              <p:cond delay="1500"/>
                            </p:stCondLst>
                            <p:childTnLst>
                              <p:par>
                                <p:cTn id="23" presetID="10" presetClass="entr" presetSubtype="0" fill="hold" nodeType="afterEffect">
                                  <p:stCondLst>
                                    <p:cond delay="30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xit" presetSubtype="0" fill="hold" nodeType="withEffect">
                                  <p:stCondLst>
                                    <p:cond delay="3000"/>
                                  </p:stCondLst>
                                  <p:childTnLst>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par>
                                <p:cTn id="29" presetID="10" presetClass="exit" presetSubtype="0" fill="hold" nodeType="withEffect">
                                  <p:stCondLst>
                                    <p:cond delay="3000"/>
                                  </p:stCondLst>
                                  <p:childTnLst>
                                    <p:animEffect transition="out" filter="fade">
                                      <p:cBhvr>
                                        <p:cTn id="30" dur="500"/>
                                        <p:tgtEl>
                                          <p:spTgt spid="511"/>
                                        </p:tgtEl>
                                      </p:cBhvr>
                                    </p:animEffect>
                                    <p:set>
                                      <p:cBhvr>
                                        <p:cTn id="31" dur="1" fill="hold">
                                          <p:stCondLst>
                                            <p:cond delay="499"/>
                                          </p:stCondLst>
                                        </p:cTn>
                                        <p:tgtEl>
                                          <p:spTgt spid="511"/>
                                        </p:tgtEl>
                                        <p:attrNameLst>
                                          <p:attrName>style.visibility</p:attrName>
                                        </p:attrNameLst>
                                      </p:cBhvr>
                                      <p:to>
                                        <p:strVal val="hidden"/>
                                      </p:to>
                                    </p:set>
                                  </p:childTnLst>
                                </p:cTn>
                              </p:par>
                              <p:par>
                                <p:cTn id="32" presetID="10" presetClass="entr" presetSubtype="0" fill="hold" nodeType="withEffect">
                                  <p:stCondLst>
                                    <p:cond delay="3000"/>
                                  </p:stCondLst>
                                  <p:childTnLst>
                                    <p:set>
                                      <p:cBhvr>
                                        <p:cTn id="33" dur="1" fill="hold">
                                          <p:stCondLst>
                                            <p:cond delay="0"/>
                                          </p:stCondLst>
                                        </p:cTn>
                                        <p:tgtEl>
                                          <p:spTgt spid="531"/>
                                        </p:tgtEl>
                                        <p:attrNameLst>
                                          <p:attrName>style.visibility</p:attrName>
                                        </p:attrNameLst>
                                      </p:cBhvr>
                                      <p:to>
                                        <p:strVal val="visible"/>
                                      </p:to>
                                    </p:set>
                                    <p:animEffect transition="in" filter="fade">
                                      <p:cBhvr>
                                        <p:cTn id="34" dur="500"/>
                                        <p:tgtEl>
                                          <p:spTgt spid="531"/>
                                        </p:tgtEl>
                                      </p:cBhvr>
                                    </p:animEffect>
                                  </p:childTnLst>
                                </p:cTn>
                              </p:par>
                            </p:childTnLst>
                          </p:cTn>
                        </p:par>
                        <p:par>
                          <p:cTn id="35" fill="hold">
                            <p:stCondLst>
                              <p:cond delay="5000"/>
                            </p:stCondLst>
                            <p:childTnLst>
                              <p:par>
                                <p:cTn id="36" presetID="10" presetClass="exit" presetSubtype="0" fill="hold" nodeType="afterEffect">
                                  <p:stCondLst>
                                    <p:cond delay="3000"/>
                                  </p:stCondLst>
                                  <p:childTnLst>
                                    <p:animEffect transition="out" filter="fade">
                                      <p:cBhvr>
                                        <p:cTn id="37" dur="500"/>
                                        <p:tgtEl>
                                          <p:spTgt spid="531"/>
                                        </p:tgtEl>
                                      </p:cBhvr>
                                    </p:animEffect>
                                    <p:set>
                                      <p:cBhvr>
                                        <p:cTn id="38" dur="1" fill="hold">
                                          <p:stCondLst>
                                            <p:cond delay="499"/>
                                          </p:stCondLst>
                                        </p:cTn>
                                        <p:tgtEl>
                                          <p:spTgt spid="531"/>
                                        </p:tgtEl>
                                        <p:attrNameLst>
                                          <p:attrName>style.visibility</p:attrName>
                                        </p:attrNameLst>
                                      </p:cBhvr>
                                      <p:to>
                                        <p:strVal val="hidden"/>
                                      </p:to>
                                    </p:set>
                                  </p:childTnLst>
                                </p:cTn>
                              </p:par>
                              <p:par>
                                <p:cTn id="39" presetID="10" presetClass="entr" presetSubtype="0" fill="hold" nodeType="withEffect">
                                  <p:stCondLst>
                                    <p:cond delay="300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nodeType="withEffect">
                                  <p:stCondLst>
                                    <p:cond delay="3000"/>
                                  </p:stCondLst>
                                  <p:childTnLst>
                                    <p:set>
                                      <p:cBhvr>
                                        <p:cTn id="43" dur="1" fill="hold">
                                          <p:stCondLst>
                                            <p:cond delay="0"/>
                                          </p:stCondLst>
                                        </p:cTn>
                                        <p:tgtEl>
                                          <p:spTgt spid="551"/>
                                        </p:tgtEl>
                                        <p:attrNameLst>
                                          <p:attrName>style.visibility</p:attrName>
                                        </p:attrNameLst>
                                      </p:cBhvr>
                                      <p:to>
                                        <p:strVal val="visible"/>
                                      </p:to>
                                    </p:set>
                                    <p:animEffect transition="in" filter="fade">
                                      <p:cBhvr>
                                        <p:cTn id="44" dur="500"/>
                                        <p:tgtEl>
                                          <p:spTgt spid="55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par>
                                <p:cTn id="57" presetID="10" presetClass="entr" presetSubtype="0"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EBD940-4735-43BB-90D1-CC4D3947D451}"/>
              </a:ext>
            </a:extLst>
          </p:cNvPr>
          <p:cNvSpPr>
            <a:spLocks noGrp="1"/>
          </p:cNvSpPr>
          <p:nvPr>
            <p:ph type="title"/>
          </p:nvPr>
        </p:nvSpPr>
        <p:spPr/>
        <p:txBody>
          <a:bodyPr/>
          <a:lstStyle/>
          <a:p>
            <a:r>
              <a:rPr lang="en-US" dirty="0"/>
              <a:t>Step 2: trajectories selection</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831A3BA2-D235-4E27-9847-A713AEE425C3}"/>
                  </a:ext>
                </a:extLst>
              </p:cNvPr>
              <p:cNvSpPr>
                <a:spLocks noGrp="1"/>
              </p:cNvSpPr>
              <p:nvPr>
                <p:ph idx="1"/>
              </p:nvPr>
            </p:nvSpPr>
            <p:spPr>
              <a:xfrm>
                <a:off x="838200" y="1438031"/>
                <a:ext cx="10515600" cy="4510187"/>
              </a:xfrm>
            </p:spPr>
            <p:txBody>
              <a:bodyPr>
                <a:normAutofit/>
              </a:bodyPr>
              <a:lstStyle/>
              <a:p>
                <a14:m>
                  <m:oMath xmlns:m="http://schemas.openxmlformats.org/officeDocument/2006/math">
                    <m:r>
                      <a:rPr lang="fr-FR" sz="2000" i="1" smtClean="0">
                        <a:latin typeface="Cambria Math" panose="02040503050406030204" pitchFamily="18" charset="0"/>
                      </a:rPr>
                      <m:t>𝑛</m:t>
                    </m:r>
                    <m:r>
                      <a:rPr lang="fr-FR" sz="2000" i="1" smtClean="0">
                        <a:latin typeface="Cambria Math" panose="02040503050406030204" pitchFamily="18" charset="0"/>
                      </a:rPr>
                      <m:t>×</m:t>
                    </m:r>
                    <m:r>
                      <a:rPr lang="fr-FR" sz="2000" i="1" smtClean="0">
                        <a:latin typeface="Cambria Math" panose="02040503050406030204" pitchFamily="18" charset="0"/>
                      </a:rPr>
                      <m:t>𝑚</m:t>
                    </m:r>
                  </m:oMath>
                </a14:m>
                <a:r>
                  <a:rPr lang="en-US" sz="2000" dirty="0"/>
                  <a:t> known trajectory costs</a:t>
                </a:r>
              </a:p>
              <a:p>
                <a:r>
                  <a:rPr lang="en-US" sz="2000" dirty="0"/>
                  <a:t>Compute mass of initial and final primitives </a:t>
                </a:r>
                <a14:m>
                  <m:oMath xmlns:m="http://schemas.openxmlformats.org/officeDocument/2006/math">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𝑚</m:t>
                        </m:r>
                      </m:e>
                      <m:sub>
                        <m:r>
                          <a:rPr lang="fr-FR" sz="2000" b="0" i="1" smtClean="0">
                            <a:latin typeface="Cambria Math" panose="02040503050406030204" pitchFamily="18" charset="0"/>
                          </a:rPr>
                          <m:t>𝑖</m:t>
                        </m:r>
                      </m:sub>
                    </m:sSub>
                  </m:oMath>
                </a14:m>
                <a:r>
                  <a:rPr lang="en-US" sz="2000" dirty="0"/>
                  <a:t> and </a:t>
                </a:r>
                <a14:m>
                  <m:oMath xmlns:m="http://schemas.openxmlformats.org/officeDocument/2006/math">
                    <m:sSup>
                      <m:sSupPr>
                        <m:ctrlPr>
                          <a:rPr lang="fr-FR" sz="2000" b="0" i="1" smtClean="0">
                            <a:latin typeface="Cambria Math" panose="02040503050406030204" pitchFamily="18" charset="0"/>
                          </a:rPr>
                        </m:ctrlPr>
                      </m:sSupPr>
                      <m:e>
                        <m:r>
                          <a:rPr lang="fr-FR" sz="2000" b="0" i="1" smtClean="0">
                            <a:latin typeface="Cambria Math" panose="02040503050406030204" pitchFamily="18" charset="0"/>
                          </a:rPr>
                          <m:t>𝑚</m:t>
                        </m:r>
                      </m:e>
                      <m:sup>
                        <m:r>
                          <a:rPr lang="fr-FR" sz="2000" b="0" i="1" smtClean="0">
                            <a:latin typeface="Cambria Math" panose="02040503050406030204" pitchFamily="18" charset="0"/>
                          </a:rPr>
                          <m:t>𝑗</m:t>
                        </m:r>
                      </m:sup>
                    </m:sSup>
                  </m:oMath>
                </a14:m>
                <a:endParaRPr lang="en-US" sz="2000" dirty="0"/>
              </a:p>
              <a:p>
                <a:r>
                  <a:rPr lang="en-US" sz="2000" dirty="0"/>
                  <a:t>Apply optimal transport to optimize cost per unit of mass</a:t>
                </a:r>
              </a:p>
              <a:p>
                <a:pPr lvl="1"/>
                <a:r>
                  <a:rPr lang="en-US" sz="1600" dirty="0"/>
                  <a:t>Less than </a:t>
                </a:r>
                <a14:m>
                  <m:oMath xmlns:m="http://schemas.openxmlformats.org/officeDocument/2006/math">
                    <m:r>
                      <a:rPr lang="fr-FR" sz="1600" b="0" i="1" smtClean="0">
                        <a:latin typeface="Cambria Math" panose="02040503050406030204" pitchFamily="18" charset="0"/>
                      </a:rPr>
                      <m:t>𝑛</m:t>
                    </m:r>
                    <m:r>
                      <a:rPr lang="fr-FR" sz="1600" b="0" i="1" smtClean="0">
                        <a:latin typeface="Cambria Math" panose="02040503050406030204" pitchFamily="18" charset="0"/>
                      </a:rPr>
                      <m:t>+</m:t>
                    </m:r>
                    <m:r>
                      <a:rPr lang="fr-FR" sz="1600" b="0" i="1" smtClean="0">
                        <a:latin typeface="Cambria Math" panose="02040503050406030204" pitchFamily="18" charset="0"/>
                      </a:rPr>
                      <m:t>𝑚</m:t>
                    </m:r>
                    <m:r>
                      <a:rPr lang="fr-FR" sz="1600" b="0" i="1" smtClean="0">
                        <a:latin typeface="Cambria Math" panose="02040503050406030204" pitchFamily="18" charset="0"/>
                      </a:rPr>
                      <m:t>−1</m:t>
                    </m:r>
                  </m:oMath>
                </a14:m>
                <a:r>
                  <a:rPr lang="en-US" sz="1600" dirty="0"/>
                  <a:t> trajectories subset</a:t>
                </a:r>
              </a:p>
              <a:p>
                <a:pPr lvl="1"/>
                <a:r>
                  <a:rPr lang="en-US" sz="1600" dirty="0"/>
                  <a:t>Masses </a:t>
                </a:r>
                <a14:m>
                  <m:oMath xmlns:m="http://schemas.openxmlformats.org/officeDocument/2006/math">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𝑚</m:t>
                        </m:r>
                      </m:e>
                      <m:sub>
                        <m:r>
                          <a:rPr lang="fr-FR" sz="2000" b="0" i="1" smtClean="0">
                            <a:latin typeface="Cambria Math" panose="02040503050406030204" pitchFamily="18" charset="0"/>
                          </a:rPr>
                          <m:t>𝑖𝑗</m:t>
                        </m:r>
                      </m:sub>
                    </m:sSub>
                  </m:oMath>
                </a14:m>
                <a:endParaRPr lang="en-US" sz="1600" dirty="0"/>
              </a:p>
            </p:txBody>
          </p:sp>
        </mc:Choice>
        <mc:Fallback xmlns="">
          <p:sp>
            <p:nvSpPr>
              <p:cNvPr id="3" name="Espace réservé du contenu 2">
                <a:extLst>
                  <a:ext uri="{FF2B5EF4-FFF2-40B4-BE49-F238E27FC236}">
                    <a16:creationId xmlns:a16="http://schemas.microsoft.com/office/drawing/2014/main" id="{831A3BA2-D235-4E27-9847-A713AEE425C3}"/>
                  </a:ext>
                </a:extLst>
              </p:cNvPr>
              <p:cNvSpPr>
                <a:spLocks noGrp="1" noRot="1" noChangeAspect="1" noMove="1" noResize="1" noEditPoints="1" noAdjustHandles="1" noChangeArrowheads="1" noChangeShapeType="1" noTextEdit="1"/>
              </p:cNvSpPr>
              <p:nvPr>
                <p:ph idx="1"/>
              </p:nvPr>
            </p:nvSpPr>
            <p:spPr>
              <a:xfrm>
                <a:off x="838200" y="1438031"/>
                <a:ext cx="10515600" cy="4510187"/>
              </a:xfrm>
              <a:blipFill>
                <a:blip r:embed="rId6"/>
                <a:stretch>
                  <a:fillRect l="-522" t="-1486"/>
                </a:stretch>
              </a:blipFill>
            </p:spPr>
            <p:txBody>
              <a:bodyPr/>
              <a:lstStyle/>
              <a:p>
                <a:r>
                  <a:rPr lang="fr-FR">
                    <a:noFill/>
                  </a:rPr>
                  <a:t> </a:t>
                </a:r>
              </a:p>
            </p:txBody>
          </p:sp>
        </mc:Fallback>
      </mc:AlternateContent>
      <p:sp>
        <p:nvSpPr>
          <p:cNvPr id="5" name="Espace réservé du numéro de diapositive 4">
            <a:extLst>
              <a:ext uri="{FF2B5EF4-FFF2-40B4-BE49-F238E27FC236}">
                <a16:creationId xmlns:a16="http://schemas.microsoft.com/office/drawing/2014/main" id="{5E37AA43-AE0E-4D80-BCBB-4EB42B452AC1}"/>
              </a:ext>
            </a:extLst>
          </p:cNvPr>
          <p:cNvSpPr>
            <a:spLocks noGrp="1"/>
          </p:cNvSpPr>
          <p:nvPr>
            <p:ph type="sldNum" sz="quarter" idx="12"/>
          </p:nvPr>
        </p:nvSpPr>
        <p:spPr>
          <a:xfrm>
            <a:off x="9753599" y="6411203"/>
            <a:ext cx="2259227" cy="304625"/>
          </a:xfrm>
        </p:spPr>
        <p:txBody>
          <a:bodyPr/>
          <a:lstStyle/>
          <a:p>
            <a:fld id="{7AD14076-261D-44E2-B486-4068BDBB861D}" type="slidenum">
              <a:rPr lang="en-US" smtClean="0"/>
              <a:pPr/>
              <a:t>16</a:t>
            </a:fld>
            <a:endParaRPr lang="en-US"/>
          </a:p>
        </p:txBody>
      </p:sp>
      <p:grpSp>
        <p:nvGrpSpPr>
          <p:cNvPr id="11" name="Groupe 10">
            <a:extLst>
              <a:ext uri="{FF2B5EF4-FFF2-40B4-BE49-F238E27FC236}">
                <a16:creationId xmlns:a16="http://schemas.microsoft.com/office/drawing/2014/main" id="{71CE70F9-3602-4A10-8F77-8C0EBFDF8715}"/>
              </a:ext>
            </a:extLst>
          </p:cNvPr>
          <p:cNvGrpSpPr/>
          <p:nvPr/>
        </p:nvGrpSpPr>
        <p:grpSpPr>
          <a:xfrm>
            <a:off x="9062742" y="3480080"/>
            <a:ext cx="731317" cy="1863794"/>
            <a:chOff x="9062742" y="3222905"/>
            <a:chExt cx="731317" cy="1863794"/>
          </a:xfrm>
        </p:grpSpPr>
        <mc:AlternateContent xmlns:mc="http://schemas.openxmlformats.org/markup-compatibility/2006" xmlns:a14="http://schemas.microsoft.com/office/drawing/2010/main">
          <mc:Choice Requires="a14">
            <p:sp>
              <p:nvSpPr>
                <p:cNvPr id="227" name="ZoneTexte 226">
                  <a:extLst>
                    <a:ext uri="{FF2B5EF4-FFF2-40B4-BE49-F238E27FC236}">
                      <a16:creationId xmlns:a16="http://schemas.microsoft.com/office/drawing/2014/main" id="{C92F6054-8317-43CF-84E9-9D6E9EA0C644}"/>
                    </a:ext>
                  </a:extLst>
                </p:cNvPr>
                <p:cNvSpPr txBox="1"/>
                <p:nvPr/>
              </p:nvSpPr>
              <p:spPr>
                <a:xfrm>
                  <a:off x="9212088" y="3222905"/>
                  <a:ext cx="581971" cy="3460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EEA624"/>
                                </a:solidFill>
                                <a:latin typeface="Cambria Math" panose="02040503050406030204" pitchFamily="18" charset="0"/>
                              </a:rPr>
                            </m:ctrlPr>
                          </m:sSubPr>
                          <m:e>
                            <m:r>
                              <a:rPr lang="fr-FR" b="0" i="1" smtClean="0">
                                <a:solidFill>
                                  <a:srgbClr val="EEA624"/>
                                </a:solidFill>
                                <a:latin typeface="Cambria Math" panose="02040503050406030204" pitchFamily="18" charset="0"/>
                              </a:rPr>
                              <m:t>𝑚</m:t>
                            </m:r>
                          </m:e>
                          <m:sub>
                            <m:r>
                              <a:rPr lang="fr-FR" b="0" i="1" smtClean="0">
                                <a:solidFill>
                                  <a:srgbClr val="EEA624"/>
                                </a:solidFill>
                                <a:latin typeface="Cambria Math" panose="02040503050406030204" pitchFamily="18" charset="0"/>
                              </a:rPr>
                              <m:t>11</m:t>
                            </m:r>
                          </m:sub>
                        </m:sSub>
                      </m:oMath>
                    </m:oMathPara>
                  </a14:m>
                  <a:endParaRPr lang="fr-FR" b="0" dirty="0">
                    <a:solidFill>
                      <a:srgbClr val="EEA624"/>
                    </a:solidFill>
                  </a:endParaRPr>
                </a:p>
              </p:txBody>
            </p:sp>
          </mc:Choice>
          <mc:Fallback xmlns="">
            <p:sp>
              <p:nvSpPr>
                <p:cNvPr id="227" name="ZoneTexte 226">
                  <a:extLst>
                    <a:ext uri="{FF2B5EF4-FFF2-40B4-BE49-F238E27FC236}">
                      <a16:creationId xmlns:a16="http://schemas.microsoft.com/office/drawing/2014/main" id="{C92F6054-8317-43CF-84E9-9D6E9EA0C644}"/>
                    </a:ext>
                  </a:extLst>
                </p:cNvPr>
                <p:cNvSpPr txBox="1">
                  <a:spLocks noRot="1" noChangeAspect="1" noMove="1" noResize="1" noEditPoints="1" noAdjustHandles="1" noChangeArrowheads="1" noChangeShapeType="1" noTextEdit="1"/>
                </p:cNvSpPr>
                <p:nvPr/>
              </p:nvSpPr>
              <p:spPr>
                <a:xfrm>
                  <a:off x="9212088" y="3222905"/>
                  <a:ext cx="581971" cy="346010"/>
                </a:xfrm>
                <a:prstGeom prst="rect">
                  <a:avLst/>
                </a:prstGeom>
                <a:blipFill>
                  <a:blip r:embed="rId36"/>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28" name="ZoneTexte 227">
                  <a:extLst>
                    <a:ext uri="{FF2B5EF4-FFF2-40B4-BE49-F238E27FC236}">
                      <a16:creationId xmlns:a16="http://schemas.microsoft.com/office/drawing/2014/main" id="{AEA283B4-FDBC-48D9-A8B2-8124CE3330C1}"/>
                    </a:ext>
                  </a:extLst>
                </p:cNvPr>
                <p:cNvSpPr txBox="1"/>
                <p:nvPr/>
              </p:nvSpPr>
              <p:spPr>
                <a:xfrm>
                  <a:off x="9142700" y="4028565"/>
                  <a:ext cx="588619" cy="3460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EEA624"/>
                                </a:solidFill>
                                <a:latin typeface="Cambria Math" panose="02040503050406030204" pitchFamily="18" charset="0"/>
                              </a:rPr>
                            </m:ctrlPr>
                          </m:sSubPr>
                          <m:e>
                            <m:r>
                              <a:rPr lang="fr-FR" b="0" i="1" smtClean="0">
                                <a:solidFill>
                                  <a:srgbClr val="EEA624"/>
                                </a:solidFill>
                                <a:latin typeface="Cambria Math" panose="02040503050406030204" pitchFamily="18" charset="0"/>
                              </a:rPr>
                              <m:t>𝑚</m:t>
                            </m:r>
                          </m:e>
                          <m:sub>
                            <m:r>
                              <a:rPr lang="fr-FR" b="0" i="1" smtClean="0">
                                <a:solidFill>
                                  <a:srgbClr val="EEA624"/>
                                </a:solidFill>
                                <a:latin typeface="Cambria Math" panose="02040503050406030204" pitchFamily="18" charset="0"/>
                              </a:rPr>
                              <m:t>21</m:t>
                            </m:r>
                          </m:sub>
                        </m:sSub>
                      </m:oMath>
                    </m:oMathPara>
                  </a14:m>
                  <a:endParaRPr lang="fr-FR" b="0" dirty="0">
                    <a:solidFill>
                      <a:srgbClr val="EEA624"/>
                    </a:solidFill>
                  </a:endParaRPr>
                </a:p>
              </p:txBody>
            </p:sp>
          </mc:Choice>
          <mc:Fallback xmlns="">
            <p:sp>
              <p:nvSpPr>
                <p:cNvPr id="228" name="ZoneTexte 227">
                  <a:extLst>
                    <a:ext uri="{FF2B5EF4-FFF2-40B4-BE49-F238E27FC236}">
                      <a16:creationId xmlns:a16="http://schemas.microsoft.com/office/drawing/2014/main" id="{AEA283B4-FDBC-48D9-A8B2-8124CE3330C1}"/>
                    </a:ext>
                  </a:extLst>
                </p:cNvPr>
                <p:cNvSpPr txBox="1">
                  <a:spLocks noRot="1" noChangeAspect="1" noMove="1" noResize="1" noEditPoints="1" noAdjustHandles="1" noChangeArrowheads="1" noChangeShapeType="1" noTextEdit="1"/>
                </p:cNvSpPr>
                <p:nvPr/>
              </p:nvSpPr>
              <p:spPr>
                <a:xfrm>
                  <a:off x="9142700" y="4028565"/>
                  <a:ext cx="588619" cy="346010"/>
                </a:xfrm>
                <a:prstGeom prst="rect">
                  <a:avLst/>
                </a:prstGeom>
                <a:blipFill>
                  <a:blip r:embed="rId37"/>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29" name="ZoneTexte 228">
                  <a:extLst>
                    <a:ext uri="{FF2B5EF4-FFF2-40B4-BE49-F238E27FC236}">
                      <a16:creationId xmlns:a16="http://schemas.microsoft.com/office/drawing/2014/main" id="{3E559840-EC93-4F19-AED2-73F0AC939E31}"/>
                    </a:ext>
                  </a:extLst>
                </p:cNvPr>
                <p:cNvSpPr txBox="1"/>
                <p:nvPr/>
              </p:nvSpPr>
              <p:spPr>
                <a:xfrm>
                  <a:off x="9062742" y="4740689"/>
                  <a:ext cx="588619" cy="3460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rgbClr val="EEA624"/>
                                </a:solidFill>
                                <a:latin typeface="Cambria Math" panose="02040503050406030204" pitchFamily="18" charset="0"/>
                              </a:rPr>
                            </m:ctrlPr>
                          </m:sSubPr>
                          <m:e>
                            <m:r>
                              <a:rPr lang="fr-FR" b="0" i="1" smtClean="0">
                                <a:solidFill>
                                  <a:srgbClr val="EEA624"/>
                                </a:solidFill>
                                <a:latin typeface="Cambria Math" panose="02040503050406030204" pitchFamily="18" charset="0"/>
                              </a:rPr>
                              <m:t>𝑚</m:t>
                            </m:r>
                          </m:e>
                          <m:sub>
                            <m:r>
                              <a:rPr lang="fr-FR" b="0" i="1" smtClean="0">
                                <a:solidFill>
                                  <a:srgbClr val="EEA624"/>
                                </a:solidFill>
                                <a:latin typeface="Cambria Math" panose="02040503050406030204" pitchFamily="18" charset="0"/>
                              </a:rPr>
                              <m:t>22</m:t>
                            </m:r>
                          </m:sub>
                        </m:sSub>
                      </m:oMath>
                    </m:oMathPara>
                  </a14:m>
                  <a:endParaRPr lang="fr-FR" b="0" dirty="0">
                    <a:solidFill>
                      <a:srgbClr val="EEA624"/>
                    </a:solidFill>
                  </a:endParaRPr>
                </a:p>
              </p:txBody>
            </p:sp>
          </mc:Choice>
          <mc:Fallback xmlns="">
            <p:sp>
              <p:nvSpPr>
                <p:cNvPr id="229" name="ZoneTexte 228">
                  <a:extLst>
                    <a:ext uri="{FF2B5EF4-FFF2-40B4-BE49-F238E27FC236}">
                      <a16:creationId xmlns:a16="http://schemas.microsoft.com/office/drawing/2014/main" id="{3E559840-EC93-4F19-AED2-73F0AC939E31}"/>
                    </a:ext>
                  </a:extLst>
                </p:cNvPr>
                <p:cNvSpPr txBox="1">
                  <a:spLocks noRot="1" noChangeAspect="1" noMove="1" noResize="1" noEditPoints="1" noAdjustHandles="1" noChangeArrowheads="1" noChangeShapeType="1" noTextEdit="1"/>
                </p:cNvSpPr>
                <p:nvPr/>
              </p:nvSpPr>
              <p:spPr>
                <a:xfrm>
                  <a:off x="9062742" y="4740689"/>
                  <a:ext cx="588619" cy="346010"/>
                </a:xfrm>
                <a:prstGeom prst="rect">
                  <a:avLst/>
                </a:prstGeom>
                <a:blipFill>
                  <a:blip r:embed="rId38"/>
                  <a:stretch>
                    <a:fillRect/>
                  </a:stretch>
                </a:blipFill>
              </p:spPr>
              <p:txBody>
                <a:bodyPr/>
                <a:lstStyle/>
                <a:p>
                  <a:r>
                    <a:rPr lang="fr-FR">
                      <a:noFill/>
                    </a:rPr>
                    <a:t> </a:t>
                  </a:r>
                </a:p>
              </p:txBody>
            </p:sp>
          </mc:Fallback>
        </mc:AlternateContent>
      </p:grpSp>
      <p:grpSp>
        <p:nvGrpSpPr>
          <p:cNvPr id="10" name="Groupe 9">
            <a:extLst>
              <a:ext uri="{FF2B5EF4-FFF2-40B4-BE49-F238E27FC236}">
                <a16:creationId xmlns:a16="http://schemas.microsoft.com/office/drawing/2014/main" id="{4026489D-962F-4B40-9F18-FC63289C642D}"/>
              </a:ext>
            </a:extLst>
          </p:cNvPr>
          <p:cNvGrpSpPr/>
          <p:nvPr/>
        </p:nvGrpSpPr>
        <p:grpSpPr>
          <a:xfrm>
            <a:off x="8511651" y="3825740"/>
            <a:ext cx="1906119" cy="1323885"/>
            <a:chOff x="8511651" y="3568565"/>
            <a:chExt cx="1906119" cy="1323885"/>
          </a:xfrm>
        </p:grpSpPr>
        <p:sp>
          <p:nvSpPr>
            <p:cNvPr id="230" name="Forme libre 394">
              <a:extLst>
                <a:ext uri="{FF2B5EF4-FFF2-40B4-BE49-F238E27FC236}">
                  <a16:creationId xmlns:a16="http://schemas.microsoft.com/office/drawing/2014/main" id="{DAB84F9E-6BFD-44AD-B1DF-DF985666508B}"/>
                </a:ext>
              </a:extLst>
            </p:cNvPr>
            <p:cNvSpPr/>
            <p:nvPr/>
          </p:nvSpPr>
          <p:spPr>
            <a:xfrm>
              <a:off x="8581953" y="3568565"/>
              <a:ext cx="1628305" cy="372650"/>
            </a:xfrm>
            <a:custGeom>
              <a:avLst/>
              <a:gdLst>
                <a:gd name="connsiteX0" fmla="*/ 0 w 452438"/>
                <a:gd name="connsiteY0" fmla="*/ 78581 h 130969"/>
                <a:gd name="connsiteX1" fmla="*/ 276225 w 452438"/>
                <a:gd name="connsiteY1" fmla="*/ 0 h 130969"/>
                <a:gd name="connsiteX2" fmla="*/ 452438 w 452438"/>
                <a:gd name="connsiteY2" fmla="*/ 130969 h 130969"/>
                <a:gd name="connsiteX0" fmla="*/ 0 w 452438"/>
                <a:gd name="connsiteY0" fmla="*/ 79427 h 131815"/>
                <a:gd name="connsiteX1" fmla="*/ 276225 w 452438"/>
                <a:gd name="connsiteY1" fmla="*/ 846 h 131815"/>
                <a:gd name="connsiteX2" fmla="*/ 452438 w 452438"/>
                <a:gd name="connsiteY2" fmla="*/ 131815 h 131815"/>
                <a:gd name="connsiteX0" fmla="*/ 0 w 519113"/>
                <a:gd name="connsiteY0" fmla="*/ 78954 h 112292"/>
                <a:gd name="connsiteX1" fmla="*/ 276225 w 519113"/>
                <a:gd name="connsiteY1" fmla="*/ 373 h 112292"/>
                <a:gd name="connsiteX2" fmla="*/ 519113 w 519113"/>
                <a:gd name="connsiteY2" fmla="*/ 112292 h 112292"/>
                <a:gd name="connsiteX0" fmla="*/ 0 w 519113"/>
                <a:gd name="connsiteY0" fmla="*/ 78954 h 112292"/>
                <a:gd name="connsiteX1" fmla="*/ 276225 w 519113"/>
                <a:gd name="connsiteY1" fmla="*/ 373 h 112292"/>
                <a:gd name="connsiteX2" fmla="*/ 519113 w 519113"/>
                <a:gd name="connsiteY2" fmla="*/ 112292 h 112292"/>
                <a:gd name="connsiteX0" fmla="*/ 0 w 509588"/>
                <a:gd name="connsiteY0" fmla="*/ 80036 h 151474"/>
                <a:gd name="connsiteX1" fmla="*/ 276225 w 509588"/>
                <a:gd name="connsiteY1" fmla="*/ 1455 h 151474"/>
                <a:gd name="connsiteX2" fmla="*/ 509588 w 509588"/>
                <a:gd name="connsiteY2" fmla="*/ 151474 h 151474"/>
              </a:gdLst>
              <a:ahLst/>
              <a:cxnLst>
                <a:cxn ang="0">
                  <a:pos x="connsiteX0" y="connsiteY0"/>
                </a:cxn>
                <a:cxn ang="0">
                  <a:pos x="connsiteX1" y="connsiteY1"/>
                </a:cxn>
                <a:cxn ang="0">
                  <a:pos x="connsiteX2" y="connsiteY2"/>
                </a:cxn>
              </a:cxnLst>
              <a:rect l="l" t="t" r="r" b="b"/>
              <a:pathLst>
                <a:path w="509588" h="151474">
                  <a:moveTo>
                    <a:pt x="0" y="80036"/>
                  </a:moveTo>
                  <a:cubicBezTo>
                    <a:pt x="92075" y="53842"/>
                    <a:pt x="191294" y="-10451"/>
                    <a:pt x="276225" y="1455"/>
                  </a:cubicBezTo>
                  <a:cubicBezTo>
                    <a:pt x="361156" y="13361"/>
                    <a:pt x="417512" y="136393"/>
                    <a:pt x="509588" y="151474"/>
                  </a:cubicBezTo>
                </a:path>
              </a:pathLst>
            </a:custGeom>
            <a:noFill/>
            <a:ln w="38100">
              <a:solidFill>
                <a:srgbClr val="EEA624"/>
              </a:solidFill>
              <a:headEnd type="none" w="med" len="med"/>
              <a:tailEnd type="triangle" w="lg"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EA624"/>
                </a:solidFill>
              </a:endParaRPr>
            </a:p>
          </p:txBody>
        </p:sp>
        <p:sp>
          <p:nvSpPr>
            <p:cNvPr id="231" name="Forme libre 395">
              <a:extLst>
                <a:ext uri="{FF2B5EF4-FFF2-40B4-BE49-F238E27FC236}">
                  <a16:creationId xmlns:a16="http://schemas.microsoft.com/office/drawing/2014/main" id="{A66AB43F-A135-4886-84EF-A56171B4EEA4}"/>
                </a:ext>
              </a:extLst>
            </p:cNvPr>
            <p:cNvSpPr/>
            <p:nvPr/>
          </p:nvSpPr>
          <p:spPr>
            <a:xfrm>
              <a:off x="8568385" y="4593118"/>
              <a:ext cx="1727924" cy="299332"/>
            </a:xfrm>
            <a:custGeom>
              <a:avLst/>
              <a:gdLst>
                <a:gd name="connsiteX0" fmla="*/ 0 w 452438"/>
                <a:gd name="connsiteY0" fmla="*/ 78581 h 130969"/>
                <a:gd name="connsiteX1" fmla="*/ 276225 w 452438"/>
                <a:gd name="connsiteY1" fmla="*/ 0 h 130969"/>
                <a:gd name="connsiteX2" fmla="*/ 452438 w 452438"/>
                <a:gd name="connsiteY2" fmla="*/ 130969 h 130969"/>
                <a:gd name="connsiteX0" fmla="*/ 0 w 452438"/>
                <a:gd name="connsiteY0" fmla="*/ 79427 h 131815"/>
                <a:gd name="connsiteX1" fmla="*/ 276225 w 452438"/>
                <a:gd name="connsiteY1" fmla="*/ 846 h 131815"/>
                <a:gd name="connsiteX2" fmla="*/ 452438 w 452438"/>
                <a:gd name="connsiteY2" fmla="*/ 131815 h 131815"/>
                <a:gd name="connsiteX0" fmla="*/ 0 w 519113"/>
                <a:gd name="connsiteY0" fmla="*/ 78954 h 112292"/>
                <a:gd name="connsiteX1" fmla="*/ 276225 w 519113"/>
                <a:gd name="connsiteY1" fmla="*/ 373 h 112292"/>
                <a:gd name="connsiteX2" fmla="*/ 519113 w 519113"/>
                <a:gd name="connsiteY2" fmla="*/ 112292 h 112292"/>
                <a:gd name="connsiteX0" fmla="*/ 0 w 519113"/>
                <a:gd name="connsiteY0" fmla="*/ 78954 h 112292"/>
                <a:gd name="connsiteX1" fmla="*/ 276225 w 519113"/>
                <a:gd name="connsiteY1" fmla="*/ 373 h 112292"/>
                <a:gd name="connsiteX2" fmla="*/ 519113 w 519113"/>
                <a:gd name="connsiteY2" fmla="*/ 112292 h 112292"/>
                <a:gd name="connsiteX0" fmla="*/ 0 w 509588"/>
                <a:gd name="connsiteY0" fmla="*/ 80036 h 151474"/>
                <a:gd name="connsiteX1" fmla="*/ 276225 w 509588"/>
                <a:gd name="connsiteY1" fmla="*/ 1455 h 151474"/>
                <a:gd name="connsiteX2" fmla="*/ 509588 w 509588"/>
                <a:gd name="connsiteY2" fmla="*/ 151474 h 151474"/>
                <a:gd name="connsiteX0" fmla="*/ 0 w 671513"/>
                <a:gd name="connsiteY0" fmla="*/ 190734 h 190734"/>
                <a:gd name="connsiteX1" fmla="*/ 438150 w 671513"/>
                <a:gd name="connsiteY1" fmla="*/ 234 h 190734"/>
                <a:gd name="connsiteX2" fmla="*/ 671513 w 671513"/>
                <a:gd name="connsiteY2" fmla="*/ 150253 h 190734"/>
                <a:gd name="connsiteX0" fmla="*/ 0 w 671513"/>
                <a:gd name="connsiteY0" fmla="*/ 131363 h 131363"/>
                <a:gd name="connsiteX1" fmla="*/ 245269 w 671513"/>
                <a:gd name="connsiteY1" fmla="*/ 394 h 131363"/>
                <a:gd name="connsiteX2" fmla="*/ 671513 w 671513"/>
                <a:gd name="connsiteY2" fmla="*/ 90882 h 131363"/>
                <a:gd name="connsiteX0" fmla="*/ 0 w 552451"/>
                <a:gd name="connsiteY0" fmla="*/ 132037 h 213000"/>
                <a:gd name="connsiteX1" fmla="*/ 245269 w 552451"/>
                <a:gd name="connsiteY1" fmla="*/ 1068 h 213000"/>
                <a:gd name="connsiteX2" fmla="*/ 552451 w 552451"/>
                <a:gd name="connsiteY2" fmla="*/ 213000 h 213000"/>
                <a:gd name="connsiteX0" fmla="*/ 0 w 552451"/>
                <a:gd name="connsiteY0" fmla="*/ 4325 h 95540"/>
                <a:gd name="connsiteX1" fmla="*/ 257175 w 552451"/>
                <a:gd name="connsiteY1" fmla="*/ 92431 h 95540"/>
                <a:gd name="connsiteX2" fmla="*/ 552451 w 552451"/>
                <a:gd name="connsiteY2" fmla="*/ 85288 h 95540"/>
                <a:gd name="connsiteX0" fmla="*/ 0 w 549314"/>
                <a:gd name="connsiteY0" fmla="*/ 5723 h 67584"/>
                <a:gd name="connsiteX1" fmla="*/ 254038 w 549314"/>
                <a:gd name="connsiteY1" fmla="*/ 64475 h 67584"/>
                <a:gd name="connsiteX2" fmla="*/ 549314 w 549314"/>
                <a:gd name="connsiteY2" fmla="*/ 57332 h 67584"/>
                <a:gd name="connsiteX0" fmla="*/ 0 w 549314"/>
                <a:gd name="connsiteY0" fmla="*/ 412 h 62273"/>
                <a:gd name="connsiteX1" fmla="*/ 254038 w 549314"/>
                <a:gd name="connsiteY1" fmla="*/ 59164 h 62273"/>
                <a:gd name="connsiteX2" fmla="*/ 549314 w 549314"/>
                <a:gd name="connsiteY2" fmla="*/ 52021 h 62273"/>
                <a:gd name="connsiteX0" fmla="*/ 0 w 549314"/>
                <a:gd name="connsiteY0" fmla="*/ 775 h 52384"/>
                <a:gd name="connsiteX1" fmla="*/ 241491 w 549314"/>
                <a:gd name="connsiteY1" fmla="*/ 33627 h 52384"/>
                <a:gd name="connsiteX2" fmla="*/ 549314 w 549314"/>
                <a:gd name="connsiteY2" fmla="*/ 52384 h 52384"/>
              </a:gdLst>
              <a:ahLst/>
              <a:cxnLst>
                <a:cxn ang="0">
                  <a:pos x="connsiteX0" y="connsiteY0"/>
                </a:cxn>
                <a:cxn ang="0">
                  <a:pos x="connsiteX1" y="connsiteY1"/>
                </a:cxn>
                <a:cxn ang="0">
                  <a:pos x="connsiteX2" y="connsiteY2"/>
                </a:cxn>
              </a:cxnLst>
              <a:rect l="l" t="t" r="r" b="b"/>
              <a:pathLst>
                <a:path w="549314" h="52384">
                  <a:moveTo>
                    <a:pt x="0" y="775"/>
                  </a:moveTo>
                  <a:cubicBezTo>
                    <a:pt x="167354" y="-4699"/>
                    <a:pt x="149416" y="20133"/>
                    <a:pt x="241491" y="33627"/>
                  </a:cubicBezTo>
                  <a:cubicBezTo>
                    <a:pt x="333566" y="47121"/>
                    <a:pt x="457238" y="37303"/>
                    <a:pt x="549314" y="52384"/>
                  </a:cubicBezTo>
                </a:path>
              </a:pathLst>
            </a:custGeom>
            <a:noFill/>
            <a:ln w="38100">
              <a:solidFill>
                <a:srgbClr val="EEA624"/>
              </a:solidFill>
              <a:headEnd type="none" w="med" len="med"/>
              <a:tailEnd type="triangle" w="lg"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EA624"/>
                </a:solidFill>
              </a:endParaRPr>
            </a:p>
          </p:txBody>
        </p:sp>
        <p:sp>
          <p:nvSpPr>
            <p:cNvPr id="232" name="Forme libre 396">
              <a:extLst>
                <a:ext uri="{FF2B5EF4-FFF2-40B4-BE49-F238E27FC236}">
                  <a16:creationId xmlns:a16="http://schemas.microsoft.com/office/drawing/2014/main" id="{578DBE48-47C4-4B46-B3DA-7582F8EC0319}"/>
                </a:ext>
              </a:extLst>
            </p:cNvPr>
            <p:cNvSpPr/>
            <p:nvPr/>
          </p:nvSpPr>
          <p:spPr>
            <a:xfrm>
              <a:off x="8599526" y="3763409"/>
              <a:ext cx="1818244" cy="934239"/>
            </a:xfrm>
            <a:custGeom>
              <a:avLst/>
              <a:gdLst>
                <a:gd name="connsiteX0" fmla="*/ 0 w 452438"/>
                <a:gd name="connsiteY0" fmla="*/ 78581 h 130969"/>
                <a:gd name="connsiteX1" fmla="*/ 276225 w 452438"/>
                <a:gd name="connsiteY1" fmla="*/ 0 h 130969"/>
                <a:gd name="connsiteX2" fmla="*/ 452438 w 452438"/>
                <a:gd name="connsiteY2" fmla="*/ 130969 h 130969"/>
                <a:gd name="connsiteX0" fmla="*/ 0 w 452438"/>
                <a:gd name="connsiteY0" fmla="*/ 79427 h 131815"/>
                <a:gd name="connsiteX1" fmla="*/ 276225 w 452438"/>
                <a:gd name="connsiteY1" fmla="*/ 846 h 131815"/>
                <a:gd name="connsiteX2" fmla="*/ 452438 w 452438"/>
                <a:gd name="connsiteY2" fmla="*/ 131815 h 131815"/>
                <a:gd name="connsiteX0" fmla="*/ 0 w 519113"/>
                <a:gd name="connsiteY0" fmla="*/ 78954 h 112292"/>
                <a:gd name="connsiteX1" fmla="*/ 276225 w 519113"/>
                <a:gd name="connsiteY1" fmla="*/ 373 h 112292"/>
                <a:gd name="connsiteX2" fmla="*/ 519113 w 519113"/>
                <a:gd name="connsiteY2" fmla="*/ 112292 h 112292"/>
                <a:gd name="connsiteX0" fmla="*/ 0 w 519113"/>
                <a:gd name="connsiteY0" fmla="*/ 78954 h 112292"/>
                <a:gd name="connsiteX1" fmla="*/ 276225 w 519113"/>
                <a:gd name="connsiteY1" fmla="*/ 373 h 112292"/>
                <a:gd name="connsiteX2" fmla="*/ 519113 w 519113"/>
                <a:gd name="connsiteY2" fmla="*/ 112292 h 112292"/>
                <a:gd name="connsiteX0" fmla="*/ 0 w 509588"/>
                <a:gd name="connsiteY0" fmla="*/ 80036 h 151474"/>
                <a:gd name="connsiteX1" fmla="*/ 276225 w 509588"/>
                <a:gd name="connsiteY1" fmla="*/ 1455 h 151474"/>
                <a:gd name="connsiteX2" fmla="*/ 509588 w 509588"/>
                <a:gd name="connsiteY2" fmla="*/ 151474 h 151474"/>
                <a:gd name="connsiteX0" fmla="*/ 0 w 671513"/>
                <a:gd name="connsiteY0" fmla="*/ 190734 h 190734"/>
                <a:gd name="connsiteX1" fmla="*/ 438150 w 671513"/>
                <a:gd name="connsiteY1" fmla="*/ 234 h 190734"/>
                <a:gd name="connsiteX2" fmla="*/ 671513 w 671513"/>
                <a:gd name="connsiteY2" fmla="*/ 150253 h 190734"/>
                <a:gd name="connsiteX0" fmla="*/ 0 w 671513"/>
                <a:gd name="connsiteY0" fmla="*/ 131363 h 131363"/>
                <a:gd name="connsiteX1" fmla="*/ 245269 w 671513"/>
                <a:gd name="connsiteY1" fmla="*/ 394 h 131363"/>
                <a:gd name="connsiteX2" fmla="*/ 671513 w 671513"/>
                <a:gd name="connsiteY2" fmla="*/ 90882 h 131363"/>
                <a:gd name="connsiteX0" fmla="*/ 0 w 552451"/>
                <a:gd name="connsiteY0" fmla="*/ 132037 h 213000"/>
                <a:gd name="connsiteX1" fmla="*/ 245269 w 552451"/>
                <a:gd name="connsiteY1" fmla="*/ 1068 h 213000"/>
                <a:gd name="connsiteX2" fmla="*/ 552451 w 552451"/>
                <a:gd name="connsiteY2" fmla="*/ 213000 h 213000"/>
                <a:gd name="connsiteX0" fmla="*/ 0 w 552451"/>
                <a:gd name="connsiteY0" fmla="*/ 4325 h 95540"/>
                <a:gd name="connsiteX1" fmla="*/ 257175 w 552451"/>
                <a:gd name="connsiteY1" fmla="*/ 92431 h 95540"/>
                <a:gd name="connsiteX2" fmla="*/ 552451 w 552451"/>
                <a:gd name="connsiteY2" fmla="*/ 85288 h 95540"/>
                <a:gd name="connsiteX0" fmla="*/ 0 w 566738"/>
                <a:gd name="connsiteY0" fmla="*/ 5646 h 265203"/>
                <a:gd name="connsiteX1" fmla="*/ 257175 w 566738"/>
                <a:gd name="connsiteY1" fmla="*/ 93752 h 265203"/>
                <a:gd name="connsiteX2" fmla="*/ 566738 w 566738"/>
                <a:gd name="connsiteY2" fmla="*/ 265203 h 265203"/>
                <a:gd name="connsiteX0" fmla="*/ 0 w 566738"/>
                <a:gd name="connsiteY0" fmla="*/ 5646 h 265203"/>
                <a:gd name="connsiteX1" fmla="*/ 257175 w 566738"/>
                <a:gd name="connsiteY1" fmla="*/ 93752 h 265203"/>
                <a:gd name="connsiteX2" fmla="*/ 566738 w 566738"/>
                <a:gd name="connsiteY2" fmla="*/ 265203 h 265203"/>
                <a:gd name="connsiteX0" fmla="*/ 0 w 566738"/>
                <a:gd name="connsiteY0" fmla="*/ 5126 h 264683"/>
                <a:gd name="connsiteX1" fmla="*/ 278607 w 566738"/>
                <a:gd name="connsiteY1" fmla="*/ 102757 h 264683"/>
                <a:gd name="connsiteX2" fmla="*/ 566738 w 566738"/>
                <a:gd name="connsiteY2" fmla="*/ 264683 h 264683"/>
                <a:gd name="connsiteX0" fmla="*/ 0 w 566738"/>
                <a:gd name="connsiteY0" fmla="*/ 0 h 259557"/>
                <a:gd name="connsiteX1" fmla="*/ 278607 w 566738"/>
                <a:gd name="connsiteY1" fmla="*/ 97631 h 259557"/>
                <a:gd name="connsiteX2" fmla="*/ 566738 w 566738"/>
                <a:gd name="connsiteY2" fmla="*/ 259557 h 259557"/>
                <a:gd name="connsiteX0" fmla="*/ 0 w 566738"/>
                <a:gd name="connsiteY0" fmla="*/ 3599 h 263156"/>
                <a:gd name="connsiteX1" fmla="*/ 303073 w 566738"/>
                <a:gd name="connsiteY1" fmla="*/ 11744 h 263156"/>
                <a:gd name="connsiteX2" fmla="*/ 566738 w 566738"/>
                <a:gd name="connsiteY2" fmla="*/ 263156 h 263156"/>
                <a:gd name="connsiteX0" fmla="*/ 0 w 566738"/>
                <a:gd name="connsiteY0" fmla="*/ 48107 h 307664"/>
                <a:gd name="connsiteX1" fmla="*/ 284724 w 566738"/>
                <a:gd name="connsiteY1" fmla="*/ 8313 h 307664"/>
                <a:gd name="connsiteX2" fmla="*/ 566738 w 566738"/>
                <a:gd name="connsiteY2" fmla="*/ 307664 h 307664"/>
              </a:gdLst>
              <a:ahLst/>
              <a:cxnLst>
                <a:cxn ang="0">
                  <a:pos x="connsiteX0" y="connsiteY0"/>
                </a:cxn>
                <a:cxn ang="0">
                  <a:pos x="connsiteX1" y="connsiteY1"/>
                </a:cxn>
                <a:cxn ang="0">
                  <a:pos x="connsiteX2" y="connsiteY2"/>
                </a:cxn>
              </a:cxnLst>
              <a:rect l="l" t="t" r="r" b="b"/>
              <a:pathLst>
                <a:path w="566738" h="307664">
                  <a:moveTo>
                    <a:pt x="0" y="48107"/>
                  </a:moveTo>
                  <a:cubicBezTo>
                    <a:pt x="94456" y="107638"/>
                    <a:pt x="190268" y="-34947"/>
                    <a:pt x="284724" y="8313"/>
                  </a:cubicBezTo>
                  <a:cubicBezTo>
                    <a:pt x="379180" y="51573"/>
                    <a:pt x="481806" y="240196"/>
                    <a:pt x="566738" y="307664"/>
                  </a:cubicBezTo>
                </a:path>
              </a:pathLst>
            </a:custGeom>
            <a:noFill/>
            <a:ln w="38100">
              <a:solidFill>
                <a:schemeClr val="tx1"/>
              </a:solidFill>
              <a:prstDash val="dash"/>
              <a:headEnd type="none" w="med" len="med"/>
              <a:tailEnd type="triangle" w="lg"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3" name="Forme libre 397">
              <a:extLst>
                <a:ext uri="{FF2B5EF4-FFF2-40B4-BE49-F238E27FC236}">
                  <a16:creationId xmlns:a16="http://schemas.microsoft.com/office/drawing/2014/main" id="{94932DE2-D373-472B-AC4C-77FE91CE9429}"/>
                </a:ext>
              </a:extLst>
            </p:cNvPr>
            <p:cNvSpPr/>
            <p:nvPr/>
          </p:nvSpPr>
          <p:spPr>
            <a:xfrm>
              <a:off x="8511651" y="4058896"/>
              <a:ext cx="1692577" cy="346286"/>
            </a:xfrm>
            <a:custGeom>
              <a:avLst/>
              <a:gdLst>
                <a:gd name="connsiteX0" fmla="*/ 0 w 452438"/>
                <a:gd name="connsiteY0" fmla="*/ 78581 h 130969"/>
                <a:gd name="connsiteX1" fmla="*/ 276225 w 452438"/>
                <a:gd name="connsiteY1" fmla="*/ 0 h 130969"/>
                <a:gd name="connsiteX2" fmla="*/ 452438 w 452438"/>
                <a:gd name="connsiteY2" fmla="*/ 130969 h 130969"/>
                <a:gd name="connsiteX0" fmla="*/ 0 w 452438"/>
                <a:gd name="connsiteY0" fmla="*/ 79427 h 131815"/>
                <a:gd name="connsiteX1" fmla="*/ 276225 w 452438"/>
                <a:gd name="connsiteY1" fmla="*/ 846 h 131815"/>
                <a:gd name="connsiteX2" fmla="*/ 452438 w 452438"/>
                <a:gd name="connsiteY2" fmla="*/ 131815 h 131815"/>
                <a:gd name="connsiteX0" fmla="*/ 0 w 519113"/>
                <a:gd name="connsiteY0" fmla="*/ 78954 h 112292"/>
                <a:gd name="connsiteX1" fmla="*/ 276225 w 519113"/>
                <a:gd name="connsiteY1" fmla="*/ 373 h 112292"/>
                <a:gd name="connsiteX2" fmla="*/ 519113 w 519113"/>
                <a:gd name="connsiteY2" fmla="*/ 112292 h 112292"/>
                <a:gd name="connsiteX0" fmla="*/ 0 w 519113"/>
                <a:gd name="connsiteY0" fmla="*/ 78954 h 112292"/>
                <a:gd name="connsiteX1" fmla="*/ 276225 w 519113"/>
                <a:gd name="connsiteY1" fmla="*/ 373 h 112292"/>
                <a:gd name="connsiteX2" fmla="*/ 519113 w 519113"/>
                <a:gd name="connsiteY2" fmla="*/ 112292 h 112292"/>
                <a:gd name="connsiteX0" fmla="*/ 0 w 509588"/>
                <a:gd name="connsiteY0" fmla="*/ 80036 h 151474"/>
                <a:gd name="connsiteX1" fmla="*/ 276225 w 509588"/>
                <a:gd name="connsiteY1" fmla="*/ 1455 h 151474"/>
                <a:gd name="connsiteX2" fmla="*/ 509588 w 509588"/>
                <a:gd name="connsiteY2" fmla="*/ 151474 h 151474"/>
                <a:gd name="connsiteX0" fmla="*/ 0 w 671513"/>
                <a:gd name="connsiteY0" fmla="*/ 190734 h 190734"/>
                <a:gd name="connsiteX1" fmla="*/ 438150 w 671513"/>
                <a:gd name="connsiteY1" fmla="*/ 234 h 190734"/>
                <a:gd name="connsiteX2" fmla="*/ 671513 w 671513"/>
                <a:gd name="connsiteY2" fmla="*/ 150253 h 190734"/>
                <a:gd name="connsiteX0" fmla="*/ 0 w 671513"/>
                <a:gd name="connsiteY0" fmla="*/ 131363 h 131363"/>
                <a:gd name="connsiteX1" fmla="*/ 245269 w 671513"/>
                <a:gd name="connsiteY1" fmla="*/ 394 h 131363"/>
                <a:gd name="connsiteX2" fmla="*/ 671513 w 671513"/>
                <a:gd name="connsiteY2" fmla="*/ 90882 h 131363"/>
                <a:gd name="connsiteX0" fmla="*/ 0 w 552451"/>
                <a:gd name="connsiteY0" fmla="*/ 132037 h 213000"/>
                <a:gd name="connsiteX1" fmla="*/ 245269 w 552451"/>
                <a:gd name="connsiteY1" fmla="*/ 1068 h 213000"/>
                <a:gd name="connsiteX2" fmla="*/ 552451 w 552451"/>
                <a:gd name="connsiteY2" fmla="*/ 213000 h 213000"/>
                <a:gd name="connsiteX0" fmla="*/ 0 w 552451"/>
                <a:gd name="connsiteY0" fmla="*/ 4325 h 95540"/>
                <a:gd name="connsiteX1" fmla="*/ 257175 w 552451"/>
                <a:gd name="connsiteY1" fmla="*/ 92431 h 95540"/>
                <a:gd name="connsiteX2" fmla="*/ 552451 w 552451"/>
                <a:gd name="connsiteY2" fmla="*/ 85288 h 95540"/>
                <a:gd name="connsiteX0" fmla="*/ 0 w 552451"/>
                <a:gd name="connsiteY0" fmla="*/ 37592 h 118555"/>
                <a:gd name="connsiteX1" fmla="*/ 257175 w 552451"/>
                <a:gd name="connsiteY1" fmla="*/ 4254 h 118555"/>
                <a:gd name="connsiteX2" fmla="*/ 552451 w 552451"/>
                <a:gd name="connsiteY2" fmla="*/ 118555 h 118555"/>
                <a:gd name="connsiteX0" fmla="*/ 0 w 547688"/>
                <a:gd name="connsiteY0" fmla="*/ 102261 h 102261"/>
                <a:gd name="connsiteX1" fmla="*/ 257175 w 547688"/>
                <a:gd name="connsiteY1" fmla="*/ 68923 h 102261"/>
                <a:gd name="connsiteX2" fmla="*/ 547688 w 547688"/>
                <a:gd name="connsiteY2" fmla="*/ 2249 h 102261"/>
                <a:gd name="connsiteX0" fmla="*/ 0 w 547688"/>
                <a:gd name="connsiteY0" fmla="*/ 100012 h 100012"/>
                <a:gd name="connsiteX1" fmla="*/ 257175 w 547688"/>
                <a:gd name="connsiteY1" fmla="*/ 66674 h 100012"/>
                <a:gd name="connsiteX2" fmla="*/ 547688 w 547688"/>
                <a:gd name="connsiteY2" fmla="*/ 0 h 100012"/>
                <a:gd name="connsiteX0" fmla="*/ 0 w 547688"/>
                <a:gd name="connsiteY0" fmla="*/ 123616 h 123616"/>
                <a:gd name="connsiteX1" fmla="*/ 260381 w 547688"/>
                <a:gd name="connsiteY1" fmla="*/ 2047 h 123616"/>
                <a:gd name="connsiteX2" fmla="*/ 547688 w 547688"/>
                <a:gd name="connsiteY2" fmla="*/ 23604 h 123616"/>
              </a:gdLst>
              <a:ahLst/>
              <a:cxnLst>
                <a:cxn ang="0">
                  <a:pos x="connsiteX0" y="connsiteY0"/>
                </a:cxn>
                <a:cxn ang="0">
                  <a:pos x="connsiteX1" y="connsiteY1"/>
                </a:cxn>
                <a:cxn ang="0">
                  <a:pos x="connsiteX2" y="connsiteY2"/>
                </a:cxn>
              </a:cxnLst>
              <a:rect l="l" t="t" r="r" b="b"/>
              <a:pathLst>
                <a:path w="547688" h="123616">
                  <a:moveTo>
                    <a:pt x="0" y="123616"/>
                  </a:moveTo>
                  <a:cubicBezTo>
                    <a:pt x="92075" y="97422"/>
                    <a:pt x="169100" y="18716"/>
                    <a:pt x="260381" y="2047"/>
                  </a:cubicBezTo>
                  <a:cubicBezTo>
                    <a:pt x="351662" y="-14622"/>
                    <a:pt x="438943" y="77579"/>
                    <a:pt x="547688" y="23604"/>
                  </a:cubicBezTo>
                </a:path>
              </a:pathLst>
            </a:custGeom>
            <a:noFill/>
            <a:ln w="38100">
              <a:solidFill>
                <a:srgbClr val="EEA624"/>
              </a:solidFill>
              <a:headEnd type="none" w="med" len="med"/>
              <a:tailEnd type="triangle" w="lg"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e 7">
            <a:extLst>
              <a:ext uri="{FF2B5EF4-FFF2-40B4-BE49-F238E27FC236}">
                <a16:creationId xmlns:a16="http://schemas.microsoft.com/office/drawing/2014/main" id="{D0DF1E41-DA06-4BF1-B82B-AE640A326AFF}"/>
              </a:ext>
            </a:extLst>
          </p:cNvPr>
          <p:cNvGrpSpPr/>
          <p:nvPr/>
        </p:nvGrpSpPr>
        <p:grpSpPr>
          <a:xfrm>
            <a:off x="655839" y="3425527"/>
            <a:ext cx="3621740" cy="2452590"/>
            <a:chOff x="3214274" y="3177396"/>
            <a:chExt cx="3621740" cy="2452590"/>
          </a:xfrm>
        </p:grpSpPr>
        <p:sp>
          <p:nvSpPr>
            <p:cNvPr id="207" name="Rectangle 206">
              <a:extLst>
                <a:ext uri="{FF2B5EF4-FFF2-40B4-BE49-F238E27FC236}">
                  <a16:creationId xmlns:a16="http://schemas.microsoft.com/office/drawing/2014/main" id="{C7AA03CA-4B91-40CA-A69D-5655722F7E8D}"/>
                </a:ext>
              </a:extLst>
            </p:cNvPr>
            <p:cNvSpPr/>
            <p:nvPr/>
          </p:nvSpPr>
          <p:spPr>
            <a:xfrm>
              <a:off x="3214274" y="3177396"/>
              <a:ext cx="3591148" cy="245259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8" name="Forme libre 394">
              <a:extLst>
                <a:ext uri="{FF2B5EF4-FFF2-40B4-BE49-F238E27FC236}">
                  <a16:creationId xmlns:a16="http://schemas.microsoft.com/office/drawing/2014/main" id="{A837C915-44C7-496C-9578-22D1E872ED2D}"/>
                </a:ext>
              </a:extLst>
            </p:cNvPr>
            <p:cNvSpPr/>
            <p:nvPr/>
          </p:nvSpPr>
          <p:spPr>
            <a:xfrm>
              <a:off x="4041950" y="3580572"/>
              <a:ext cx="1628304" cy="372650"/>
            </a:xfrm>
            <a:custGeom>
              <a:avLst/>
              <a:gdLst>
                <a:gd name="connsiteX0" fmla="*/ 0 w 452438"/>
                <a:gd name="connsiteY0" fmla="*/ 78581 h 130969"/>
                <a:gd name="connsiteX1" fmla="*/ 276225 w 452438"/>
                <a:gd name="connsiteY1" fmla="*/ 0 h 130969"/>
                <a:gd name="connsiteX2" fmla="*/ 452438 w 452438"/>
                <a:gd name="connsiteY2" fmla="*/ 130969 h 130969"/>
                <a:gd name="connsiteX0" fmla="*/ 0 w 452438"/>
                <a:gd name="connsiteY0" fmla="*/ 79427 h 131815"/>
                <a:gd name="connsiteX1" fmla="*/ 276225 w 452438"/>
                <a:gd name="connsiteY1" fmla="*/ 846 h 131815"/>
                <a:gd name="connsiteX2" fmla="*/ 452438 w 452438"/>
                <a:gd name="connsiteY2" fmla="*/ 131815 h 131815"/>
                <a:gd name="connsiteX0" fmla="*/ 0 w 519113"/>
                <a:gd name="connsiteY0" fmla="*/ 78954 h 112292"/>
                <a:gd name="connsiteX1" fmla="*/ 276225 w 519113"/>
                <a:gd name="connsiteY1" fmla="*/ 373 h 112292"/>
                <a:gd name="connsiteX2" fmla="*/ 519113 w 519113"/>
                <a:gd name="connsiteY2" fmla="*/ 112292 h 112292"/>
                <a:gd name="connsiteX0" fmla="*/ 0 w 519113"/>
                <a:gd name="connsiteY0" fmla="*/ 78954 h 112292"/>
                <a:gd name="connsiteX1" fmla="*/ 276225 w 519113"/>
                <a:gd name="connsiteY1" fmla="*/ 373 h 112292"/>
                <a:gd name="connsiteX2" fmla="*/ 519113 w 519113"/>
                <a:gd name="connsiteY2" fmla="*/ 112292 h 112292"/>
                <a:gd name="connsiteX0" fmla="*/ 0 w 509588"/>
                <a:gd name="connsiteY0" fmla="*/ 80036 h 151474"/>
                <a:gd name="connsiteX1" fmla="*/ 276225 w 509588"/>
                <a:gd name="connsiteY1" fmla="*/ 1455 h 151474"/>
                <a:gd name="connsiteX2" fmla="*/ 509588 w 509588"/>
                <a:gd name="connsiteY2" fmla="*/ 151474 h 151474"/>
              </a:gdLst>
              <a:ahLst/>
              <a:cxnLst>
                <a:cxn ang="0">
                  <a:pos x="connsiteX0" y="connsiteY0"/>
                </a:cxn>
                <a:cxn ang="0">
                  <a:pos x="connsiteX1" y="connsiteY1"/>
                </a:cxn>
                <a:cxn ang="0">
                  <a:pos x="connsiteX2" y="connsiteY2"/>
                </a:cxn>
              </a:cxnLst>
              <a:rect l="l" t="t" r="r" b="b"/>
              <a:pathLst>
                <a:path w="509588" h="151474">
                  <a:moveTo>
                    <a:pt x="0" y="80036"/>
                  </a:moveTo>
                  <a:cubicBezTo>
                    <a:pt x="92075" y="53842"/>
                    <a:pt x="191294" y="-10451"/>
                    <a:pt x="276225" y="1455"/>
                  </a:cubicBezTo>
                  <a:cubicBezTo>
                    <a:pt x="361156" y="13361"/>
                    <a:pt x="417512" y="136393"/>
                    <a:pt x="509588" y="151474"/>
                  </a:cubicBezTo>
                </a:path>
              </a:pathLst>
            </a:custGeom>
            <a:noFill/>
            <a:ln w="38100">
              <a:solidFill>
                <a:schemeClr val="tx1"/>
              </a:solidFill>
              <a:headEnd type="none" w="med" len="med"/>
              <a:tailEnd type="triangle" w="lg"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9" name="Forme libre 395">
              <a:extLst>
                <a:ext uri="{FF2B5EF4-FFF2-40B4-BE49-F238E27FC236}">
                  <a16:creationId xmlns:a16="http://schemas.microsoft.com/office/drawing/2014/main" id="{CA54DF83-603A-4967-92EA-3DE582175AB8}"/>
                </a:ext>
              </a:extLst>
            </p:cNvPr>
            <p:cNvSpPr/>
            <p:nvPr/>
          </p:nvSpPr>
          <p:spPr>
            <a:xfrm>
              <a:off x="4028382" y="4605125"/>
              <a:ext cx="1727924" cy="299333"/>
            </a:xfrm>
            <a:custGeom>
              <a:avLst/>
              <a:gdLst>
                <a:gd name="connsiteX0" fmla="*/ 0 w 452438"/>
                <a:gd name="connsiteY0" fmla="*/ 78581 h 130969"/>
                <a:gd name="connsiteX1" fmla="*/ 276225 w 452438"/>
                <a:gd name="connsiteY1" fmla="*/ 0 h 130969"/>
                <a:gd name="connsiteX2" fmla="*/ 452438 w 452438"/>
                <a:gd name="connsiteY2" fmla="*/ 130969 h 130969"/>
                <a:gd name="connsiteX0" fmla="*/ 0 w 452438"/>
                <a:gd name="connsiteY0" fmla="*/ 79427 h 131815"/>
                <a:gd name="connsiteX1" fmla="*/ 276225 w 452438"/>
                <a:gd name="connsiteY1" fmla="*/ 846 h 131815"/>
                <a:gd name="connsiteX2" fmla="*/ 452438 w 452438"/>
                <a:gd name="connsiteY2" fmla="*/ 131815 h 131815"/>
                <a:gd name="connsiteX0" fmla="*/ 0 w 519113"/>
                <a:gd name="connsiteY0" fmla="*/ 78954 h 112292"/>
                <a:gd name="connsiteX1" fmla="*/ 276225 w 519113"/>
                <a:gd name="connsiteY1" fmla="*/ 373 h 112292"/>
                <a:gd name="connsiteX2" fmla="*/ 519113 w 519113"/>
                <a:gd name="connsiteY2" fmla="*/ 112292 h 112292"/>
                <a:gd name="connsiteX0" fmla="*/ 0 w 519113"/>
                <a:gd name="connsiteY0" fmla="*/ 78954 h 112292"/>
                <a:gd name="connsiteX1" fmla="*/ 276225 w 519113"/>
                <a:gd name="connsiteY1" fmla="*/ 373 h 112292"/>
                <a:gd name="connsiteX2" fmla="*/ 519113 w 519113"/>
                <a:gd name="connsiteY2" fmla="*/ 112292 h 112292"/>
                <a:gd name="connsiteX0" fmla="*/ 0 w 509588"/>
                <a:gd name="connsiteY0" fmla="*/ 80036 h 151474"/>
                <a:gd name="connsiteX1" fmla="*/ 276225 w 509588"/>
                <a:gd name="connsiteY1" fmla="*/ 1455 h 151474"/>
                <a:gd name="connsiteX2" fmla="*/ 509588 w 509588"/>
                <a:gd name="connsiteY2" fmla="*/ 151474 h 151474"/>
                <a:gd name="connsiteX0" fmla="*/ 0 w 671513"/>
                <a:gd name="connsiteY0" fmla="*/ 190734 h 190734"/>
                <a:gd name="connsiteX1" fmla="*/ 438150 w 671513"/>
                <a:gd name="connsiteY1" fmla="*/ 234 h 190734"/>
                <a:gd name="connsiteX2" fmla="*/ 671513 w 671513"/>
                <a:gd name="connsiteY2" fmla="*/ 150253 h 190734"/>
                <a:gd name="connsiteX0" fmla="*/ 0 w 671513"/>
                <a:gd name="connsiteY0" fmla="*/ 131363 h 131363"/>
                <a:gd name="connsiteX1" fmla="*/ 245269 w 671513"/>
                <a:gd name="connsiteY1" fmla="*/ 394 h 131363"/>
                <a:gd name="connsiteX2" fmla="*/ 671513 w 671513"/>
                <a:gd name="connsiteY2" fmla="*/ 90882 h 131363"/>
                <a:gd name="connsiteX0" fmla="*/ 0 w 552451"/>
                <a:gd name="connsiteY0" fmla="*/ 132037 h 213000"/>
                <a:gd name="connsiteX1" fmla="*/ 245269 w 552451"/>
                <a:gd name="connsiteY1" fmla="*/ 1068 h 213000"/>
                <a:gd name="connsiteX2" fmla="*/ 552451 w 552451"/>
                <a:gd name="connsiteY2" fmla="*/ 213000 h 213000"/>
                <a:gd name="connsiteX0" fmla="*/ 0 w 552451"/>
                <a:gd name="connsiteY0" fmla="*/ 4325 h 95540"/>
                <a:gd name="connsiteX1" fmla="*/ 257175 w 552451"/>
                <a:gd name="connsiteY1" fmla="*/ 92431 h 95540"/>
                <a:gd name="connsiteX2" fmla="*/ 552451 w 552451"/>
                <a:gd name="connsiteY2" fmla="*/ 85288 h 95540"/>
                <a:gd name="connsiteX0" fmla="*/ 0 w 549314"/>
                <a:gd name="connsiteY0" fmla="*/ 5723 h 67584"/>
                <a:gd name="connsiteX1" fmla="*/ 254038 w 549314"/>
                <a:gd name="connsiteY1" fmla="*/ 64475 h 67584"/>
                <a:gd name="connsiteX2" fmla="*/ 549314 w 549314"/>
                <a:gd name="connsiteY2" fmla="*/ 57332 h 67584"/>
                <a:gd name="connsiteX0" fmla="*/ 0 w 549314"/>
                <a:gd name="connsiteY0" fmla="*/ 412 h 62273"/>
                <a:gd name="connsiteX1" fmla="*/ 254038 w 549314"/>
                <a:gd name="connsiteY1" fmla="*/ 59164 h 62273"/>
                <a:gd name="connsiteX2" fmla="*/ 549314 w 549314"/>
                <a:gd name="connsiteY2" fmla="*/ 52021 h 62273"/>
                <a:gd name="connsiteX0" fmla="*/ 0 w 549314"/>
                <a:gd name="connsiteY0" fmla="*/ 775 h 52384"/>
                <a:gd name="connsiteX1" fmla="*/ 241491 w 549314"/>
                <a:gd name="connsiteY1" fmla="*/ 33627 h 52384"/>
                <a:gd name="connsiteX2" fmla="*/ 549314 w 549314"/>
                <a:gd name="connsiteY2" fmla="*/ 52384 h 52384"/>
              </a:gdLst>
              <a:ahLst/>
              <a:cxnLst>
                <a:cxn ang="0">
                  <a:pos x="connsiteX0" y="connsiteY0"/>
                </a:cxn>
                <a:cxn ang="0">
                  <a:pos x="connsiteX1" y="connsiteY1"/>
                </a:cxn>
                <a:cxn ang="0">
                  <a:pos x="connsiteX2" y="connsiteY2"/>
                </a:cxn>
              </a:cxnLst>
              <a:rect l="l" t="t" r="r" b="b"/>
              <a:pathLst>
                <a:path w="549314" h="52384">
                  <a:moveTo>
                    <a:pt x="0" y="775"/>
                  </a:moveTo>
                  <a:cubicBezTo>
                    <a:pt x="167354" y="-4699"/>
                    <a:pt x="149416" y="20133"/>
                    <a:pt x="241491" y="33627"/>
                  </a:cubicBezTo>
                  <a:cubicBezTo>
                    <a:pt x="333566" y="47121"/>
                    <a:pt x="457238" y="37303"/>
                    <a:pt x="549314" y="52384"/>
                  </a:cubicBezTo>
                </a:path>
              </a:pathLst>
            </a:custGeom>
            <a:noFill/>
            <a:ln w="38100">
              <a:solidFill>
                <a:schemeClr val="tx1"/>
              </a:solidFill>
              <a:headEnd type="none" w="med" len="med"/>
              <a:tailEnd type="triangle" w="lg"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0" name="Forme libre 396">
              <a:extLst>
                <a:ext uri="{FF2B5EF4-FFF2-40B4-BE49-F238E27FC236}">
                  <a16:creationId xmlns:a16="http://schemas.microsoft.com/office/drawing/2014/main" id="{C43E6D88-1FA7-4E82-BE66-6486EE8E3883}"/>
                </a:ext>
              </a:extLst>
            </p:cNvPr>
            <p:cNvSpPr/>
            <p:nvPr/>
          </p:nvSpPr>
          <p:spPr>
            <a:xfrm>
              <a:off x="4059523" y="3775417"/>
              <a:ext cx="1818244" cy="934239"/>
            </a:xfrm>
            <a:custGeom>
              <a:avLst/>
              <a:gdLst>
                <a:gd name="connsiteX0" fmla="*/ 0 w 452438"/>
                <a:gd name="connsiteY0" fmla="*/ 78581 h 130969"/>
                <a:gd name="connsiteX1" fmla="*/ 276225 w 452438"/>
                <a:gd name="connsiteY1" fmla="*/ 0 h 130969"/>
                <a:gd name="connsiteX2" fmla="*/ 452438 w 452438"/>
                <a:gd name="connsiteY2" fmla="*/ 130969 h 130969"/>
                <a:gd name="connsiteX0" fmla="*/ 0 w 452438"/>
                <a:gd name="connsiteY0" fmla="*/ 79427 h 131815"/>
                <a:gd name="connsiteX1" fmla="*/ 276225 w 452438"/>
                <a:gd name="connsiteY1" fmla="*/ 846 h 131815"/>
                <a:gd name="connsiteX2" fmla="*/ 452438 w 452438"/>
                <a:gd name="connsiteY2" fmla="*/ 131815 h 131815"/>
                <a:gd name="connsiteX0" fmla="*/ 0 w 519113"/>
                <a:gd name="connsiteY0" fmla="*/ 78954 h 112292"/>
                <a:gd name="connsiteX1" fmla="*/ 276225 w 519113"/>
                <a:gd name="connsiteY1" fmla="*/ 373 h 112292"/>
                <a:gd name="connsiteX2" fmla="*/ 519113 w 519113"/>
                <a:gd name="connsiteY2" fmla="*/ 112292 h 112292"/>
                <a:gd name="connsiteX0" fmla="*/ 0 w 519113"/>
                <a:gd name="connsiteY0" fmla="*/ 78954 h 112292"/>
                <a:gd name="connsiteX1" fmla="*/ 276225 w 519113"/>
                <a:gd name="connsiteY1" fmla="*/ 373 h 112292"/>
                <a:gd name="connsiteX2" fmla="*/ 519113 w 519113"/>
                <a:gd name="connsiteY2" fmla="*/ 112292 h 112292"/>
                <a:gd name="connsiteX0" fmla="*/ 0 w 509588"/>
                <a:gd name="connsiteY0" fmla="*/ 80036 h 151474"/>
                <a:gd name="connsiteX1" fmla="*/ 276225 w 509588"/>
                <a:gd name="connsiteY1" fmla="*/ 1455 h 151474"/>
                <a:gd name="connsiteX2" fmla="*/ 509588 w 509588"/>
                <a:gd name="connsiteY2" fmla="*/ 151474 h 151474"/>
                <a:gd name="connsiteX0" fmla="*/ 0 w 671513"/>
                <a:gd name="connsiteY0" fmla="*/ 190734 h 190734"/>
                <a:gd name="connsiteX1" fmla="*/ 438150 w 671513"/>
                <a:gd name="connsiteY1" fmla="*/ 234 h 190734"/>
                <a:gd name="connsiteX2" fmla="*/ 671513 w 671513"/>
                <a:gd name="connsiteY2" fmla="*/ 150253 h 190734"/>
                <a:gd name="connsiteX0" fmla="*/ 0 w 671513"/>
                <a:gd name="connsiteY0" fmla="*/ 131363 h 131363"/>
                <a:gd name="connsiteX1" fmla="*/ 245269 w 671513"/>
                <a:gd name="connsiteY1" fmla="*/ 394 h 131363"/>
                <a:gd name="connsiteX2" fmla="*/ 671513 w 671513"/>
                <a:gd name="connsiteY2" fmla="*/ 90882 h 131363"/>
                <a:gd name="connsiteX0" fmla="*/ 0 w 552451"/>
                <a:gd name="connsiteY0" fmla="*/ 132037 h 213000"/>
                <a:gd name="connsiteX1" fmla="*/ 245269 w 552451"/>
                <a:gd name="connsiteY1" fmla="*/ 1068 h 213000"/>
                <a:gd name="connsiteX2" fmla="*/ 552451 w 552451"/>
                <a:gd name="connsiteY2" fmla="*/ 213000 h 213000"/>
                <a:gd name="connsiteX0" fmla="*/ 0 w 552451"/>
                <a:gd name="connsiteY0" fmla="*/ 4325 h 95540"/>
                <a:gd name="connsiteX1" fmla="*/ 257175 w 552451"/>
                <a:gd name="connsiteY1" fmla="*/ 92431 h 95540"/>
                <a:gd name="connsiteX2" fmla="*/ 552451 w 552451"/>
                <a:gd name="connsiteY2" fmla="*/ 85288 h 95540"/>
                <a:gd name="connsiteX0" fmla="*/ 0 w 566738"/>
                <a:gd name="connsiteY0" fmla="*/ 5646 h 265203"/>
                <a:gd name="connsiteX1" fmla="*/ 257175 w 566738"/>
                <a:gd name="connsiteY1" fmla="*/ 93752 h 265203"/>
                <a:gd name="connsiteX2" fmla="*/ 566738 w 566738"/>
                <a:gd name="connsiteY2" fmla="*/ 265203 h 265203"/>
                <a:gd name="connsiteX0" fmla="*/ 0 w 566738"/>
                <a:gd name="connsiteY0" fmla="*/ 5646 h 265203"/>
                <a:gd name="connsiteX1" fmla="*/ 257175 w 566738"/>
                <a:gd name="connsiteY1" fmla="*/ 93752 h 265203"/>
                <a:gd name="connsiteX2" fmla="*/ 566738 w 566738"/>
                <a:gd name="connsiteY2" fmla="*/ 265203 h 265203"/>
                <a:gd name="connsiteX0" fmla="*/ 0 w 566738"/>
                <a:gd name="connsiteY0" fmla="*/ 5126 h 264683"/>
                <a:gd name="connsiteX1" fmla="*/ 278607 w 566738"/>
                <a:gd name="connsiteY1" fmla="*/ 102757 h 264683"/>
                <a:gd name="connsiteX2" fmla="*/ 566738 w 566738"/>
                <a:gd name="connsiteY2" fmla="*/ 264683 h 264683"/>
                <a:gd name="connsiteX0" fmla="*/ 0 w 566738"/>
                <a:gd name="connsiteY0" fmla="*/ 0 h 259557"/>
                <a:gd name="connsiteX1" fmla="*/ 278607 w 566738"/>
                <a:gd name="connsiteY1" fmla="*/ 97631 h 259557"/>
                <a:gd name="connsiteX2" fmla="*/ 566738 w 566738"/>
                <a:gd name="connsiteY2" fmla="*/ 259557 h 259557"/>
                <a:gd name="connsiteX0" fmla="*/ 0 w 566738"/>
                <a:gd name="connsiteY0" fmla="*/ 3599 h 263156"/>
                <a:gd name="connsiteX1" fmla="*/ 303073 w 566738"/>
                <a:gd name="connsiteY1" fmla="*/ 11744 h 263156"/>
                <a:gd name="connsiteX2" fmla="*/ 566738 w 566738"/>
                <a:gd name="connsiteY2" fmla="*/ 263156 h 263156"/>
                <a:gd name="connsiteX0" fmla="*/ 0 w 566738"/>
                <a:gd name="connsiteY0" fmla="*/ 48107 h 307664"/>
                <a:gd name="connsiteX1" fmla="*/ 284724 w 566738"/>
                <a:gd name="connsiteY1" fmla="*/ 8313 h 307664"/>
                <a:gd name="connsiteX2" fmla="*/ 566738 w 566738"/>
                <a:gd name="connsiteY2" fmla="*/ 307664 h 307664"/>
              </a:gdLst>
              <a:ahLst/>
              <a:cxnLst>
                <a:cxn ang="0">
                  <a:pos x="connsiteX0" y="connsiteY0"/>
                </a:cxn>
                <a:cxn ang="0">
                  <a:pos x="connsiteX1" y="connsiteY1"/>
                </a:cxn>
                <a:cxn ang="0">
                  <a:pos x="connsiteX2" y="connsiteY2"/>
                </a:cxn>
              </a:cxnLst>
              <a:rect l="l" t="t" r="r" b="b"/>
              <a:pathLst>
                <a:path w="566738" h="307664">
                  <a:moveTo>
                    <a:pt x="0" y="48107"/>
                  </a:moveTo>
                  <a:cubicBezTo>
                    <a:pt x="94456" y="107638"/>
                    <a:pt x="190268" y="-34947"/>
                    <a:pt x="284724" y="8313"/>
                  </a:cubicBezTo>
                  <a:cubicBezTo>
                    <a:pt x="379180" y="51573"/>
                    <a:pt x="481806" y="240196"/>
                    <a:pt x="566738" y="307664"/>
                  </a:cubicBezTo>
                </a:path>
              </a:pathLst>
            </a:custGeom>
            <a:noFill/>
            <a:ln w="38100">
              <a:solidFill>
                <a:schemeClr val="tx1"/>
              </a:solidFill>
              <a:headEnd type="none" w="med" len="med"/>
              <a:tailEnd type="triangle" w="lg"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11" name="Forme libre 397">
              <a:extLst>
                <a:ext uri="{FF2B5EF4-FFF2-40B4-BE49-F238E27FC236}">
                  <a16:creationId xmlns:a16="http://schemas.microsoft.com/office/drawing/2014/main" id="{FA5D0CCC-F04D-464B-A3EC-0F2D9B060499}"/>
                </a:ext>
              </a:extLst>
            </p:cNvPr>
            <p:cNvSpPr/>
            <p:nvPr/>
          </p:nvSpPr>
          <p:spPr>
            <a:xfrm>
              <a:off x="3971648" y="4070903"/>
              <a:ext cx="1692577" cy="346286"/>
            </a:xfrm>
            <a:custGeom>
              <a:avLst/>
              <a:gdLst>
                <a:gd name="connsiteX0" fmla="*/ 0 w 452438"/>
                <a:gd name="connsiteY0" fmla="*/ 78581 h 130969"/>
                <a:gd name="connsiteX1" fmla="*/ 276225 w 452438"/>
                <a:gd name="connsiteY1" fmla="*/ 0 h 130969"/>
                <a:gd name="connsiteX2" fmla="*/ 452438 w 452438"/>
                <a:gd name="connsiteY2" fmla="*/ 130969 h 130969"/>
                <a:gd name="connsiteX0" fmla="*/ 0 w 452438"/>
                <a:gd name="connsiteY0" fmla="*/ 79427 h 131815"/>
                <a:gd name="connsiteX1" fmla="*/ 276225 w 452438"/>
                <a:gd name="connsiteY1" fmla="*/ 846 h 131815"/>
                <a:gd name="connsiteX2" fmla="*/ 452438 w 452438"/>
                <a:gd name="connsiteY2" fmla="*/ 131815 h 131815"/>
                <a:gd name="connsiteX0" fmla="*/ 0 w 519113"/>
                <a:gd name="connsiteY0" fmla="*/ 78954 h 112292"/>
                <a:gd name="connsiteX1" fmla="*/ 276225 w 519113"/>
                <a:gd name="connsiteY1" fmla="*/ 373 h 112292"/>
                <a:gd name="connsiteX2" fmla="*/ 519113 w 519113"/>
                <a:gd name="connsiteY2" fmla="*/ 112292 h 112292"/>
                <a:gd name="connsiteX0" fmla="*/ 0 w 519113"/>
                <a:gd name="connsiteY0" fmla="*/ 78954 h 112292"/>
                <a:gd name="connsiteX1" fmla="*/ 276225 w 519113"/>
                <a:gd name="connsiteY1" fmla="*/ 373 h 112292"/>
                <a:gd name="connsiteX2" fmla="*/ 519113 w 519113"/>
                <a:gd name="connsiteY2" fmla="*/ 112292 h 112292"/>
                <a:gd name="connsiteX0" fmla="*/ 0 w 509588"/>
                <a:gd name="connsiteY0" fmla="*/ 80036 h 151474"/>
                <a:gd name="connsiteX1" fmla="*/ 276225 w 509588"/>
                <a:gd name="connsiteY1" fmla="*/ 1455 h 151474"/>
                <a:gd name="connsiteX2" fmla="*/ 509588 w 509588"/>
                <a:gd name="connsiteY2" fmla="*/ 151474 h 151474"/>
                <a:gd name="connsiteX0" fmla="*/ 0 w 671513"/>
                <a:gd name="connsiteY0" fmla="*/ 190734 h 190734"/>
                <a:gd name="connsiteX1" fmla="*/ 438150 w 671513"/>
                <a:gd name="connsiteY1" fmla="*/ 234 h 190734"/>
                <a:gd name="connsiteX2" fmla="*/ 671513 w 671513"/>
                <a:gd name="connsiteY2" fmla="*/ 150253 h 190734"/>
                <a:gd name="connsiteX0" fmla="*/ 0 w 671513"/>
                <a:gd name="connsiteY0" fmla="*/ 131363 h 131363"/>
                <a:gd name="connsiteX1" fmla="*/ 245269 w 671513"/>
                <a:gd name="connsiteY1" fmla="*/ 394 h 131363"/>
                <a:gd name="connsiteX2" fmla="*/ 671513 w 671513"/>
                <a:gd name="connsiteY2" fmla="*/ 90882 h 131363"/>
                <a:gd name="connsiteX0" fmla="*/ 0 w 552451"/>
                <a:gd name="connsiteY0" fmla="*/ 132037 h 213000"/>
                <a:gd name="connsiteX1" fmla="*/ 245269 w 552451"/>
                <a:gd name="connsiteY1" fmla="*/ 1068 h 213000"/>
                <a:gd name="connsiteX2" fmla="*/ 552451 w 552451"/>
                <a:gd name="connsiteY2" fmla="*/ 213000 h 213000"/>
                <a:gd name="connsiteX0" fmla="*/ 0 w 552451"/>
                <a:gd name="connsiteY0" fmla="*/ 4325 h 95540"/>
                <a:gd name="connsiteX1" fmla="*/ 257175 w 552451"/>
                <a:gd name="connsiteY1" fmla="*/ 92431 h 95540"/>
                <a:gd name="connsiteX2" fmla="*/ 552451 w 552451"/>
                <a:gd name="connsiteY2" fmla="*/ 85288 h 95540"/>
                <a:gd name="connsiteX0" fmla="*/ 0 w 552451"/>
                <a:gd name="connsiteY0" fmla="*/ 37592 h 118555"/>
                <a:gd name="connsiteX1" fmla="*/ 257175 w 552451"/>
                <a:gd name="connsiteY1" fmla="*/ 4254 h 118555"/>
                <a:gd name="connsiteX2" fmla="*/ 552451 w 552451"/>
                <a:gd name="connsiteY2" fmla="*/ 118555 h 118555"/>
                <a:gd name="connsiteX0" fmla="*/ 0 w 547688"/>
                <a:gd name="connsiteY0" fmla="*/ 102261 h 102261"/>
                <a:gd name="connsiteX1" fmla="*/ 257175 w 547688"/>
                <a:gd name="connsiteY1" fmla="*/ 68923 h 102261"/>
                <a:gd name="connsiteX2" fmla="*/ 547688 w 547688"/>
                <a:gd name="connsiteY2" fmla="*/ 2249 h 102261"/>
                <a:gd name="connsiteX0" fmla="*/ 0 w 547688"/>
                <a:gd name="connsiteY0" fmla="*/ 100012 h 100012"/>
                <a:gd name="connsiteX1" fmla="*/ 257175 w 547688"/>
                <a:gd name="connsiteY1" fmla="*/ 66674 h 100012"/>
                <a:gd name="connsiteX2" fmla="*/ 547688 w 547688"/>
                <a:gd name="connsiteY2" fmla="*/ 0 h 100012"/>
                <a:gd name="connsiteX0" fmla="*/ 0 w 547688"/>
                <a:gd name="connsiteY0" fmla="*/ 123616 h 123616"/>
                <a:gd name="connsiteX1" fmla="*/ 260381 w 547688"/>
                <a:gd name="connsiteY1" fmla="*/ 2047 h 123616"/>
                <a:gd name="connsiteX2" fmla="*/ 547688 w 547688"/>
                <a:gd name="connsiteY2" fmla="*/ 23604 h 123616"/>
              </a:gdLst>
              <a:ahLst/>
              <a:cxnLst>
                <a:cxn ang="0">
                  <a:pos x="connsiteX0" y="connsiteY0"/>
                </a:cxn>
                <a:cxn ang="0">
                  <a:pos x="connsiteX1" y="connsiteY1"/>
                </a:cxn>
                <a:cxn ang="0">
                  <a:pos x="connsiteX2" y="connsiteY2"/>
                </a:cxn>
              </a:cxnLst>
              <a:rect l="l" t="t" r="r" b="b"/>
              <a:pathLst>
                <a:path w="547688" h="123616">
                  <a:moveTo>
                    <a:pt x="0" y="123616"/>
                  </a:moveTo>
                  <a:cubicBezTo>
                    <a:pt x="92075" y="97422"/>
                    <a:pt x="169100" y="18716"/>
                    <a:pt x="260381" y="2047"/>
                  </a:cubicBezTo>
                  <a:cubicBezTo>
                    <a:pt x="351662" y="-14622"/>
                    <a:pt x="438943" y="77579"/>
                    <a:pt x="547688" y="23604"/>
                  </a:cubicBezTo>
                </a:path>
              </a:pathLst>
            </a:custGeom>
            <a:noFill/>
            <a:ln w="38100">
              <a:solidFill>
                <a:schemeClr val="tx1"/>
              </a:solidFill>
              <a:headEnd type="none" w="med" len="med"/>
              <a:tailEnd type="triangle" w="lg"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2" name="Ellipse 211">
              <a:extLst>
                <a:ext uri="{FF2B5EF4-FFF2-40B4-BE49-F238E27FC236}">
                  <a16:creationId xmlns:a16="http://schemas.microsoft.com/office/drawing/2014/main" id="{D09819FC-6596-4577-BD73-0A6F2E603613}"/>
                </a:ext>
              </a:extLst>
            </p:cNvPr>
            <p:cNvSpPr/>
            <p:nvPr/>
          </p:nvSpPr>
          <p:spPr>
            <a:xfrm>
              <a:off x="3649446" y="3654445"/>
              <a:ext cx="442829" cy="442829"/>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3" name="Ellipse 212">
              <a:extLst>
                <a:ext uri="{FF2B5EF4-FFF2-40B4-BE49-F238E27FC236}">
                  <a16:creationId xmlns:a16="http://schemas.microsoft.com/office/drawing/2014/main" id="{B216BA27-10BB-426A-BC9F-31BE826CDA7D}"/>
                </a:ext>
              </a:extLst>
            </p:cNvPr>
            <p:cNvSpPr/>
            <p:nvPr/>
          </p:nvSpPr>
          <p:spPr>
            <a:xfrm>
              <a:off x="3686347" y="4322286"/>
              <a:ext cx="531395" cy="531394"/>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4" name="Ellipse 213">
              <a:extLst>
                <a:ext uri="{FF2B5EF4-FFF2-40B4-BE49-F238E27FC236}">
                  <a16:creationId xmlns:a16="http://schemas.microsoft.com/office/drawing/2014/main" id="{A8416184-3E92-4AEE-997E-B85F9AC9C8D3}"/>
                </a:ext>
              </a:extLst>
            </p:cNvPr>
            <p:cNvSpPr/>
            <p:nvPr/>
          </p:nvSpPr>
          <p:spPr>
            <a:xfrm>
              <a:off x="5657303" y="3683726"/>
              <a:ext cx="708527" cy="708527"/>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5" name="Ellipse 214">
              <a:extLst>
                <a:ext uri="{FF2B5EF4-FFF2-40B4-BE49-F238E27FC236}">
                  <a16:creationId xmlns:a16="http://schemas.microsoft.com/office/drawing/2014/main" id="{7F18D574-7D7B-4A88-9608-A6C411C3376B}"/>
                </a:ext>
              </a:extLst>
            </p:cNvPr>
            <p:cNvSpPr/>
            <p:nvPr/>
          </p:nvSpPr>
          <p:spPr>
            <a:xfrm>
              <a:off x="5758587" y="4671722"/>
              <a:ext cx="531395" cy="531394"/>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216" name="ZoneTexte 215">
                  <a:extLst>
                    <a:ext uri="{FF2B5EF4-FFF2-40B4-BE49-F238E27FC236}">
                      <a16:creationId xmlns:a16="http://schemas.microsoft.com/office/drawing/2014/main" id="{BBB98C30-BF40-48E9-87B1-F5D5C210DA61}"/>
                    </a:ext>
                  </a:extLst>
                </p:cNvPr>
                <p:cNvSpPr txBox="1"/>
                <p:nvPr/>
              </p:nvSpPr>
              <p:spPr>
                <a:xfrm>
                  <a:off x="3259442" y="3371050"/>
                  <a:ext cx="444367" cy="3844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𝐴</m:t>
                            </m:r>
                          </m:e>
                          <m:sub>
                            <m:r>
                              <a:rPr lang="fr-FR" sz="2000" b="0" i="1" smtClean="0">
                                <a:latin typeface="Cambria Math" panose="02040503050406030204" pitchFamily="18" charset="0"/>
                              </a:rPr>
                              <m:t>1</m:t>
                            </m:r>
                          </m:sub>
                        </m:sSub>
                      </m:oMath>
                    </m:oMathPara>
                  </a14:m>
                  <a:endParaRPr lang="fr-FR" sz="2000" b="0" dirty="0"/>
                </a:p>
              </p:txBody>
            </p:sp>
          </mc:Choice>
          <mc:Fallback xmlns="">
            <p:sp>
              <p:nvSpPr>
                <p:cNvPr id="216" name="ZoneTexte 215">
                  <a:extLst>
                    <a:ext uri="{FF2B5EF4-FFF2-40B4-BE49-F238E27FC236}">
                      <a16:creationId xmlns:a16="http://schemas.microsoft.com/office/drawing/2014/main" id="{BBB98C30-BF40-48E9-87B1-F5D5C210DA61}"/>
                    </a:ext>
                  </a:extLst>
                </p:cNvPr>
                <p:cNvSpPr txBox="1">
                  <a:spLocks noRot="1" noChangeAspect="1" noMove="1" noResize="1" noEditPoints="1" noAdjustHandles="1" noChangeArrowheads="1" noChangeShapeType="1" noTextEdit="1"/>
                </p:cNvSpPr>
                <p:nvPr/>
              </p:nvSpPr>
              <p:spPr>
                <a:xfrm>
                  <a:off x="3259442" y="3371050"/>
                  <a:ext cx="444367" cy="384457"/>
                </a:xfrm>
                <a:prstGeom prst="rect">
                  <a:avLst/>
                </a:prstGeom>
                <a:blipFill>
                  <a:blip r:embed="rId39"/>
                  <a:stretch>
                    <a:fillRect l="-137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17" name="ZoneTexte 216">
                  <a:extLst>
                    <a:ext uri="{FF2B5EF4-FFF2-40B4-BE49-F238E27FC236}">
                      <a16:creationId xmlns:a16="http://schemas.microsoft.com/office/drawing/2014/main" id="{8EBD35AD-9AEA-423F-AC4E-FDECA99DC368}"/>
                    </a:ext>
                  </a:extLst>
                </p:cNvPr>
                <p:cNvSpPr txBox="1"/>
                <p:nvPr/>
              </p:nvSpPr>
              <p:spPr>
                <a:xfrm>
                  <a:off x="6397734" y="3677750"/>
                  <a:ext cx="438280" cy="3844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𝐵</m:t>
                            </m:r>
                          </m:e>
                          <m:sub>
                            <m:r>
                              <a:rPr lang="fr-FR" sz="2000" b="0" i="1" smtClean="0">
                                <a:latin typeface="Cambria Math" panose="02040503050406030204" pitchFamily="18" charset="0"/>
                              </a:rPr>
                              <m:t>1</m:t>
                            </m:r>
                          </m:sub>
                        </m:sSub>
                      </m:oMath>
                    </m:oMathPara>
                  </a14:m>
                  <a:endParaRPr lang="fr-FR" sz="2000" b="0" dirty="0"/>
                </a:p>
              </p:txBody>
            </p:sp>
          </mc:Choice>
          <mc:Fallback xmlns="">
            <p:sp>
              <p:nvSpPr>
                <p:cNvPr id="217" name="ZoneTexte 216">
                  <a:extLst>
                    <a:ext uri="{FF2B5EF4-FFF2-40B4-BE49-F238E27FC236}">
                      <a16:creationId xmlns:a16="http://schemas.microsoft.com/office/drawing/2014/main" id="{8EBD35AD-9AEA-423F-AC4E-FDECA99DC368}"/>
                    </a:ext>
                  </a:extLst>
                </p:cNvPr>
                <p:cNvSpPr txBox="1">
                  <a:spLocks noRot="1" noChangeAspect="1" noMove="1" noResize="1" noEditPoints="1" noAdjustHandles="1" noChangeArrowheads="1" noChangeShapeType="1" noTextEdit="1"/>
                </p:cNvSpPr>
                <p:nvPr/>
              </p:nvSpPr>
              <p:spPr>
                <a:xfrm>
                  <a:off x="6397734" y="3677750"/>
                  <a:ext cx="438280" cy="384457"/>
                </a:xfrm>
                <a:prstGeom prst="rect">
                  <a:avLst/>
                </a:prstGeom>
                <a:blipFill>
                  <a:blip r:embed="rId40"/>
                  <a:stretch>
                    <a:fillRect l="-138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18" name="ZoneTexte 217">
                  <a:extLst>
                    <a:ext uri="{FF2B5EF4-FFF2-40B4-BE49-F238E27FC236}">
                      <a16:creationId xmlns:a16="http://schemas.microsoft.com/office/drawing/2014/main" id="{CD3333BE-35FE-447B-88C9-D2B0E090CBCF}"/>
                    </a:ext>
                  </a:extLst>
                </p:cNvPr>
                <p:cNvSpPr txBox="1"/>
                <p:nvPr/>
              </p:nvSpPr>
              <p:spPr>
                <a:xfrm>
                  <a:off x="6244295" y="5070731"/>
                  <a:ext cx="445728" cy="3844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𝐵</m:t>
                            </m:r>
                          </m:e>
                          <m:sub>
                            <m:r>
                              <a:rPr lang="fr-FR" sz="2000" b="0" i="1" smtClean="0">
                                <a:latin typeface="Cambria Math" panose="02040503050406030204" pitchFamily="18" charset="0"/>
                              </a:rPr>
                              <m:t>2</m:t>
                            </m:r>
                          </m:sub>
                        </m:sSub>
                      </m:oMath>
                    </m:oMathPara>
                  </a14:m>
                  <a:endParaRPr lang="fr-FR" sz="2000" b="0" dirty="0"/>
                </a:p>
              </p:txBody>
            </p:sp>
          </mc:Choice>
          <mc:Fallback xmlns="">
            <p:sp>
              <p:nvSpPr>
                <p:cNvPr id="218" name="ZoneTexte 217">
                  <a:extLst>
                    <a:ext uri="{FF2B5EF4-FFF2-40B4-BE49-F238E27FC236}">
                      <a16:creationId xmlns:a16="http://schemas.microsoft.com/office/drawing/2014/main" id="{CD3333BE-35FE-447B-88C9-D2B0E090CBCF}"/>
                    </a:ext>
                  </a:extLst>
                </p:cNvPr>
                <p:cNvSpPr txBox="1">
                  <a:spLocks noRot="1" noChangeAspect="1" noMove="1" noResize="1" noEditPoints="1" noAdjustHandles="1" noChangeArrowheads="1" noChangeShapeType="1" noTextEdit="1"/>
                </p:cNvSpPr>
                <p:nvPr/>
              </p:nvSpPr>
              <p:spPr>
                <a:xfrm>
                  <a:off x="6244295" y="5070731"/>
                  <a:ext cx="445728" cy="384457"/>
                </a:xfrm>
                <a:prstGeom prst="rect">
                  <a:avLst/>
                </a:prstGeom>
                <a:blipFill>
                  <a:blip r:embed="rId41"/>
                  <a:stretch>
                    <a:fillRect l="-137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19" name="ZoneTexte 218">
                  <a:extLst>
                    <a:ext uri="{FF2B5EF4-FFF2-40B4-BE49-F238E27FC236}">
                      <a16:creationId xmlns:a16="http://schemas.microsoft.com/office/drawing/2014/main" id="{3C3A77F5-5D88-4A63-B32B-81467F91F003}"/>
                    </a:ext>
                  </a:extLst>
                </p:cNvPr>
                <p:cNvSpPr txBox="1"/>
                <p:nvPr/>
              </p:nvSpPr>
              <p:spPr>
                <a:xfrm>
                  <a:off x="3259137" y="4381026"/>
                  <a:ext cx="451815" cy="3844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𝐴</m:t>
                            </m:r>
                          </m:e>
                          <m:sub>
                            <m:r>
                              <a:rPr lang="fr-FR" sz="2000" b="0" i="1" smtClean="0">
                                <a:latin typeface="Cambria Math" panose="02040503050406030204" pitchFamily="18" charset="0"/>
                              </a:rPr>
                              <m:t>2</m:t>
                            </m:r>
                          </m:sub>
                        </m:sSub>
                      </m:oMath>
                    </m:oMathPara>
                  </a14:m>
                  <a:endParaRPr lang="fr-FR" sz="2000" b="0" dirty="0"/>
                </a:p>
              </p:txBody>
            </p:sp>
          </mc:Choice>
          <mc:Fallback xmlns="">
            <p:sp>
              <p:nvSpPr>
                <p:cNvPr id="219" name="ZoneTexte 218">
                  <a:extLst>
                    <a:ext uri="{FF2B5EF4-FFF2-40B4-BE49-F238E27FC236}">
                      <a16:creationId xmlns:a16="http://schemas.microsoft.com/office/drawing/2014/main" id="{3C3A77F5-5D88-4A63-B32B-81467F91F003}"/>
                    </a:ext>
                  </a:extLst>
                </p:cNvPr>
                <p:cNvSpPr txBox="1">
                  <a:spLocks noRot="1" noChangeAspect="1" noMove="1" noResize="1" noEditPoints="1" noAdjustHandles="1" noChangeArrowheads="1" noChangeShapeType="1" noTextEdit="1"/>
                </p:cNvSpPr>
                <p:nvPr/>
              </p:nvSpPr>
              <p:spPr>
                <a:xfrm>
                  <a:off x="3259137" y="4381026"/>
                  <a:ext cx="451815" cy="384457"/>
                </a:xfrm>
                <a:prstGeom prst="rect">
                  <a:avLst/>
                </a:prstGeom>
                <a:blipFill>
                  <a:blip r:embed="rId42"/>
                  <a:stretch>
                    <a:fillRect l="-135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20" name="ZoneTexte 219">
                  <a:extLst>
                    <a:ext uri="{FF2B5EF4-FFF2-40B4-BE49-F238E27FC236}">
                      <a16:creationId xmlns:a16="http://schemas.microsoft.com/office/drawing/2014/main" id="{646F4A19-37DF-4063-BAC1-CEA517978BB9}"/>
                    </a:ext>
                  </a:extLst>
                </p:cNvPr>
                <p:cNvSpPr txBox="1"/>
                <p:nvPr/>
              </p:nvSpPr>
              <p:spPr>
                <a:xfrm>
                  <a:off x="5061602" y="3228282"/>
                  <a:ext cx="548492" cy="3917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fr-FR" sz="2000" b="0" i="1" smtClean="0">
                                <a:latin typeface="Cambria Math" panose="02040503050406030204" pitchFamily="18" charset="0"/>
                              </a:rPr>
                            </m:ctrlPr>
                          </m:sSubSupPr>
                          <m:e>
                            <m:r>
                              <m:rPr>
                                <m:sty m:val="p"/>
                              </m:rPr>
                              <a:rPr lang="fr-FR" sz="2000" b="0" i="1" smtClean="0">
                                <a:latin typeface="Cambria Math" panose="02040503050406030204" pitchFamily="18" charset="0"/>
                              </a:rPr>
                              <m:t>ρ</m:t>
                            </m:r>
                          </m:e>
                          <m:sub>
                            <m:r>
                              <a:rPr lang="fr-FR" sz="2000" b="0" i="1" smtClean="0">
                                <a:latin typeface="Cambria Math" panose="02040503050406030204" pitchFamily="18" charset="0"/>
                              </a:rPr>
                              <m:t>11</m:t>
                            </m:r>
                          </m:sub>
                          <m:sup>
                            <m:argPr>
                              <m:argSz m:val="1"/>
                            </m:argPr>
                            <m:r>
                              <a:rPr lang="fr-FR" sz="2000" b="0" i="1" smtClean="0">
                                <a:latin typeface="Cambria Math" panose="02040503050406030204" pitchFamily="18" charset="0"/>
                              </a:rPr>
                              <m:t>∗</m:t>
                            </m:r>
                          </m:sup>
                        </m:sSubSup>
                      </m:oMath>
                    </m:oMathPara>
                  </a14:m>
                  <a:endParaRPr lang="fr-FR" sz="2000" b="0" dirty="0"/>
                </a:p>
              </p:txBody>
            </p:sp>
          </mc:Choice>
          <mc:Fallback xmlns="">
            <p:sp>
              <p:nvSpPr>
                <p:cNvPr id="220" name="ZoneTexte 219">
                  <a:extLst>
                    <a:ext uri="{FF2B5EF4-FFF2-40B4-BE49-F238E27FC236}">
                      <a16:creationId xmlns:a16="http://schemas.microsoft.com/office/drawing/2014/main" id="{646F4A19-37DF-4063-BAC1-CEA517978BB9}"/>
                    </a:ext>
                  </a:extLst>
                </p:cNvPr>
                <p:cNvSpPr txBox="1">
                  <a:spLocks noRot="1" noChangeAspect="1" noMove="1" noResize="1" noEditPoints="1" noAdjustHandles="1" noChangeArrowheads="1" noChangeShapeType="1" noTextEdit="1"/>
                </p:cNvSpPr>
                <p:nvPr/>
              </p:nvSpPr>
              <p:spPr>
                <a:xfrm>
                  <a:off x="5061602" y="3228282"/>
                  <a:ext cx="548492" cy="391745"/>
                </a:xfrm>
                <a:prstGeom prst="rect">
                  <a:avLst/>
                </a:prstGeom>
                <a:blipFill>
                  <a:blip r:embed="rId43"/>
                  <a:stretch>
                    <a:fillRect b="-153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21" name="ZoneTexte 220">
                  <a:extLst>
                    <a:ext uri="{FF2B5EF4-FFF2-40B4-BE49-F238E27FC236}">
                      <a16:creationId xmlns:a16="http://schemas.microsoft.com/office/drawing/2014/main" id="{5A87EE79-C00F-45C8-A45B-D017B77964DD}"/>
                    </a:ext>
                  </a:extLst>
                </p:cNvPr>
                <p:cNvSpPr txBox="1"/>
                <p:nvPr/>
              </p:nvSpPr>
              <p:spPr>
                <a:xfrm>
                  <a:off x="5252772" y="4904458"/>
                  <a:ext cx="555940" cy="3943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fr-FR" sz="2000" b="0" i="1" smtClean="0">
                                <a:latin typeface="Cambria Math" panose="02040503050406030204" pitchFamily="18" charset="0"/>
                              </a:rPr>
                            </m:ctrlPr>
                          </m:sSubSupPr>
                          <m:e>
                            <m:r>
                              <m:rPr>
                                <m:sty m:val="p"/>
                              </m:rPr>
                              <a:rPr lang="fr-FR" sz="2000" b="0" i="1" smtClean="0">
                                <a:latin typeface="Cambria Math" panose="02040503050406030204" pitchFamily="18" charset="0"/>
                              </a:rPr>
                              <m:t>ρ</m:t>
                            </m:r>
                          </m:e>
                          <m:sub>
                            <m:r>
                              <a:rPr lang="fr-FR" sz="2000" b="0" i="1" smtClean="0">
                                <a:latin typeface="Cambria Math" panose="02040503050406030204" pitchFamily="18" charset="0"/>
                              </a:rPr>
                              <m:t>32</m:t>
                            </m:r>
                          </m:sub>
                          <m:sup>
                            <m:argPr>
                              <m:argSz m:val="1"/>
                            </m:argPr>
                            <m:r>
                              <a:rPr lang="fr-FR" sz="2000" b="0" i="1" smtClean="0">
                                <a:latin typeface="Cambria Math" panose="02040503050406030204" pitchFamily="18" charset="0"/>
                              </a:rPr>
                              <m:t>∗</m:t>
                            </m:r>
                          </m:sup>
                        </m:sSubSup>
                      </m:oMath>
                    </m:oMathPara>
                  </a14:m>
                  <a:endParaRPr lang="fr-FR" sz="2000" b="0" dirty="0"/>
                </a:p>
              </p:txBody>
            </p:sp>
          </mc:Choice>
          <mc:Fallback xmlns="">
            <p:sp>
              <p:nvSpPr>
                <p:cNvPr id="221" name="ZoneTexte 220">
                  <a:extLst>
                    <a:ext uri="{FF2B5EF4-FFF2-40B4-BE49-F238E27FC236}">
                      <a16:creationId xmlns:a16="http://schemas.microsoft.com/office/drawing/2014/main" id="{5A87EE79-C00F-45C8-A45B-D017B77964DD}"/>
                    </a:ext>
                  </a:extLst>
                </p:cNvPr>
                <p:cNvSpPr txBox="1">
                  <a:spLocks noRot="1" noChangeAspect="1" noMove="1" noResize="1" noEditPoints="1" noAdjustHandles="1" noChangeArrowheads="1" noChangeShapeType="1" noTextEdit="1"/>
                </p:cNvSpPr>
                <p:nvPr/>
              </p:nvSpPr>
              <p:spPr>
                <a:xfrm>
                  <a:off x="5252772" y="4904458"/>
                  <a:ext cx="555940" cy="394388"/>
                </a:xfrm>
                <a:prstGeom prst="rect">
                  <a:avLst/>
                </a:prstGeom>
                <a:blipFill>
                  <a:blip r:embed="rId44"/>
                  <a:stretch>
                    <a:fillRect b="-1538"/>
                  </a:stretch>
                </a:blipFill>
              </p:spPr>
              <p:txBody>
                <a:bodyPr/>
                <a:lstStyle/>
                <a:p>
                  <a:r>
                    <a:rPr lang="fr-FR">
                      <a:noFill/>
                    </a:rPr>
                    <a:t> </a:t>
                  </a:r>
                </a:p>
              </p:txBody>
            </p:sp>
          </mc:Fallback>
        </mc:AlternateContent>
      </p:grpSp>
      <p:sp>
        <p:nvSpPr>
          <p:cNvPr id="341" name="Rectangle à coins arrondis 72">
            <a:extLst>
              <a:ext uri="{FF2B5EF4-FFF2-40B4-BE49-F238E27FC236}">
                <a16:creationId xmlns:a16="http://schemas.microsoft.com/office/drawing/2014/main" id="{286D721F-502C-485B-99AF-5438882794F5}"/>
              </a:ext>
            </a:extLst>
          </p:cNvPr>
          <p:cNvSpPr/>
          <p:nvPr/>
        </p:nvSpPr>
        <p:spPr>
          <a:xfrm>
            <a:off x="4803274" y="3619768"/>
            <a:ext cx="2404149" cy="2071663"/>
          </a:xfrm>
          <a:prstGeom prst="roundRect">
            <a:avLst>
              <a:gd name="adj" fmla="val 11748"/>
            </a:avLst>
          </a:prstGeom>
          <a:solidFill>
            <a:schemeClr val="bg2"/>
          </a:solidFill>
          <a:ln w="3175">
            <a:solidFill>
              <a:schemeClr val="tx1">
                <a:lumMod val="75000"/>
                <a:lumOff val="25000"/>
              </a:schemeClr>
            </a:solidFill>
          </a:ln>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r>
              <a:rPr lang="en-US" sz="1600" b="1" dirty="0">
                <a:latin typeface="Times New Roman" panose="02020603050405020304" pitchFamily="18" charset="0"/>
                <a:cs typeface="Times New Roman" panose="02020603050405020304" pitchFamily="18" charset="0"/>
              </a:rPr>
              <a:t>Discrete optimal transport</a:t>
            </a:r>
            <a:endParaRPr lang="en-US" sz="1600" dirty="0">
              <a:latin typeface="Times New Roman" panose="02020603050405020304" pitchFamily="18" charset="0"/>
              <a:cs typeface="Times New Roman" panose="02020603050405020304" pitchFamily="18" charset="0"/>
            </a:endParaRPr>
          </a:p>
        </p:txBody>
      </p:sp>
      <p:cxnSp>
        <p:nvCxnSpPr>
          <p:cNvPr id="342" name="Connecteur droit avec flèche 341">
            <a:extLst>
              <a:ext uri="{FF2B5EF4-FFF2-40B4-BE49-F238E27FC236}">
                <a16:creationId xmlns:a16="http://schemas.microsoft.com/office/drawing/2014/main" id="{CC61049B-AEB2-4BEB-A4A1-88B503FF4C33}"/>
              </a:ext>
            </a:extLst>
          </p:cNvPr>
          <p:cNvCxnSpPr>
            <a:cxnSpLocks/>
            <a:stCxn id="207" idx="3"/>
            <a:endCxn id="341" idx="1"/>
          </p:cNvCxnSpPr>
          <p:nvPr/>
        </p:nvCxnSpPr>
        <p:spPr>
          <a:xfrm>
            <a:off x="4246987" y="4651822"/>
            <a:ext cx="556287" cy="3778"/>
          </a:xfrm>
          <a:prstGeom prst="straightConnector1">
            <a:avLst/>
          </a:prstGeom>
          <a:ln w="762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44" name="Connecteur droit avec flèche 343">
            <a:extLst>
              <a:ext uri="{FF2B5EF4-FFF2-40B4-BE49-F238E27FC236}">
                <a16:creationId xmlns:a16="http://schemas.microsoft.com/office/drawing/2014/main" id="{3296CEBA-54B6-4873-8629-F17004AFAE37}"/>
              </a:ext>
            </a:extLst>
          </p:cNvPr>
          <p:cNvCxnSpPr>
            <a:cxnSpLocks/>
            <a:stCxn id="341" idx="3"/>
            <a:endCxn id="198" idx="1"/>
          </p:cNvCxnSpPr>
          <p:nvPr/>
        </p:nvCxnSpPr>
        <p:spPr>
          <a:xfrm flipV="1">
            <a:off x="7207423" y="4653332"/>
            <a:ext cx="547335" cy="2268"/>
          </a:xfrm>
          <a:prstGeom prst="straightConnector1">
            <a:avLst/>
          </a:prstGeom>
          <a:ln w="762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18" name="Groupe 17">
            <a:extLst>
              <a:ext uri="{FF2B5EF4-FFF2-40B4-BE49-F238E27FC236}">
                <a16:creationId xmlns:a16="http://schemas.microsoft.com/office/drawing/2014/main" id="{4EA7B7BF-F094-4B82-89B3-CD4E015679F4}"/>
              </a:ext>
            </a:extLst>
          </p:cNvPr>
          <p:cNvGrpSpPr/>
          <p:nvPr/>
        </p:nvGrpSpPr>
        <p:grpSpPr>
          <a:xfrm>
            <a:off x="1087627" y="3937173"/>
            <a:ext cx="2616196" cy="1418729"/>
            <a:chOff x="8186003" y="3679998"/>
            <a:chExt cx="2616196" cy="1418729"/>
          </a:xfrm>
        </p:grpSpPr>
        <mc:AlternateContent xmlns:mc="http://schemas.openxmlformats.org/markup-compatibility/2006" xmlns:a14="http://schemas.microsoft.com/office/drawing/2010/main">
          <mc:Choice Requires="a14">
            <p:sp>
              <p:nvSpPr>
                <p:cNvPr id="238" name="ZoneTexte 237">
                  <a:extLst>
                    <a:ext uri="{FF2B5EF4-FFF2-40B4-BE49-F238E27FC236}">
                      <a16:creationId xmlns:a16="http://schemas.microsoft.com/office/drawing/2014/main" id="{384A3294-D1D8-49A1-907D-A2380AB773FF}"/>
                    </a:ext>
                  </a:extLst>
                </p:cNvPr>
                <p:cNvSpPr txBox="1"/>
                <p:nvPr/>
              </p:nvSpPr>
              <p:spPr>
                <a:xfrm>
                  <a:off x="8186003" y="3679998"/>
                  <a:ext cx="459826" cy="3460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𝑚</m:t>
                            </m:r>
                          </m:e>
                          <m:sub>
                            <m:r>
                              <a:rPr lang="fr-FR" b="0" i="1" smtClean="0">
                                <a:latin typeface="Cambria Math" panose="02040503050406030204" pitchFamily="18" charset="0"/>
                              </a:rPr>
                              <m:t>1</m:t>
                            </m:r>
                          </m:sub>
                        </m:sSub>
                      </m:oMath>
                    </m:oMathPara>
                  </a14:m>
                  <a:endParaRPr lang="fr-FR" b="0" dirty="0"/>
                </a:p>
              </p:txBody>
            </p:sp>
          </mc:Choice>
          <mc:Fallback xmlns="">
            <p:sp>
              <p:nvSpPr>
                <p:cNvPr id="238" name="ZoneTexte 237">
                  <a:extLst>
                    <a:ext uri="{FF2B5EF4-FFF2-40B4-BE49-F238E27FC236}">
                      <a16:creationId xmlns:a16="http://schemas.microsoft.com/office/drawing/2014/main" id="{384A3294-D1D8-49A1-907D-A2380AB773FF}"/>
                    </a:ext>
                  </a:extLst>
                </p:cNvPr>
                <p:cNvSpPr txBox="1">
                  <a:spLocks noRot="1" noChangeAspect="1" noMove="1" noResize="1" noEditPoints="1" noAdjustHandles="1" noChangeArrowheads="1" noChangeShapeType="1" noTextEdit="1"/>
                </p:cNvSpPr>
                <p:nvPr/>
              </p:nvSpPr>
              <p:spPr>
                <a:xfrm>
                  <a:off x="8186003" y="3679998"/>
                  <a:ext cx="459826" cy="346010"/>
                </a:xfrm>
                <a:prstGeom prst="rect">
                  <a:avLst/>
                </a:prstGeom>
                <a:blipFill>
                  <a:blip r:embed="rId45"/>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39" name="ZoneTexte 238">
                  <a:extLst>
                    <a:ext uri="{FF2B5EF4-FFF2-40B4-BE49-F238E27FC236}">
                      <a16:creationId xmlns:a16="http://schemas.microsoft.com/office/drawing/2014/main" id="{3F4FEB9E-1D7E-4BE9-AE9C-A653929D22CD}"/>
                    </a:ext>
                  </a:extLst>
                </p:cNvPr>
                <p:cNvSpPr txBox="1"/>
                <p:nvPr/>
              </p:nvSpPr>
              <p:spPr>
                <a:xfrm>
                  <a:off x="8273469" y="4409847"/>
                  <a:ext cx="466474" cy="3460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𝑚</m:t>
                            </m:r>
                          </m:e>
                          <m:sub>
                            <m:r>
                              <a:rPr lang="fr-FR" b="0" i="1" smtClean="0">
                                <a:latin typeface="Cambria Math" panose="02040503050406030204" pitchFamily="18" charset="0"/>
                              </a:rPr>
                              <m:t>2</m:t>
                            </m:r>
                          </m:sub>
                        </m:sSub>
                      </m:oMath>
                    </m:oMathPara>
                  </a14:m>
                  <a:endParaRPr lang="fr-FR" b="0" dirty="0"/>
                </a:p>
              </p:txBody>
            </p:sp>
          </mc:Choice>
          <mc:Fallback xmlns="">
            <p:sp>
              <p:nvSpPr>
                <p:cNvPr id="239" name="ZoneTexte 238">
                  <a:extLst>
                    <a:ext uri="{FF2B5EF4-FFF2-40B4-BE49-F238E27FC236}">
                      <a16:creationId xmlns:a16="http://schemas.microsoft.com/office/drawing/2014/main" id="{3F4FEB9E-1D7E-4BE9-AE9C-A653929D22CD}"/>
                    </a:ext>
                  </a:extLst>
                </p:cNvPr>
                <p:cNvSpPr txBox="1">
                  <a:spLocks noRot="1" noChangeAspect="1" noMove="1" noResize="1" noEditPoints="1" noAdjustHandles="1" noChangeArrowheads="1" noChangeShapeType="1" noTextEdit="1"/>
                </p:cNvSpPr>
                <p:nvPr/>
              </p:nvSpPr>
              <p:spPr>
                <a:xfrm>
                  <a:off x="8273469" y="4409847"/>
                  <a:ext cx="466474" cy="346010"/>
                </a:xfrm>
                <a:prstGeom prst="rect">
                  <a:avLst/>
                </a:prstGeom>
                <a:blipFill>
                  <a:blip r:embed="rId46"/>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40" name="ZoneTexte 239">
                  <a:extLst>
                    <a:ext uri="{FF2B5EF4-FFF2-40B4-BE49-F238E27FC236}">
                      <a16:creationId xmlns:a16="http://schemas.microsoft.com/office/drawing/2014/main" id="{2F348548-F343-4C4E-93D5-518577FBAEA7}"/>
                    </a:ext>
                  </a:extLst>
                </p:cNvPr>
                <p:cNvSpPr txBox="1"/>
                <p:nvPr/>
              </p:nvSpPr>
              <p:spPr>
                <a:xfrm>
                  <a:off x="10323801" y="3848978"/>
                  <a:ext cx="465272" cy="3460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fr-FR" b="0" i="1" smtClean="0">
                                <a:latin typeface="Cambria Math" panose="02040503050406030204" pitchFamily="18" charset="0"/>
                              </a:rPr>
                            </m:ctrlPr>
                          </m:sSupPr>
                          <m:e>
                            <m:r>
                              <a:rPr lang="fr-FR" b="0" i="1" smtClean="0">
                                <a:latin typeface="Cambria Math" panose="02040503050406030204" pitchFamily="18" charset="0"/>
                              </a:rPr>
                              <m:t>𝑚</m:t>
                            </m:r>
                          </m:e>
                          <m:sup>
                            <m:r>
                              <a:rPr lang="fr-FR" b="0" i="1" smtClean="0">
                                <a:latin typeface="Cambria Math" panose="02040503050406030204" pitchFamily="18" charset="0"/>
                              </a:rPr>
                              <m:t>1</m:t>
                            </m:r>
                          </m:sup>
                        </m:sSup>
                      </m:oMath>
                    </m:oMathPara>
                  </a14:m>
                  <a:endParaRPr lang="fr-FR" b="0" dirty="0"/>
                </a:p>
              </p:txBody>
            </p:sp>
          </mc:Choice>
          <mc:Fallback xmlns="">
            <p:sp>
              <p:nvSpPr>
                <p:cNvPr id="240" name="ZoneTexte 239">
                  <a:extLst>
                    <a:ext uri="{FF2B5EF4-FFF2-40B4-BE49-F238E27FC236}">
                      <a16:creationId xmlns:a16="http://schemas.microsoft.com/office/drawing/2014/main" id="{2F348548-F343-4C4E-93D5-518577FBAEA7}"/>
                    </a:ext>
                  </a:extLst>
                </p:cNvPr>
                <p:cNvSpPr txBox="1">
                  <a:spLocks noRot="1" noChangeAspect="1" noMove="1" noResize="1" noEditPoints="1" noAdjustHandles="1" noChangeArrowheads="1" noChangeShapeType="1" noTextEdit="1"/>
                </p:cNvSpPr>
                <p:nvPr/>
              </p:nvSpPr>
              <p:spPr>
                <a:xfrm>
                  <a:off x="10323801" y="3848978"/>
                  <a:ext cx="465272" cy="346010"/>
                </a:xfrm>
                <a:prstGeom prst="rect">
                  <a:avLst/>
                </a:prstGeom>
                <a:blipFill>
                  <a:blip r:embed="rId47"/>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41" name="ZoneTexte 240">
                  <a:extLst>
                    <a:ext uri="{FF2B5EF4-FFF2-40B4-BE49-F238E27FC236}">
                      <a16:creationId xmlns:a16="http://schemas.microsoft.com/office/drawing/2014/main" id="{9F99C7F6-5B5F-4FB2-87E0-270A2E88F6AC}"/>
                    </a:ext>
                  </a:extLst>
                </p:cNvPr>
                <p:cNvSpPr txBox="1"/>
                <p:nvPr/>
              </p:nvSpPr>
              <p:spPr>
                <a:xfrm>
                  <a:off x="10330760" y="4752717"/>
                  <a:ext cx="471439" cy="3460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fr-FR" b="0" i="1" smtClean="0">
                                <a:latin typeface="Cambria Math" panose="02040503050406030204" pitchFamily="18" charset="0"/>
                              </a:rPr>
                            </m:ctrlPr>
                          </m:sSupPr>
                          <m:e>
                            <m:r>
                              <a:rPr lang="fr-FR" b="0" i="1" smtClean="0">
                                <a:latin typeface="Cambria Math" panose="02040503050406030204" pitchFamily="18" charset="0"/>
                              </a:rPr>
                              <m:t>𝑚</m:t>
                            </m:r>
                          </m:e>
                          <m:sup>
                            <m:r>
                              <a:rPr lang="fr-FR" b="0" i="1" smtClean="0">
                                <a:latin typeface="Cambria Math" panose="02040503050406030204" pitchFamily="18" charset="0"/>
                              </a:rPr>
                              <m:t>2</m:t>
                            </m:r>
                          </m:sup>
                        </m:sSup>
                      </m:oMath>
                    </m:oMathPara>
                  </a14:m>
                  <a:endParaRPr lang="fr-FR" b="0" dirty="0"/>
                </a:p>
              </p:txBody>
            </p:sp>
          </mc:Choice>
          <mc:Fallback xmlns="">
            <p:sp>
              <p:nvSpPr>
                <p:cNvPr id="241" name="ZoneTexte 240">
                  <a:extLst>
                    <a:ext uri="{FF2B5EF4-FFF2-40B4-BE49-F238E27FC236}">
                      <a16:creationId xmlns:a16="http://schemas.microsoft.com/office/drawing/2014/main" id="{9F99C7F6-5B5F-4FB2-87E0-270A2E88F6AC}"/>
                    </a:ext>
                  </a:extLst>
                </p:cNvPr>
                <p:cNvSpPr txBox="1">
                  <a:spLocks noRot="1" noChangeAspect="1" noMove="1" noResize="1" noEditPoints="1" noAdjustHandles="1" noChangeArrowheads="1" noChangeShapeType="1" noTextEdit="1"/>
                </p:cNvSpPr>
                <p:nvPr/>
              </p:nvSpPr>
              <p:spPr>
                <a:xfrm>
                  <a:off x="10330760" y="4752717"/>
                  <a:ext cx="471439" cy="346010"/>
                </a:xfrm>
                <a:prstGeom prst="rect">
                  <a:avLst/>
                </a:prstGeom>
                <a:blipFill>
                  <a:blip r:embed="rId48"/>
                  <a:stretch>
                    <a:fillRect/>
                  </a:stretch>
                </a:blipFill>
              </p:spPr>
              <p:txBody>
                <a:bodyPr/>
                <a:lstStyle/>
                <a:p>
                  <a:r>
                    <a:rPr lang="fr-FR">
                      <a:noFill/>
                    </a:rPr>
                    <a:t> </a:t>
                  </a:r>
                </a:p>
              </p:txBody>
            </p:sp>
          </mc:Fallback>
        </mc:AlternateContent>
      </p:grpSp>
      <p:grpSp>
        <p:nvGrpSpPr>
          <p:cNvPr id="19" name="Groupe 18">
            <a:extLst>
              <a:ext uri="{FF2B5EF4-FFF2-40B4-BE49-F238E27FC236}">
                <a16:creationId xmlns:a16="http://schemas.microsoft.com/office/drawing/2014/main" id="{BD79D697-9AC8-4C2D-9016-98B9D6463187}"/>
              </a:ext>
            </a:extLst>
          </p:cNvPr>
          <p:cNvGrpSpPr/>
          <p:nvPr/>
        </p:nvGrpSpPr>
        <p:grpSpPr>
          <a:xfrm>
            <a:off x="7754758" y="3427037"/>
            <a:ext cx="3591148" cy="2452590"/>
            <a:chOff x="7754758" y="3169862"/>
            <a:chExt cx="3591148" cy="2452590"/>
          </a:xfrm>
        </p:grpSpPr>
        <p:sp>
          <p:nvSpPr>
            <p:cNvPr id="234" name="Ellipse 233">
              <a:extLst>
                <a:ext uri="{FF2B5EF4-FFF2-40B4-BE49-F238E27FC236}">
                  <a16:creationId xmlns:a16="http://schemas.microsoft.com/office/drawing/2014/main" id="{0B7C55F7-E85A-4A7F-91BA-B14858115FDA}"/>
                </a:ext>
              </a:extLst>
            </p:cNvPr>
            <p:cNvSpPr/>
            <p:nvPr/>
          </p:nvSpPr>
          <p:spPr>
            <a:xfrm>
              <a:off x="8189449" y="3642438"/>
              <a:ext cx="442829" cy="442829"/>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Ellipse 234">
              <a:extLst>
                <a:ext uri="{FF2B5EF4-FFF2-40B4-BE49-F238E27FC236}">
                  <a16:creationId xmlns:a16="http://schemas.microsoft.com/office/drawing/2014/main" id="{A72917D3-5455-4F18-806A-A76B364D0EE9}"/>
                </a:ext>
              </a:extLst>
            </p:cNvPr>
            <p:cNvSpPr/>
            <p:nvPr/>
          </p:nvSpPr>
          <p:spPr>
            <a:xfrm>
              <a:off x="8226350" y="4310278"/>
              <a:ext cx="531395" cy="531394"/>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Ellipse 236">
              <a:extLst>
                <a:ext uri="{FF2B5EF4-FFF2-40B4-BE49-F238E27FC236}">
                  <a16:creationId xmlns:a16="http://schemas.microsoft.com/office/drawing/2014/main" id="{F2172CD0-ABB2-4A7E-93BF-D860BB9CAF62}"/>
                </a:ext>
              </a:extLst>
            </p:cNvPr>
            <p:cNvSpPr/>
            <p:nvPr/>
          </p:nvSpPr>
          <p:spPr>
            <a:xfrm>
              <a:off x="10298590" y="4659715"/>
              <a:ext cx="531395" cy="531394"/>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FAE225B7-86F1-4694-B06A-ED155C6052AC}"/>
                </a:ext>
              </a:extLst>
            </p:cNvPr>
            <p:cNvSpPr/>
            <p:nvPr/>
          </p:nvSpPr>
          <p:spPr>
            <a:xfrm>
              <a:off x="7754758" y="3169862"/>
              <a:ext cx="3591148" cy="245259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9" name="Ellipse 348">
              <a:extLst>
                <a:ext uri="{FF2B5EF4-FFF2-40B4-BE49-F238E27FC236}">
                  <a16:creationId xmlns:a16="http://schemas.microsoft.com/office/drawing/2014/main" id="{A49834BE-456E-422F-B86F-2DDE5B723CB8}"/>
                </a:ext>
              </a:extLst>
            </p:cNvPr>
            <p:cNvSpPr/>
            <p:nvPr/>
          </p:nvSpPr>
          <p:spPr>
            <a:xfrm>
              <a:off x="10197306" y="3671719"/>
              <a:ext cx="708527" cy="708527"/>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50" name="ZoneTexte 349">
                  <a:extLst>
                    <a:ext uri="{FF2B5EF4-FFF2-40B4-BE49-F238E27FC236}">
                      <a16:creationId xmlns:a16="http://schemas.microsoft.com/office/drawing/2014/main" id="{C15B8E5D-D6F8-4674-89E8-E48E5B57DA23}"/>
                    </a:ext>
                  </a:extLst>
                </p:cNvPr>
                <p:cNvSpPr txBox="1"/>
                <p:nvPr/>
              </p:nvSpPr>
              <p:spPr>
                <a:xfrm>
                  <a:off x="8186003" y="3679998"/>
                  <a:ext cx="459826" cy="3460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𝑚</m:t>
                            </m:r>
                          </m:e>
                          <m:sub>
                            <m:r>
                              <a:rPr lang="fr-FR" b="0" i="1" smtClean="0">
                                <a:latin typeface="Cambria Math" panose="02040503050406030204" pitchFamily="18" charset="0"/>
                              </a:rPr>
                              <m:t>1</m:t>
                            </m:r>
                          </m:sub>
                        </m:sSub>
                      </m:oMath>
                    </m:oMathPara>
                  </a14:m>
                  <a:endParaRPr lang="fr-FR" b="0" dirty="0"/>
                </a:p>
              </p:txBody>
            </p:sp>
          </mc:Choice>
          <mc:Fallback xmlns="">
            <p:sp>
              <p:nvSpPr>
                <p:cNvPr id="350" name="ZoneTexte 349">
                  <a:extLst>
                    <a:ext uri="{FF2B5EF4-FFF2-40B4-BE49-F238E27FC236}">
                      <a16:creationId xmlns:a16="http://schemas.microsoft.com/office/drawing/2014/main" id="{C15B8E5D-D6F8-4674-89E8-E48E5B57DA23}"/>
                    </a:ext>
                  </a:extLst>
                </p:cNvPr>
                <p:cNvSpPr txBox="1">
                  <a:spLocks noRot="1" noChangeAspect="1" noMove="1" noResize="1" noEditPoints="1" noAdjustHandles="1" noChangeArrowheads="1" noChangeShapeType="1" noTextEdit="1"/>
                </p:cNvSpPr>
                <p:nvPr/>
              </p:nvSpPr>
              <p:spPr>
                <a:xfrm>
                  <a:off x="8186003" y="3679998"/>
                  <a:ext cx="459826" cy="346010"/>
                </a:xfrm>
                <a:prstGeom prst="rect">
                  <a:avLst/>
                </a:prstGeom>
                <a:blipFill>
                  <a:blip r:embed="rId49"/>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51" name="ZoneTexte 350">
                  <a:extLst>
                    <a:ext uri="{FF2B5EF4-FFF2-40B4-BE49-F238E27FC236}">
                      <a16:creationId xmlns:a16="http://schemas.microsoft.com/office/drawing/2014/main" id="{0351B0F8-CBAB-4F8A-AF9E-8D58A916D2FE}"/>
                    </a:ext>
                  </a:extLst>
                </p:cNvPr>
                <p:cNvSpPr txBox="1"/>
                <p:nvPr/>
              </p:nvSpPr>
              <p:spPr>
                <a:xfrm>
                  <a:off x="8273469" y="4409847"/>
                  <a:ext cx="466474" cy="3460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𝑚</m:t>
                            </m:r>
                          </m:e>
                          <m:sub>
                            <m:r>
                              <a:rPr lang="fr-FR" b="0" i="1" smtClean="0">
                                <a:latin typeface="Cambria Math" panose="02040503050406030204" pitchFamily="18" charset="0"/>
                              </a:rPr>
                              <m:t>2</m:t>
                            </m:r>
                          </m:sub>
                        </m:sSub>
                      </m:oMath>
                    </m:oMathPara>
                  </a14:m>
                  <a:endParaRPr lang="fr-FR" b="0" dirty="0"/>
                </a:p>
              </p:txBody>
            </p:sp>
          </mc:Choice>
          <mc:Fallback xmlns="">
            <p:sp>
              <p:nvSpPr>
                <p:cNvPr id="351" name="ZoneTexte 350">
                  <a:extLst>
                    <a:ext uri="{FF2B5EF4-FFF2-40B4-BE49-F238E27FC236}">
                      <a16:creationId xmlns:a16="http://schemas.microsoft.com/office/drawing/2014/main" id="{0351B0F8-CBAB-4F8A-AF9E-8D58A916D2FE}"/>
                    </a:ext>
                  </a:extLst>
                </p:cNvPr>
                <p:cNvSpPr txBox="1">
                  <a:spLocks noRot="1" noChangeAspect="1" noMove="1" noResize="1" noEditPoints="1" noAdjustHandles="1" noChangeArrowheads="1" noChangeShapeType="1" noTextEdit="1"/>
                </p:cNvSpPr>
                <p:nvPr/>
              </p:nvSpPr>
              <p:spPr>
                <a:xfrm>
                  <a:off x="8273469" y="4409847"/>
                  <a:ext cx="466474" cy="346010"/>
                </a:xfrm>
                <a:prstGeom prst="rect">
                  <a:avLst/>
                </a:prstGeom>
                <a:blipFill>
                  <a:blip r:embed="rId50"/>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52" name="ZoneTexte 351">
                  <a:extLst>
                    <a:ext uri="{FF2B5EF4-FFF2-40B4-BE49-F238E27FC236}">
                      <a16:creationId xmlns:a16="http://schemas.microsoft.com/office/drawing/2014/main" id="{DB764F14-52EB-4BDD-811B-D65E4B27A27F}"/>
                    </a:ext>
                  </a:extLst>
                </p:cNvPr>
                <p:cNvSpPr txBox="1"/>
                <p:nvPr/>
              </p:nvSpPr>
              <p:spPr>
                <a:xfrm>
                  <a:off x="10323801" y="3848978"/>
                  <a:ext cx="465272" cy="3460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fr-FR" b="0" i="1" smtClean="0">
                                <a:latin typeface="Cambria Math" panose="02040503050406030204" pitchFamily="18" charset="0"/>
                              </a:rPr>
                            </m:ctrlPr>
                          </m:sSupPr>
                          <m:e>
                            <m:r>
                              <a:rPr lang="fr-FR" b="0" i="1" smtClean="0">
                                <a:latin typeface="Cambria Math" panose="02040503050406030204" pitchFamily="18" charset="0"/>
                              </a:rPr>
                              <m:t>𝑚</m:t>
                            </m:r>
                          </m:e>
                          <m:sup>
                            <m:r>
                              <a:rPr lang="fr-FR" b="0" i="1" smtClean="0">
                                <a:latin typeface="Cambria Math" panose="02040503050406030204" pitchFamily="18" charset="0"/>
                              </a:rPr>
                              <m:t>1</m:t>
                            </m:r>
                          </m:sup>
                        </m:sSup>
                      </m:oMath>
                    </m:oMathPara>
                  </a14:m>
                  <a:endParaRPr lang="fr-FR" b="0" dirty="0"/>
                </a:p>
              </p:txBody>
            </p:sp>
          </mc:Choice>
          <mc:Fallback xmlns="">
            <p:sp>
              <p:nvSpPr>
                <p:cNvPr id="352" name="ZoneTexte 351">
                  <a:extLst>
                    <a:ext uri="{FF2B5EF4-FFF2-40B4-BE49-F238E27FC236}">
                      <a16:creationId xmlns:a16="http://schemas.microsoft.com/office/drawing/2014/main" id="{DB764F14-52EB-4BDD-811B-D65E4B27A27F}"/>
                    </a:ext>
                  </a:extLst>
                </p:cNvPr>
                <p:cNvSpPr txBox="1">
                  <a:spLocks noRot="1" noChangeAspect="1" noMove="1" noResize="1" noEditPoints="1" noAdjustHandles="1" noChangeArrowheads="1" noChangeShapeType="1" noTextEdit="1"/>
                </p:cNvSpPr>
                <p:nvPr/>
              </p:nvSpPr>
              <p:spPr>
                <a:xfrm>
                  <a:off x="10323801" y="3848978"/>
                  <a:ext cx="465272" cy="346010"/>
                </a:xfrm>
                <a:prstGeom prst="rect">
                  <a:avLst/>
                </a:prstGeom>
                <a:blipFill>
                  <a:blip r:embed="rId51"/>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53" name="ZoneTexte 352">
                  <a:extLst>
                    <a:ext uri="{FF2B5EF4-FFF2-40B4-BE49-F238E27FC236}">
                      <a16:creationId xmlns:a16="http://schemas.microsoft.com/office/drawing/2014/main" id="{BEEE99E9-700F-4FAB-89A5-8FBC6BFD96F2}"/>
                    </a:ext>
                  </a:extLst>
                </p:cNvPr>
                <p:cNvSpPr txBox="1"/>
                <p:nvPr/>
              </p:nvSpPr>
              <p:spPr>
                <a:xfrm>
                  <a:off x="10330760" y="4752717"/>
                  <a:ext cx="471439" cy="3460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fr-FR" b="0" i="1" smtClean="0">
                                <a:latin typeface="Cambria Math" panose="02040503050406030204" pitchFamily="18" charset="0"/>
                              </a:rPr>
                            </m:ctrlPr>
                          </m:sSupPr>
                          <m:e>
                            <m:r>
                              <a:rPr lang="fr-FR" b="0" i="1" smtClean="0">
                                <a:latin typeface="Cambria Math" panose="02040503050406030204" pitchFamily="18" charset="0"/>
                              </a:rPr>
                              <m:t>𝑚</m:t>
                            </m:r>
                          </m:e>
                          <m:sup>
                            <m:r>
                              <a:rPr lang="fr-FR" b="0" i="1" smtClean="0">
                                <a:latin typeface="Cambria Math" panose="02040503050406030204" pitchFamily="18" charset="0"/>
                              </a:rPr>
                              <m:t>2</m:t>
                            </m:r>
                          </m:sup>
                        </m:sSup>
                      </m:oMath>
                    </m:oMathPara>
                  </a14:m>
                  <a:endParaRPr lang="fr-FR" b="0" dirty="0"/>
                </a:p>
              </p:txBody>
            </p:sp>
          </mc:Choice>
          <mc:Fallback xmlns="">
            <p:sp>
              <p:nvSpPr>
                <p:cNvPr id="353" name="ZoneTexte 352">
                  <a:extLst>
                    <a:ext uri="{FF2B5EF4-FFF2-40B4-BE49-F238E27FC236}">
                      <a16:creationId xmlns:a16="http://schemas.microsoft.com/office/drawing/2014/main" id="{BEEE99E9-700F-4FAB-89A5-8FBC6BFD96F2}"/>
                    </a:ext>
                  </a:extLst>
                </p:cNvPr>
                <p:cNvSpPr txBox="1">
                  <a:spLocks noRot="1" noChangeAspect="1" noMove="1" noResize="1" noEditPoints="1" noAdjustHandles="1" noChangeArrowheads="1" noChangeShapeType="1" noTextEdit="1"/>
                </p:cNvSpPr>
                <p:nvPr/>
              </p:nvSpPr>
              <p:spPr>
                <a:xfrm>
                  <a:off x="10330760" y="4752717"/>
                  <a:ext cx="471439" cy="346010"/>
                </a:xfrm>
                <a:prstGeom prst="rect">
                  <a:avLst/>
                </a:prstGeom>
                <a:blipFill>
                  <a:blip r:embed="rId52"/>
                  <a:stretch>
                    <a:fillRect/>
                  </a:stretch>
                </a:blipFill>
              </p:spPr>
              <p:txBody>
                <a:bodyPr/>
                <a:lstStyle/>
                <a:p>
                  <a:r>
                    <a:rPr lang="fr-FR">
                      <a:noFill/>
                    </a:rPr>
                    <a:t> </a:t>
                  </a:r>
                </a:p>
              </p:txBody>
            </p:sp>
          </mc:Fallback>
        </mc:AlternateContent>
      </p:grpSp>
      <p:sp>
        <p:nvSpPr>
          <p:cNvPr id="222" name="Espace réservé du pied de page 3">
            <a:extLst>
              <a:ext uri="{FF2B5EF4-FFF2-40B4-BE49-F238E27FC236}">
                <a16:creationId xmlns:a16="http://schemas.microsoft.com/office/drawing/2014/main" id="{1D88BC52-C985-4CD5-AFFC-4FF40F358F67}"/>
              </a:ext>
            </a:extLst>
          </p:cNvPr>
          <p:cNvSpPr txBox="1">
            <a:spLocks/>
          </p:cNvSpPr>
          <p:nvPr/>
        </p:nvSpPr>
        <p:spPr>
          <a:xfrm>
            <a:off x="3379177" y="6411204"/>
            <a:ext cx="5433646" cy="3046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Procedural cloudscapes, Antoine Webanck </a:t>
            </a:r>
            <a:r>
              <a:rPr lang="en-US" i="1" dirty="0">
                <a:solidFill>
                  <a:schemeClr val="bg1"/>
                </a:solidFill>
              </a:rPr>
              <a:t>et al.</a:t>
            </a:r>
            <a:endParaRPr lang="en-US" dirty="0">
              <a:solidFill>
                <a:schemeClr val="bg1"/>
              </a:solidFill>
            </a:endParaRPr>
          </a:p>
        </p:txBody>
      </p:sp>
    </p:spTree>
    <p:custDataLst>
      <p:tags r:id="rId1"/>
    </p:custDataLst>
    <p:extLst>
      <p:ext uri="{BB962C8B-B14F-4D97-AF65-F5344CB8AC3E}">
        <p14:creationId xmlns:p14="http://schemas.microsoft.com/office/powerpoint/2010/main" val="993960123"/>
      </p:ext>
    </p:extLst>
  </p:cSld>
  <p:clrMapOvr>
    <a:masterClrMapping/>
  </p:clrMapOvr>
  <mc:AlternateContent xmlns:mc="http://schemas.openxmlformats.org/markup-compatibility/2006" xmlns:p14="http://schemas.microsoft.com/office/powerpoint/2010/main">
    <mc:Choice Requires="p14">
      <p:transition spd="slow" p14:dur="2000" advTm="48331"/>
    </mc:Choice>
    <mc:Fallback xmlns="">
      <p:transition spd="slow" advTm="48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42"/>
                                        </p:tgtEl>
                                        <p:attrNameLst>
                                          <p:attrName>style.visibility</p:attrName>
                                        </p:attrNameLst>
                                      </p:cBhvr>
                                      <p:to>
                                        <p:strVal val="visible"/>
                                      </p:to>
                                    </p:set>
                                    <p:animEffect transition="in" filter="fade">
                                      <p:cBhvr>
                                        <p:cTn id="25" dur="500"/>
                                        <p:tgtEl>
                                          <p:spTgt spid="342"/>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341"/>
                                        </p:tgtEl>
                                        <p:attrNameLst>
                                          <p:attrName>style.visibility</p:attrName>
                                        </p:attrNameLst>
                                      </p:cBhvr>
                                      <p:to>
                                        <p:strVal val="visible"/>
                                      </p:to>
                                    </p:set>
                                    <p:animEffect transition="in" filter="fade">
                                      <p:cBhvr>
                                        <p:cTn id="29" dur="500"/>
                                        <p:tgtEl>
                                          <p:spTgt spid="341"/>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44"/>
                                        </p:tgtEl>
                                        <p:attrNameLst>
                                          <p:attrName>style.visibility</p:attrName>
                                        </p:attrNameLst>
                                      </p:cBhvr>
                                      <p:to>
                                        <p:strVal val="visible"/>
                                      </p:to>
                                    </p:set>
                                    <p:animEffect transition="in" filter="fade">
                                      <p:cBhvr>
                                        <p:cTn id="33" dur="500"/>
                                        <p:tgtEl>
                                          <p:spTgt spid="344"/>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500"/>
                                        <p:tgtEl>
                                          <p:spTgt spid="3">
                                            <p:txEl>
                                              <p:pRg st="3" end="3"/>
                                            </p:txEl>
                                          </p:spTgt>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Effect transition="in" filter="fade">
                                      <p:cBhvr>
                                        <p:cTn id="51" dur="500"/>
                                        <p:tgtEl>
                                          <p:spTgt spid="3">
                                            <p:txEl>
                                              <p:pRg st="4" end="4"/>
                                            </p:txEl>
                                          </p:spTgt>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a:extLst>
              <a:ext uri="{FF2B5EF4-FFF2-40B4-BE49-F238E27FC236}">
                <a16:creationId xmlns:a16="http://schemas.microsoft.com/office/drawing/2014/main" id="{DB0336F3-ED2D-4684-86A8-326F94F72D9C}"/>
              </a:ext>
            </a:extLst>
          </p:cNvPr>
          <p:cNvGrpSpPr/>
          <p:nvPr/>
        </p:nvGrpSpPr>
        <p:grpSpPr>
          <a:xfrm>
            <a:off x="4034825" y="4894373"/>
            <a:ext cx="1004155" cy="776642"/>
            <a:chOff x="4034825" y="4894373"/>
            <a:chExt cx="1004155" cy="776642"/>
          </a:xfrm>
        </p:grpSpPr>
        <p:sp>
          <p:nvSpPr>
            <p:cNvPr id="14" name="Forme libre : forme 13">
              <a:extLst>
                <a:ext uri="{FF2B5EF4-FFF2-40B4-BE49-F238E27FC236}">
                  <a16:creationId xmlns:a16="http://schemas.microsoft.com/office/drawing/2014/main" id="{8DF4C05C-2532-4D02-B93A-04668C8E8013}"/>
                </a:ext>
              </a:extLst>
            </p:cNvPr>
            <p:cNvSpPr/>
            <p:nvPr/>
          </p:nvSpPr>
          <p:spPr>
            <a:xfrm>
              <a:off x="4034825" y="4894373"/>
              <a:ext cx="1004155" cy="564155"/>
            </a:xfrm>
            <a:custGeom>
              <a:avLst/>
              <a:gdLst>
                <a:gd name="connsiteX0" fmla="*/ 1111250 w 1111250"/>
                <a:gd name="connsiteY0" fmla="*/ 0 h 692150"/>
                <a:gd name="connsiteX1" fmla="*/ 0 w 1111250"/>
                <a:gd name="connsiteY1" fmla="*/ 692150 h 692150"/>
                <a:gd name="connsiteX0" fmla="*/ 1111250 w 1111250"/>
                <a:gd name="connsiteY0" fmla="*/ 0 h 692150"/>
                <a:gd name="connsiteX1" fmla="*/ 0 w 1111250"/>
                <a:gd name="connsiteY1" fmla="*/ 692150 h 692150"/>
                <a:gd name="connsiteX0" fmla="*/ 1113631 w 1113631"/>
                <a:gd name="connsiteY0" fmla="*/ 0 h 701675"/>
                <a:gd name="connsiteX1" fmla="*/ 0 w 1113631"/>
                <a:gd name="connsiteY1" fmla="*/ 701675 h 701675"/>
                <a:gd name="connsiteX0" fmla="*/ 1113631 w 1113631"/>
                <a:gd name="connsiteY0" fmla="*/ 0 h 701675"/>
                <a:gd name="connsiteX1" fmla="*/ 0 w 1113631"/>
                <a:gd name="connsiteY1" fmla="*/ 701675 h 701675"/>
                <a:gd name="connsiteX0" fmla="*/ 1113631 w 1113631"/>
                <a:gd name="connsiteY0" fmla="*/ 0 h 701675"/>
                <a:gd name="connsiteX1" fmla="*/ 0 w 1113631"/>
                <a:gd name="connsiteY1" fmla="*/ 701675 h 701675"/>
                <a:gd name="connsiteX0" fmla="*/ 1157122 w 1157122"/>
                <a:gd name="connsiteY0" fmla="*/ 0 h 696014"/>
                <a:gd name="connsiteX1" fmla="*/ 0 w 1157122"/>
                <a:gd name="connsiteY1" fmla="*/ 696014 h 696014"/>
                <a:gd name="connsiteX0" fmla="*/ 1124503 w 1124503"/>
                <a:gd name="connsiteY0" fmla="*/ 0 h 656390"/>
                <a:gd name="connsiteX1" fmla="*/ 0 w 1124503"/>
                <a:gd name="connsiteY1" fmla="*/ 656390 h 656390"/>
                <a:gd name="connsiteX0" fmla="*/ 1146249 w 1146249"/>
                <a:gd name="connsiteY0" fmla="*/ 0 h 670541"/>
                <a:gd name="connsiteX1" fmla="*/ 0 w 1146249"/>
                <a:gd name="connsiteY1" fmla="*/ 670541 h 670541"/>
                <a:gd name="connsiteX0" fmla="*/ 1146249 w 1146249"/>
                <a:gd name="connsiteY0" fmla="*/ 0 h 670541"/>
                <a:gd name="connsiteX1" fmla="*/ 0 w 1146249"/>
                <a:gd name="connsiteY1" fmla="*/ 670541 h 670541"/>
              </a:gdLst>
              <a:ahLst/>
              <a:cxnLst>
                <a:cxn ang="0">
                  <a:pos x="connsiteX0" y="connsiteY0"/>
                </a:cxn>
                <a:cxn ang="0">
                  <a:pos x="connsiteX1" y="connsiteY1"/>
                </a:cxn>
              </a:cxnLst>
              <a:rect l="l" t="t" r="r" b="b"/>
              <a:pathLst>
                <a:path w="1146249" h="670541">
                  <a:moveTo>
                    <a:pt x="1146249" y="0"/>
                  </a:moveTo>
                  <a:cubicBezTo>
                    <a:pt x="727148" y="634471"/>
                    <a:pt x="331711" y="426862"/>
                    <a:pt x="0" y="670541"/>
                  </a:cubicBezTo>
                </a:path>
              </a:pathLst>
            </a:custGeom>
            <a:ln w="38100">
              <a:solidFill>
                <a:srgbClr val="00B050"/>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67" name="ZoneTexte 66">
                  <a:extLst>
                    <a:ext uri="{FF2B5EF4-FFF2-40B4-BE49-F238E27FC236}">
                      <a16:creationId xmlns:a16="http://schemas.microsoft.com/office/drawing/2014/main" id="{D1318F63-342D-4393-B707-E3376FCAD542}"/>
                    </a:ext>
                  </a:extLst>
                </p:cNvPr>
                <p:cNvSpPr txBox="1"/>
                <p:nvPr/>
              </p:nvSpPr>
              <p:spPr>
                <a:xfrm>
                  <a:off x="4470806" y="5325004"/>
                  <a:ext cx="500514" cy="3460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fr-FR" b="0" i="1" smtClean="0">
                                <a:solidFill>
                                  <a:srgbClr val="00B050"/>
                                </a:solidFill>
                                <a:latin typeface="Cambria Math" panose="02040503050406030204" pitchFamily="18" charset="0"/>
                              </a:rPr>
                            </m:ctrlPr>
                          </m:sSubSupPr>
                          <m:e>
                            <m:r>
                              <m:rPr>
                                <m:sty m:val="p"/>
                              </m:rPr>
                              <a:rPr lang="fr-FR" b="0" i="1" smtClean="0">
                                <a:solidFill>
                                  <a:srgbClr val="00B050"/>
                                </a:solidFill>
                                <a:latin typeface="Cambria Math" panose="02040503050406030204" pitchFamily="18" charset="0"/>
                              </a:rPr>
                              <m:t>ρ</m:t>
                            </m:r>
                          </m:e>
                          <m:sub>
                            <m:r>
                              <a:rPr lang="fr-FR" b="0" i="1" smtClean="0">
                                <a:solidFill>
                                  <a:srgbClr val="00B050"/>
                                </a:solidFill>
                                <a:latin typeface="Cambria Math" panose="02040503050406030204" pitchFamily="18" charset="0"/>
                              </a:rPr>
                              <m:t>21</m:t>
                            </m:r>
                          </m:sub>
                          <m:sup>
                            <m:r>
                              <a:rPr lang="fr-FR" b="0" i="1" smtClean="0">
                                <a:solidFill>
                                  <a:srgbClr val="00B050"/>
                                </a:solidFill>
                                <a:latin typeface="Cambria Math" panose="02040503050406030204" pitchFamily="18" charset="0"/>
                              </a:rPr>
                              <m:t>+</m:t>
                            </m:r>
                          </m:sup>
                        </m:sSubSup>
                      </m:oMath>
                    </m:oMathPara>
                  </a14:m>
                  <a:endParaRPr lang="fr-FR" b="0" dirty="0">
                    <a:solidFill>
                      <a:srgbClr val="00B050"/>
                    </a:solidFill>
                  </a:endParaRPr>
                </a:p>
              </p:txBody>
            </p:sp>
          </mc:Choice>
          <mc:Fallback xmlns="">
            <p:sp>
              <p:nvSpPr>
                <p:cNvPr id="67" name="ZoneTexte 66">
                  <a:extLst>
                    <a:ext uri="{FF2B5EF4-FFF2-40B4-BE49-F238E27FC236}">
                      <a16:creationId xmlns:a16="http://schemas.microsoft.com/office/drawing/2014/main" id="{D1318F63-342D-4393-B707-E3376FCAD542}"/>
                    </a:ext>
                  </a:extLst>
                </p:cNvPr>
                <p:cNvSpPr txBox="1">
                  <a:spLocks noRot="1" noChangeAspect="1" noMove="1" noResize="1" noEditPoints="1" noAdjustHandles="1" noChangeArrowheads="1" noChangeShapeType="1" noTextEdit="1"/>
                </p:cNvSpPr>
                <p:nvPr/>
              </p:nvSpPr>
              <p:spPr>
                <a:xfrm>
                  <a:off x="4470806" y="5325004"/>
                  <a:ext cx="500514" cy="346011"/>
                </a:xfrm>
                <a:prstGeom prst="rect">
                  <a:avLst/>
                </a:prstGeom>
                <a:blipFill>
                  <a:blip r:embed="rId6"/>
                  <a:stretch>
                    <a:fillRect b="-5357"/>
                  </a:stretch>
                </a:blipFill>
              </p:spPr>
              <p:txBody>
                <a:bodyPr/>
                <a:lstStyle/>
                <a:p>
                  <a:r>
                    <a:rPr lang="fr-FR">
                      <a:noFill/>
                    </a:rPr>
                    <a:t> </a:t>
                  </a:r>
                </a:p>
              </p:txBody>
            </p:sp>
          </mc:Fallback>
        </mc:AlternateContent>
      </p:grpSp>
      <p:grpSp>
        <p:nvGrpSpPr>
          <p:cNvPr id="16" name="Groupe 15">
            <a:extLst>
              <a:ext uri="{FF2B5EF4-FFF2-40B4-BE49-F238E27FC236}">
                <a16:creationId xmlns:a16="http://schemas.microsoft.com/office/drawing/2014/main" id="{BFD2114B-EAD8-4F2C-A1AC-0A08F886572A}"/>
              </a:ext>
            </a:extLst>
          </p:cNvPr>
          <p:cNvGrpSpPr/>
          <p:nvPr/>
        </p:nvGrpSpPr>
        <p:grpSpPr>
          <a:xfrm>
            <a:off x="7393233" y="3423486"/>
            <a:ext cx="876115" cy="812698"/>
            <a:chOff x="7393233" y="3423486"/>
            <a:chExt cx="876115" cy="812698"/>
          </a:xfrm>
        </p:grpSpPr>
        <p:sp>
          <p:nvSpPr>
            <p:cNvPr id="66" name="Forme libre : forme 65">
              <a:extLst>
                <a:ext uri="{FF2B5EF4-FFF2-40B4-BE49-F238E27FC236}">
                  <a16:creationId xmlns:a16="http://schemas.microsoft.com/office/drawing/2014/main" id="{DFA53CFB-DAA5-46D6-B25D-4119B216D254}"/>
                </a:ext>
              </a:extLst>
            </p:cNvPr>
            <p:cNvSpPr/>
            <p:nvPr/>
          </p:nvSpPr>
          <p:spPr>
            <a:xfrm>
              <a:off x="7436643" y="3424379"/>
              <a:ext cx="832705" cy="811805"/>
            </a:xfrm>
            <a:custGeom>
              <a:avLst/>
              <a:gdLst>
                <a:gd name="connsiteX0" fmla="*/ 1111250 w 1111250"/>
                <a:gd name="connsiteY0" fmla="*/ 0 h 692150"/>
                <a:gd name="connsiteX1" fmla="*/ 0 w 1111250"/>
                <a:gd name="connsiteY1" fmla="*/ 692150 h 692150"/>
                <a:gd name="connsiteX0" fmla="*/ 1111250 w 1111250"/>
                <a:gd name="connsiteY0" fmla="*/ 0 h 692150"/>
                <a:gd name="connsiteX1" fmla="*/ 0 w 1111250"/>
                <a:gd name="connsiteY1" fmla="*/ 692150 h 692150"/>
                <a:gd name="connsiteX0" fmla="*/ 1113631 w 1113631"/>
                <a:gd name="connsiteY0" fmla="*/ 0 h 701675"/>
                <a:gd name="connsiteX1" fmla="*/ 0 w 1113631"/>
                <a:gd name="connsiteY1" fmla="*/ 701675 h 701675"/>
                <a:gd name="connsiteX0" fmla="*/ 1113631 w 1113631"/>
                <a:gd name="connsiteY0" fmla="*/ 0 h 701675"/>
                <a:gd name="connsiteX1" fmla="*/ 0 w 1113631"/>
                <a:gd name="connsiteY1" fmla="*/ 701675 h 701675"/>
                <a:gd name="connsiteX0" fmla="*/ 1113631 w 1113631"/>
                <a:gd name="connsiteY0" fmla="*/ 0 h 701675"/>
                <a:gd name="connsiteX1" fmla="*/ 0 w 1113631"/>
                <a:gd name="connsiteY1" fmla="*/ 701675 h 701675"/>
                <a:gd name="connsiteX0" fmla="*/ 1157122 w 1157122"/>
                <a:gd name="connsiteY0" fmla="*/ 0 h 696014"/>
                <a:gd name="connsiteX1" fmla="*/ 0 w 1157122"/>
                <a:gd name="connsiteY1" fmla="*/ 696014 h 696014"/>
                <a:gd name="connsiteX0" fmla="*/ 1124503 w 1124503"/>
                <a:gd name="connsiteY0" fmla="*/ 0 h 656390"/>
                <a:gd name="connsiteX1" fmla="*/ 0 w 1124503"/>
                <a:gd name="connsiteY1" fmla="*/ 656390 h 656390"/>
                <a:gd name="connsiteX0" fmla="*/ 1146249 w 1146249"/>
                <a:gd name="connsiteY0" fmla="*/ 0 h 670541"/>
                <a:gd name="connsiteX1" fmla="*/ 0 w 1146249"/>
                <a:gd name="connsiteY1" fmla="*/ 670541 h 670541"/>
                <a:gd name="connsiteX0" fmla="*/ 1146249 w 1146249"/>
                <a:gd name="connsiteY0" fmla="*/ 0 h 670541"/>
                <a:gd name="connsiteX1" fmla="*/ 0 w 1146249"/>
                <a:gd name="connsiteY1" fmla="*/ 670541 h 670541"/>
                <a:gd name="connsiteX0" fmla="*/ 1146249 w 1146249"/>
                <a:gd name="connsiteY0" fmla="*/ 0 h 711651"/>
                <a:gd name="connsiteX1" fmla="*/ 0 w 1146249"/>
                <a:gd name="connsiteY1" fmla="*/ 670541 h 711651"/>
                <a:gd name="connsiteX0" fmla="*/ 1146249 w 1146249"/>
                <a:gd name="connsiteY0" fmla="*/ 17649 h 700338"/>
                <a:gd name="connsiteX1" fmla="*/ 0 w 1146249"/>
                <a:gd name="connsiteY1" fmla="*/ 688190 h 700338"/>
                <a:gd name="connsiteX0" fmla="*/ 1146249 w 1146249"/>
                <a:gd name="connsiteY0" fmla="*/ 77102 h 757650"/>
                <a:gd name="connsiteX1" fmla="*/ 0 w 1146249"/>
                <a:gd name="connsiteY1" fmla="*/ 747643 h 757650"/>
                <a:gd name="connsiteX0" fmla="*/ 1146249 w 1146249"/>
                <a:gd name="connsiteY0" fmla="*/ 71209 h 774825"/>
                <a:gd name="connsiteX1" fmla="*/ 0 w 1146249"/>
                <a:gd name="connsiteY1" fmla="*/ 741750 h 774825"/>
                <a:gd name="connsiteX0" fmla="*/ 1146249 w 1146249"/>
                <a:gd name="connsiteY0" fmla="*/ 24654 h 732779"/>
                <a:gd name="connsiteX1" fmla="*/ 0 w 1146249"/>
                <a:gd name="connsiteY1" fmla="*/ 695195 h 732779"/>
                <a:gd name="connsiteX0" fmla="*/ 950538 w 950538"/>
                <a:gd name="connsiteY0" fmla="*/ 19960 h 1015439"/>
                <a:gd name="connsiteX1" fmla="*/ 0 w 950538"/>
                <a:gd name="connsiteY1" fmla="*/ 984852 h 1015439"/>
                <a:gd name="connsiteX0" fmla="*/ 950538 w 950538"/>
                <a:gd name="connsiteY0" fmla="*/ 25137 h 990030"/>
                <a:gd name="connsiteX1" fmla="*/ 0 w 950538"/>
                <a:gd name="connsiteY1" fmla="*/ 990029 h 990030"/>
                <a:gd name="connsiteX0" fmla="*/ 950538 w 950538"/>
                <a:gd name="connsiteY0" fmla="*/ 0 h 964892"/>
                <a:gd name="connsiteX1" fmla="*/ 0 w 950538"/>
                <a:gd name="connsiteY1" fmla="*/ 964892 h 964892"/>
              </a:gdLst>
              <a:ahLst/>
              <a:cxnLst>
                <a:cxn ang="0">
                  <a:pos x="connsiteX0" y="connsiteY0"/>
                </a:cxn>
                <a:cxn ang="0">
                  <a:pos x="connsiteX1" y="connsiteY1"/>
                </a:cxn>
              </a:cxnLst>
              <a:rect l="l" t="t" r="r" b="b"/>
              <a:pathLst>
                <a:path w="950538" h="964892">
                  <a:moveTo>
                    <a:pt x="950538" y="0"/>
                  </a:moveTo>
                  <a:cubicBezTo>
                    <a:pt x="216125" y="317476"/>
                    <a:pt x="723134" y="891031"/>
                    <a:pt x="0" y="964892"/>
                  </a:cubicBezTo>
                </a:path>
              </a:pathLst>
            </a:custGeom>
            <a:ln w="38100">
              <a:solidFill>
                <a:srgbClr val="00B050"/>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263" name="ZoneTexte 262">
                  <a:extLst>
                    <a:ext uri="{FF2B5EF4-FFF2-40B4-BE49-F238E27FC236}">
                      <a16:creationId xmlns:a16="http://schemas.microsoft.com/office/drawing/2014/main" id="{220AB85A-22AC-472B-9D17-E173625A876D}"/>
                    </a:ext>
                  </a:extLst>
                </p:cNvPr>
                <p:cNvSpPr txBox="1"/>
                <p:nvPr/>
              </p:nvSpPr>
              <p:spPr>
                <a:xfrm>
                  <a:off x="7393233" y="3423486"/>
                  <a:ext cx="500514" cy="3460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fr-FR" b="0" i="1" smtClean="0">
                                <a:solidFill>
                                  <a:srgbClr val="00B050"/>
                                </a:solidFill>
                                <a:latin typeface="Cambria Math" panose="02040503050406030204" pitchFamily="18" charset="0"/>
                              </a:rPr>
                            </m:ctrlPr>
                          </m:sSubSupPr>
                          <m:e>
                            <m:r>
                              <m:rPr>
                                <m:sty m:val="p"/>
                              </m:rPr>
                              <a:rPr lang="fr-FR" b="0" i="1" smtClean="0">
                                <a:solidFill>
                                  <a:srgbClr val="00B050"/>
                                </a:solidFill>
                                <a:latin typeface="Cambria Math" panose="02040503050406030204" pitchFamily="18" charset="0"/>
                              </a:rPr>
                              <m:t>ρ</m:t>
                            </m:r>
                          </m:e>
                          <m:sub>
                            <m:r>
                              <a:rPr lang="fr-FR" b="0" i="1" smtClean="0">
                                <a:solidFill>
                                  <a:srgbClr val="00B050"/>
                                </a:solidFill>
                                <a:latin typeface="Cambria Math" panose="02040503050406030204" pitchFamily="18" charset="0"/>
                              </a:rPr>
                              <m:t>21</m:t>
                            </m:r>
                          </m:sub>
                          <m:sup>
                            <m:r>
                              <a:rPr lang="fr-FR" b="0" i="1" smtClean="0">
                                <a:solidFill>
                                  <a:srgbClr val="00B050"/>
                                </a:solidFill>
                                <a:latin typeface="Cambria Math" panose="02040503050406030204" pitchFamily="18" charset="0"/>
                              </a:rPr>
                              <m:t>−</m:t>
                            </m:r>
                          </m:sup>
                        </m:sSubSup>
                      </m:oMath>
                    </m:oMathPara>
                  </a14:m>
                  <a:endParaRPr lang="fr-FR" b="0" dirty="0">
                    <a:solidFill>
                      <a:srgbClr val="00B050"/>
                    </a:solidFill>
                  </a:endParaRPr>
                </a:p>
              </p:txBody>
            </p:sp>
          </mc:Choice>
          <mc:Fallback xmlns="">
            <p:sp>
              <p:nvSpPr>
                <p:cNvPr id="263" name="ZoneTexte 262">
                  <a:extLst>
                    <a:ext uri="{FF2B5EF4-FFF2-40B4-BE49-F238E27FC236}">
                      <a16:creationId xmlns:a16="http://schemas.microsoft.com/office/drawing/2014/main" id="{220AB85A-22AC-472B-9D17-E173625A876D}"/>
                    </a:ext>
                  </a:extLst>
                </p:cNvPr>
                <p:cNvSpPr txBox="1">
                  <a:spLocks noRot="1" noChangeAspect="1" noMove="1" noResize="1" noEditPoints="1" noAdjustHandles="1" noChangeArrowheads="1" noChangeShapeType="1" noTextEdit="1"/>
                </p:cNvSpPr>
                <p:nvPr/>
              </p:nvSpPr>
              <p:spPr>
                <a:xfrm>
                  <a:off x="7393233" y="3423486"/>
                  <a:ext cx="500514" cy="346011"/>
                </a:xfrm>
                <a:prstGeom prst="rect">
                  <a:avLst/>
                </a:prstGeom>
                <a:blipFill>
                  <a:blip r:embed="rId7"/>
                  <a:stretch>
                    <a:fillRect b="-5357"/>
                  </a:stretch>
                </a:blipFill>
              </p:spPr>
              <p:txBody>
                <a:bodyPr/>
                <a:lstStyle/>
                <a:p>
                  <a:r>
                    <a:rPr lang="fr-FR">
                      <a:noFill/>
                    </a:rPr>
                    <a:t> </a:t>
                  </a:r>
                </a:p>
              </p:txBody>
            </p:sp>
          </mc:Fallback>
        </mc:AlternateContent>
      </p:grpSp>
      <p:sp>
        <p:nvSpPr>
          <p:cNvPr id="48" name="Forme libre 397">
            <a:extLst>
              <a:ext uri="{FF2B5EF4-FFF2-40B4-BE49-F238E27FC236}">
                <a16:creationId xmlns:a16="http://schemas.microsoft.com/office/drawing/2014/main" id="{6A1336C5-906D-4916-A9DC-5CD8D70F96FD}"/>
              </a:ext>
            </a:extLst>
          </p:cNvPr>
          <p:cNvSpPr/>
          <p:nvPr/>
        </p:nvSpPr>
        <p:spPr>
          <a:xfrm>
            <a:off x="5058583" y="4369184"/>
            <a:ext cx="1692577" cy="346287"/>
          </a:xfrm>
          <a:custGeom>
            <a:avLst/>
            <a:gdLst>
              <a:gd name="connsiteX0" fmla="*/ 0 w 452438"/>
              <a:gd name="connsiteY0" fmla="*/ 78581 h 130969"/>
              <a:gd name="connsiteX1" fmla="*/ 276225 w 452438"/>
              <a:gd name="connsiteY1" fmla="*/ 0 h 130969"/>
              <a:gd name="connsiteX2" fmla="*/ 452438 w 452438"/>
              <a:gd name="connsiteY2" fmla="*/ 130969 h 130969"/>
              <a:gd name="connsiteX0" fmla="*/ 0 w 452438"/>
              <a:gd name="connsiteY0" fmla="*/ 79427 h 131815"/>
              <a:gd name="connsiteX1" fmla="*/ 276225 w 452438"/>
              <a:gd name="connsiteY1" fmla="*/ 846 h 131815"/>
              <a:gd name="connsiteX2" fmla="*/ 452438 w 452438"/>
              <a:gd name="connsiteY2" fmla="*/ 131815 h 131815"/>
              <a:gd name="connsiteX0" fmla="*/ 0 w 519113"/>
              <a:gd name="connsiteY0" fmla="*/ 78954 h 112292"/>
              <a:gd name="connsiteX1" fmla="*/ 276225 w 519113"/>
              <a:gd name="connsiteY1" fmla="*/ 373 h 112292"/>
              <a:gd name="connsiteX2" fmla="*/ 519113 w 519113"/>
              <a:gd name="connsiteY2" fmla="*/ 112292 h 112292"/>
              <a:gd name="connsiteX0" fmla="*/ 0 w 519113"/>
              <a:gd name="connsiteY0" fmla="*/ 78954 h 112292"/>
              <a:gd name="connsiteX1" fmla="*/ 276225 w 519113"/>
              <a:gd name="connsiteY1" fmla="*/ 373 h 112292"/>
              <a:gd name="connsiteX2" fmla="*/ 519113 w 519113"/>
              <a:gd name="connsiteY2" fmla="*/ 112292 h 112292"/>
              <a:gd name="connsiteX0" fmla="*/ 0 w 509588"/>
              <a:gd name="connsiteY0" fmla="*/ 80036 h 151474"/>
              <a:gd name="connsiteX1" fmla="*/ 276225 w 509588"/>
              <a:gd name="connsiteY1" fmla="*/ 1455 h 151474"/>
              <a:gd name="connsiteX2" fmla="*/ 509588 w 509588"/>
              <a:gd name="connsiteY2" fmla="*/ 151474 h 151474"/>
              <a:gd name="connsiteX0" fmla="*/ 0 w 671513"/>
              <a:gd name="connsiteY0" fmla="*/ 190734 h 190734"/>
              <a:gd name="connsiteX1" fmla="*/ 438150 w 671513"/>
              <a:gd name="connsiteY1" fmla="*/ 234 h 190734"/>
              <a:gd name="connsiteX2" fmla="*/ 671513 w 671513"/>
              <a:gd name="connsiteY2" fmla="*/ 150253 h 190734"/>
              <a:gd name="connsiteX0" fmla="*/ 0 w 671513"/>
              <a:gd name="connsiteY0" fmla="*/ 131363 h 131363"/>
              <a:gd name="connsiteX1" fmla="*/ 245269 w 671513"/>
              <a:gd name="connsiteY1" fmla="*/ 394 h 131363"/>
              <a:gd name="connsiteX2" fmla="*/ 671513 w 671513"/>
              <a:gd name="connsiteY2" fmla="*/ 90882 h 131363"/>
              <a:gd name="connsiteX0" fmla="*/ 0 w 552451"/>
              <a:gd name="connsiteY0" fmla="*/ 132037 h 213000"/>
              <a:gd name="connsiteX1" fmla="*/ 245269 w 552451"/>
              <a:gd name="connsiteY1" fmla="*/ 1068 h 213000"/>
              <a:gd name="connsiteX2" fmla="*/ 552451 w 552451"/>
              <a:gd name="connsiteY2" fmla="*/ 213000 h 213000"/>
              <a:gd name="connsiteX0" fmla="*/ 0 w 552451"/>
              <a:gd name="connsiteY0" fmla="*/ 4325 h 95540"/>
              <a:gd name="connsiteX1" fmla="*/ 257175 w 552451"/>
              <a:gd name="connsiteY1" fmla="*/ 92431 h 95540"/>
              <a:gd name="connsiteX2" fmla="*/ 552451 w 552451"/>
              <a:gd name="connsiteY2" fmla="*/ 85288 h 95540"/>
              <a:gd name="connsiteX0" fmla="*/ 0 w 552451"/>
              <a:gd name="connsiteY0" fmla="*/ 37592 h 118555"/>
              <a:gd name="connsiteX1" fmla="*/ 257175 w 552451"/>
              <a:gd name="connsiteY1" fmla="*/ 4254 h 118555"/>
              <a:gd name="connsiteX2" fmla="*/ 552451 w 552451"/>
              <a:gd name="connsiteY2" fmla="*/ 118555 h 118555"/>
              <a:gd name="connsiteX0" fmla="*/ 0 w 547688"/>
              <a:gd name="connsiteY0" fmla="*/ 102261 h 102261"/>
              <a:gd name="connsiteX1" fmla="*/ 257175 w 547688"/>
              <a:gd name="connsiteY1" fmla="*/ 68923 h 102261"/>
              <a:gd name="connsiteX2" fmla="*/ 547688 w 547688"/>
              <a:gd name="connsiteY2" fmla="*/ 2249 h 102261"/>
              <a:gd name="connsiteX0" fmla="*/ 0 w 547688"/>
              <a:gd name="connsiteY0" fmla="*/ 100012 h 100012"/>
              <a:gd name="connsiteX1" fmla="*/ 257175 w 547688"/>
              <a:gd name="connsiteY1" fmla="*/ 66674 h 100012"/>
              <a:gd name="connsiteX2" fmla="*/ 547688 w 547688"/>
              <a:gd name="connsiteY2" fmla="*/ 0 h 100012"/>
              <a:gd name="connsiteX0" fmla="*/ 0 w 547688"/>
              <a:gd name="connsiteY0" fmla="*/ 123616 h 123616"/>
              <a:gd name="connsiteX1" fmla="*/ 260381 w 547688"/>
              <a:gd name="connsiteY1" fmla="*/ 2047 h 123616"/>
              <a:gd name="connsiteX2" fmla="*/ 547688 w 547688"/>
              <a:gd name="connsiteY2" fmla="*/ 23604 h 123616"/>
            </a:gdLst>
            <a:ahLst/>
            <a:cxnLst>
              <a:cxn ang="0">
                <a:pos x="connsiteX0" y="connsiteY0"/>
              </a:cxn>
              <a:cxn ang="0">
                <a:pos x="connsiteX1" y="connsiteY1"/>
              </a:cxn>
              <a:cxn ang="0">
                <a:pos x="connsiteX2" y="connsiteY2"/>
              </a:cxn>
            </a:cxnLst>
            <a:rect l="l" t="t" r="r" b="b"/>
            <a:pathLst>
              <a:path w="547688" h="123616">
                <a:moveTo>
                  <a:pt x="0" y="123616"/>
                </a:moveTo>
                <a:cubicBezTo>
                  <a:pt x="92075" y="97422"/>
                  <a:pt x="169100" y="18716"/>
                  <a:pt x="260381" y="2047"/>
                </a:cubicBezTo>
                <a:cubicBezTo>
                  <a:pt x="351662" y="-14622"/>
                  <a:pt x="438943" y="77579"/>
                  <a:pt x="547688" y="23604"/>
                </a:cubicBezTo>
              </a:path>
            </a:pathLst>
          </a:custGeom>
          <a:noFill/>
          <a:ln w="38100">
            <a:solidFill>
              <a:srgbClr val="F4A620"/>
            </a:solidFill>
            <a:headEnd type="none" w="med" len="med"/>
            <a:tailEnd type="triangle" w="lg"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e 9">
            <a:extLst>
              <a:ext uri="{FF2B5EF4-FFF2-40B4-BE49-F238E27FC236}">
                <a16:creationId xmlns:a16="http://schemas.microsoft.com/office/drawing/2014/main" id="{A3473D52-3BA5-4057-BB3C-AB8D063A5AC9}"/>
              </a:ext>
            </a:extLst>
          </p:cNvPr>
          <p:cNvGrpSpPr/>
          <p:nvPr/>
        </p:nvGrpSpPr>
        <p:grpSpPr>
          <a:xfrm>
            <a:off x="5058583" y="4266072"/>
            <a:ext cx="1692577" cy="520682"/>
            <a:chOff x="5058583" y="4266072"/>
            <a:chExt cx="1692577" cy="520682"/>
          </a:xfrm>
        </p:grpSpPr>
        <p:sp>
          <p:nvSpPr>
            <p:cNvPr id="243" name="Forme libre 433">
              <a:extLst>
                <a:ext uri="{FF2B5EF4-FFF2-40B4-BE49-F238E27FC236}">
                  <a16:creationId xmlns:a16="http://schemas.microsoft.com/office/drawing/2014/main" id="{AFABB092-6558-4B30-AFE8-EC1D87330B43}"/>
                </a:ext>
              </a:extLst>
            </p:cNvPr>
            <p:cNvSpPr/>
            <p:nvPr/>
          </p:nvSpPr>
          <p:spPr>
            <a:xfrm>
              <a:off x="5878860" y="4266072"/>
              <a:ext cx="199182" cy="199182"/>
            </a:xfrm>
            <a:custGeom>
              <a:avLst/>
              <a:gdLst>
                <a:gd name="connsiteX0" fmla="*/ 0 w 80963"/>
                <a:gd name="connsiteY0" fmla="*/ 0 h 80963"/>
                <a:gd name="connsiteX1" fmla="*/ 80963 w 80963"/>
                <a:gd name="connsiteY1" fmla="*/ 80963 h 80963"/>
              </a:gdLst>
              <a:ahLst/>
              <a:cxnLst>
                <a:cxn ang="0">
                  <a:pos x="connsiteX0" y="connsiteY0"/>
                </a:cxn>
                <a:cxn ang="0">
                  <a:pos x="connsiteX1" y="connsiteY1"/>
                </a:cxn>
              </a:cxnLst>
              <a:rect l="l" t="t" r="r" b="b"/>
              <a:pathLst>
                <a:path w="80963" h="80963">
                  <a:moveTo>
                    <a:pt x="0" y="0"/>
                  </a:moveTo>
                  <a:lnTo>
                    <a:pt x="80963" y="80963"/>
                  </a:ln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Forme libre 434">
              <a:extLst>
                <a:ext uri="{FF2B5EF4-FFF2-40B4-BE49-F238E27FC236}">
                  <a16:creationId xmlns:a16="http://schemas.microsoft.com/office/drawing/2014/main" id="{65368C34-DFA0-4B22-BCDF-4429911B6C68}"/>
                </a:ext>
              </a:extLst>
            </p:cNvPr>
            <p:cNvSpPr/>
            <p:nvPr/>
          </p:nvSpPr>
          <p:spPr>
            <a:xfrm rot="5400000">
              <a:off x="5878860" y="4271688"/>
              <a:ext cx="199182" cy="199182"/>
            </a:xfrm>
            <a:custGeom>
              <a:avLst/>
              <a:gdLst>
                <a:gd name="connsiteX0" fmla="*/ 0 w 80963"/>
                <a:gd name="connsiteY0" fmla="*/ 0 h 80963"/>
                <a:gd name="connsiteX1" fmla="*/ 80963 w 80963"/>
                <a:gd name="connsiteY1" fmla="*/ 80963 h 80963"/>
              </a:gdLst>
              <a:ahLst/>
              <a:cxnLst>
                <a:cxn ang="0">
                  <a:pos x="connsiteX0" y="connsiteY0"/>
                </a:cxn>
                <a:cxn ang="0">
                  <a:pos x="connsiteX1" y="connsiteY1"/>
                </a:cxn>
              </a:cxnLst>
              <a:rect l="l" t="t" r="r" b="b"/>
              <a:pathLst>
                <a:path w="80963" h="80963">
                  <a:moveTo>
                    <a:pt x="0" y="0"/>
                  </a:moveTo>
                  <a:lnTo>
                    <a:pt x="80963" y="80963"/>
                  </a:ln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Forme libre 397">
              <a:extLst>
                <a:ext uri="{FF2B5EF4-FFF2-40B4-BE49-F238E27FC236}">
                  <a16:creationId xmlns:a16="http://schemas.microsoft.com/office/drawing/2014/main" id="{E53E40E7-CFEC-478A-8843-F21337349F97}"/>
                </a:ext>
              </a:extLst>
            </p:cNvPr>
            <p:cNvSpPr/>
            <p:nvPr/>
          </p:nvSpPr>
          <p:spPr>
            <a:xfrm>
              <a:off x="5058583" y="4369184"/>
              <a:ext cx="1692577" cy="346287"/>
            </a:xfrm>
            <a:custGeom>
              <a:avLst/>
              <a:gdLst>
                <a:gd name="connsiteX0" fmla="*/ 0 w 452438"/>
                <a:gd name="connsiteY0" fmla="*/ 78581 h 130969"/>
                <a:gd name="connsiteX1" fmla="*/ 276225 w 452438"/>
                <a:gd name="connsiteY1" fmla="*/ 0 h 130969"/>
                <a:gd name="connsiteX2" fmla="*/ 452438 w 452438"/>
                <a:gd name="connsiteY2" fmla="*/ 130969 h 130969"/>
                <a:gd name="connsiteX0" fmla="*/ 0 w 452438"/>
                <a:gd name="connsiteY0" fmla="*/ 79427 h 131815"/>
                <a:gd name="connsiteX1" fmla="*/ 276225 w 452438"/>
                <a:gd name="connsiteY1" fmla="*/ 846 h 131815"/>
                <a:gd name="connsiteX2" fmla="*/ 452438 w 452438"/>
                <a:gd name="connsiteY2" fmla="*/ 131815 h 131815"/>
                <a:gd name="connsiteX0" fmla="*/ 0 w 519113"/>
                <a:gd name="connsiteY0" fmla="*/ 78954 h 112292"/>
                <a:gd name="connsiteX1" fmla="*/ 276225 w 519113"/>
                <a:gd name="connsiteY1" fmla="*/ 373 h 112292"/>
                <a:gd name="connsiteX2" fmla="*/ 519113 w 519113"/>
                <a:gd name="connsiteY2" fmla="*/ 112292 h 112292"/>
                <a:gd name="connsiteX0" fmla="*/ 0 w 519113"/>
                <a:gd name="connsiteY0" fmla="*/ 78954 h 112292"/>
                <a:gd name="connsiteX1" fmla="*/ 276225 w 519113"/>
                <a:gd name="connsiteY1" fmla="*/ 373 h 112292"/>
                <a:gd name="connsiteX2" fmla="*/ 519113 w 519113"/>
                <a:gd name="connsiteY2" fmla="*/ 112292 h 112292"/>
                <a:gd name="connsiteX0" fmla="*/ 0 w 509588"/>
                <a:gd name="connsiteY0" fmla="*/ 80036 h 151474"/>
                <a:gd name="connsiteX1" fmla="*/ 276225 w 509588"/>
                <a:gd name="connsiteY1" fmla="*/ 1455 h 151474"/>
                <a:gd name="connsiteX2" fmla="*/ 509588 w 509588"/>
                <a:gd name="connsiteY2" fmla="*/ 151474 h 151474"/>
                <a:gd name="connsiteX0" fmla="*/ 0 w 671513"/>
                <a:gd name="connsiteY0" fmla="*/ 190734 h 190734"/>
                <a:gd name="connsiteX1" fmla="*/ 438150 w 671513"/>
                <a:gd name="connsiteY1" fmla="*/ 234 h 190734"/>
                <a:gd name="connsiteX2" fmla="*/ 671513 w 671513"/>
                <a:gd name="connsiteY2" fmla="*/ 150253 h 190734"/>
                <a:gd name="connsiteX0" fmla="*/ 0 w 671513"/>
                <a:gd name="connsiteY0" fmla="*/ 131363 h 131363"/>
                <a:gd name="connsiteX1" fmla="*/ 245269 w 671513"/>
                <a:gd name="connsiteY1" fmla="*/ 394 h 131363"/>
                <a:gd name="connsiteX2" fmla="*/ 671513 w 671513"/>
                <a:gd name="connsiteY2" fmla="*/ 90882 h 131363"/>
                <a:gd name="connsiteX0" fmla="*/ 0 w 552451"/>
                <a:gd name="connsiteY0" fmla="*/ 132037 h 213000"/>
                <a:gd name="connsiteX1" fmla="*/ 245269 w 552451"/>
                <a:gd name="connsiteY1" fmla="*/ 1068 h 213000"/>
                <a:gd name="connsiteX2" fmla="*/ 552451 w 552451"/>
                <a:gd name="connsiteY2" fmla="*/ 213000 h 213000"/>
                <a:gd name="connsiteX0" fmla="*/ 0 w 552451"/>
                <a:gd name="connsiteY0" fmla="*/ 4325 h 95540"/>
                <a:gd name="connsiteX1" fmla="*/ 257175 w 552451"/>
                <a:gd name="connsiteY1" fmla="*/ 92431 h 95540"/>
                <a:gd name="connsiteX2" fmla="*/ 552451 w 552451"/>
                <a:gd name="connsiteY2" fmla="*/ 85288 h 95540"/>
                <a:gd name="connsiteX0" fmla="*/ 0 w 552451"/>
                <a:gd name="connsiteY0" fmla="*/ 37592 h 118555"/>
                <a:gd name="connsiteX1" fmla="*/ 257175 w 552451"/>
                <a:gd name="connsiteY1" fmla="*/ 4254 h 118555"/>
                <a:gd name="connsiteX2" fmla="*/ 552451 w 552451"/>
                <a:gd name="connsiteY2" fmla="*/ 118555 h 118555"/>
                <a:gd name="connsiteX0" fmla="*/ 0 w 547688"/>
                <a:gd name="connsiteY0" fmla="*/ 102261 h 102261"/>
                <a:gd name="connsiteX1" fmla="*/ 257175 w 547688"/>
                <a:gd name="connsiteY1" fmla="*/ 68923 h 102261"/>
                <a:gd name="connsiteX2" fmla="*/ 547688 w 547688"/>
                <a:gd name="connsiteY2" fmla="*/ 2249 h 102261"/>
                <a:gd name="connsiteX0" fmla="*/ 0 w 547688"/>
                <a:gd name="connsiteY0" fmla="*/ 100012 h 100012"/>
                <a:gd name="connsiteX1" fmla="*/ 257175 w 547688"/>
                <a:gd name="connsiteY1" fmla="*/ 66674 h 100012"/>
                <a:gd name="connsiteX2" fmla="*/ 547688 w 547688"/>
                <a:gd name="connsiteY2" fmla="*/ 0 h 100012"/>
                <a:gd name="connsiteX0" fmla="*/ 0 w 547688"/>
                <a:gd name="connsiteY0" fmla="*/ 123616 h 123616"/>
                <a:gd name="connsiteX1" fmla="*/ 260381 w 547688"/>
                <a:gd name="connsiteY1" fmla="*/ 2047 h 123616"/>
                <a:gd name="connsiteX2" fmla="*/ 547688 w 547688"/>
                <a:gd name="connsiteY2" fmla="*/ 23604 h 123616"/>
              </a:gdLst>
              <a:ahLst/>
              <a:cxnLst>
                <a:cxn ang="0">
                  <a:pos x="connsiteX0" y="connsiteY0"/>
                </a:cxn>
                <a:cxn ang="0">
                  <a:pos x="connsiteX1" y="connsiteY1"/>
                </a:cxn>
                <a:cxn ang="0">
                  <a:pos x="connsiteX2" y="connsiteY2"/>
                </a:cxn>
              </a:cxnLst>
              <a:rect l="l" t="t" r="r" b="b"/>
              <a:pathLst>
                <a:path w="547688" h="123616">
                  <a:moveTo>
                    <a:pt x="0" y="123616"/>
                  </a:moveTo>
                  <a:cubicBezTo>
                    <a:pt x="92075" y="97422"/>
                    <a:pt x="169100" y="18716"/>
                    <a:pt x="260381" y="2047"/>
                  </a:cubicBezTo>
                  <a:cubicBezTo>
                    <a:pt x="351662" y="-14622"/>
                    <a:pt x="438943" y="77579"/>
                    <a:pt x="547688" y="23604"/>
                  </a:cubicBezTo>
                </a:path>
              </a:pathLst>
            </a:custGeom>
            <a:noFill/>
            <a:ln w="38100">
              <a:solidFill>
                <a:srgbClr val="C00000"/>
              </a:solidFill>
              <a:headEnd type="none" w="med" len="med"/>
              <a:tailEnd type="triangle" w="lg"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2" name="ZoneTexte 261">
                  <a:extLst>
                    <a:ext uri="{FF2B5EF4-FFF2-40B4-BE49-F238E27FC236}">
                      <a16:creationId xmlns:a16="http://schemas.microsoft.com/office/drawing/2014/main" id="{A45787F4-1356-4F67-9B05-73999403B9F0}"/>
                    </a:ext>
                  </a:extLst>
                </p:cNvPr>
                <p:cNvSpPr txBox="1"/>
                <p:nvPr/>
              </p:nvSpPr>
              <p:spPr>
                <a:xfrm>
                  <a:off x="5498903" y="4433615"/>
                  <a:ext cx="500514" cy="3531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fr-FR" b="0" i="1" smtClean="0">
                                <a:solidFill>
                                  <a:srgbClr val="C00000"/>
                                </a:solidFill>
                                <a:latin typeface="Cambria Math" panose="02040503050406030204" pitchFamily="18" charset="0"/>
                              </a:rPr>
                            </m:ctrlPr>
                          </m:sSubSupPr>
                          <m:e>
                            <m:r>
                              <m:rPr>
                                <m:sty m:val="p"/>
                              </m:rPr>
                              <a:rPr lang="fr-FR" b="0" i="1" smtClean="0">
                                <a:solidFill>
                                  <a:srgbClr val="C00000"/>
                                </a:solidFill>
                                <a:latin typeface="Cambria Math" panose="02040503050406030204" pitchFamily="18" charset="0"/>
                              </a:rPr>
                              <m:t>ρ</m:t>
                            </m:r>
                          </m:e>
                          <m:sub>
                            <m:r>
                              <a:rPr lang="fr-FR" b="0" i="1" smtClean="0">
                                <a:solidFill>
                                  <a:srgbClr val="C00000"/>
                                </a:solidFill>
                                <a:latin typeface="Cambria Math" panose="02040503050406030204" pitchFamily="18" charset="0"/>
                              </a:rPr>
                              <m:t>21</m:t>
                            </m:r>
                          </m:sub>
                          <m:sup>
                            <m:argPr>
                              <m:argSz m:val="1"/>
                            </m:argPr>
                            <m:r>
                              <a:rPr lang="fr-FR" b="0" i="1" smtClean="0">
                                <a:solidFill>
                                  <a:srgbClr val="C00000"/>
                                </a:solidFill>
                                <a:latin typeface="Cambria Math" panose="02040503050406030204" pitchFamily="18" charset="0"/>
                              </a:rPr>
                              <m:t>∗</m:t>
                            </m:r>
                          </m:sup>
                        </m:sSubSup>
                      </m:oMath>
                    </m:oMathPara>
                  </a14:m>
                  <a:endParaRPr lang="fr-FR" b="0" dirty="0">
                    <a:solidFill>
                      <a:srgbClr val="C00000"/>
                    </a:solidFill>
                  </a:endParaRPr>
                </a:p>
              </p:txBody>
            </p:sp>
          </mc:Choice>
          <mc:Fallback xmlns="">
            <p:sp>
              <p:nvSpPr>
                <p:cNvPr id="262" name="ZoneTexte 261">
                  <a:extLst>
                    <a:ext uri="{FF2B5EF4-FFF2-40B4-BE49-F238E27FC236}">
                      <a16:creationId xmlns:a16="http://schemas.microsoft.com/office/drawing/2014/main" id="{A45787F4-1356-4F67-9B05-73999403B9F0}"/>
                    </a:ext>
                  </a:extLst>
                </p:cNvPr>
                <p:cNvSpPr txBox="1">
                  <a:spLocks noRot="1" noChangeAspect="1" noMove="1" noResize="1" noEditPoints="1" noAdjustHandles="1" noChangeArrowheads="1" noChangeShapeType="1" noTextEdit="1"/>
                </p:cNvSpPr>
                <p:nvPr/>
              </p:nvSpPr>
              <p:spPr>
                <a:xfrm>
                  <a:off x="5498903" y="4433615"/>
                  <a:ext cx="500514" cy="353139"/>
                </a:xfrm>
                <a:prstGeom prst="rect">
                  <a:avLst/>
                </a:prstGeom>
                <a:blipFill>
                  <a:blip r:embed="rId8"/>
                  <a:stretch>
                    <a:fillRect b="-3448"/>
                  </a:stretch>
                </a:blipFill>
              </p:spPr>
              <p:txBody>
                <a:bodyPr/>
                <a:lstStyle/>
                <a:p>
                  <a:r>
                    <a:rPr lang="fr-FR">
                      <a:noFill/>
                    </a:rPr>
                    <a:t> </a:t>
                  </a:r>
                </a:p>
              </p:txBody>
            </p:sp>
          </mc:Fallback>
        </mc:AlternateContent>
      </p:grpSp>
      <p:sp>
        <p:nvSpPr>
          <p:cNvPr id="54" name="Ellipse 53">
            <a:extLst>
              <a:ext uri="{FF2B5EF4-FFF2-40B4-BE49-F238E27FC236}">
                <a16:creationId xmlns:a16="http://schemas.microsoft.com/office/drawing/2014/main" id="{5FD661AF-78A5-4567-B41F-18A7F9EEC25E}"/>
              </a:ext>
            </a:extLst>
          </p:cNvPr>
          <p:cNvSpPr/>
          <p:nvPr/>
        </p:nvSpPr>
        <p:spPr>
          <a:xfrm>
            <a:off x="6745291" y="3981114"/>
            <a:ext cx="708527" cy="708527"/>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DEBD940-4735-43BB-90D1-CC4D3947D451}"/>
              </a:ext>
            </a:extLst>
          </p:cNvPr>
          <p:cNvSpPr>
            <a:spLocks noGrp="1"/>
          </p:cNvSpPr>
          <p:nvPr>
            <p:ph type="title"/>
          </p:nvPr>
        </p:nvSpPr>
        <p:spPr/>
        <p:txBody>
          <a:bodyPr/>
          <a:lstStyle/>
          <a:p>
            <a:r>
              <a:rPr lang="en-US" dirty="0"/>
              <a:t>Step 3: ghosting</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831A3BA2-D235-4E27-9847-A713AEE425C3}"/>
                  </a:ext>
                </a:extLst>
              </p:cNvPr>
              <p:cNvSpPr>
                <a:spLocks noGrp="1"/>
              </p:cNvSpPr>
              <p:nvPr>
                <p:ph idx="1"/>
              </p:nvPr>
            </p:nvSpPr>
            <p:spPr>
              <a:xfrm>
                <a:off x="838200" y="1438031"/>
                <a:ext cx="10515600" cy="4510187"/>
              </a:xfrm>
            </p:spPr>
            <p:txBody>
              <a:bodyPr>
                <a:normAutofit/>
              </a:bodyPr>
              <a:lstStyle/>
              <a:p>
                <a:r>
                  <a:rPr lang="en-US" sz="2000" dirty="0"/>
                  <a:t>Ghost primitives of null density: appearing or vanishing primitives</a:t>
                </a:r>
              </a:p>
              <a:p>
                <a:r>
                  <a:rPr lang="en-US" sz="2000" dirty="0"/>
                  <a:t>Discard expensive trajectories </a:t>
                </a:r>
                <a14:m>
                  <m:oMath xmlns:m="http://schemas.openxmlformats.org/officeDocument/2006/math">
                    <m:sSubSup>
                      <m:sSubSupPr>
                        <m:ctrlPr>
                          <a:rPr lang="fr-FR" sz="2000" b="0" i="1" smtClean="0">
                            <a:latin typeface="Cambria Math" panose="02040503050406030204" pitchFamily="18" charset="0"/>
                          </a:rPr>
                        </m:ctrlPr>
                      </m:sSubSupPr>
                      <m:e>
                        <m:r>
                          <a:rPr lang="fr-FR" sz="2000" b="0" i="1" smtClean="0">
                            <a:latin typeface="Cambria Math" panose="02040503050406030204" pitchFamily="18" charset="0"/>
                          </a:rPr>
                          <m:t>𝜌</m:t>
                        </m:r>
                      </m:e>
                      <m:sub>
                        <m:r>
                          <a:rPr lang="fr-FR" sz="2000" b="0" i="1" smtClean="0">
                            <a:latin typeface="Cambria Math" panose="02040503050406030204" pitchFamily="18" charset="0"/>
                          </a:rPr>
                          <m:t>𝑖𝑗</m:t>
                        </m:r>
                      </m:sub>
                      <m:sup>
                        <m:r>
                          <a:rPr lang="fr-FR" sz="2000" b="0" i="1" smtClean="0">
                            <a:latin typeface="Cambria Math" panose="02040503050406030204" pitchFamily="18" charset="0"/>
                          </a:rPr>
                          <m:t>∗</m:t>
                        </m:r>
                      </m:sup>
                    </m:sSubSup>
                  </m:oMath>
                </a14:m>
                <a:endParaRPr lang="en-US" sz="2000" dirty="0"/>
              </a:p>
              <a:p>
                <a:r>
                  <a:rPr lang="en-US" sz="2000" dirty="0"/>
                  <a:t>Extrapolate trajectories following the wind</a:t>
                </a:r>
              </a:p>
              <a:p>
                <a:pPr lvl="1"/>
                <a:r>
                  <a:rPr lang="en-US" sz="1600" dirty="0"/>
                  <a:t>Backward (fade in) </a:t>
                </a:r>
                <a14:m>
                  <m:oMath xmlns:m="http://schemas.openxmlformats.org/officeDocument/2006/math">
                    <m:sSubSup>
                      <m:sSubSupPr>
                        <m:ctrlPr>
                          <a:rPr lang="fr-FR" sz="1600" i="1">
                            <a:latin typeface="Cambria Math" panose="02040503050406030204" pitchFamily="18" charset="0"/>
                          </a:rPr>
                        </m:ctrlPr>
                      </m:sSubSupPr>
                      <m:e>
                        <m:r>
                          <a:rPr lang="fr-FR" sz="1600" i="1">
                            <a:latin typeface="Cambria Math" panose="02040503050406030204" pitchFamily="18" charset="0"/>
                          </a:rPr>
                          <m:t>𝜌</m:t>
                        </m:r>
                      </m:e>
                      <m:sub>
                        <m:r>
                          <a:rPr lang="fr-FR" sz="1600" i="1">
                            <a:latin typeface="Cambria Math" panose="02040503050406030204" pitchFamily="18" charset="0"/>
                          </a:rPr>
                          <m:t>𝑖𝑗</m:t>
                        </m:r>
                      </m:sub>
                      <m:sup>
                        <m:r>
                          <a:rPr lang="fr-FR" sz="1600" b="0" i="1" smtClean="0">
                            <a:latin typeface="Cambria Math" panose="02040503050406030204" pitchFamily="18" charset="0"/>
                          </a:rPr>
                          <m:t>−</m:t>
                        </m:r>
                      </m:sup>
                    </m:sSubSup>
                  </m:oMath>
                </a14:m>
                <a:endParaRPr lang="en-US" sz="1600" dirty="0"/>
              </a:p>
              <a:p>
                <a:pPr lvl="1"/>
                <a:r>
                  <a:rPr lang="en-US" sz="1600" dirty="0"/>
                  <a:t>Forward (fade out) </a:t>
                </a:r>
                <a14:m>
                  <m:oMath xmlns:m="http://schemas.openxmlformats.org/officeDocument/2006/math">
                    <m:sSubSup>
                      <m:sSubSupPr>
                        <m:ctrlPr>
                          <a:rPr lang="fr-FR" sz="1600" i="1">
                            <a:latin typeface="Cambria Math" panose="02040503050406030204" pitchFamily="18" charset="0"/>
                          </a:rPr>
                        </m:ctrlPr>
                      </m:sSubSupPr>
                      <m:e>
                        <m:r>
                          <a:rPr lang="fr-FR" sz="1600" i="1">
                            <a:latin typeface="Cambria Math" panose="02040503050406030204" pitchFamily="18" charset="0"/>
                          </a:rPr>
                          <m:t>𝜌</m:t>
                        </m:r>
                      </m:e>
                      <m:sub>
                        <m:r>
                          <a:rPr lang="fr-FR" sz="1600" i="1">
                            <a:latin typeface="Cambria Math" panose="02040503050406030204" pitchFamily="18" charset="0"/>
                          </a:rPr>
                          <m:t>𝑖𝑗</m:t>
                        </m:r>
                      </m:sub>
                      <m:sup>
                        <m:r>
                          <a:rPr lang="fr-FR" sz="1600" b="0" i="1" smtClean="0">
                            <a:latin typeface="Cambria Math" panose="02040503050406030204" pitchFamily="18" charset="0"/>
                          </a:rPr>
                          <m:t>+</m:t>
                        </m:r>
                      </m:sup>
                    </m:sSubSup>
                  </m:oMath>
                </a14:m>
                <a:endParaRPr lang="en-US" sz="1600" dirty="0"/>
              </a:p>
              <a:p>
                <a:r>
                  <a:rPr lang="en-US" sz="2000" dirty="0"/>
                  <a:t>Redistribute mass to ghost primitives </a:t>
                </a:r>
                <a14:m>
                  <m:oMath xmlns:m="http://schemas.openxmlformats.org/officeDocument/2006/math">
                    <m:sSubSup>
                      <m:sSubSupPr>
                        <m:ctrlPr>
                          <a:rPr lang="fr-FR" sz="2000" b="0" i="1" smtClean="0">
                            <a:latin typeface="Cambria Math" panose="02040503050406030204" pitchFamily="18" charset="0"/>
                          </a:rPr>
                        </m:ctrlPr>
                      </m:sSubSupPr>
                      <m:e>
                        <m:r>
                          <a:rPr lang="fr-FR" sz="2000" b="0" i="1" smtClean="0">
                            <a:latin typeface="Cambria Math" panose="02040503050406030204" pitchFamily="18" charset="0"/>
                          </a:rPr>
                          <m:t>𝐴</m:t>
                        </m:r>
                      </m:e>
                      <m:sub>
                        <m:r>
                          <a:rPr lang="fr-FR" sz="2000" b="0" i="1" smtClean="0">
                            <a:latin typeface="Cambria Math" panose="02040503050406030204" pitchFamily="18" charset="0"/>
                          </a:rPr>
                          <m:t>𝑖</m:t>
                        </m:r>
                      </m:sub>
                      <m:sup>
                        <m:r>
                          <a:rPr lang="fr-FR" sz="2000" b="0" i="1" smtClean="0">
                            <a:latin typeface="Cambria Math" panose="02040503050406030204" pitchFamily="18" charset="0"/>
                          </a:rPr>
                          <m:t>+</m:t>
                        </m:r>
                      </m:sup>
                    </m:sSubSup>
                  </m:oMath>
                </a14:m>
                <a:r>
                  <a:rPr lang="en-US" sz="2000" dirty="0"/>
                  <a:t> and </a:t>
                </a:r>
                <a14:m>
                  <m:oMath xmlns:m="http://schemas.openxmlformats.org/officeDocument/2006/math">
                    <m:sSubSup>
                      <m:sSubSupPr>
                        <m:ctrlPr>
                          <a:rPr lang="fr-FR" sz="2000" b="0" i="1" smtClean="0">
                            <a:latin typeface="Cambria Math" panose="02040503050406030204" pitchFamily="18" charset="0"/>
                          </a:rPr>
                        </m:ctrlPr>
                      </m:sSubSupPr>
                      <m:e>
                        <m:r>
                          <a:rPr lang="fr-FR" sz="2000" b="0" i="1" smtClean="0">
                            <a:latin typeface="Cambria Math" panose="02040503050406030204" pitchFamily="18" charset="0"/>
                          </a:rPr>
                          <m:t>𝐵</m:t>
                        </m:r>
                      </m:e>
                      <m:sub>
                        <m:r>
                          <a:rPr lang="fr-FR" sz="2000" b="0" i="1" smtClean="0">
                            <a:latin typeface="Cambria Math" panose="02040503050406030204" pitchFamily="18" charset="0"/>
                          </a:rPr>
                          <m:t>𝑗</m:t>
                        </m:r>
                      </m:sub>
                      <m:sup>
                        <m:r>
                          <a:rPr lang="fr-FR" sz="2000" b="0" i="1" smtClean="0">
                            <a:latin typeface="Cambria Math" panose="02040503050406030204" pitchFamily="18" charset="0"/>
                          </a:rPr>
                          <m:t>−</m:t>
                        </m:r>
                      </m:sup>
                    </m:sSubSup>
                  </m:oMath>
                </a14:m>
                <a:endParaRPr lang="en-US" sz="2000" dirty="0"/>
              </a:p>
              <a:p>
                <a:endParaRPr lang="en-US" sz="1600" dirty="0"/>
              </a:p>
            </p:txBody>
          </p:sp>
        </mc:Choice>
        <mc:Fallback xmlns="">
          <p:sp>
            <p:nvSpPr>
              <p:cNvPr id="3" name="Espace réservé du contenu 2">
                <a:extLst>
                  <a:ext uri="{FF2B5EF4-FFF2-40B4-BE49-F238E27FC236}">
                    <a16:creationId xmlns:a16="http://schemas.microsoft.com/office/drawing/2014/main" id="{831A3BA2-D235-4E27-9847-A713AEE425C3}"/>
                  </a:ext>
                </a:extLst>
              </p:cNvPr>
              <p:cNvSpPr>
                <a:spLocks noGrp="1" noRot="1" noChangeAspect="1" noMove="1" noResize="1" noEditPoints="1" noAdjustHandles="1" noChangeArrowheads="1" noChangeShapeType="1" noTextEdit="1"/>
              </p:cNvSpPr>
              <p:nvPr>
                <p:ph idx="1"/>
              </p:nvPr>
            </p:nvSpPr>
            <p:spPr>
              <a:xfrm>
                <a:off x="838200" y="1438031"/>
                <a:ext cx="10515600" cy="4510187"/>
              </a:xfrm>
              <a:blipFill>
                <a:blip r:embed="rId9"/>
                <a:stretch>
                  <a:fillRect l="-522" t="-1486"/>
                </a:stretch>
              </a:blipFill>
            </p:spPr>
            <p:txBody>
              <a:bodyPr/>
              <a:lstStyle/>
              <a:p>
                <a:r>
                  <a:rPr lang="fr-FR">
                    <a:noFill/>
                  </a:rPr>
                  <a:t> </a:t>
                </a:r>
              </a:p>
            </p:txBody>
          </p:sp>
        </mc:Fallback>
      </mc:AlternateContent>
      <p:sp>
        <p:nvSpPr>
          <p:cNvPr id="5" name="Espace réservé du numéro de diapositive 4">
            <a:extLst>
              <a:ext uri="{FF2B5EF4-FFF2-40B4-BE49-F238E27FC236}">
                <a16:creationId xmlns:a16="http://schemas.microsoft.com/office/drawing/2014/main" id="{5E37AA43-AE0E-4D80-BCBB-4EB42B452AC1}"/>
              </a:ext>
            </a:extLst>
          </p:cNvPr>
          <p:cNvSpPr>
            <a:spLocks noGrp="1"/>
          </p:cNvSpPr>
          <p:nvPr>
            <p:ph type="sldNum" sz="quarter" idx="12"/>
          </p:nvPr>
        </p:nvSpPr>
        <p:spPr>
          <a:xfrm>
            <a:off x="9753599" y="6411203"/>
            <a:ext cx="2259227" cy="304625"/>
          </a:xfrm>
        </p:spPr>
        <p:txBody>
          <a:bodyPr/>
          <a:lstStyle/>
          <a:p>
            <a:fld id="{7AD14076-261D-44E2-B486-4068BDBB861D}" type="slidenum">
              <a:rPr lang="en-US" smtClean="0"/>
              <a:pPr/>
              <a:t>17</a:t>
            </a:fld>
            <a:endParaRPr lang="en-US"/>
          </a:p>
        </p:txBody>
      </p:sp>
      <p:grpSp>
        <p:nvGrpSpPr>
          <p:cNvPr id="9" name="Groupe 8">
            <a:extLst>
              <a:ext uri="{FF2B5EF4-FFF2-40B4-BE49-F238E27FC236}">
                <a16:creationId xmlns:a16="http://schemas.microsoft.com/office/drawing/2014/main" id="{8571A379-77B0-4E5E-BE69-4824B88E93FC}"/>
              </a:ext>
            </a:extLst>
          </p:cNvPr>
          <p:cNvGrpSpPr/>
          <p:nvPr/>
        </p:nvGrpSpPr>
        <p:grpSpPr>
          <a:xfrm>
            <a:off x="3726852" y="5415711"/>
            <a:ext cx="683694" cy="445893"/>
            <a:chOff x="5967146" y="5338685"/>
            <a:chExt cx="683694" cy="445893"/>
          </a:xfrm>
        </p:grpSpPr>
        <p:sp>
          <p:nvSpPr>
            <p:cNvPr id="247" name="Ellipse 246">
              <a:extLst>
                <a:ext uri="{FF2B5EF4-FFF2-40B4-BE49-F238E27FC236}">
                  <a16:creationId xmlns:a16="http://schemas.microsoft.com/office/drawing/2014/main" id="{434B3BC8-AA5B-4DAB-BE97-9C67EFC68981}"/>
                </a:ext>
              </a:extLst>
            </p:cNvPr>
            <p:cNvSpPr/>
            <p:nvPr/>
          </p:nvSpPr>
          <p:spPr>
            <a:xfrm>
              <a:off x="5967146" y="5338685"/>
              <a:ext cx="354263" cy="354263"/>
            </a:xfrm>
            <a:prstGeom prst="ellipse">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4" name="ZoneTexte 43">
                  <a:extLst>
                    <a:ext uri="{FF2B5EF4-FFF2-40B4-BE49-F238E27FC236}">
                      <a16:creationId xmlns:a16="http://schemas.microsoft.com/office/drawing/2014/main" id="{53822819-08C4-41EE-AD3E-6403C2D6CAC4}"/>
                    </a:ext>
                  </a:extLst>
                </p:cNvPr>
                <p:cNvSpPr txBox="1"/>
                <p:nvPr/>
              </p:nvSpPr>
              <p:spPr>
                <a:xfrm>
                  <a:off x="6303694" y="5507579"/>
                  <a:ext cx="34714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fr-FR" b="0" i="1" smtClean="0">
                                <a:solidFill>
                                  <a:srgbClr val="00B0F0"/>
                                </a:solidFill>
                                <a:latin typeface="Cambria Math" panose="02040503050406030204" pitchFamily="18" charset="0"/>
                              </a:rPr>
                            </m:ctrlPr>
                          </m:sSubSupPr>
                          <m:e>
                            <m:r>
                              <a:rPr lang="fr-FR" b="0" i="1" smtClean="0">
                                <a:solidFill>
                                  <a:srgbClr val="00B0F0"/>
                                </a:solidFill>
                                <a:latin typeface="Cambria Math" panose="02040503050406030204" pitchFamily="18" charset="0"/>
                              </a:rPr>
                              <m:t>𝐴</m:t>
                            </m:r>
                          </m:e>
                          <m:sub>
                            <m:r>
                              <a:rPr lang="fr-FR" b="0" i="1" smtClean="0">
                                <a:solidFill>
                                  <a:srgbClr val="00B0F0"/>
                                </a:solidFill>
                                <a:latin typeface="Cambria Math" panose="02040503050406030204" pitchFamily="18" charset="0"/>
                              </a:rPr>
                              <m:t>2</m:t>
                            </m:r>
                          </m:sub>
                          <m:sup>
                            <m:r>
                              <a:rPr lang="fr-FR" b="0" i="1" smtClean="0">
                                <a:solidFill>
                                  <a:srgbClr val="00B0F0"/>
                                </a:solidFill>
                                <a:latin typeface="Cambria Math" panose="02040503050406030204" pitchFamily="18" charset="0"/>
                              </a:rPr>
                              <m:t>+</m:t>
                            </m:r>
                          </m:sup>
                        </m:sSubSup>
                      </m:oMath>
                    </m:oMathPara>
                  </a14:m>
                  <a:endParaRPr lang="fr-FR" b="0" dirty="0">
                    <a:solidFill>
                      <a:srgbClr val="00B0F0"/>
                    </a:solidFill>
                  </a:endParaRPr>
                </a:p>
              </p:txBody>
            </p:sp>
          </mc:Choice>
          <mc:Fallback xmlns="">
            <p:sp>
              <p:nvSpPr>
                <p:cNvPr id="44" name="ZoneTexte 43">
                  <a:extLst>
                    <a:ext uri="{FF2B5EF4-FFF2-40B4-BE49-F238E27FC236}">
                      <a16:creationId xmlns:a16="http://schemas.microsoft.com/office/drawing/2014/main" id="{53822819-08C4-41EE-AD3E-6403C2D6CAC4}"/>
                    </a:ext>
                  </a:extLst>
                </p:cNvPr>
                <p:cNvSpPr txBox="1">
                  <a:spLocks noRot="1" noChangeAspect="1" noMove="1" noResize="1" noEditPoints="1" noAdjustHandles="1" noChangeArrowheads="1" noChangeShapeType="1" noTextEdit="1"/>
                </p:cNvSpPr>
                <p:nvPr/>
              </p:nvSpPr>
              <p:spPr>
                <a:xfrm>
                  <a:off x="6303694" y="5507579"/>
                  <a:ext cx="347146" cy="276999"/>
                </a:xfrm>
                <a:prstGeom prst="rect">
                  <a:avLst/>
                </a:prstGeom>
                <a:blipFill>
                  <a:blip r:embed="rId10"/>
                  <a:stretch>
                    <a:fillRect l="-14035" b="-21739"/>
                  </a:stretch>
                </a:blipFill>
              </p:spPr>
              <p:txBody>
                <a:bodyPr/>
                <a:lstStyle/>
                <a:p>
                  <a:r>
                    <a:rPr lang="fr-FR">
                      <a:noFill/>
                    </a:rPr>
                    <a:t> </a:t>
                  </a:r>
                </a:p>
              </p:txBody>
            </p:sp>
          </mc:Fallback>
        </mc:AlternateContent>
      </p:grpSp>
      <p:grpSp>
        <p:nvGrpSpPr>
          <p:cNvPr id="11" name="Groupe 10">
            <a:extLst>
              <a:ext uri="{FF2B5EF4-FFF2-40B4-BE49-F238E27FC236}">
                <a16:creationId xmlns:a16="http://schemas.microsoft.com/office/drawing/2014/main" id="{C793AB11-E77B-47EB-8D91-D7ADCF8020D5}"/>
              </a:ext>
            </a:extLst>
          </p:cNvPr>
          <p:cNvGrpSpPr/>
          <p:nvPr/>
        </p:nvGrpSpPr>
        <p:grpSpPr>
          <a:xfrm>
            <a:off x="7913051" y="3011524"/>
            <a:ext cx="478092" cy="528724"/>
            <a:chOff x="5762232" y="3264942"/>
            <a:chExt cx="478092" cy="528724"/>
          </a:xfrm>
        </p:grpSpPr>
        <p:sp>
          <p:nvSpPr>
            <p:cNvPr id="248" name="Ellipse 247">
              <a:extLst>
                <a:ext uri="{FF2B5EF4-FFF2-40B4-BE49-F238E27FC236}">
                  <a16:creationId xmlns:a16="http://schemas.microsoft.com/office/drawing/2014/main" id="{2C60291F-BF5E-4770-B210-B74565F35A9B}"/>
                </a:ext>
              </a:extLst>
            </p:cNvPr>
            <p:cNvSpPr/>
            <p:nvPr/>
          </p:nvSpPr>
          <p:spPr>
            <a:xfrm>
              <a:off x="6016821" y="3570163"/>
              <a:ext cx="223503" cy="223503"/>
            </a:xfrm>
            <a:prstGeom prst="ellipse">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5" name="ZoneTexte 44">
                  <a:extLst>
                    <a:ext uri="{FF2B5EF4-FFF2-40B4-BE49-F238E27FC236}">
                      <a16:creationId xmlns:a16="http://schemas.microsoft.com/office/drawing/2014/main" id="{3E1DEFFB-FA79-4303-BB3D-B510BBF2196A}"/>
                    </a:ext>
                  </a:extLst>
                </p:cNvPr>
                <p:cNvSpPr txBox="1"/>
                <p:nvPr/>
              </p:nvSpPr>
              <p:spPr>
                <a:xfrm>
                  <a:off x="5762232" y="3264942"/>
                  <a:ext cx="3620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fr-FR" b="0" i="1" smtClean="0">
                                <a:solidFill>
                                  <a:srgbClr val="00B0F0"/>
                                </a:solidFill>
                                <a:latin typeface="Cambria Math" panose="02040503050406030204" pitchFamily="18" charset="0"/>
                              </a:rPr>
                            </m:ctrlPr>
                          </m:sSubSupPr>
                          <m:e>
                            <m:r>
                              <a:rPr lang="fr-FR" b="0" i="1" smtClean="0">
                                <a:solidFill>
                                  <a:srgbClr val="00B0F0"/>
                                </a:solidFill>
                                <a:latin typeface="Cambria Math" panose="02040503050406030204" pitchFamily="18" charset="0"/>
                              </a:rPr>
                              <m:t>𝐵</m:t>
                            </m:r>
                          </m:e>
                          <m:sub>
                            <m:r>
                              <a:rPr lang="fr-FR" b="0" i="1" smtClean="0">
                                <a:solidFill>
                                  <a:srgbClr val="00B0F0"/>
                                </a:solidFill>
                                <a:latin typeface="Cambria Math" panose="02040503050406030204" pitchFamily="18" charset="0"/>
                              </a:rPr>
                              <m:t>1</m:t>
                            </m:r>
                          </m:sub>
                          <m:sup>
                            <m:r>
                              <a:rPr lang="fr-FR" b="0" i="1" smtClean="0">
                                <a:solidFill>
                                  <a:srgbClr val="00B0F0"/>
                                </a:solidFill>
                                <a:latin typeface="Cambria Math" panose="02040503050406030204" pitchFamily="18" charset="0"/>
                              </a:rPr>
                              <m:t>−</m:t>
                            </m:r>
                          </m:sup>
                        </m:sSubSup>
                      </m:oMath>
                    </m:oMathPara>
                  </a14:m>
                  <a:endParaRPr lang="fr-FR" b="0" dirty="0">
                    <a:solidFill>
                      <a:srgbClr val="00B0F0"/>
                    </a:solidFill>
                  </a:endParaRPr>
                </a:p>
              </p:txBody>
            </p:sp>
          </mc:Choice>
          <mc:Fallback xmlns="">
            <p:sp>
              <p:nvSpPr>
                <p:cNvPr id="45" name="ZoneTexte 44">
                  <a:extLst>
                    <a:ext uri="{FF2B5EF4-FFF2-40B4-BE49-F238E27FC236}">
                      <a16:creationId xmlns:a16="http://schemas.microsoft.com/office/drawing/2014/main" id="{3E1DEFFB-FA79-4303-BB3D-B510BBF2196A}"/>
                    </a:ext>
                  </a:extLst>
                </p:cNvPr>
                <p:cNvSpPr txBox="1">
                  <a:spLocks noRot="1" noChangeAspect="1" noMove="1" noResize="1" noEditPoints="1" noAdjustHandles="1" noChangeArrowheads="1" noChangeShapeType="1" noTextEdit="1"/>
                </p:cNvSpPr>
                <p:nvPr/>
              </p:nvSpPr>
              <p:spPr>
                <a:xfrm>
                  <a:off x="5762232" y="3264942"/>
                  <a:ext cx="362022" cy="276999"/>
                </a:xfrm>
                <a:prstGeom prst="rect">
                  <a:avLst/>
                </a:prstGeom>
                <a:blipFill>
                  <a:blip r:embed="rId11"/>
                  <a:stretch>
                    <a:fillRect l="-11864" b="-24444"/>
                  </a:stretch>
                </a:blipFill>
              </p:spPr>
              <p:txBody>
                <a:bodyPr/>
                <a:lstStyle/>
                <a:p>
                  <a:r>
                    <a:rPr lang="fr-FR">
                      <a:noFill/>
                    </a:rPr>
                    <a:t> </a:t>
                  </a:r>
                </a:p>
              </p:txBody>
            </p:sp>
          </mc:Fallback>
        </mc:AlternateContent>
      </p:grpSp>
      <p:sp>
        <p:nvSpPr>
          <p:cNvPr id="51" name="Espace réservé du pied de page 3">
            <a:extLst>
              <a:ext uri="{FF2B5EF4-FFF2-40B4-BE49-F238E27FC236}">
                <a16:creationId xmlns:a16="http://schemas.microsoft.com/office/drawing/2014/main" id="{764BF02F-F812-4F85-8188-8255C8C040B6}"/>
              </a:ext>
            </a:extLst>
          </p:cNvPr>
          <p:cNvSpPr txBox="1">
            <a:spLocks/>
          </p:cNvSpPr>
          <p:nvPr/>
        </p:nvSpPr>
        <p:spPr>
          <a:xfrm>
            <a:off x="3379177" y="6411204"/>
            <a:ext cx="5433646" cy="3046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Procedural cloudscapes, Antoine Webanck </a:t>
            </a:r>
            <a:r>
              <a:rPr lang="en-US" i="1" dirty="0">
                <a:solidFill>
                  <a:schemeClr val="bg1"/>
                </a:solidFill>
              </a:rPr>
              <a:t>et al.</a:t>
            </a:r>
            <a:endParaRPr lang="en-US" dirty="0">
              <a:solidFill>
                <a:schemeClr val="bg1"/>
              </a:solidFill>
            </a:endParaRPr>
          </a:p>
        </p:txBody>
      </p:sp>
      <p:grpSp>
        <p:nvGrpSpPr>
          <p:cNvPr id="57" name="Groupe 56">
            <a:extLst>
              <a:ext uri="{FF2B5EF4-FFF2-40B4-BE49-F238E27FC236}">
                <a16:creationId xmlns:a16="http://schemas.microsoft.com/office/drawing/2014/main" id="{6A989A0D-55CA-45FB-88D0-6D0DABC2011F}"/>
              </a:ext>
            </a:extLst>
          </p:cNvPr>
          <p:cNvGrpSpPr/>
          <p:nvPr/>
        </p:nvGrpSpPr>
        <p:grpSpPr>
          <a:xfrm rot="9195519">
            <a:off x="9022678" y="2335764"/>
            <a:ext cx="1461842" cy="972573"/>
            <a:chOff x="859838" y="359753"/>
            <a:chExt cx="791787" cy="526782"/>
          </a:xfrm>
        </p:grpSpPr>
        <p:sp>
          <p:nvSpPr>
            <p:cNvPr id="58" name="Forme libre : forme 57">
              <a:extLst>
                <a:ext uri="{FF2B5EF4-FFF2-40B4-BE49-F238E27FC236}">
                  <a16:creationId xmlns:a16="http://schemas.microsoft.com/office/drawing/2014/main" id="{09F40B42-6772-437D-B127-2C662D6E5758}"/>
                </a:ext>
              </a:extLst>
            </p:cNvPr>
            <p:cNvSpPr/>
            <p:nvPr/>
          </p:nvSpPr>
          <p:spPr>
            <a:xfrm>
              <a:off x="959882" y="718786"/>
              <a:ext cx="383316" cy="93395"/>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10112"/>
                <a:gd name="connsiteY0" fmla="*/ 1456 h 13009"/>
                <a:gd name="connsiteX1" fmla="*/ 9151 w 10112"/>
                <a:gd name="connsiteY1" fmla="*/ 1689 h 13009"/>
                <a:gd name="connsiteX2" fmla="*/ 9178 w 10112"/>
                <a:gd name="connsiteY2" fmla="*/ 12408 h 13009"/>
                <a:gd name="connsiteX3" fmla="*/ 7246 w 10112"/>
                <a:gd name="connsiteY3" fmla="*/ 6118 h 13009"/>
                <a:gd name="connsiteX0" fmla="*/ 0 w 10112"/>
                <a:gd name="connsiteY0" fmla="*/ 2205 h 12199"/>
                <a:gd name="connsiteX1" fmla="*/ 9151 w 10112"/>
                <a:gd name="connsiteY1" fmla="*/ 879 h 12199"/>
                <a:gd name="connsiteX2" fmla="*/ 9178 w 10112"/>
                <a:gd name="connsiteY2" fmla="*/ 11598 h 12199"/>
                <a:gd name="connsiteX3" fmla="*/ 7246 w 10112"/>
                <a:gd name="connsiteY3" fmla="*/ 5308 h 12199"/>
                <a:gd name="connsiteX0" fmla="*/ 0 w 9915"/>
                <a:gd name="connsiteY0" fmla="*/ 2867 h 12578"/>
                <a:gd name="connsiteX1" fmla="*/ 9151 w 9915"/>
                <a:gd name="connsiteY1" fmla="*/ 650 h 12578"/>
                <a:gd name="connsiteX2" fmla="*/ 9178 w 9915"/>
                <a:gd name="connsiteY2" fmla="*/ 12260 h 12578"/>
                <a:gd name="connsiteX3" fmla="*/ 7246 w 9915"/>
                <a:gd name="connsiteY3" fmla="*/ 5970 h 12578"/>
                <a:gd name="connsiteX0" fmla="*/ 0 w 9964"/>
                <a:gd name="connsiteY0" fmla="*/ 2590 h 10311"/>
                <a:gd name="connsiteX1" fmla="*/ 9229 w 9964"/>
                <a:gd name="connsiteY1" fmla="*/ 828 h 10311"/>
                <a:gd name="connsiteX2" fmla="*/ 9257 w 9964"/>
                <a:gd name="connsiteY2" fmla="*/ 10058 h 10311"/>
                <a:gd name="connsiteX3" fmla="*/ 7308 w 9964"/>
                <a:gd name="connsiteY3" fmla="*/ 5057 h 10311"/>
                <a:gd name="connsiteX0" fmla="*/ 0 w 10120"/>
                <a:gd name="connsiteY0" fmla="*/ 2512 h 10141"/>
                <a:gd name="connsiteX1" fmla="*/ 9262 w 10120"/>
                <a:gd name="connsiteY1" fmla="*/ 803 h 10141"/>
                <a:gd name="connsiteX2" fmla="*/ 9290 w 10120"/>
                <a:gd name="connsiteY2" fmla="*/ 9755 h 10141"/>
                <a:gd name="connsiteX3" fmla="*/ 7334 w 10120"/>
                <a:gd name="connsiteY3" fmla="*/ 4904 h 10141"/>
                <a:gd name="connsiteX0" fmla="*/ 0 w 10120"/>
                <a:gd name="connsiteY0" fmla="*/ 2512 h 10344"/>
                <a:gd name="connsiteX1" fmla="*/ 9262 w 10120"/>
                <a:gd name="connsiteY1" fmla="*/ 803 h 10344"/>
                <a:gd name="connsiteX2" fmla="*/ 9290 w 10120"/>
                <a:gd name="connsiteY2" fmla="*/ 9755 h 10344"/>
                <a:gd name="connsiteX3" fmla="*/ 7334 w 10120"/>
                <a:gd name="connsiteY3" fmla="*/ 4904 h 10344"/>
                <a:gd name="connsiteX0" fmla="*/ 0 w 10120"/>
                <a:gd name="connsiteY0" fmla="*/ 2512 h 10460"/>
                <a:gd name="connsiteX1" fmla="*/ 9262 w 10120"/>
                <a:gd name="connsiteY1" fmla="*/ 803 h 10460"/>
                <a:gd name="connsiteX2" fmla="*/ 9290 w 10120"/>
                <a:gd name="connsiteY2" fmla="*/ 9755 h 10460"/>
                <a:gd name="connsiteX3" fmla="*/ 7334 w 10120"/>
                <a:gd name="connsiteY3" fmla="*/ 4904 h 10460"/>
                <a:gd name="connsiteX0" fmla="*/ 0 w 10120"/>
                <a:gd name="connsiteY0" fmla="*/ 2512 h 10460"/>
                <a:gd name="connsiteX1" fmla="*/ 9262 w 10120"/>
                <a:gd name="connsiteY1" fmla="*/ 803 h 10460"/>
                <a:gd name="connsiteX2" fmla="*/ 9290 w 10120"/>
                <a:gd name="connsiteY2" fmla="*/ 9755 h 10460"/>
                <a:gd name="connsiteX3" fmla="*/ 7334 w 10120"/>
                <a:gd name="connsiteY3" fmla="*/ 4904 h 10460"/>
                <a:gd name="connsiteX4" fmla="*/ 7316 w 10120"/>
                <a:gd name="connsiteY4" fmla="*/ 5401 h 10460"/>
                <a:gd name="connsiteX0" fmla="*/ 0 w 10120"/>
                <a:gd name="connsiteY0" fmla="*/ 2512 h 9894"/>
                <a:gd name="connsiteX1" fmla="*/ 9262 w 10120"/>
                <a:gd name="connsiteY1" fmla="*/ 803 h 9894"/>
                <a:gd name="connsiteX2" fmla="*/ 9290 w 10120"/>
                <a:gd name="connsiteY2" fmla="*/ 9755 h 9894"/>
                <a:gd name="connsiteX3" fmla="*/ 7334 w 10120"/>
                <a:gd name="connsiteY3" fmla="*/ 4904 h 9894"/>
                <a:gd name="connsiteX4" fmla="*/ 8120 w 10120"/>
                <a:gd name="connsiteY4" fmla="*/ 4242 h 9894"/>
                <a:gd name="connsiteX0" fmla="*/ 0 w 10000"/>
                <a:gd name="connsiteY0" fmla="*/ 2539 h 10111"/>
                <a:gd name="connsiteX1" fmla="*/ 9152 w 10000"/>
                <a:gd name="connsiteY1" fmla="*/ 812 h 10111"/>
                <a:gd name="connsiteX2" fmla="*/ 9180 w 10000"/>
                <a:gd name="connsiteY2" fmla="*/ 9860 h 10111"/>
                <a:gd name="connsiteX3" fmla="*/ 7247 w 10000"/>
                <a:gd name="connsiteY3" fmla="*/ 4957 h 10111"/>
                <a:gd name="connsiteX4" fmla="*/ 8024 w 10000"/>
                <a:gd name="connsiteY4" fmla="*/ 4287 h 10111"/>
                <a:gd name="connsiteX0" fmla="*/ 0 w 10000"/>
                <a:gd name="connsiteY0" fmla="*/ 2539 h 9996"/>
                <a:gd name="connsiteX1" fmla="*/ 9152 w 10000"/>
                <a:gd name="connsiteY1" fmla="*/ 812 h 9996"/>
                <a:gd name="connsiteX2" fmla="*/ 9180 w 10000"/>
                <a:gd name="connsiteY2" fmla="*/ 9860 h 9996"/>
                <a:gd name="connsiteX3" fmla="*/ 7247 w 10000"/>
                <a:gd name="connsiteY3" fmla="*/ 4957 h 9996"/>
                <a:gd name="connsiteX4" fmla="*/ 8574 w 10000"/>
                <a:gd name="connsiteY4" fmla="*/ 5328 h 9996"/>
                <a:gd name="connsiteX0" fmla="*/ 0 w 10000"/>
                <a:gd name="connsiteY0" fmla="*/ 2540 h 10041"/>
                <a:gd name="connsiteX1" fmla="*/ 9152 w 10000"/>
                <a:gd name="connsiteY1" fmla="*/ 812 h 10041"/>
                <a:gd name="connsiteX2" fmla="*/ 9180 w 10000"/>
                <a:gd name="connsiteY2" fmla="*/ 9864 h 10041"/>
                <a:gd name="connsiteX3" fmla="*/ 7247 w 10000"/>
                <a:gd name="connsiteY3" fmla="*/ 4959 h 10041"/>
                <a:gd name="connsiteX4" fmla="*/ 8574 w 10000"/>
                <a:gd name="connsiteY4" fmla="*/ 5330 h 10041"/>
                <a:gd name="connsiteX0" fmla="*/ 0 w 9874"/>
                <a:gd name="connsiteY0" fmla="*/ 2540 h 10157"/>
                <a:gd name="connsiteX1" fmla="*/ 9152 w 9874"/>
                <a:gd name="connsiteY1" fmla="*/ 812 h 10157"/>
                <a:gd name="connsiteX2" fmla="*/ 9180 w 9874"/>
                <a:gd name="connsiteY2" fmla="*/ 9864 h 10157"/>
                <a:gd name="connsiteX3" fmla="*/ 7430 w 9874"/>
                <a:gd name="connsiteY3" fmla="*/ 6912 h 10157"/>
                <a:gd name="connsiteX4" fmla="*/ 8574 w 9874"/>
                <a:gd name="connsiteY4" fmla="*/ 5330 h 10157"/>
                <a:gd name="connsiteX0" fmla="*/ 0 w 10000"/>
                <a:gd name="connsiteY0" fmla="*/ 2501 h 9905"/>
                <a:gd name="connsiteX1" fmla="*/ 9269 w 10000"/>
                <a:gd name="connsiteY1" fmla="*/ 799 h 9905"/>
                <a:gd name="connsiteX2" fmla="*/ 9297 w 10000"/>
                <a:gd name="connsiteY2" fmla="*/ 9712 h 9905"/>
                <a:gd name="connsiteX3" fmla="*/ 7525 w 10000"/>
                <a:gd name="connsiteY3" fmla="*/ 6805 h 9905"/>
                <a:gd name="connsiteX4" fmla="*/ 8683 w 10000"/>
                <a:gd name="connsiteY4" fmla="*/ 5248 h 9905"/>
                <a:gd name="connsiteX0" fmla="*/ 0 w 10000"/>
                <a:gd name="connsiteY0" fmla="*/ 2525 h 10019"/>
                <a:gd name="connsiteX1" fmla="*/ 9269 w 10000"/>
                <a:gd name="connsiteY1" fmla="*/ 807 h 10019"/>
                <a:gd name="connsiteX2" fmla="*/ 9297 w 10000"/>
                <a:gd name="connsiteY2" fmla="*/ 9805 h 10019"/>
                <a:gd name="connsiteX3" fmla="*/ 7525 w 10000"/>
                <a:gd name="connsiteY3" fmla="*/ 6870 h 10019"/>
                <a:gd name="connsiteX4" fmla="*/ 8590 w 10000"/>
                <a:gd name="connsiteY4" fmla="*/ 3098 h 10019"/>
                <a:gd name="connsiteX0" fmla="*/ 0 w 10000"/>
                <a:gd name="connsiteY0" fmla="*/ 2525 h 10318"/>
                <a:gd name="connsiteX1" fmla="*/ 9269 w 10000"/>
                <a:gd name="connsiteY1" fmla="*/ 807 h 10318"/>
                <a:gd name="connsiteX2" fmla="*/ 9297 w 10000"/>
                <a:gd name="connsiteY2" fmla="*/ 9805 h 10318"/>
                <a:gd name="connsiteX3" fmla="*/ 7525 w 10000"/>
                <a:gd name="connsiteY3" fmla="*/ 6870 h 10318"/>
                <a:gd name="connsiteX4" fmla="*/ 8590 w 10000"/>
                <a:gd name="connsiteY4" fmla="*/ 3098 h 10318"/>
                <a:gd name="connsiteX0" fmla="*/ 0 w 10000"/>
                <a:gd name="connsiteY0" fmla="*/ 2525 h 10012"/>
                <a:gd name="connsiteX1" fmla="*/ 9269 w 10000"/>
                <a:gd name="connsiteY1" fmla="*/ 807 h 10012"/>
                <a:gd name="connsiteX2" fmla="*/ 9297 w 10000"/>
                <a:gd name="connsiteY2" fmla="*/ 9805 h 10012"/>
                <a:gd name="connsiteX3" fmla="*/ 7525 w 10000"/>
                <a:gd name="connsiteY3" fmla="*/ 6870 h 10012"/>
                <a:gd name="connsiteX4" fmla="*/ 8683 w 10000"/>
                <a:gd name="connsiteY4" fmla="*/ 3874 h 10012"/>
                <a:gd name="connsiteX0" fmla="*/ 0 w 10000"/>
                <a:gd name="connsiteY0" fmla="*/ 2525 h 10012"/>
                <a:gd name="connsiteX1" fmla="*/ 9269 w 10000"/>
                <a:gd name="connsiteY1" fmla="*/ 807 h 10012"/>
                <a:gd name="connsiteX2" fmla="*/ 9297 w 10000"/>
                <a:gd name="connsiteY2" fmla="*/ 9805 h 10012"/>
                <a:gd name="connsiteX3" fmla="*/ 7525 w 10000"/>
                <a:gd name="connsiteY3" fmla="*/ 6870 h 10012"/>
                <a:gd name="connsiteX4" fmla="*/ 8683 w 10000"/>
                <a:gd name="connsiteY4" fmla="*/ 3874 h 10012"/>
                <a:gd name="connsiteX0" fmla="*/ 0 w 10000"/>
                <a:gd name="connsiteY0" fmla="*/ 2525 h 10012"/>
                <a:gd name="connsiteX1" fmla="*/ 9269 w 10000"/>
                <a:gd name="connsiteY1" fmla="*/ 807 h 10012"/>
                <a:gd name="connsiteX2" fmla="*/ 9297 w 10000"/>
                <a:gd name="connsiteY2" fmla="*/ 9805 h 10012"/>
                <a:gd name="connsiteX3" fmla="*/ 7525 w 10000"/>
                <a:gd name="connsiteY3" fmla="*/ 6870 h 10012"/>
                <a:gd name="connsiteX4" fmla="*/ 8683 w 10000"/>
                <a:gd name="connsiteY4" fmla="*/ 3874 h 10012"/>
                <a:gd name="connsiteX0" fmla="*/ 0 w 10000"/>
                <a:gd name="connsiteY0" fmla="*/ 2525 h 10013"/>
                <a:gd name="connsiteX1" fmla="*/ 9269 w 10000"/>
                <a:gd name="connsiteY1" fmla="*/ 807 h 10013"/>
                <a:gd name="connsiteX2" fmla="*/ 9297 w 10000"/>
                <a:gd name="connsiteY2" fmla="*/ 9805 h 10013"/>
                <a:gd name="connsiteX3" fmla="*/ 7525 w 10000"/>
                <a:gd name="connsiteY3" fmla="*/ 6870 h 10013"/>
                <a:gd name="connsiteX4" fmla="*/ 8281 w 10000"/>
                <a:gd name="connsiteY4" fmla="*/ 3745 h 10013"/>
                <a:gd name="connsiteX0" fmla="*/ 0 w 10000"/>
                <a:gd name="connsiteY0" fmla="*/ 2525 h 10137"/>
                <a:gd name="connsiteX1" fmla="*/ 9269 w 10000"/>
                <a:gd name="connsiteY1" fmla="*/ 807 h 10137"/>
                <a:gd name="connsiteX2" fmla="*/ 9297 w 10000"/>
                <a:gd name="connsiteY2" fmla="*/ 9805 h 10137"/>
                <a:gd name="connsiteX3" fmla="*/ 7525 w 10000"/>
                <a:gd name="connsiteY3" fmla="*/ 6870 h 10137"/>
                <a:gd name="connsiteX4" fmla="*/ 8281 w 10000"/>
                <a:gd name="connsiteY4" fmla="*/ 3745 h 10137"/>
                <a:gd name="connsiteX0" fmla="*/ 0 w 10000"/>
                <a:gd name="connsiteY0" fmla="*/ 2525 h 10187"/>
                <a:gd name="connsiteX1" fmla="*/ 9269 w 10000"/>
                <a:gd name="connsiteY1" fmla="*/ 807 h 10187"/>
                <a:gd name="connsiteX2" fmla="*/ 9297 w 10000"/>
                <a:gd name="connsiteY2" fmla="*/ 9805 h 10187"/>
                <a:gd name="connsiteX3" fmla="*/ 7525 w 10000"/>
                <a:gd name="connsiteY3" fmla="*/ 6870 h 10187"/>
                <a:gd name="connsiteX4" fmla="*/ 8281 w 10000"/>
                <a:gd name="connsiteY4" fmla="*/ 3745 h 10187"/>
                <a:gd name="connsiteX0" fmla="*/ 0 w 10086"/>
                <a:gd name="connsiteY0" fmla="*/ 2525 h 10242"/>
                <a:gd name="connsiteX1" fmla="*/ 9269 w 10086"/>
                <a:gd name="connsiteY1" fmla="*/ 807 h 10242"/>
                <a:gd name="connsiteX2" fmla="*/ 9297 w 10086"/>
                <a:gd name="connsiteY2" fmla="*/ 9805 h 10242"/>
                <a:gd name="connsiteX3" fmla="*/ 7525 w 10086"/>
                <a:gd name="connsiteY3" fmla="*/ 6870 h 10242"/>
                <a:gd name="connsiteX4" fmla="*/ 8281 w 10086"/>
                <a:gd name="connsiteY4" fmla="*/ 3745 h 10242"/>
                <a:gd name="connsiteX0" fmla="*/ 0 w 10086"/>
                <a:gd name="connsiteY0" fmla="*/ 2525 h 10050"/>
                <a:gd name="connsiteX1" fmla="*/ 9269 w 10086"/>
                <a:gd name="connsiteY1" fmla="*/ 807 h 10050"/>
                <a:gd name="connsiteX2" fmla="*/ 9297 w 10086"/>
                <a:gd name="connsiteY2" fmla="*/ 9805 h 10050"/>
                <a:gd name="connsiteX3" fmla="*/ 7525 w 10086"/>
                <a:gd name="connsiteY3" fmla="*/ 6870 h 10050"/>
                <a:gd name="connsiteX4" fmla="*/ 8714 w 10086"/>
                <a:gd name="connsiteY4" fmla="*/ 4263 h 10050"/>
                <a:gd name="connsiteX0" fmla="*/ 0 w 10086"/>
                <a:gd name="connsiteY0" fmla="*/ 2525 h 10290"/>
                <a:gd name="connsiteX1" fmla="*/ 9269 w 10086"/>
                <a:gd name="connsiteY1" fmla="*/ 807 h 10290"/>
                <a:gd name="connsiteX2" fmla="*/ 9297 w 10086"/>
                <a:gd name="connsiteY2" fmla="*/ 9805 h 10290"/>
                <a:gd name="connsiteX3" fmla="*/ 7525 w 10086"/>
                <a:gd name="connsiteY3" fmla="*/ 6870 h 10290"/>
                <a:gd name="connsiteX4" fmla="*/ 8714 w 10086"/>
                <a:gd name="connsiteY4" fmla="*/ 4263 h 10290"/>
                <a:gd name="connsiteX0" fmla="*/ 0 w 10086"/>
                <a:gd name="connsiteY0" fmla="*/ 2525 h 10389"/>
                <a:gd name="connsiteX1" fmla="*/ 9269 w 10086"/>
                <a:gd name="connsiteY1" fmla="*/ 807 h 10389"/>
                <a:gd name="connsiteX2" fmla="*/ 9297 w 10086"/>
                <a:gd name="connsiteY2" fmla="*/ 9805 h 10389"/>
                <a:gd name="connsiteX3" fmla="*/ 7525 w 10086"/>
                <a:gd name="connsiteY3" fmla="*/ 6870 h 10389"/>
                <a:gd name="connsiteX4" fmla="*/ 8714 w 10086"/>
                <a:gd name="connsiteY4" fmla="*/ 4263 h 10389"/>
                <a:gd name="connsiteX0" fmla="*/ 0 w 9995"/>
                <a:gd name="connsiteY0" fmla="*/ 2525 h 10076"/>
                <a:gd name="connsiteX1" fmla="*/ 9269 w 9995"/>
                <a:gd name="connsiteY1" fmla="*/ 807 h 10076"/>
                <a:gd name="connsiteX2" fmla="*/ 9297 w 9995"/>
                <a:gd name="connsiteY2" fmla="*/ 9805 h 10076"/>
                <a:gd name="connsiteX3" fmla="*/ 7618 w 9995"/>
                <a:gd name="connsiteY3" fmla="*/ 5835 h 10076"/>
                <a:gd name="connsiteX4" fmla="*/ 8714 w 9995"/>
                <a:gd name="connsiteY4" fmla="*/ 4263 h 10076"/>
                <a:gd name="connsiteX0" fmla="*/ 0 w 10000"/>
                <a:gd name="connsiteY0" fmla="*/ 2506 h 10047"/>
                <a:gd name="connsiteX1" fmla="*/ 9274 w 10000"/>
                <a:gd name="connsiteY1" fmla="*/ 801 h 10047"/>
                <a:gd name="connsiteX2" fmla="*/ 9302 w 10000"/>
                <a:gd name="connsiteY2" fmla="*/ 9731 h 10047"/>
                <a:gd name="connsiteX3" fmla="*/ 7622 w 10000"/>
                <a:gd name="connsiteY3" fmla="*/ 5791 h 10047"/>
                <a:gd name="connsiteX4" fmla="*/ 8718 w 10000"/>
                <a:gd name="connsiteY4" fmla="*/ 4231 h 10047"/>
                <a:gd name="connsiteX0" fmla="*/ 0 w 10078"/>
                <a:gd name="connsiteY0" fmla="*/ 2506 h 10264"/>
                <a:gd name="connsiteX1" fmla="*/ 9274 w 10078"/>
                <a:gd name="connsiteY1" fmla="*/ 801 h 10264"/>
                <a:gd name="connsiteX2" fmla="*/ 9302 w 10078"/>
                <a:gd name="connsiteY2" fmla="*/ 9731 h 10264"/>
                <a:gd name="connsiteX3" fmla="*/ 7622 w 10078"/>
                <a:gd name="connsiteY3" fmla="*/ 5791 h 10264"/>
                <a:gd name="connsiteX4" fmla="*/ 8718 w 10078"/>
                <a:gd name="connsiteY4" fmla="*/ 4231 h 10264"/>
                <a:gd name="connsiteX0" fmla="*/ 0 w 10096"/>
                <a:gd name="connsiteY0" fmla="*/ 2506 h 10264"/>
                <a:gd name="connsiteX1" fmla="*/ 9274 w 10096"/>
                <a:gd name="connsiteY1" fmla="*/ 801 h 10264"/>
                <a:gd name="connsiteX2" fmla="*/ 9302 w 10096"/>
                <a:gd name="connsiteY2" fmla="*/ 9731 h 10264"/>
                <a:gd name="connsiteX3" fmla="*/ 7622 w 10096"/>
                <a:gd name="connsiteY3" fmla="*/ 5791 h 10264"/>
                <a:gd name="connsiteX4" fmla="*/ 8718 w 10096"/>
                <a:gd name="connsiteY4" fmla="*/ 4231 h 10264"/>
                <a:gd name="connsiteX0" fmla="*/ 0 w 10096"/>
                <a:gd name="connsiteY0" fmla="*/ 2506 h 10306"/>
                <a:gd name="connsiteX1" fmla="*/ 9274 w 10096"/>
                <a:gd name="connsiteY1" fmla="*/ 801 h 10306"/>
                <a:gd name="connsiteX2" fmla="*/ 9302 w 10096"/>
                <a:gd name="connsiteY2" fmla="*/ 9731 h 10306"/>
                <a:gd name="connsiteX3" fmla="*/ 7622 w 10096"/>
                <a:gd name="connsiteY3" fmla="*/ 5791 h 10306"/>
                <a:gd name="connsiteX4" fmla="*/ 8718 w 10096"/>
                <a:gd name="connsiteY4" fmla="*/ 4231 h 10306"/>
                <a:gd name="connsiteX0" fmla="*/ 0 w 10096"/>
                <a:gd name="connsiteY0" fmla="*/ 2506 h 10285"/>
                <a:gd name="connsiteX1" fmla="*/ 9274 w 10096"/>
                <a:gd name="connsiteY1" fmla="*/ 801 h 10285"/>
                <a:gd name="connsiteX2" fmla="*/ 9302 w 10096"/>
                <a:gd name="connsiteY2" fmla="*/ 9731 h 10285"/>
                <a:gd name="connsiteX3" fmla="*/ 7622 w 10096"/>
                <a:gd name="connsiteY3" fmla="*/ 5791 h 10285"/>
                <a:gd name="connsiteX4" fmla="*/ 8718 w 10096"/>
                <a:gd name="connsiteY4" fmla="*/ 4231 h 10285"/>
                <a:gd name="connsiteX0" fmla="*/ 0 w 10096"/>
                <a:gd name="connsiteY0" fmla="*/ 2506 h 10306"/>
                <a:gd name="connsiteX1" fmla="*/ 9274 w 10096"/>
                <a:gd name="connsiteY1" fmla="*/ 801 h 10306"/>
                <a:gd name="connsiteX2" fmla="*/ 9302 w 10096"/>
                <a:gd name="connsiteY2" fmla="*/ 9731 h 10306"/>
                <a:gd name="connsiteX3" fmla="*/ 7622 w 10096"/>
                <a:gd name="connsiteY3" fmla="*/ 5791 h 10306"/>
                <a:gd name="connsiteX4" fmla="*/ 8718 w 10096"/>
                <a:gd name="connsiteY4" fmla="*/ 4231 h 10306"/>
                <a:gd name="connsiteX0" fmla="*/ 0 w 10096"/>
                <a:gd name="connsiteY0" fmla="*/ 2506 h 10210"/>
                <a:gd name="connsiteX1" fmla="*/ 9274 w 10096"/>
                <a:gd name="connsiteY1" fmla="*/ 801 h 10210"/>
                <a:gd name="connsiteX2" fmla="*/ 9302 w 10096"/>
                <a:gd name="connsiteY2" fmla="*/ 9731 h 10210"/>
                <a:gd name="connsiteX3" fmla="*/ 7622 w 10096"/>
                <a:gd name="connsiteY3" fmla="*/ 5791 h 10210"/>
                <a:gd name="connsiteX4" fmla="*/ 8718 w 10096"/>
                <a:gd name="connsiteY4" fmla="*/ 4231 h 1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 h="10210">
                  <a:moveTo>
                    <a:pt x="0" y="2506"/>
                  </a:moveTo>
                  <a:cubicBezTo>
                    <a:pt x="3104" y="724"/>
                    <a:pt x="7805" y="-1087"/>
                    <a:pt x="9274" y="801"/>
                  </a:cubicBezTo>
                  <a:cubicBezTo>
                    <a:pt x="10743" y="2690"/>
                    <a:pt x="9918" y="8385"/>
                    <a:pt x="9302" y="9731"/>
                  </a:cubicBezTo>
                  <a:cubicBezTo>
                    <a:pt x="8686" y="11077"/>
                    <a:pt x="7316" y="9534"/>
                    <a:pt x="7622" y="5791"/>
                  </a:cubicBezTo>
                  <a:cubicBezTo>
                    <a:pt x="7928" y="2048"/>
                    <a:pt x="8722" y="4128"/>
                    <a:pt x="8718" y="4231"/>
                  </a:cubicBezTo>
                </a:path>
              </a:pathLst>
            </a:custGeom>
            <a:noFill/>
            <a:ln w="34925"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59" name="Forme libre : forme 58">
              <a:extLst>
                <a:ext uri="{FF2B5EF4-FFF2-40B4-BE49-F238E27FC236}">
                  <a16:creationId xmlns:a16="http://schemas.microsoft.com/office/drawing/2014/main" id="{186C9AF8-82C7-4ECE-AB4C-FEA2DC2B13E5}"/>
                </a:ext>
              </a:extLst>
            </p:cNvPr>
            <p:cNvSpPr/>
            <p:nvPr/>
          </p:nvSpPr>
          <p:spPr>
            <a:xfrm flipV="1">
              <a:off x="1004941" y="426745"/>
              <a:ext cx="338139" cy="101407"/>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11154"/>
                <a:gd name="connsiteY0" fmla="*/ 0 h 14002"/>
                <a:gd name="connsiteX1" fmla="*/ 10127 w 11154"/>
                <a:gd name="connsiteY1" fmla="*/ 2682 h 14002"/>
                <a:gd name="connsiteX2" fmla="*/ 10154 w 11154"/>
                <a:gd name="connsiteY2" fmla="*/ 13401 h 14002"/>
                <a:gd name="connsiteX3" fmla="*/ 8222 w 11154"/>
                <a:gd name="connsiteY3" fmla="*/ 7111 h 14002"/>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4" fmla="*/ 8239 w 11154"/>
                <a:gd name="connsiteY4" fmla="*/ 7627 h 14781"/>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4" fmla="*/ 9395 w 11154"/>
                <a:gd name="connsiteY4" fmla="*/ 5623 h 14781"/>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4" fmla="*/ 9742 w 11154"/>
                <a:gd name="connsiteY4" fmla="*/ 7460 h 14781"/>
                <a:gd name="connsiteX0" fmla="*/ 0 w 10956"/>
                <a:gd name="connsiteY0" fmla="*/ 779 h 15022"/>
                <a:gd name="connsiteX1" fmla="*/ 10127 w 10956"/>
                <a:gd name="connsiteY1" fmla="*/ 3461 h 15022"/>
                <a:gd name="connsiteX2" fmla="*/ 10154 w 10956"/>
                <a:gd name="connsiteY2" fmla="*/ 14180 h 15022"/>
                <a:gd name="connsiteX3" fmla="*/ 8376 w 10956"/>
                <a:gd name="connsiteY3" fmla="*/ 9894 h 15022"/>
                <a:gd name="connsiteX4" fmla="*/ 9742 w 10956"/>
                <a:gd name="connsiteY4" fmla="*/ 7460 h 15022"/>
                <a:gd name="connsiteX0" fmla="*/ 0 w 10956"/>
                <a:gd name="connsiteY0" fmla="*/ 779 h 14953"/>
                <a:gd name="connsiteX1" fmla="*/ 10127 w 10956"/>
                <a:gd name="connsiteY1" fmla="*/ 3461 h 14953"/>
                <a:gd name="connsiteX2" fmla="*/ 10154 w 10956"/>
                <a:gd name="connsiteY2" fmla="*/ 14180 h 14953"/>
                <a:gd name="connsiteX3" fmla="*/ 8376 w 10956"/>
                <a:gd name="connsiteY3" fmla="*/ 9894 h 14953"/>
                <a:gd name="connsiteX4" fmla="*/ 9742 w 10956"/>
                <a:gd name="connsiteY4" fmla="*/ 7460 h 14953"/>
                <a:gd name="connsiteX0" fmla="*/ 0 w 10956"/>
                <a:gd name="connsiteY0" fmla="*/ 779 h 15019"/>
                <a:gd name="connsiteX1" fmla="*/ 10127 w 10956"/>
                <a:gd name="connsiteY1" fmla="*/ 3461 h 15019"/>
                <a:gd name="connsiteX2" fmla="*/ 10154 w 10956"/>
                <a:gd name="connsiteY2" fmla="*/ 14180 h 15019"/>
                <a:gd name="connsiteX3" fmla="*/ 8376 w 10956"/>
                <a:gd name="connsiteY3" fmla="*/ 9894 h 15019"/>
                <a:gd name="connsiteX4" fmla="*/ 9742 w 10956"/>
                <a:gd name="connsiteY4" fmla="*/ 7460 h 15019"/>
                <a:gd name="connsiteX0" fmla="*/ 0 w 11018"/>
                <a:gd name="connsiteY0" fmla="*/ 779 h 14946"/>
                <a:gd name="connsiteX1" fmla="*/ 10127 w 11018"/>
                <a:gd name="connsiteY1" fmla="*/ 3461 h 14946"/>
                <a:gd name="connsiteX2" fmla="*/ 10154 w 11018"/>
                <a:gd name="connsiteY2" fmla="*/ 14180 h 14946"/>
                <a:gd name="connsiteX3" fmla="*/ 8376 w 11018"/>
                <a:gd name="connsiteY3" fmla="*/ 9894 h 14946"/>
                <a:gd name="connsiteX4" fmla="*/ 9742 w 11018"/>
                <a:gd name="connsiteY4" fmla="*/ 7460 h 14946"/>
                <a:gd name="connsiteX0" fmla="*/ 0 w 11018"/>
                <a:gd name="connsiteY0" fmla="*/ 779 h 14927"/>
                <a:gd name="connsiteX1" fmla="*/ 10127 w 11018"/>
                <a:gd name="connsiteY1" fmla="*/ 3461 h 14927"/>
                <a:gd name="connsiteX2" fmla="*/ 10154 w 11018"/>
                <a:gd name="connsiteY2" fmla="*/ 14180 h 14927"/>
                <a:gd name="connsiteX3" fmla="*/ 8376 w 11018"/>
                <a:gd name="connsiteY3" fmla="*/ 9894 h 14927"/>
                <a:gd name="connsiteX4" fmla="*/ 9742 w 11018"/>
                <a:gd name="connsiteY4" fmla="*/ 7460 h 14927"/>
                <a:gd name="connsiteX0" fmla="*/ 0 w 10966"/>
                <a:gd name="connsiteY0" fmla="*/ 779 h 15000"/>
                <a:gd name="connsiteX1" fmla="*/ 10127 w 10966"/>
                <a:gd name="connsiteY1" fmla="*/ 3461 h 15000"/>
                <a:gd name="connsiteX2" fmla="*/ 10154 w 10966"/>
                <a:gd name="connsiteY2" fmla="*/ 14180 h 15000"/>
                <a:gd name="connsiteX3" fmla="*/ 8145 w 10966"/>
                <a:gd name="connsiteY3" fmla="*/ 9894 h 15000"/>
                <a:gd name="connsiteX4" fmla="*/ 9742 w 10966"/>
                <a:gd name="connsiteY4" fmla="*/ 7460 h 15000"/>
                <a:gd name="connsiteX0" fmla="*/ 0 w 11085"/>
                <a:gd name="connsiteY0" fmla="*/ 779 h 15220"/>
                <a:gd name="connsiteX1" fmla="*/ 10127 w 11085"/>
                <a:gd name="connsiteY1" fmla="*/ 3461 h 15220"/>
                <a:gd name="connsiteX2" fmla="*/ 10154 w 11085"/>
                <a:gd name="connsiteY2" fmla="*/ 14180 h 15220"/>
                <a:gd name="connsiteX3" fmla="*/ 8145 w 11085"/>
                <a:gd name="connsiteY3" fmla="*/ 9894 h 15220"/>
                <a:gd name="connsiteX4" fmla="*/ 9742 w 11085"/>
                <a:gd name="connsiteY4" fmla="*/ 7460 h 15220"/>
                <a:gd name="connsiteX0" fmla="*/ 0 w 11085"/>
                <a:gd name="connsiteY0" fmla="*/ 779 h 14773"/>
                <a:gd name="connsiteX1" fmla="*/ 10127 w 11085"/>
                <a:gd name="connsiteY1" fmla="*/ 3461 h 14773"/>
                <a:gd name="connsiteX2" fmla="*/ 10154 w 11085"/>
                <a:gd name="connsiteY2" fmla="*/ 14180 h 14773"/>
                <a:gd name="connsiteX3" fmla="*/ 8145 w 11085"/>
                <a:gd name="connsiteY3" fmla="*/ 9894 h 14773"/>
                <a:gd name="connsiteX4" fmla="*/ 9742 w 11085"/>
                <a:gd name="connsiteY4" fmla="*/ 7460 h 14773"/>
                <a:gd name="connsiteX0" fmla="*/ 0 w 11085"/>
                <a:gd name="connsiteY0" fmla="*/ 779 h 14728"/>
                <a:gd name="connsiteX1" fmla="*/ 10127 w 11085"/>
                <a:gd name="connsiteY1" fmla="*/ 3461 h 14728"/>
                <a:gd name="connsiteX2" fmla="*/ 10154 w 11085"/>
                <a:gd name="connsiteY2" fmla="*/ 14180 h 14728"/>
                <a:gd name="connsiteX3" fmla="*/ 8145 w 11085"/>
                <a:gd name="connsiteY3" fmla="*/ 9894 h 14728"/>
                <a:gd name="connsiteX4" fmla="*/ 9742 w 11085"/>
                <a:gd name="connsiteY4" fmla="*/ 7460 h 14728"/>
                <a:gd name="connsiteX0" fmla="*/ 0 w 11085"/>
                <a:gd name="connsiteY0" fmla="*/ 779 h 14943"/>
                <a:gd name="connsiteX1" fmla="*/ 10127 w 11085"/>
                <a:gd name="connsiteY1" fmla="*/ 3461 h 14943"/>
                <a:gd name="connsiteX2" fmla="*/ 10154 w 11085"/>
                <a:gd name="connsiteY2" fmla="*/ 14180 h 14943"/>
                <a:gd name="connsiteX3" fmla="*/ 8145 w 11085"/>
                <a:gd name="connsiteY3" fmla="*/ 9894 h 14943"/>
                <a:gd name="connsiteX4" fmla="*/ 9742 w 11085"/>
                <a:gd name="connsiteY4" fmla="*/ 7460 h 14943"/>
                <a:gd name="connsiteX0" fmla="*/ 0 w 11085"/>
                <a:gd name="connsiteY0" fmla="*/ 779 h 14750"/>
                <a:gd name="connsiteX1" fmla="*/ 10127 w 11085"/>
                <a:gd name="connsiteY1" fmla="*/ 3461 h 14750"/>
                <a:gd name="connsiteX2" fmla="*/ 10154 w 11085"/>
                <a:gd name="connsiteY2" fmla="*/ 14180 h 14750"/>
                <a:gd name="connsiteX3" fmla="*/ 8145 w 11085"/>
                <a:gd name="connsiteY3" fmla="*/ 9894 h 14750"/>
                <a:gd name="connsiteX4" fmla="*/ 9742 w 11085"/>
                <a:gd name="connsiteY4" fmla="*/ 7460 h 14750"/>
                <a:gd name="connsiteX0" fmla="*/ 0 w 11085"/>
                <a:gd name="connsiteY0" fmla="*/ 779 h 14492"/>
                <a:gd name="connsiteX1" fmla="*/ 10127 w 11085"/>
                <a:gd name="connsiteY1" fmla="*/ 3461 h 14492"/>
                <a:gd name="connsiteX2" fmla="*/ 10154 w 11085"/>
                <a:gd name="connsiteY2" fmla="*/ 14180 h 14492"/>
                <a:gd name="connsiteX3" fmla="*/ 8145 w 11085"/>
                <a:gd name="connsiteY3" fmla="*/ 9894 h 14492"/>
                <a:gd name="connsiteX4" fmla="*/ 9896 w 11085"/>
                <a:gd name="connsiteY4" fmla="*/ 7961 h 14492"/>
                <a:gd name="connsiteX0" fmla="*/ 0 w 11085"/>
                <a:gd name="connsiteY0" fmla="*/ 779 h 14742"/>
                <a:gd name="connsiteX1" fmla="*/ 10127 w 11085"/>
                <a:gd name="connsiteY1" fmla="*/ 3461 h 14742"/>
                <a:gd name="connsiteX2" fmla="*/ 10154 w 11085"/>
                <a:gd name="connsiteY2" fmla="*/ 14180 h 14742"/>
                <a:gd name="connsiteX3" fmla="*/ 8145 w 11085"/>
                <a:gd name="connsiteY3" fmla="*/ 9894 h 14742"/>
                <a:gd name="connsiteX4" fmla="*/ 9896 w 11085"/>
                <a:gd name="connsiteY4" fmla="*/ 7961 h 14742"/>
                <a:gd name="connsiteX0" fmla="*/ 0 w 11085"/>
                <a:gd name="connsiteY0" fmla="*/ 779 h 15286"/>
                <a:gd name="connsiteX1" fmla="*/ 10127 w 11085"/>
                <a:gd name="connsiteY1" fmla="*/ 3461 h 15286"/>
                <a:gd name="connsiteX2" fmla="*/ 10154 w 11085"/>
                <a:gd name="connsiteY2" fmla="*/ 14180 h 15286"/>
                <a:gd name="connsiteX3" fmla="*/ 8145 w 11085"/>
                <a:gd name="connsiteY3" fmla="*/ 9894 h 15286"/>
                <a:gd name="connsiteX4" fmla="*/ 9896 w 11085"/>
                <a:gd name="connsiteY4" fmla="*/ 7961 h 15286"/>
                <a:gd name="connsiteX0" fmla="*/ 0 w 11146"/>
                <a:gd name="connsiteY0" fmla="*/ 779 h 14426"/>
                <a:gd name="connsiteX1" fmla="*/ 10127 w 11146"/>
                <a:gd name="connsiteY1" fmla="*/ 3461 h 14426"/>
                <a:gd name="connsiteX2" fmla="*/ 10154 w 11146"/>
                <a:gd name="connsiteY2" fmla="*/ 14180 h 14426"/>
                <a:gd name="connsiteX3" fmla="*/ 8145 w 11146"/>
                <a:gd name="connsiteY3" fmla="*/ 9894 h 14426"/>
                <a:gd name="connsiteX4" fmla="*/ 9896 w 11146"/>
                <a:gd name="connsiteY4" fmla="*/ 7961 h 14426"/>
                <a:gd name="connsiteX0" fmla="*/ 0 w 11223"/>
                <a:gd name="connsiteY0" fmla="*/ 779 h 14851"/>
                <a:gd name="connsiteX1" fmla="*/ 10127 w 11223"/>
                <a:gd name="connsiteY1" fmla="*/ 3461 h 14851"/>
                <a:gd name="connsiteX2" fmla="*/ 10154 w 11223"/>
                <a:gd name="connsiteY2" fmla="*/ 14180 h 14851"/>
                <a:gd name="connsiteX3" fmla="*/ 8145 w 11223"/>
                <a:gd name="connsiteY3" fmla="*/ 9894 h 14851"/>
                <a:gd name="connsiteX4" fmla="*/ 9896 w 11223"/>
                <a:gd name="connsiteY4" fmla="*/ 7961 h 14851"/>
                <a:gd name="connsiteX0" fmla="*/ 0 w 11250"/>
                <a:gd name="connsiteY0" fmla="*/ 779 h 14288"/>
                <a:gd name="connsiteX1" fmla="*/ 10127 w 11250"/>
                <a:gd name="connsiteY1" fmla="*/ 3461 h 14288"/>
                <a:gd name="connsiteX2" fmla="*/ 10154 w 11250"/>
                <a:gd name="connsiteY2" fmla="*/ 14180 h 14288"/>
                <a:gd name="connsiteX3" fmla="*/ 8145 w 11250"/>
                <a:gd name="connsiteY3" fmla="*/ 9894 h 14288"/>
                <a:gd name="connsiteX4" fmla="*/ 9896 w 11250"/>
                <a:gd name="connsiteY4" fmla="*/ 7961 h 14288"/>
                <a:gd name="connsiteX0" fmla="*/ 0 w 11250"/>
                <a:gd name="connsiteY0" fmla="*/ 779 h 14288"/>
                <a:gd name="connsiteX1" fmla="*/ 10127 w 11250"/>
                <a:gd name="connsiteY1" fmla="*/ 3461 h 14288"/>
                <a:gd name="connsiteX2" fmla="*/ 10154 w 11250"/>
                <a:gd name="connsiteY2" fmla="*/ 14180 h 14288"/>
                <a:gd name="connsiteX3" fmla="*/ 8145 w 11250"/>
                <a:gd name="connsiteY3" fmla="*/ 9894 h 14288"/>
                <a:gd name="connsiteX4" fmla="*/ 9896 w 11250"/>
                <a:gd name="connsiteY4" fmla="*/ 7961 h 14288"/>
                <a:gd name="connsiteX0" fmla="*/ 0 w 11291"/>
                <a:gd name="connsiteY0" fmla="*/ 779 h 14849"/>
                <a:gd name="connsiteX1" fmla="*/ 10127 w 11291"/>
                <a:gd name="connsiteY1" fmla="*/ 3461 h 14849"/>
                <a:gd name="connsiteX2" fmla="*/ 10154 w 11291"/>
                <a:gd name="connsiteY2" fmla="*/ 14180 h 14849"/>
                <a:gd name="connsiteX3" fmla="*/ 8145 w 11291"/>
                <a:gd name="connsiteY3" fmla="*/ 9894 h 14849"/>
                <a:gd name="connsiteX4" fmla="*/ 9896 w 11291"/>
                <a:gd name="connsiteY4" fmla="*/ 7961 h 14849"/>
                <a:gd name="connsiteX0" fmla="*/ 0 w 10948"/>
                <a:gd name="connsiteY0" fmla="*/ 779 h 14873"/>
                <a:gd name="connsiteX1" fmla="*/ 10127 w 10948"/>
                <a:gd name="connsiteY1" fmla="*/ 3461 h 14873"/>
                <a:gd name="connsiteX2" fmla="*/ 10154 w 10948"/>
                <a:gd name="connsiteY2" fmla="*/ 14180 h 14873"/>
                <a:gd name="connsiteX3" fmla="*/ 8569 w 10948"/>
                <a:gd name="connsiteY3" fmla="*/ 9393 h 14873"/>
                <a:gd name="connsiteX4" fmla="*/ 9896 w 10948"/>
                <a:gd name="connsiteY4" fmla="*/ 7961 h 14873"/>
                <a:gd name="connsiteX0" fmla="*/ 0 w 10948"/>
                <a:gd name="connsiteY0" fmla="*/ 779 h 14634"/>
                <a:gd name="connsiteX1" fmla="*/ 10127 w 10948"/>
                <a:gd name="connsiteY1" fmla="*/ 3461 h 14634"/>
                <a:gd name="connsiteX2" fmla="*/ 10154 w 10948"/>
                <a:gd name="connsiteY2" fmla="*/ 14180 h 14634"/>
                <a:gd name="connsiteX3" fmla="*/ 8569 w 10948"/>
                <a:gd name="connsiteY3" fmla="*/ 9393 h 14634"/>
                <a:gd name="connsiteX4" fmla="*/ 9896 w 10948"/>
                <a:gd name="connsiteY4" fmla="*/ 7961 h 14634"/>
                <a:gd name="connsiteX0" fmla="*/ 0 w 10948"/>
                <a:gd name="connsiteY0" fmla="*/ 779 h 14537"/>
                <a:gd name="connsiteX1" fmla="*/ 10127 w 10948"/>
                <a:gd name="connsiteY1" fmla="*/ 3461 h 14537"/>
                <a:gd name="connsiteX2" fmla="*/ 10154 w 10948"/>
                <a:gd name="connsiteY2" fmla="*/ 14180 h 14537"/>
                <a:gd name="connsiteX3" fmla="*/ 8569 w 10948"/>
                <a:gd name="connsiteY3" fmla="*/ 9393 h 14537"/>
                <a:gd name="connsiteX4" fmla="*/ 9896 w 10948"/>
                <a:gd name="connsiteY4" fmla="*/ 7961 h 14537"/>
                <a:gd name="connsiteX0" fmla="*/ 0 w 10948"/>
                <a:gd name="connsiteY0" fmla="*/ 779 h 14466"/>
                <a:gd name="connsiteX1" fmla="*/ 10127 w 10948"/>
                <a:gd name="connsiteY1" fmla="*/ 3461 h 14466"/>
                <a:gd name="connsiteX2" fmla="*/ 10154 w 10948"/>
                <a:gd name="connsiteY2" fmla="*/ 14180 h 14466"/>
                <a:gd name="connsiteX3" fmla="*/ 8569 w 10948"/>
                <a:gd name="connsiteY3" fmla="*/ 9393 h 14466"/>
                <a:gd name="connsiteX4" fmla="*/ 9896 w 10948"/>
                <a:gd name="connsiteY4" fmla="*/ 7961 h 14466"/>
                <a:gd name="connsiteX0" fmla="*/ 0 w 11088"/>
                <a:gd name="connsiteY0" fmla="*/ 779 h 14400"/>
                <a:gd name="connsiteX1" fmla="*/ 10127 w 11088"/>
                <a:gd name="connsiteY1" fmla="*/ 3461 h 14400"/>
                <a:gd name="connsiteX2" fmla="*/ 10154 w 11088"/>
                <a:gd name="connsiteY2" fmla="*/ 14180 h 14400"/>
                <a:gd name="connsiteX3" fmla="*/ 8569 w 11088"/>
                <a:gd name="connsiteY3" fmla="*/ 9393 h 14400"/>
                <a:gd name="connsiteX4" fmla="*/ 9896 w 11088"/>
                <a:gd name="connsiteY4" fmla="*/ 7961 h 14400"/>
                <a:gd name="connsiteX0" fmla="*/ 0 w 11088"/>
                <a:gd name="connsiteY0" fmla="*/ 779 h 14414"/>
                <a:gd name="connsiteX1" fmla="*/ 10127 w 11088"/>
                <a:gd name="connsiteY1" fmla="*/ 3461 h 14414"/>
                <a:gd name="connsiteX2" fmla="*/ 10154 w 11088"/>
                <a:gd name="connsiteY2" fmla="*/ 14180 h 14414"/>
                <a:gd name="connsiteX3" fmla="*/ 8569 w 11088"/>
                <a:gd name="connsiteY3" fmla="*/ 9393 h 14414"/>
                <a:gd name="connsiteX4" fmla="*/ 9896 w 11088"/>
                <a:gd name="connsiteY4" fmla="*/ 7961 h 14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8" h="14414">
                  <a:moveTo>
                    <a:pt x="0" y="779"/>
                  </a:moveTo>
                  <a:cubicBezTo>
                    <a:pt x="3063" y="-1314"/>
                    <a:pt x="8435" y="1228"/>
                    <a:pt x="10127" y="3461"/>
                  </a:cubicBezTo>
                  <a:cubicBezTo>
                    <a:pt x="11819" y="5694"/>
                    <a:pt x="10915" y="13191"/>
                    <a:pt x="10154" y="14180"/>
                  </a:cubicBezTo>
                  <a:cubicBezTo>
                    <a:pt x="9530" y="14990"/>
                    <a:pt x="8458" y="13769"/>
                    <a:pt x="8569" y="9393"/>
                  </a:cubicBezTo>
                  <a:cubicBezTo>
                    <a:pt x="8680" y="5017"/>
                    <a:pt x="9893" y="8016"/>
                    <a:pt x="9896" y="7961"/>
                  </a:cubicBezTo>
                </a:path>
              </a:pathLst>
            </a:custGeom>
            <a:noFill/>
            <a:ln w="34925"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60" name="Forme libre : forme 59">
              <a:extLst>
                <a:ext uri="{FF2B5EF4-FFF2-40B4-BE49-F238E27FC236}">
                  <a16:creationId xmlns:a16="http://schemas.microsoft.com/office/drawing/2014/main" id="{3838B901-94C9-4BEC-B7BC-F1EFCF51FF80}"/>
                </a:ext>
              </a:extLst>
            </p:cNvPr>
            <p:cNvSpPr/>
            <p:nvPr/>
          </p:nvSpPr>
          <p:spPr>
            <a:xfrm>
              <a:off x="881882" y="658730"/>
              <a:ext cx="757378" cy="227805"/>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9936"/>
                <a:gd name="connsiteY0" fmla="*/ 611 h 11867"/>
                <a:gd name="connsiteX1" fmla="*/ 9151 w 9936"/>
                <a:gd name="connsiteY1" fmla="*/ 844 h 11867"/>
                <a:gd name="connsiteX2" fmla="*/ 9178 w 9936"/>
                <a:gd name="connsiteY2" fmla="*/ 11563 h 11867"/>
                <a:gd name="connsiteX3" fmla="*/ 6770 w 9936"/>
                <a:gd name="connsiteY3" fmla="*/ 5507 h 11867"/>
                <a:gd name="connsiteX0" fmla="*/ 0 w 10001"/>
                <a:gd name="connsiteY0" fmla="*/ 515 h 9984"/>
                <a:gd name="connsiteX1" fmla="*/ 9210 w 10001"/>
                <a:gd name="connsiteY1" fmla="*/ 711 h 9984"/>
                <a:gd name="connsiteX2" fmla="*/ 9237 w 10001"/>
                <a:gd name="connsiteY2" fmla="*/ 9744 h 9984"/>
                <a:gd name="connsiteX3" fmla="*/ 6814 w 10001"/>
                <a:gd name="connsiteY3" fmla="*/ 4641 h 9984"/>
                <a:gd name="connsiteX0" fmla="*/ 0 w 10070"/>
                <a:gd name="connsiteY0" fmla="*/ 370 h 8377"/>
                <a:gd name="connsiteX1" fmla="*/ 9209 w 10070"/>
                <a:gd name="connsiteY1" fmla="*/ 566 h 8377"/>
                <a:gd name="connsiteX2" fmla="*/ 9403 w 10070"/>
                <a:gd name="connsiteY2" fmla="*/ 7637 h 8377"/>
                <a:gd name="connsiteX3" fmla="*/ 6813 w 10070"/>
                <a:gd name="connsiteY3" fmla="*/ 4502 h 8377"/>
                <a:gd name="connsiteX0" fmla="*/ 0 w 10007"/>
                <a:gd name="connsiteY0" fmla="*/ 442 h 12458"/>
                <a:gd name="connsiteX1" fmla="*/ 9145 w 10007"/>
                <a:gd name="connsiteY1" fmla="*/ 676 h 12458"/>
                <a:gd name="connsiteX2" fmla="*/ 9338 w 10007"/>
                <a:gd name="connsiteY2" fmla="*/ 9117 h 12458"/>
                <a:gd name="connsiteX3" fmla="*/ 6621 w 10007"/>
                <a:gd name="connsiteY3" fmla="*/ 9307 h 12458"/>
                <a:gd name="connsiteX0" fmla="*/ 0 w 10378"/>
                <a:gd name="connsiteY0" fmla="*/ 627 h 13611"/>
                <a:gd name="connsiteX1" fmla="*/ 9145 w 10378"/>
                <a:gd name="connsiteY1" fmla="*/ 861 h 13611"/>
                <a:gd name="connsiteX2" fmla="*/ 10020 w 10378"/>
                <a:gd name="connsiteY2" fmla="*/ 11819 h 13611"/>
                <a:gd name="connsiteX3" fmla="*/ 6621 w 10378"/>
                <a:gd name="connsiteY3" fmla="*/ 9492 h 13611"/>
                <a:gd name="connsiteX0" fmla="*/ 0 w 10275"/>
                <a:gd name="connsiteY0" fmla="*/ 622 h 13569"/>
                <a:gd name="connsiteX1" fmla="*/ 9145 w 10275"/>
                <a:gd name="connsiteY1" fmla="*/ 856 h 13569"/>
                <a:gd name="connsiteX2" fmla="*/ 9855 w 10275"/>
                <a:gd name="connsiteY2" fmla="*/ 11735 h 13569"/>
                <a:gd name="connsiteX3" fmla="*/ 6621 w 10275"/>
                <a:gd name="connsiteY3" fmla="*/ 9487 h 13569"/>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71"/>
                <a:gd name="connsiteY0" fmla="*/ 605 h 13668"/>
                <a:gd name="connsiteX1" fmla="*/ 9145 w 10271"/>
                <a:gd name="connsiteY1" fmla="*/ 839 h 13668"/>
                <a:gd name="connsiteX2" fmla="*/ 9793 w 10271"/>
                <a:gd name="connsiteY2" fmla="*/ 11482 h 13668"/>
                <a:gd name="connsiteX3" fmla="*/ 6621 w 10271"/>
                <a:gd name="connsiteY3" fmla="*/ 9470 h 13668"/>
                <a:gd name="connsiteX0" fmla="*/ 0 w 10271"/>
                <a:gd name="connsiteY0" fmla="*/ 432 h 13495"/>
                <a:gd name="connsiteX1" fmla="*/ 9145 w 10271"/>
                <a:gd name="connsiteY1" fmla="*/ 666 h 13495"/>
                <a:gd name="connsiteX2" fmla="*/ 9793 w 10271"/>
                <a:gd name="connsiteY2" fmla="*/ 11309 h 13495"/>
                <a:gd name="connsiteX3" fmla="*/ 6621 w 10271"/>
                <a:gd name="connsiteY3" fmla="*/ 9297 h 13495"/>
                <a:gd name="connsiteX0" fmla="*/ 0 w 10092"/>
                <a:gd name="connsiteY0" fmla="*/ 162 h 13225"/>
                <a:gd name="connsiteX1" fmla="*/ 9145 w 10092"/>
                <a:gd name="connsiteY1" fmla="*/ 396 h 13225"/>
                <a:gd name="connsiteX2" fmla="*/ 9793 w 10092"/>
                <a:gd name="connsiteY2" fmla="*/ 11039 h 13225"/>
                <a:gd name="connsiteX3" fmla="*/ 6621 w 10092"/>
                <a:gd name="connsiteY3" fmla="*/ 9027 h 13225"/>
                <a:gd name="connsiteX0" fmla="*/ 0 w 10258"/>
                <a:gd name="connsiteY0" fmla="*/ 0 h 13063"/>
                <a:gd name="connsiteX1" fmla="*/ 9145 w 10258"/>
                <a:gd name="connsiteY1" fmla="*/ 234 h 13063"/>
                <a:gd name="connsiteX2" fmla="*/ 9793 w 10258"/>
                <a:gd name="connsiteY2" fmla="*/ 10877 h 13063"/>
                <a:gd name="connsiteX3" fmla="*/ 6621 w 10258"/>
                <a:gd name="connsiteY3" fmla="*/ 8865 h 13063"/>
                <a:gd name="connsiteX0" fmla="*/ 0 w 9964"/>
                <a:gd name="connsiteY0" fmla="*/ 1295 h 14358"/>
                <a:gd name="connsiteX1" fmla="*/ 9145 w 9964"/>
                <a:gd name="connsiteY1" fmla="*/ 1529 h 14358"/>
                <a:gd name="connsiteX2" fmla="*/ 9793 w 9964"/>
                <a:gd name="connsiteY2" fmla="*/ 12172 h 14358"/>
                <a:gd name="connsiteX3" fmla="*/ 6621 w 9964"/>
                <a:gd name="connsiteY3" fmla="*/ 10160 h 14358"/>
                <a:gd name="connsiteX0" fmla="*/ 0 w 10106"/>
                <a:gd name="connsiteY0" fmla="*/ 919 h 10017"/>
                <a:gd name="connsiteX1" fmla="*/ 9178 w 10106"/>
                <a:gd name="connsiteY1" fmla="*/ 1082 h 10017"/>
                <a:gd name="connsiteX2" fmla="*/ 9828 w 10106"/>
                <a:gd name="connsiteY2" fmla="*/ 8495 h 10017"/>
                <a:gd name="connsiteX3" fmla="*/ 6645 w 10106"/>
                <a:gd name="connsiteY3" fmla="*/ 7093 h 10017"/>
                <a:gd name="connsiteX0" fmla="*/ 0 w 9973"/>
                <a:gd name="connsiteY0" fmla="*/ 10 h 8875"/>
                <a:gd name="connsiteX1" fmla="*/ 8867 w 9973"/>
                <a:gd name="connsiteY1" fmla="*/ 1488 h 8875"/>
                <a:gd name="connsiteX2" fmla="*/ 9828 w 9973"/>
                <a:gd name="connsiteY2" fmla="*/ 7586 h 8875"/>
                <a:gd name="connsiteX3" fmla="*/ 6645 w 9973"/>
                <a:gd name="connsiteY3" fmla="*/ 6184 h 8875"/>
                <a:gd name="connsiteX0" fmla="*/ 0 w 10040"/>
                <a:gd name="connsiteY0" fmla="*/ 987 h 11058"/>
                <a:gd name="connsiteX1" fmla="*/ 9037 w 10040"/>
                <a:gd name="connsiteY1" fmla="*/ 1233 h 11058"/>
                <a:gd name="connsiteX2" fmla="*/ 9855 w 10040"/>
                <a:gd name="connsiteY2" fmla="*/ 9524 h 11058"/>
                <a:gd name="connsiteX3" fmla="*/ 6663 w 10040"/>
                <a:gd name="connsiteY3" fmla="*/ 7944 h 11058"/>
                <a:gd name="connsiteX0" fmla="*/ 0 w 9884"/>
                <a:gd name="connsiteY0" fmla="*/ 307 h 10494"/>
                <a:gd name="connsiteX1" fmla="*/ 9037 w 9884"/>
                <a:gd name="connsiteY1" fmla="*/ 553 h 10494"/>
                <a:gd name="connsiteX2" fmla="*/ 9231 w 9884"/>
                <a:gd name="connsiteY2" fmla="*/ 9091 h 10494"/>
                <a:gd name="connsiteX3" fmla="*/ 6663 w 9884"/>
                <a:gd name="connsiteY3" fmla="*/ 7264 h 10494"/>
                <a:gd name="connsiteX0" fmla="*/ 0 w 9999"/>
                <a:gd name="connsiteY0" fmla="*/ 292 h 9999"/>
                <a:gd name="connsiteX1" fmla="*/ 9143 w 9999"/>
                <a:gd name="connsiteY1" fmla="*/ 526 h 9999"/>
                <a:gd name="connsiteX2" fmla="*/ 9339 w 9999"/>
                <a:gd name="connsiteY2" fmla="*/ 8662 h 9999"/>
                <a:gd name="connsiteX3" fmla="*/ 6762 w 9999"/>
                <a:gd name="connsiteY3" fmla="*/ 6921 h 9999"/>
                <a:gd name="connsiteX0" fmla="*/ 0 w 10000"/>
                <a:gd name="connsiteY0" fmla="*/ 292 h 9888"/>
                <a:gd name="connsiteX1" fmla="*/ 9144 w 10000"/>
                <a:gd name="connsiteY1" fmla="*/ 526 h 9888"/>
                <a:gd name="connsiteX2" fmla="*/ 9340 w 10000"/>
                <a:gd name="connsiteY2" fmla="*/ 8663 h 9888"/>
                <a:gd name="connsiteX3" fmla="*/ 6763 w 10000"/>
                <a:gd name="connsiteY3" fmla="*/ 6922 h 9888"/>
                <a:gd name="connsiteX0" fmla="*/ 0 w 9988"/>
                <a:gd name="connsiteY0" fmla="*/ 295 h 9306"/>
                <a:gd name="connsiteX1" fmla="*/ 9144 w 9988"/>
                <a:gd name="connsiteY1" fmla="*/ 532 h 9306"/>
                <a:gd name="connsiteX2" fmla="*/ 9340 w 9988"/>
                <a:gd name="connsiteY2" fmla="*/ 8761 h 9306"/>
                <a:gd name="connsiteX3" fmla="*/ 6995 w 9988"/>
                <a:gd name="connsiteY3" fmla="*/ 5512 h 9306"/>
                <a:gd name="connsiteX0" fmla="*/ 0 w 10000"/>
                <a:gd name="connsiteY0" fmla="*/ 317 h 10784"/>
                <a:gd name="connsiteX1" fmla="*/ 9155 w 10000"/>
                <a:gd name="connsiteY1" fmla="*/ 572 h 10784"/>
                <a:gd name="connsiteX2" fmla="*/ 9351 w 10000"/>
                <a:gd name="connsiteY2" fmla="*/ 9414 h 10784"/>
                <a:gd name="connsiteX3" fmla="*/ 7003 w 10000"/>
                <a:gd name="connsiteY3" fmla="*/ 5923 h 10784"/>
                <a:gd name="connsiteX0" fmla="*/ 0 w 10088"/>
                <a:gd name="connsiteY0" fmla="*/ 294 h 10599"/>
                <a:gd name="connsiteX1" fmla="*/ 9155 w 10088"/>
                <a:gd name="connsiteY1" fmla="*/ 549 h 10599"/>
                <a:gd name="connsiteX2" fmla="*/ 9541 w 10088"/>
                <a:gd name="connsiteY2" fmla="*/ 9071 h 10599"/>
                <a:gd name="connsiteX3" fmla="*/ 7003 w 10088"/>
                <a:gd name="connsiteY3" fmla="*/ 5900 h 10599"/>
                <a:gd name="connsiteX0" fmla="*/ 0 w 10138"/>
                <a:gd name="connsiteY0" fmla="*/ 294 h 10915"/>
                <a:gd name="connsiteX1" fmla="*/ 9155 w 10138"/>
                <a:gd name="connsiteY1" fmla="*/ 549 h 10915"/>
                <a:gd name="connsiteX2" fmla="*/ 9541 w 10138"/>
                <a:gd name="connsiteY2" fmla="*/ 9071 h 10915"/>
                <a:gd name="connsiteX3" fmla="*/ 7003 w 10138"/>
                <a:gd name="connsiteY3" fmla="*/ 5900 h 10915"/>
                <a:gd name="connsiteX0" fmla="*/ 0 w 10138"/>
                <a:gd name="connsiteY0" fmla="*/ 294 h 10518"/>
                <a:gd name="connsiteX1" fmla="*/ 9155 w 10138"/>
                <a:gd name="connsiteY1" fmla="*/ 549 h 10518"/>
                <a:gd name="connsiteX2" fmla="*/ 9541 w 10138"/>
                <a:gd name="connsiteY2" fmla="*/ 9071 h 10518"/>
                <a:gd name="connsiteX3" fmla="*/ 7003 w 10138"/>
                <a:gd name="connsiteY3" fmla="*/ 5900 h 10518"/>
                <a:gd name="connsiteX0" fmla="*/ 0 w 10138"/>
                <a:gd name="connsiteY0" fmla="*/ 294 h 10208"/>
                <a:gd name="connsiteX1" fmla="*/ 9155 w 10138"/>
                <a:gd name="connsiteY1" fmla="*/ 549 h 10208"/>
                <a:gd name="connsiteX2" fmla="*/ 9541 w 10138"/>
                <a:gd name="connsiteY2" fmla="*/ 9071 h 10208"/>
                <a:gd name="connsiteX3" fmla="*/ 7003 w 10138"/>
                <a:gd name="connsiteY3" fmla="*/ 5900 h 10208"/>
                <a:gd name="connsiteX0" fmla="*/ 0 w 9999"/>
                <a:gd name="connsiteY0" fmla="*/ 201 h 9363"/>
                <a:gd name="connsiteX1" fmla="*/ 9155 w 9999"/>
                <a:gd name="connsiteY1" fmla="*/ 456 h 9363"/>
                <a:gd name="connsiteX2" fmla="*/ 9246 w 9999"/>
                <a:gd name="connsiteY2" fmla="*/ 7699 h 9363"/>
                <a:gd name="connsiteX3" fmla="*/ 7003 w 9999"/>
                <a:gd name="connsiteY3" fmla="*/ 5807 h 9363"/>
                <a:gd name="connsiteX0" fmla="*/ 0 w 10000"/>
                <a:gd name="connsiteY0" fmla="*/ 215 h 9901"/>
                <a:gd name="connsiteX1" fmla="*/ 9156 w 10000"/>
                <a:gd name="connsiteY1" fmla="*/ 487 h 9901"/>
                <a:gd name="connsiteX2" fmla="*/ 9247 w 10000"/>
                <a:gd name="connsiteY2" fmla="*/ 8223 h 9901"/>
                <a:gd name="connsiteX3" fmla="*/ 7004 w 10000"/>
                <a:gd name="connsiteY3" fmla="*/ 6202 h 9901"/>
                <a:gd name="connsiteX0" fmla="*/ 0 w 10207"/>
                <a:gd name="connsiteY0" fmla="*/ 217 h 10000"/>
                <a:gd name="connsiteX1" fmla="*/ 9156 w 10207"/>
                <a:gd name="connsiteY1" fmla="*/ 492 h 10000"/>
                <a:gd name="connsiteX2" fmla="*/ 9669 w 10207"/>
                <a:gd name="connsiteY2" fmla="*/ 8305 h 10000"/>
                <a:gd name="connsiteX3" fmla="*/ 7004 w 10207"/>
                <a:gd name="connsiteY3" fmla="*/ 6264 h 10000"/>
                <a:gd name="connsiteX0" fmla="*/ 0 w 10117"/>
                <a:gd name="connsiteY0" fmla="*/ 217 h 10108"/>
                <a:gd name="connsiteX1" fmla="*/ 9156 w 10117"/>
                <a:gd name="connsiteY1" fmla="*/ 492 h 10108"/>
                <a:gd name="connsiteX2" fmla="*/ 9669 w 10117"/>
                <a:gd name="connsiteY2" fmla="*/ 8305 h 10108"/>
                <a:gd name="connsiteX3" fmla="*/ 7004 w 10117"/>
                <a:gd name="connsiteY3" fmla="*/ 6264 h 10108"/>
                <a:gd name="connsiteX0" fmla="*/ 0 w 10131"/>
                <a:gd name="connsiteY0" fmla="*/ 217 h 9686"/>
                <a:gd name="connsiteX1" fmla="*/ 9156 w 10131"/>
                <a:gd name="connsiteY1" fmla="*/ 492 h 9686"/>
                <a:gd name="connsiteX2" fmla="*/ 9669 w 10131"/>
                <a:gd name="connsiteY2" fmla="*/ 8305 h 9686"/>
                <a:gd name="connsiteX3" fmla="*/ 7004 w 10131"/>
                <a:gd name="connsiteY3" fmla="*/ 6264 h 9686"/>
                <a:gd name="connsiteX0" fmla="*/ 0 w 9841"/>
                <a:gd name="connsiteY0" fmla="*/ 146 h 9922"/>
                <a:gd name="connsiteX1" fmla="*/ 9038 w 9841"/>
                <a:gd name="connsiteY1" fmla="*/ 430 h 9922"/>
                <a:gd name="connsiteX2" fmla="*/ 9544 w 9841"/>
                <a:gd name="connsiteY2" fmla="*/ 8496 h 9922"/>
                <a:gd name="connsiteX3" fmla="*/ 6913 w 9841"/>
                <a:gd name="connsiteY3" fmla="*/ 6389 h 9922"/>
                <a:gd name="connsiteX0" fmla="*/ 0 w 9858"/>
                <a:gd name="connsiteY0" fmla="*/ 490 h 10343"/>
                <a:gd name="connsiteX1" fmla="*/ 9184 w 9858"/>
                <a:gd name="connsiteY1" fmla="*/ 776 h 10343"/>
                <a:gd name="connsiteX2" fmla="*/ 9698 w 9858"/>
                <a:gd name="connsiteY2" fmla="*/ 8906 h 10343"/>
                <a:gd name="connsiteX3" fmla="*/ 7025 w 9858"/>
                <a:gd name="connsiteY3" fmla="*/ 6782 h 10343"/>
                <a:gd name="connsiteX0" fmla="*/ 0 w 9970"/>
                <a:gd name="connsiteY0" fmla="*/ 1271 h 10797"/>
                <a:gd name="connsiteX1" fmla="*/ 9316 w 9970"/>
                <a:gd name="connsiteY1" fmla="*/ 1547 h 10797"/>
                <a:gd name="connsiteX2" fmla="*/ 9838 w 9970"/>
                <a:gd name="connsiteY2" fmla="*/ 9408 h 10797"/>
                <a:gd name="connsiteX3" fmla="*/ 7126 w 9970"/>
                <a:gd name="connsiteY3" fmla="*/ 7354 h 10797"/>
                <a:gd name="connsiteX0" fmla="*/ 0 w 10025"/>
                <a:gd name="connsiteY0" fmla="*/ 1177 h 10452"/>
                <a:gd name="connsiteX1" fmla="*/ 9344 w 10025"/>
                <a:gd name="connsiteY1" fmla="*/ 1433 h 10452"/>
                <a:gd name="connsiteX2" fmla="*/ 9868 w 10025"/>
                <a:gd name="connsiteY2" fmla="*/ 8714 h 10452"/>
                <a:gd name="connsiteX3" fmla="*/ 7190 w 10025"/>
                <a:gd name="connsiteY3" fmla="*/ 7582 h 10452"/>
                <a:gd name="connsiteX0" fmla="*/ 0 w 10025"/>
                <a:gd name="connsiteY0" fmla="*/ 1177 h 10801"/>
                <a:gd name="connsiteX1" fmla="*/ 9344 w 10025"/>
                <a:gd name="connsiteY1" fmla="*/ 1433 h 10801"/>
                <a:gd name="connsiteX2" fmla="*/ 9868 w 10025"/>
                <a:gd name="connsiteY2" fmla="*/ 8714 h 10801"/>
                <a:gd name="connsiteX3" fmla="*/ 7190 w 10025"/>
                <a:gd name="connsiteY3" fmla="*/ 7582 h 10801"/>
                <a:gd name="connsiteX0" fmla="*/ 0 w 10406"/>
                <a:gd name="connsiteY0" fmla="*/ 72 h 8999"/>
                <a:gd name="connsiteX1" fmla="*/ 9344 w 10406"/>
                <a:gd name="connsiteY1" fmla="*/ 328 h 8999"/>
                <a:gd name="connsiteX2" fmla="*/ 9955 w 10406"/>
                <a:gd name="connsiteY2" fmla="*/ 5785 h 8999"/>
                <a:gd name="connsiteX3" fmla="*/ 7190 w 10406"/>
                <a:gd name="connsiteY3" fmla="*/ 6477 h 8999"/>
                <a:gd name="connsiteX0" fmla="*/ 0 w 10000"/>
                <a:gd name="connsiteY0" fmla="*/ 80 h 9723"/>
                <a:gd name="connsiteX1" fmla="*/ 8979 w 10000"/>
                <a:gd name="connsiteY1" fmla="*/ 364 h 9723"/>
                <a:gd name="connsiteX2" fmla="*/ 9567 w 10000"/>
                <a:gd name="connsiteY2" fmla="*/ 6428 h 9723"/>
                <a:gd name="connsiteX3" fmla="*/ 6909 w 10000"/>
                <a:gd name="connsiteY3" fmla="*/ 7197 h 9723"/>
                <a:gd name="connsiteX0" fmla="*/ 0 w 9953"/>
                <a:gd name="connsiteY0" fmla="*/ 1145 h 11109"/>
                <a:gd name="connsiteX1" fmla="*/ 8895 w 9953"/>
                <a:gd name="connsiteY1" fmla="*/ 246 h 11109"/>
                <a:gd name="connsiteX2" fmla="*/ 9567 w 9953"/>
                <a:gd name="connsiteY2" fmla="*/ 7674 h 11109"/>
                <a:gd name="connsiteX3" fmla="*/ 6909 w 9953"/>
                <a:gd name="connsiteY3" fmla="*/ 8465 h 11109"/>
                <a:gd name="connsiteX0" fmla="*/ 0 w 9970"/>
                <a:gd name="connsiteY0" fmla="*/ 1248 h 10217"/>
                <a:gd name="connsiteX1" fmla="*/ 8937 w 9970"/>
                <a:gd name="connsiteY1" fmla="*/ 438 h 10217"/>
                <a:gd name="connsiteX2" fmla="*/ 9612 w 9970"/>
                <a:gd name="connsiteY2" fmla="*/ 7125 h 10217"/>
                <a:gd name="connsiteX3" fmla="*/ 6942 w 9970"/>
                <a:gd name="connsiteY3" fmla="*/ 7837 h 10217"/>
                <a:gd name="connsiteX0" fmla="*/ 0 w 10000"/>
                <a:gd name="connsiteY0" fmla="*/ 1221 h 9825"/>
                <a:gd name="connsiteX1" fmla="*/ 8964 w 10000"/>
                <a:gd name="connsiteY1" fmla="*/ 429 h 9825"/>
                <a:gd name="connsiteX2" fmla="*/ 9641 w 10000"/>
                <a:gd name="connsiteY2" fmla="*/ 6974 h 9825"/>
                <a:gd name="connsiteX3" fmla="*/ 6963 w 10000"/>
                <a:gd name="connsiteY3" fmla="*/ 7671 h 9825"/>
                <a:gd name="connsiteX0" fmla="*/ 0 w 9991"/>
                <a:gd name="connsiteY0" fmla="*/ 1243 h 9403"/>
                <a:gd name="connsiteX1" fmla="*/ 8964 w 9991"/>
                <a:gd name="connsiteY1" fmla="*/ 437 h 9403"/>
                <a:gd name="connsiteX2" fmla="*/ 9641 w 9991"/>
                <a:gd name="connsiteY2" fmla="*/ 7098 h 9403"/>
                <a:gd name="connsiteX3" fmla="*/ 7090 w 9991"/>
                <a:gd name="connsiteY3" fmla="*/ 7007 h 9403"/>
                <a:gd name="connsiteX0" fmla="*/ 0 w 10000"/>
                <a:gd name="connsiteY0" fmla="*/ 1322 h 10124"/>
                <a:gd name="connsiteX1" fmla="*/ 8972 w 10000"/>
                <a:gd name="connsiteY1" fmla="*/ 465 h 10124"/>
                <a:gd name="connsiteX2" fmla="*/ 9650 w 10000"/>
                <a:gd name="connsiteY2" fmla="*/ 7549 h 10124"/>
                <a:gd name="connsiteX3" fmla="*/ 7096 w 10000"/>
                <a:gd name="connsiteY3" fmla="*/ 7452 h 10124"/>
                <a:gd name="connsiteX0" fmla="*/ 0 w 10132"/>
                <a:gd name="connsiteY0" fmla="*/ 1117 h 10062"/>
                <a:gd name="connsiteX1" fmla="*/ 8972 w 10132"/>
                <a:gd name="connsiteY1" fmla="*/ 260 h 10062"/>
                <a:gd name="connsiteX2" fmla="*/ 9819 w 10132"/>
                <a:gd name="connsiteY2" fmla="*/ 7770 h 10062"/>
                <a:gd name="connsiteX3" fmla="*/ 7096 w 10132"/>
                <a:gd name="connsiteY3" fmla="*/ 7247 h 10062"/>
                <a:gd name="connsiteX0" fmla="*/ 0 w 10081"/>
                <a:gd name="connsiteY0" fmla="*/ 1117 h 10187"/>
                <a:gd name="connsiteX1" fmla="*/ 8972 w 10081"/>
                <a:gd name="connsiteY1" fmla="*/ 260 h 10187"/>
                <a:gd name="connsiteX2" fmla="*/ 9819 w 10081"/>
                <a:gd name="connsiteY2" fmla="*/ 7770 h 10187"/>
                <a:gd name="connsiteX3" fmla="*/ 7096 w 10081"/>
                <a:gd name="connsiteY3" fmla="*/ 7247 h 10187"/>
              </a:gdLst>
              <a:ahLst/>
              <a:cxnLst>
                <a:cxn ang="0">
                  <a:pos x="connsiteX0" y="connsiteY0"/>
                </a:cxn>
                <a:cxn ang="0">
                  <a:pos x="connsiteX1" y="connsiteY1"/>
                </a:cxn>
                <a:cxn ang="0">
                  <a:pos x="connsiteX2" y="connsiteY2"/>
                </a:cxn>
                <a:cxn ang="0">
                  <a:pos x="connsiteX3" y="connsiteY3"/>
                </a:cxn>
              </a:cxnLst>
              <a:rect l="l" t="t" r="r" b="b"/>
              <a:pathLst>
                <a:path w="10081" h="10187">
                  <a:moveTo>
                    <a:pt x="0" y="1117"/>
                  </a:moveTo>
                  <a:cubicBezTo>
                    <a:pt x="3378" y="2006"/>
                    <a:pt x="7336" y="-849"/>
                    <a:pt x="8972" y="260"/>
                  </a:cubicBezTo>
                  <a:cubicBezTo>
                    <a:pt x="10608" y="1369"/>
                    <a:pt x="10004" y="6179"/>
                    <a:pt x="9819" y="7770"/>
                  </a:cubicBezTo>
                  <a:cubicBezTo>
                    <a:pt x="9634" y="9361"/>
                    <a:pt x="8087" y="12561"/>
                    <a:pt x="7096" y="7247"/>
                  </a:cubicBezTo>
                </a:path>
              </a:pathLst>
            </a:custGeom>
            <a:noFill/>
            <a:ln w="53975"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61" name="Forme libre : forme 60">
              <a:extLst>
                <a:ext uri="{FF2B5EF4-FFF2-40B4-BE49-F238E27FC236}">
                  <a16:creationId xmlns:a16="http://schemas.microsoft.com/office/drawing/2014/main" id="{0FBFCFE1-D648-4054-B86E-5101639471EE}"/>
                </a:ext>
              </a:extLst>
            </p:cNvPr>
            <p:cNvSpPr/>
            <p:nvPr/>
          </p:nvSpPr>
          <p:spPr>
            <a:xfrm rot="366155" flipV="1">
              <a:off x="859838" y="359753"/>
              <a:ext cx="791787" cy="270061"/>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9936"/>
                <a:gd name="connsiteY0" fmla="*/ 611 h 11867"/>
                <a:gd name="connsiteX1" fmla="*/ 9151 w 9936"/>
                <a:gd name="connsiteY1" fmla="*/ 844 h 11867"/>
                <a:gd name="connsiteX2" fmla="*/ 9178 w 9936"/>
                <a:gd name="connsiteY2" fmla="*/ 11563 h 11867"/>
                <a:gd name="connsiteX3" fmla="*/ 6770 w 9936"/>
                <a:gd name="connsiteY3" fmla="*/ 5507 h 11867"/>
                <a:gd name="connsiteX0" fmla="*/ 0 w 10001"/>
                <a:gd name="connsiteY0" fmla="*/ 515 h 9984"/>
                <a:gd name="connsiteX1" fmla="*/ 9210 w 10001"/>
                <a:gd name="connsiteY1" fmla="*/ 711 h 9984"/>
                <a:gd name="connsiteX2" fmla="*/ 9237 w 10001"/>
                <a:gd name="connsiteY2" fmla="*/ 9744 h 9984"/>
                <a:gd name="connsiteX3" fmla="*/ 6814 w 10001"/>
                <a:gd name="connsiteY3" fmla="*/ 4641 h 9984"/>
                <a:gd name="connsiteX0" fmla="*/ 0 w 10070"/>
                <a:gd name="connsiteY0" fmla="*/ 370 h 8377"/>
                <a:gd name="connsiteX1" fmla="*/ 9209 w 10070"/>
                <a:gd name="connsiteY1" fmla="*/ 566 h 8377"/>
                <a:gd name="connsiteX2" fmla="*/ 9403 w 10070"/>
                <a:gd name="connsiteY2" fmla="*/ 7637 h 8377"/>
                <a:gd name="connsiteX3" fmla="*/ 6813 w 10070"/>
                <a:gd name="connsiteY3" fmla="*/ 4502 h 8377"/>
                <a:gd name="connsiteX0" fmla="*/ 0 w 10007"/>
                <a:gd name="connsiteY0" fmla="*/ 442 h 12458"/>
                <a:gd name="connsiteX1" fmla="*/ 9145 w 10007"/>
                <a:gd name="connsiteY1" fmla="*/ 676 h 12458"/>
                <a:gd name="connsiteX2" fmla="*/ 9338 w 10007"/>
                <a:gd name="connsiteY2" fmla="*/ 9117 h 12458"/>
                <a:gd name="connsiteX3" fmla="*/ 6621 w 10007"/>
                <a:gd name="connsiteY3" fmla="*/ 9307 h 12458"/>
                <a:gd name="connsiteX0" fmla="*/ 0 w 10378"/>
                <a:gd name="connsiteY0" fmla="*/ 627 h 13611"/>
                <a:gd name="connsiteX1" fmla="*/ 9145 w 10378"/>
                <a:gd name="connsiteY1" fmla="*/ 861 h 13611"/>
                <a:gd name="connsiteX2" fmla="*/ 10020 w 10378"/>
                <a:gd name="connsiteY2" fmla="*/ 11819 h 13611"/>
                <a:gd name="connsiteX3" fmla="*/ 6621 w 10378"/>
                <a:gd name="connsiteY3" fmla="*/ 9492 h 13611"/>
                <a:gd name="connsiteX0" fmla="*/ 0 w 10275"/>
                <a:gd name="connsiteY0" fmla="*/ 622 h 13569"/>
                <a:gd name="connsiteX1" fmla="*/ 9145 w 10275"/>
                <a:gd name="connsiteY1" fmla="*/ 856 h 13569"/>
                <a:gd name="connsiteX2" fmla="*/ 9855 w 10275"/>
                <a:gd name="connsiteY2" fmla="*/ 11735 h 13569"/>
                <a:gd name="connsiteX3" fmla="*/ 6621 w 10275"/>
                <a:gd name="connsiteY3" fmla="*/ 9487 h 13569"/>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71"/>
                <a:gd name="connsiteY0" fmla="*/ 605 h 13668"/>
                <a:gd name="connsiteX1" fmla="*/ 9145 w 10271"/>
                <a:gd name="connsiteY1" fmla="*/ 839 h 13668"/>
                <a:gd name="connsiteX2" fmla="*/ 9793 w 10271"/>
                <a:gd name="connsiteY2" fmla="*/ 11482 h 13668"/>
                <a:gd name="connsiteX3" fmla="*/ 6621 w 10271"/>
                <a:gd name="connsiteY3" fmla="*/ 9470 h 13668"/>
                <a:gd name="connsiteX0" fmla="*/ 0 w 10271"/>
                <a:gd name="connsiteY0" fmla="*/ 432 h 13495"/>
                <a:gd name="connsiteX1" fmla="*/ 9145 w 10271"/>
                <a:gd name="connsiteY1" fmla="*/ 666 h 13495"/>
                <a:gd name="connsiteX2" fmla="*/ 9793 w 10271"/>
                <a:gd name="connsiteY2" fmla="*/ 11309 h 13495"/>
                <a:gd name="connsiteX3" fmla="*/ 6621 w 10271"/>
                <a:gd name="connsiteY3" fmla="*/ 9297 h 13495"/>
                <a:gd name="connsiteX0" fmla="*/ 0 w 10092"/>
                <a:gd name="connsiteY0" fmla="*/ 162 h 13225"/>
                <a:gd name="connsiteX1" fmla="*/ 9145 w 10092"/>
                <a:gd name="connsiteY1" fmla="*/ 396 h 13225"/>
                <a:gd name="connsiteX2" fmla="*/ 9793 w 10092"/>
                <a:gd name="connsiteY2" fmla="*/ 11039 h 13225"/>
                <a:gd name="connsiteX3" fmla="*/ 6621 w 10092"/>
                <a:gd name="connsiteY3" fmla="*/ 9027 h 13225"/>
                <a:gd name="connsiteX0" fmla="*/ 0 w 10258"/>
                <a:gd name="connsiteY0" fmla="*/ 0 h 13063"/>
                <a:gd name="connsiteX1" fmla="*/ 9145 w 10258"/>
                <a:gd name="connsiteY1" fmla="*/ 234 h 13063"/>
                <a:gd name="connsiteX2" fmla="*/ 9793 w 10258"/>
                <a:gd name="connsiteY2" fmla="*/ 10877 h 13063"/>
                <a:gd name="connsiteX3" fmla="*/ 6621 w 10258"/>
                <a:gd name="connsiteY3" fmla="*/ 8865 h 13063"/>
                <a:gd name="connsiteX0" fmla="*/ 0 w 9964"/>
                <a:gd name="connsiteY0" fmla="*/ 1295 h 14358"/>
                <a:gd name="connsiteX1" fmla="*/ 9145 w 9964"/>
                <a:gd name="connsiteY1" fmla="*/ 1529 h 14358"/>
                <a:gd name="connsiteX2" fmla="*/ 9793 w 9964"/>
                <a:gd name="connsiteY2" fmla="*/ 12172 h 14358"/>
                <a:gd name="connsiteX3" fmla="*/ 6621 w 9964"/>
                <a:gd name="connsiteY3" fmla="*/ 10160 h 14358"/>
                <a:gd name="connsiteX0" fmla="*/ 0 w 10106"/>
                <a:gd name="connsiteY0" fmla="*/ 919 h 10017"/>
                <a:gd name="connsiteX1" fmla="*/ 9178 w 10106"/>
                <a:gd name="connsiteY1" fmla="*/ 1082 h 10017"/>
                <a:gd name="connsiteX2" fmla="*/ 9828 w 10106"/>
                <a:gd name="connsiteY2" fmla="*/ 8495 h 10017"/>
                <a:gd name="connsiteX3" fmla="*/ 6645 w 10106"/>
                <a:gd name="connsiteY3" fmla="*/ 7093 h 10017"/>
                <a:gd name="connsiteX0" fmla="*/ 0 w 9973"/>
                <a:gd name="connsiteY0" fmla="*/ 10 h 8875"/>
                <a:gd name="connsiteX1" fmla="*/ 8867 w 9973"/>
                <a:gd name="connsiteY1" fmla="*/ 1488 h 8875"/>
                <a:gd name="connsiteX2" fmla="*/ 9828 w 9973"/>
                <a:gd name="connsiteY2" fmla="*/ 7586 h 8875"/>
                <a:gd name="connsiteX3" fmla="*/ 6645 w 9973"/>
                <a:gd name="connsiteY3" fmla="*/ 6184 h 8875"/>
                <a:gd name="connsiteX0" fmla="*/ 0 w 10040"/>
                <a:gd name="connsiteY0" fmla="*/ 987 h 11058"/>
                <a:gd name="connsiteX1" fmla="*/ 9037 w 10040"/>
                <a:gd name="connsiteY1" fmla="*/ 1233 h 11058"/>
                <a:gd name="connsiteX2" fmla="*/ 9855 w 10040"/>
                <a:gd name="connsiteY2" fmla="*/ 9524 h 11058"/>
                <a:gd name="connsiteX3" fmla="*/ 6663 w 10040"/>
                <a:gd name="connsiteY3" fmla="*/ 7944 h 11058"/>
                <a:gd name="connsiteX0" fmla="*/ 0 w 9884"/>
                <a:gd name="connsiteY0" fmla="*/ 307 h 10494"/>
                <a:gd name="connsiteX1" fmla="*/ 9037 w 9884"/>
                <a:gd name="connsiteY1" fmla="*/ 553 h 10494"/>
                <a:gd name="connsiteX2" fmla="*/ 9231 w 9884"/>
                <a:gd name="connsiteY2" fmla="*/ 9091 h 10494"/>
                <a:gd name="connsiteX3" fmla="*/ 6663 w 9884"/>
                <a:gd name="connsiteY3" fmla="*/ 7264 h 10494"/>
                <a:gd name="connsiteX0" fmla="*/ 0 w 9999"/>
                <a:gd name="connsiteY0" fmla="*/ 292 h 9999"/>
                <a:gd name="connsiteX1" fmla="*/ 9143 w 9999"/>
                <a:gd name="connsiteY1" fmla="*/ 526 h 9999"/>
                <a:gd name="connsiteX2" fmla="*/ 9339 w 9999"/>
                <a:gd name="connsiteY2" fmla="*/ 8662 h 9999"/>
                <a:gd name="connsiteX3" fmla="*/ 6762 w 9999"/>
                <a:gd name="connsiteY3" fmla="*/ 6921 h 9999"/>
                <a:gd name="connsiteX0" fmla="*/ 0 w 10000"/>
                <a:gd name="connsiteY0" fmla="*/ 292 h 9888"/>
                <a:gd name="connsiteX1" fmla="*/ 9144 w 10000"/>
                <a:gd name="connsiteY1" fmla="*/ 526 h 9888"/>
                <a:gd name="connsiteX2" fmla="*/ 9340 w 10000"/>
                <a:gd name="connsiteY2" fmla="*/ 8663 h 9888"/>
                <a:gd name="connsiteX3" fmla="*/ 6763 w 10000"/>
                <a:gd name="connsiteY3" fmla="*/ 6922 h 9888"/>
                <a:gd name="connsiteX0" fmla="*/ 0 w 9988"/>
                <a:gd name="connsiteY0" fmla="*/ 295 h 9306"/>
                <a:gd name="connsiteX1" fmla="*/ 9144 w 9988"/>
                <a:gd name="connsiteY1" fmla="*/ 532 h 9306"/>
                <a:gd name="connsiteX2" fmla="*/ 9340 w 9988"/>
                <a:gd name="connsiteY2" fmla="*/ 8761 h 9306"/>
                <a:gd name="connsiteX3" fmla="*/ 6995 w 9988"/>
                <a:gd name="connsiteY3" fmla="*/ 5512 h 9306"/>
                <a:gd name="connsiteX0" fmla="*/ 0 w 10000"/>
                <a:gd name="connsiteY0" fmla="*/ 317 h 10784"/>
                <a:gd name="connsiteX1" fmla="*/ 9155 w 10000"/>
                <a:gd name="connsiteY1" fmla="*/ 572 h 10784"/>
                <a:gd name="connsiteX2" fmla="*/ 9351 w 10000"/>
                <a:gd name="connsiteY2" fmla="*/ 9414 h 10784"/>
                <a:gd name="connsiteX3" fmla="*/ 7003 w 10000"/>
                <a:gd name="connsiteY3" fmla="*/ 5923 h 10784"/>
                <a:gd name="connsiteX0" fmla="*/ 0 w 10088"/>
                <a:gd name="connsiteY0" fmla="*/ 294 h 10599"/>
                <a:gd name="connsiteX1" fmla="*/ 9155 w 10088"/>
                <a:gd name="connsiteY1" fmla="*/ 549 h 10599"/>
                <a:gd name="connsiteX2" fmla="*/ 9541 w 10088"/>
                <a:gd name="connsiteY2" fmla="*/ 9071 h 10599"/>
                <a:gd name="connsiteX3" fmla="*/ 7003 w 10088"/>
                <a:gd name="connsiteY3" fmla="*/ 5900 h 10599"/>
                <a:gd name="connsiteX0" fmla="*/ 0 w 10138"/>
                <a:gd name="connsiteY0" fmla="*/ 294 h 10915"/>
                <a:gd name="connsiteX1" fmla="*/ 9155 w 10138"/>
                <a:gd name="connsiteY1" fmla="*/ 549 h 10915"/>
                <a:gd name="connsiteX2" fmla="*/ 9541 w 10138"/>
                <a:gd name="connsiteY2" fmla="*/ 9071 h 10915"/>
                <a:gd name="connsiteX3" fmla="*/ 7003 w 10138"/>
                <a:gd name="connsiteY3" fmla="*/ 5900 h 10915"/>
                <a:gd name="connsiteX0" fmla="*/ 0 w 10138"/>
                <a:gd name="connsiteY0" fmla="*/ 294 h 10518"/>
                <a:gd name="connsiteX1" fmla="*/ 9155 w 10138"/>
                <a:gd name="connsiteY1" fmla="*/ 549 h 10518"/>
                <a:gd name="connsiteX2" fmla="*/ 9541 w 10138"/>
                <a:gd name="connsiteY2" fmla="*/ 9071 h 10518"/>
                <a:gd name="connsiteX3" fmla="*/ 7003 w 10138"/>
                <a:gd name="connsiteY3" fmla="*/ 5900 h 10518"/>
                <a:gd name="connsiteX0" fmla="*/ 0 w 10138"/>
                <a:gd name="connsiteY0" fmla="*/ 294 h 10208"/>
                <a:gd name="connsiteX1" fmla="*/ 9155 w 10138"/>
                <a:gd name="connsiteY1" fmla="*/ 549 h 10208"/>
                <a:gd name="connsiteX2" fmla="*/ 9541 w 10138"/>
                <a:gd name="connsiteY2" fmla="*/ 9071 h 10208"/>
                <a:gd name="connsiteX3" fmla="*/ 7003 w 10138"/>
                <a:gd name="connsiteY3" fmla="*/ 5900 h 10208"/>
                <a:gd name="connsiteX0" fmla="*/ 0 w 9999"/>
                <a:gd name="connsiteY0" fmla="*/ 201 h 9363"/>
                <a:gd name="connsiteX1" fmla="*/ 9155 w 9999"/>
                <a:gd name="connsiteY1" fmla="*/ 456 h 9363"/>
                <a:gd name="connsiteX2" fmla="*/ 9246 w 9999"/>
                <a:gd name="connsiteY2" fmla="*/ 7699 h 9363"/>
                <a:gd name="connsiteX3" fmla="*/ 7003 w 9999"/>
                <a:gd name="connsiteY3" fmla="*/ 5807 h 9363"/>
                <a:gd name="connsiteX0" fmla="*/ 0 w 10000"/>
                <a:gd name="connsiteY0" fmla="*/ 215 h 9901"/>
                <a:gd name="connsiteX1" fmla="*/ 9156 w 10000"/>
                <a:gd name="connsiteY1" fmla="*/ 487 h 9901"/>
                <a:gd name="connsiteX2" fmla="*/ 9247 w 10000"/>
                <a:gd name="connsiteY2" fmla="*/ 8223 h 9901"/>
                <a:gd name="connsiteX3" fmla="*/ 7004 w 10000"/>
                <a:gd name="connsiteY3" fmla="*/ 6202 h 9901"/>
                <a:gd name="connsiteX0" fmla="*/ 0 w 10207"/>
                <a:gd name="connsiteY0" fmla="*/ 217 h 10000"/>
                <a:gd name="connsiteX1" fmla="*/ 9156 w 10207"/>
                <a:gd name="connsiteY1" fmla="*/ 492 h 10000"/>
                <a:gd name="connsiteX2" fmla="*/ 9669 w 10207"/>
                <a:gd name="connsiteY2" fmla="*/ 8305 h 10000"/>
                <a:gd name="connsiteX3" fmla="*/ 7004 w 10207"/>
                <a:gd name="connsiteY3" fmla="*/ 6264 h 10000"/>
                <a:gd name="connsiteX0" fmla="*/ 0 w 10117"/>
                <a:gd name="connsiteY0" fmla="*/ 217 h 10108"/>
                <a:gd name="connsiteX1" fmla="*/ 9156 w 10117"/>
                <a:gd name="connsiteY1" fmla="*/ 492 h 10108"/>
                <a:gd name="connsiteX2" fmla="*/ 9669 w 10117"/>
                <a:gd name="connsiteY2" fmla="*/ 8305 h 10108"/>
                <a:gd name="connsiteX3" fmla="*/ 7004 w 10117"/>
                <a:gd name="connsiteY3" fmla="*/ 6264 h 10108"/>
                <a:gd name="connsiteX0" fmla="*/ 0 w 10131"/>
                <a:gd name="connsiteY0" fmla="*/ 217 h 9686"/>
                <a:gd name="connsiteX1" fmla="*/ 9156 w 10131"/>
                <a:gd name="connsiteY1" fmla="*/ 492 h 9686"/>
                <a:gd name="connsiteX2" fmla="*/ 9669 w 10131"/>
                <a:gd name="connsiteY2" fmla="*/ 8305 h 9686"/>
                <a:gd name="connsiteX3" fmla="*/ 7004 w 10131"/>
                <a:gd name="connsiteY3" fmla="*/ 6264 h 9686"/>
                <a:gd name="connsiteX0" fmla="*/ 0 w 9841"/>
                <a:gd name="connsiteY0" fmla="*/ 146 h 9922"/>
                <a:gd name="connsiteX1" fmla="*/ 9038 w 9841"/>
                <a:gd name="connsiteY1" fmla="*/ 430 h 9922"/>
                <a:gd name="connsiteX2" fmla="*/ 9544 w 9841"/>
                <a:gd name="connsiteY2" fmla="*/ 8496 h 9922"/>
                <a:gd name="connsiteX3" fmla="*/ 6913 w 9841"/>
                <a:gd name="connsiteY3" fmla="*/ 6389 h 9922"/>
                <a:gd name="connsiteX0" fmla="*/ 0 w 9858"/>
                <a:gd name="connsiteY0" fmla="*/ 490 h 10343"/>
                <a:gd name="connsiteX1" fmla="*/ 9184 w 9858"/>
                <a:gd name="connsiteY1" fmla="*/ 776 h 10343"/>
                <a:gd name="connsiteX2" fmla="*/ 9698 w 9858"/>
                <a:gd name="connsiteY2" fmla="*/ 8906 h 10343"/>
                <a:gd name="connsiteX3" fmla="*/ 7025 w 9858"/>
                <a:gd name="connsiteY3" fmla="*/ 6782 h 10343"/>
                <a:gd name="connsiteX0" fmla="*/ 0 w 9970"/>
                <a:gd name="connsiteY0" fmla="*/ 1271 h 10797"/>
                <a:gd name="connsiteX1" fmla="*/ 9316 w 9970"/>
                <a:gd name="connsiteY1" fmla="*/ 1547 h 10797"/>
                <a:gd name="connsiteX2" fmla="*/ 9838 w 9970"/>
                <a:gd name="connsiteY2" fmla="*/ 9408 h 10797"/>
                <a:gd name="connsiteX3" fmla="*/ 7126 w 9970"/>
                <a:gd name="connsiteY3" fmla="*/ 7354 h 10797"/>
                <a:gd name="connsiteX0" fmla="*/ 0 w 10025"/>
                <a:gd name="connsiteY0" fmla="*/ 1177 h 10452"/>
                <a:gd name="connsiteX1" fmla="*/ 9344 w 10025"/>
                <a:gd name="connsiteY1" fmla="*/ 1433 h 10452"/>
                <a:gd name="connsiteX2" fmla="*/ 9868 w 10025"/>
                <a:gd name="connsiteY2" fmla="*/ 8714 h 10452"/>
                <a:gd name="connsiteX3" fmla="*/ 7190 w 10025"/>
                <a:gd name="connsiteY3" fmla="*/ 7582 h 10452"/>
                <a:gd name="connsiteX0" fmla="*/ 0 w 10025"/>
                <a:gd name="connsiteY0" fmla="*/ 1177 h 10801"/>
                <a:gd name="connsiteX1" fmla="*/ 9344 w 10025"/>
                <a:gd name="connsiteY1" fmla="*/ 1433 h 10801"/>
                <a:gd name="connsiteX2" fmla="*/ 9868 w 10025"/>
                <a:gd name="connsiteY2" fmla="*/ 8714 h 10801"/>
                <a:gd name="connsiteX3" fmla="*/ 7190 w 10025"/>
                <a:gd name="connsiteY3" fmla="*/ 7582 h 10801"/>
                <a:gd name="connsiteX0" fmla="*/ 0 w 10151"/>
                <a:gd name="connsiteY0" fmla="*/ 1199 h 10823"/>
                <a:gd name="connsiteX1" fmla="*/ 9344 w 10151"/>
                <a:gd name="connsiteY1" fmla="*/ 1455 h 10823"/>
                <a:gd name="connsiteX2" fmla="*/ 9868 w 10151"/>
                <a:gd name="connsiteY2" fmla="*/ 8736 h 10823"/>
                <a:gd name="connsiteX3" fmla="*/ 7190 w 10151"/>
                <a:gd name="connsiteY3" fmla="*/ 7604 h 10823"/>
                <a:gd name="connsiteX0" fmla="*/ 0 w 10043"/>
                <a:gd name="connsiteY0" fmla="*/ 362 h 9575"/>
                <a:gd name="connsiteX1" fmla="*/ 9082 w 10043"/>
                <a:gd name="connsiteY1" fmla="*/ 1790 h 9575"/>
                <a:gd name="connsiteX2" fmla="*/ 9868 w 10043"/>
                <a:gd name="connsiteY2" fmla="*/ 7899 h 9575"/>
                <a:gd name="connsiteX3" fmla="*/ 7190 w 10043"/>
                <a:gd name="connsiteY3" fmla="*/ 6767 h 9575"/>
                <a:gd name="connsiteX0" fmla="*/ 0 w 9973"/>
                <a:gd name="connsiteY0" fmla="*/ 310 h 9932"/>
                <a:gd name="connsiteX1" fmla="*/ 9043 w 9973"/>
                <a:gd name="connsiteY1" fmla="*/ 1801 h 9932"/>
                <a:gd name="connsiteX2" fmla="*/ 9826 w 9973"/>
                <a:gd name="connsiteY2" fmla="*/ 8182 h 9932"/>
                <a:gd name="connsiteX3" fmla="*/ 7159 w 9973"/>
                <a:gd name="connsiteY3" fmla="*/ 6999 h 9932"/>
                <a:gd name="connsiteX0" fmla="*/ 0 w 10000"/>
                <a:gd name="connsiteY0" fmla="*/ 312 h 9492"/>
                <a:gd name="connsiteX1" fmla="*/ 9067 w 10000"/>
                <a:gd name="connsiteY1" fmla="*/ 1813 h 9492"/>
                <a:gd name="connsiteX2" fmla="*/ 9853 w 10000"/>
                <a:gd name="connsiteY2" fmla="*/ 8238 h 9492"/>
                <a:gd name="connsiteX3" fmla="*/ 7178 w 10000"/>
                <a:gd name="connsiteY3" fmla="*/ 7047 h 9492"/>
                <a:gd name="connsiteX0" fmla="*/ 0 w 10071"/>
                <a:gd name="connsiteY0" fmla="*/ 0 h 9236"/>
                <a:gd name="connsiteX1" fmla="*/ 9067 w 10071"/>
                <a:gd name="connsiteY1" fmla="*/ 1581 h 9236"/>
                <a:gd name="connsiteX2" fmla="*/ 9635 w 10071"/>
                <a:gd name="connsiteY2" fmla="*/ 7196 h 9236"/>
                <a:gd name="connsiteX3" fmla="*/ 7178 w 10071"/>
                <a:gd name="connsiteY3" fmla="*/ 7095 h 9236"/>
                <a:gd name="connsiteX0" fmla="*/ 0 w 10269"/>
                <a:gd name="connsiteY0" fmla="*/ 0 h 10726"/>
                <a:gd name="connsiteX1" fmla="*/ 9003 w 10269"/>
                <a:gd name="connsiteY1" fmla="*/ 1712 h 10726"/>
                <a:gd name="connsiteX2" fmla="*/ 9567 w 10269"/>
                <a:gd name="connsiteY2" fmla="*/ 7791 h 10726"/>
                <a:gd name="connsiteX3" fmla="*/ 7127 w 10269"/>
                <a:gd name="connsiteY3" fmla="*/ 7682 h 10726"/>
                <a:gd name="connsiteX0" fmla="*/ 0 w 10032"/>
                <a:gd name="connsiteY0" fmla="*/ 0 h 10781"/>
                <a:gd name="connsiteX1" fmla="*/ 9003 w 10032"/>
                <a:gd name="connsiteY1" fmla="*/ 1712 h 10781"/>
                <a:gd name="connsiteX2" fmla="*/ 9567 w 10032"/>
                <a:gd name="connsiteY2" fmla="*/ 7791 h 10781"/>
                <a:gd name="connsiteX3" fmla="*/ 7127 w 10032"/>
                <a:gd name="connsiteY3" fmla="*/ 7682 h 10781"/>
                <a:gd name="connsiteX0" fmla="*/ 0 w 10213"/>
                <a:gd name="connsiteY0" fmla="*/ 0 h 11006"/>
                <a:gd name="connsiteX1" fmla="*/ 9003 w 10213"/>
                <a:gd name="connsiteY1" fmla="*/ 1712 h 11006"/>
                <a:gd name="connsiteX2" fmla="*/ 9870 w 10213"/>
                <a:gd name="connsiteY2" fmla="*/ 8260 h 11006"/>
                <a:gd name="connsiteX3" fmla="*/ 7127 w 10213"/>
                <a:gd name="connsiteY3" fmla="*/ 7682 h 11006"/>
                <a:gd name="connsiteX0" fmla="*/ 0 w 10213"/>
                <a:gd name="connsiteY0" fmla="*/ 0 h 11006"/>
                <a:gd name="connsiteX1" fmla="*/ 9003 w 10213"/>
                <a:gd name="connsiteY1" fmla="*/ 1712 h 11006"/>
                <a:gd name="connsiteX2" fmla="*/ 9870 w 10213"/>
                <a:gd name="connsiteY2" fmla="*/ 8260 h 11006"/>
                <a:gd name="connsiteX3" fmla="*/ 7127 w 10213"/>
                <a:gd name="connsiteY3" fmla="*/ 7682 h 11006"/>
                <a:gd name="connsiteX0" fmla="*/ 0 w 10213"/>
                <a:gd name="connsiteY0" fmla="*/ 0 h 11006"/>
                <a:gd name="connsiteX1" fmla="*/ 9003 w 10213"/>
                <a:gd name="connsiteY1" fmla="*/ 1712 h 11006"/>
                <a:gd name="connsiteX2" fmla="*/ 9870 w 10213"/>
                <a:gd name="connsiteY2" fmla="*/ 8260 h 11006"/>
                <a:gd name="connsiteX3" fmla="*/ 7127 w 10213"/>
                <a:gd name="connsiteY3" fmla="*/ 7682 h 11006"/>
                <a:gd name="connsiteX0" fmla="*/ 0 w 10249"/>
                <a:gd name="connsiteY0" fmla="*/ 0 h 10948"/>
                <a:gd name="connsiteX1" fmla="*/ 9003 w 10249"/>
                <a:gd name="connsiteY1" fmla="*/ 1712 h 10948"/>
                <a:gd name="connsiteX2" fmla="*/ 9870 w 10249"/>
                <a:gd name="connsiteY2" fmla="*/ 8260 h 10948"/>
                <a:gd name="connsiteX3" fmla="*/ 7127 w 10249"/>
                <a:gd name="connsiteY3" fmla="*/ 7682 h 10948"/>
                <a:gd name="connsiteX0" fmla="*/ 0 w 10231"/>
                <a:gd name="connsiteY0" fmla="*/ 0 h 11368"/>
                <a:gd name="connsiteX1" fmla="*/ 9003 w 10231"/>
                <a:gd name="connsiteY1" fmla="*/ 1712 h 11368"/>
                <a:gd name="connsiteX2" fmla="*/ 9870 w 10231"/>
                <a:gd name="connsiteY2" fmla="*/ 8260 h 11368"/>
                <a:gd name="connsiteX3" fmla="*/ 7127 w 10231"/>
                <a:gd name="connsiteY3" fmla="*/ 7682 h 11368"/>
                <a:gd name="connsiteX0" fmla="*/ 0 w 10231"/>
                <a:gd name="connsiteY0" fmla="*/ 0 h 11307"/>
                <a:gd name="connsiteX1" fmla="*/ 9003 w 10231"/>
                <a:gd name="connsiteY1" fmla="*/ 1712 h 11307"/>
                <a:gd name="connsiteX2" fmla="*/ 9870 w 10231"/>
                <a:gd name="connsiteY2" fmla="*/ 8260 h 11307"/>
                <a:gd name="connsiteX3" fmla="*/ 7127 w 10231"/>
                <a:gd name="connsiteY3" fmla="*/ 7682 h 11307"/>
                <a:gd name="connsiteX0" fmla="*/ 0 w 10509"/>
                <a:gd name="connsiteY0" fmla="*/ 0 h 11844"/>
                <a:gd name="connsiteX1" fmla="*/ 9003 w 10509"/>
                <a:gd name="connsiteY1" fmla="*/ 1712 h 11844"/>
                <a:gd name="connsiteX2" fmla="*/ 10259 w 10509"/>
                <a:gd name="connsiteY2" fmla="*/ 9197 h 11844"/>
                <a:gd name="connsiteX3" fmla="*/ 7127 w 10509"/>
                <a:gd name="connsiteY3" fmla="*/ 7682 h 11844"/>
                <a:gd name="connsiteX0" fmla="*/ 0 w 10509"/>
                <a:gd name="connsiteY0" fmla="*/ 0 h 11844"/>
                <a:gd name="connsiteX1" fmla="*/ 9003 w 10509"/>
                <a:gd name="connsiteY1" fmla="*/ 1712 h 11844"/>
                <a:gd name="connsiteX2" fmla="*/ 10259 w 10509"/>
                <a:gd name="connsiteY2" fmla="*/ 9197 h 11844"/>
                <a:gd name="connsiteX3" fmla="*/ 7127 w 10509"/>
                <a:gd name="connsiteY3" fmla="*/ 7682 h 11844"/>
                <a:gd name="connsiteX0" fmla="*/ 0 w 10509"/>
                <a:gd name="connsiteY0" fmla="*/ 0 h 12149"/>
                <a:gd name="connsiteX1" fmla="*/ 9003 w 10509"/>
                <a:gd name="connsiteY1" fmla="*/ 1712 h 12149"/>
                <a:gd name="connsiteX2" fmla="*/ 10259 w 10509"/>
                <a:gd name="connsiteY2" fmla="*/ 9197 h 12149"/>
                <a:gd name="connsiteX3" fmla="*/ 7127 w 10509"/>
                <a:gd name="connsiteY3" fmla="*/ 7682 h 12149"/>
                <a:gd name="connsiteX0" fmla="*/ 0 w 10805"/>
                <a:gd name="connsiteY0" fmla="*/ 0 h 10902"/>
                <a:gd name="connsiteX1" fmla="*/ 9738 w 10805"/>
                <a:gd name="connsiteY1" fmla="*/ 2024 h 10902"/>
                <a:gd name="connsiteX2" fmla="*/ 10259 w 10805"/>
                <a:gd name="connsiteY2" fmla="*/ 9197 h 10902"/>
                <a:gd name="connsiteX3" fmla="*/ 7127 w 10805"/>
                <a:gd name="connsiteY3" fmla="*/ 7682 h 10902"/>
                <a:gd name="connsiteX0" fmla="*/ 0 w 10771"/>
                <a:gd name="connsiteY0" fmla="*/ 93 h 10995"/>
                <a:gd name="connsiteX1" fmla="*/ 9738 w 10771"/>
                <a:gd name="connsiteY1" fmla="*/ 2117 h 10995"/>
                <a:gd name="connsiteX2" fmla="*/ 10259 w 10771"/>
                <a:gd name="connsiteY2" fmla="*/ 9290 h 10995"/>
                <a:gd name="connsiteX3" fmla="*/ 7127 w 10771"/>
                <a:gd name="connsiteY3" fmla="*/ 7775 h 10995"/>
                <a:gd name="connsiteX0" fmla="*/ 0 w 10613"/>
                <a:gd name="connsiteY0" fmla="*/ 93 h 10995"/>
                <a:gd name="connsiteX1" fmla="*/ 9738 w 10613"/>
                <a:gd name="connsiteY1" fmla="*/ 2117 h 10995"/>
                <a:gd name="connsiteX2" fmla="*/ 10259 w 10613"/>
                <a:gd name="connsiteY2" fmla="*/ 9290 h 10995"/>
                <a:gd name="connsiteX3" fmla="*/ 7127 w 10613"/>
                <a:gd name="connsiteY3" fmla="*/ 7775 h 10995"/>
                <a:gd name="connsiteX0" fmla="*/ 0 w 10497"/>
                <a:gd name="connsiteY0" fmla="*/ 0 h 10902"/>
                <a:gd name="connsiteX1" fmla="*/ 9738 w 10497"/>
                <a:gd name="connsiteY1" fmla="*/ 2024 h 10902"/>
                <a:gd name="connsiteX2" fmla="*/ 10259 w 10497"/>
                <a:gd name="connsiteY2" fmla="*/ 9197 h 10902"/>
                <a:gd name="connsiteX3" fmla="*/ 7127 w 10497"/>
                <a:gd name="connsiteY3" fmla="*/ 7682 h 10902"/>
                <a:gd name="connsiteX0" fmla="*/ 0 w 10566"/>
                <a:gd name="connsiteY0" fmla="*/ 0 h 10777"/>
                <a:gd name="connsiteX1" fmla="*/ 9738 w 10566"/>
                <a:gd name="connsiteY1" fmla="*/ 2024 h 10777"/>
                <a:gd name="connsiteX2" fmla="*/ 9740 w 10566"/>
                <a:gd name="connsiteY2" fmla="*/ 8885 h 10777"/>
                <a:gd name="connsiteX3" fmla="*/ 7127 w 10566"/>
                <a:gd name="connsiteY3" fmla="*/ 7682 h 10777"/>
                <a:gd name="connsiteX0" fmla="*/ 0 w 10653"/>
                <a:gd name="connsiteY0" fmla="*/ 0 h 11533"/>
                <a:gd name="connsiteX1" fmla="*/ 9738 w 10653"/>
                <a:gd name="connsiteY1" fmla="*/ 2024 h 11533"/>
                <a:gd name="connsiteX2" fmla="*/ 9740 w 10653"/>
                <a:gd name="connsiteY2" fmla="*/ 8885 h 11533"/>
                <a:gd name="connsiteX3" fmla="*/ 7127 w 10653"/>
                <a:gd name="connsiteY3" fmla="*/ 7682 h 11533"/>
                <a:gd name="connsiteX0" fmla="*/ 0 w 10692"/>
                <a:gd name="connsiteY0" fmla="*/ 0 h 12421"/>
                <a:gd name="connsiteX1" fmla="*/ 9738 w 10692"/>
                <a:gd name="connsiteY1" fmla="*/ 2024 h 12421"/>
                <a:gd name="connsiteX2" fmla="*/ 9826 w 10692"/>
                <a:gd name="connsiteY2" fmla="*/ 10447 h 12421"/>
                <a:gd name="connsiteX3" fmla="*/ 7127 w 10692"/>
                <a:gd name="connsiteY3" fmla="*/ 7682 h 12421"/>
                <a:gd name="connsiteX0" fmla="*/ 0 w 10652"/>
                <a:gd name="connsiteY0" fmla="*/ 0 h 12690"/>
                <a:gd name="connsiteX1" fmla="*/ 9738 w 10652"/>
                <a:gd name="connsiteY1" fmla="*/ 2024 h 12690"/>
                <a:gd name="connsiteX2" fmla="*/ 9826 w 10652"/>
                <a:gd name="connsiteY2" fmla="*/ 10447 h 12690"/>
                <a:gd name="connsiteX3" fmla="*/ 7127 w 10652"/>
                <a:gd name="connsiteY3" fmla="*/ 7682 h 12690"/>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494"/>
                <a:gd name="connsiteY0" fmla="*/ 310 h 12948"/>
                <a:gd name="connsiteX1" fmla="*/ 9738 w 10494"/>
                <a:gd name="connsiteY1" fmla="*/ 2334 h 12948"/>
                <a:gd name="connsiteX2" fmla="*/ 9826 w 10494"/>
                <a:gd name="connsiteY2" fmla="*/ 10757 h 12948"/>
                <a:gd name="connsiteX3" fmla="*/ 7127 w 10494"/>
                <a:gd name="connsiteY3" fmla="*/ 7992 h 12948"/>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361"/>
                <a:gd name="connsiteY0" fmla="*/ 310 h 12985"/>
                <a:gd name="connsiteX1" fmla="*/ 9738 w 10361"/>
                <a:gd name="connsiteY1" fmla="*/ 2334 h 12985"/>
                <a:gd name="connsiteX2" fmla="*/ 9826 w 10361"/>
                <a:gd name="connsiteY2" fmla="*/ 10757 h 12985"/>
                <a:gd name="connsiteX3" fmla="*/ 7127 w 10361"/>
                <a:gd name="connsiteY3" fmla="*/ 7992 h 12985"/>
                <a:gd name="connsiteX0" fmla="*/ 0 w 10361"/>
                <a:gd name="connsiteY0" fmla="*/ 264 h 12939"/>
                <a:gd name="connsiteX1" fmla="*/ 9738 w 10361"/>
                <a:gd name="connsiteY1" fmla="*/ 2288 h 12939"/>
                <a:gd name="connsiteX2" fmla="*/ 9826 w 10361"/>
                <a:gd name="connsiteY2" fmla="*/ 10711 h 12939"/>
                <a:gd name="connsiteX3" fmla="*/ 7127 w 10361"/>
                <a:gd name="connsiteY3" fmla="*/ 7946 h 12939"/>
                <a:gd name="connsiteX0" fmla="*/ 0 w 10462"/>
                <a:gd name="connsiteY0" fmla="*/ 0 h 13769"/>
                <a:gd name="connsiteX1" fmla="*/ 9608 w 10462"/>
                <a:gd name="connsiteY1" fmla="*/ 3118 h 13769"/>
                <a:gd name="connsiteX2" fmla="*/ 9696 w 10462"/>
                <a:gd name="connsiteY2" fmla="*/ 11541 h 13769"/>
                <a:gd name="connsiteX3" fmla="*/ 6997 w 10462"/>
                <a:gd name="connsiteY3" fmla="*/ 8776 h 13769"/>
                <a:gd name="connsiteX0" fmla="*/ 0 w 10462"/>
                <a:gd name="connsiteY0" fmla="*/ 0 h 13769"/>
                <a:gd name="connsiteX1" fmla="*/ 9608 w 10462"/>
                <a:gd name="connsiteY1" fmla="*/ 3118 h 13769"/>
                <a:gd name="connsiteX2" fmla="*/ 9696 w 10462"/>
                <a:gd name="connsiteY2" fmla="*/ 11541 h 13769"/>
                <a:gd name="connsiteX3" fmla="*/ 6997 w 10462"/>
                <a:gd name="connsiteY3" fmla="*/ 8776 h 13769"/>
                <a:gd name="connsiteX0" fmla="*/ 0 w 10508"/>
                <a:gd name="connsiteY0" fmla="*/ 0 h 15019"/>
                <a:gd name="connsiteX1" fmla="*/ 9651 w 10508"/>
                <a:gd name="connsiteY1" fmla="*/ 4368 h 15019"/>
                <a:gd name="connsiteX2" fmla="*/ 9739 w 10508"/>
                <a:gd name="connsiteY2" fmla="*/ 12791 h 15019"/>
                <a:gd name="connsiteX3" fmla="*/ 7040 w 10508"/>
                <a:gd name="connsiteY3" fmla="*/ 10026 h 15019"/>
                <a:gd name="connsiteX0" fmla="*/ 0 w 11017"/>
                <a:gd name="connsiteY0" fmla="*/ 0 h 14082"/>
                <a:gd name="connsiteX1" fmla="*/ 10126 w 11017"/>
                <a:gd name="connsiteY1" fmla="*/ 3431 h 14082"/>
                <a:gd name="connsiteX2" fmla="*/ 10214 w 11017"/>
                <a:gd name="connsiteY2" fmla="*/ 11854 h 14082"/>
                <a:gd name="connsiteX3" fmla="*/ 7515 w 11017"/>
                <a:gd name="connsiteY3" fmla="*/ 9089 h 14082"/>
                <a:gd name="connsiteX0" fmla="*/ 0 w 10786"/>
                <a:gd name="connsiteY0" fmla="*/ 0 h 14238"/>
                <a:gd name="connsiteX1" fmla="*/ 9910 w 10786"/>
                <a:gd name="connsiteY1" fmla="*/ 3587 h 14238"/>
                <a:gd name="connsiteX2" fmla="*/ 9998 w 10786"/>
                <a:gd name="connsiteY2" fmla="*/ 12010 h 14238"/>
                <a:gd name="connsiteX3" fmla="*/ 7299 w 10786"/>
                <a:gd name="connsiteY3" fmla="*/ 9245 h 14238"/>
                <a:gd name="connsiteX0" fmla="*/ 0 w 10786"/>
                <a:gd name="connsiteY0" fmla="*/ 26 h 14264"/>
                <a:gd name="connsiteX1" fmla="*/ 9910 w 10786"/>
                <a:gd name="connsiteY1" fmla="*/ 3613 h 14264"/>
                <a:gd name="connsiteX2" fmla="*/ 9998 w 10786"/>
                <a:gd name="connsiteY2" fmla="*/ 12036 h 14264"/>
                <a:gd name="connsiteX3" fmla="*/ 7299 w 10786"/>
                <a:gd name="connsiteY3" fmla="*/ 9271 h 14264"/>
                <a:gd name="connsiteX0" fmla="*/ 0 w 11157"/>
                <a:gd name="connsiteY0" fmla="*/ 47 h 13191"/>
                <a:gd name="connsiteX1" fmla="*/ 10256 w 11157"/>
                <a:gd name="connsiteY1" fmla="*/ 2540 h 13191"/>
                <a:gd name="connsiteX2" fmla="*/ 10344 w 11157"/>
                <a:gd name="connsiteY2" fmla="*/ 10963 h 13191"/>
                <a:gd name="connsiteX3" fmla="*/ 7645 w 11157"/>
                <a:gd name="connsiteY3" fmla="*/ 8198 h 13191"/>
                <a:gd name="connsiteX0" fmla="*/ 0 w 10971"/>
                <a:gd name="connsiteY0" fmla="*/ 25 h 14419"/>
                <a:gd name="connsiteX1" fmla="*/ 10083 w 10971"/>
                <a:gd name="connsiteY1" fmla="*/ 3768 h 14419"/>
                <a:gd name="connsiteX2" fmla="*/ 10171 w 10971"/>
                <a:gd name="connsiteY2" fmla="*/ 12191 h 14419"/>
                <a:gd name="connsiteX3" fmla="*/ 7472 w 10971"/>
                <a:gd name="connsiteY3" fmla="*/ 9426 h 14419"/>
                <a:gd name="connsiteX0" fmla="*/ 0 w 10971"/>
                <a:gd name="connsiteY0" fmla="*/ 0 h 14394"/>
                <a:gd name="connsiteX1" fmla="*/ 10083 w 10971"/>
                <a:gd name="connsiteY1" fmla="*/ 3743 h 14394"/>
                <a:gd name="connsiteX2" fmla="*/ 10171 w 10971"/>
                <a:gd name="connsiteY2" fmla="*/ 12166 h 14394"/>
                <a:gd name="connsiteX3" fmla="*/ 7472 w 10971"/>
                <a:gd name="connsiteY3" fmla="*/ 9401 h 14394"/>
                <a:gd name="connsiteX0" fmla="*/ 0 w 10712"/>
                <a:gd name="connsiteY0" fmla="*/ 0 h 13226"/>
                <a:gd name="connsiteX1" fmla="*/ 9694 w 10712"/>
                <a:gd name="connsiteY1" fmla="*/ 3743 h 13226"/>
                <a:gd name="connsiteX2" fmla="*/ 10171 w 10712"/>
                <a:gd name="connsiteY2" fmla="*/ 12166 h 13226"/>
                <a:gd name="connsiteX3" fmla="*/ 7472 w 10712"/>
                <a:gd name="connsiteY3" fmla="*/ 9401 h 13226"/>
                <a:gd name="connsiteX0" fmla="*/ 0 w 10678"/>
                <a:gd name="connsiteY0" fmla="*/ 0 h 13226"/>
                <a:gd name="connsiteX1" fmla="*/ 9694 w 10678"/>
                <a:gd name="connsiteY1" fmla="*/ 3743 h 13226"/>
                <a:gd name="connsiteX2" fmla="*/ 10171 w 10678"/>
                <a:gd name="connsiteY2" fmla="*/ 12166 h 13226"/>
                <a:gd name="connsiteX3" fmla="*/ 7472 w 10678"/>
                <a:gd name="connsiteY3" fmla="*/ 9401 h 13226"/>
                <a:gd name="connsiteX0" fmla="*/ 0 w 10627"/>
                <a:gd name="connsiteY0" fmla="*/ 0 h 13226"/>
                <a:gd name="connsiteX1" fmla="*/ 9694 w 10627"/>
                <a:gd name="connsiteY1" fmla="*/ 3743 h 13226"/>
                <a:gd name="connsiteX2" fmla="*/ 10171 w 10627"/>
                <a:gd name="connsiteY2" fmla="*/ 12166 h 13226"/>
                <a:gd name="connsiteX3" fmla="*/ 7472 w 10627"/>
                <a:gd name="connsiteY3" fmla="*/ 9401 h 13226"/>
                <a:gd name="connsiteX0" fmla="*/ 0 w 10707"/>
                <a:gd name="connsiteY0" fmla="*/ 0 h 13239"/>
                <a:gd name="connsiteX1" fmla="*/ 9694 w 10707"/>
                <a:gd name="connsiteY1" fmla="*/ 3743 h 13239"/>
                <a:gd name="connsiteX2" fmla="*/ 10171 w 10707"/>
                <a:gd name="connsiteY2" fmla="*/ 12166 h 13239"/>
                <a:gd name="connsiteX3" fmla="*/ 7472 w 10707"/>
                <a:gd name="connsiteY3" fmla="*/ 9401 h 13239"/>
                <a:gd name="connsiteX0" fmla="*/ 0 w 10707"/>
                <a:gd name="connsiteY0" fmla="*/ 0 h 13239"/>
                <a:gd name="connsiteX1" fmla="*/ 9694 w 10707"/>
                <a:gd name="connsiteY1" fmla="*/ 3743 h 13239"/>
                <a:gd name="connsiteX2" fmla="*/ 10171 w 10707"/>
                <a:gd name="connsiteY2" fmla="*/ 12166 h 13239"/>
                <a:gd name="connsiteX3" fmla="*/ 7472 w 10707"/>
                <a:gd name="connsiteY3" fmla="*/ 9401 h 13239"/>
                <a:gd name="connsiteX0" fmla="*/ 0 w 10860"/>
                <a:gd name="connsiteY0" fmla="*/ 0 h 14073"/>
                <a:gd name="connsiteX1" fmla="*/ 9694 w 10860"/>
                <a:gd name="connsiteY1" fmla="*/ 3743 h 14073"/>
                <a:gd name="connsiteX2" fmla="*/ 10171 w 10860"/>
                <a:gd name="connsiteY2" fmla="*/ 12166 h 14073"/>
                <a:gd name="connsiteX3" fmla="*/ 7472 w 10860"/>
                <a:gd name="connsiteY3" fmla="*/ 9401 h 14073"/>
                <a:gd name="connsiteX0" fmla="*/ 0 w 10774"/>
                <a:gd name="connsiteY0" fmla="*/ 0 h 14409"/>
                <a:gd name="connsiteX1" fmla="*/ 9694 w 10774"/>
                <a:gd name="connsiteY1" fmla="*/ 3743 h 14409"/>
                <a:gd name="connsiteX2" fmla="*/ 10171 w 10774"/>
                <a:gd name="connsiteY2" fmla="*/ 12166 h 14409"/>
                <a:gd name="connsiteX3" fmla="*/ 7472 w 10774"/>
                <a:gd name="connsiteY3" fmla="*/ 9401 h 14409"/>
                <a:gd name="connsiteX0" fmla="*/ 0 w 10774"/>
                <a:gd name="connsiteY0" fmla="*/ 0 h 14073"/>
                <a:gd name="connsiteX1" fmla="*/ 9694 w 10774"/>
                <a:gd name="connsiteY1" fmla="*/ 3743 h 14073"/>
                <a:gd name="connsiteX2" fmla="*/ 10171 w 10774"/>
                <a:gd name="connsiteY2" fmla="*/ 12166 h 14073"/>
                <a:gd name="connsiteX3" fmla="*/ 7472 w 10774"/>
                <a:gd name="connsiteY3" fmla="*/ 9401 h 14073"/>
                <a:gd name="connsiteX0" fmla="*/ 0 w 10594"/>
                <a:gd name="connsiteY0" fmla="*/ 0 h 12930"/>
                <a:gd name="connsiteX1" fmla="*/ 9694 w 10594"/>
                <a:gd name="connsiteY1" fmla="*/ 3743 h 12930"/>
                <a:gd name="connsiteX2" fmla="*/ 10171 w 10594"/>
                <a:gd name="connsiteY2" fmla="*/ 12166 h 12930"/>
                <a:gd name="connsiteX3" fmla="*/ 8034 w 10594"/>
                <a:gd name="connsiteY3" fmla="*/ 8776 h 12930"/>
                <a:gd name="connsiteX0" fmla="*/ 0 w 10594"/>
                <a:gd name="connsiteY0" fmla="*/ 0 h 12840"/>
                <a:gd name="connsiteX1" fmla="*/ 9694 w 10594"/>
                <a:gd name="connsiteY1" fmla="*/ 3743 h 12840"/>
                <a:gd name="connsiteX2" fmla="*/ 10171 w 10594"/>
                <a:gd name="connsiteY2" fmla="*/ 12166 h 12840"/>
                <a:gd name="connsiteX3" fmla="*/ 8034 w 10594"/>
                <a:gd name="connsiteY3" fmla="*/ 8776 h 12840"/>
                <a:gd name="connsiteX0" fmla="*/ 0 w 10660"/>
                <a:gd name="connsiteY0" fmla="*/ 0 h 12946"/>
                <a:gd name="connsiteX1" fmla="*/ 9694 w 10660"/>
                <a:gd name="connsiteY1" fmla="*/ 3743 h 12946"/>
                <a:gd name="connsiteX2" fmla="*/ 10128 w 10660"/>
                <a:gd name="connsiteY2" fmla="*/ 12322 h 12946"/>
                <a:gd name="connsiteX3" fmla="*/ 8034 w 10660"/>
                <a:gd name="connsiteY3" fmla="*/ 8776 h 12946"/>
                <a:gd name="connsiteX0" fmla="*/ 0 w 10779"/>
                <a:gd name="connsiteY0" fmla="*/ 0 h 13290"/>
                <a:gd name="connsiteX1" fmla="*/ 9694 w 10779"/>
                <a:gd name="connsiteY1" fmla="*/ 3743 h 13290"/>
                <a:gd name="connsiteX2" fmla="*/ 10128 w 10779"/>
                <a:gd name="connsiteY2" fmla="*/ 12322 h 13290"/>
                <a:gd name="connsiteX3" fmla="*/ 8034 w 10779"/>
                <a:gd name="connsiteY3" fmla="*/ 8776 h 13290"/>
              </a:gdLst>
              <a:ahLst/>
              <a:cxnLst>
                <a:cxn ang="0">
                  <a:pos x="connsiteX0" y="connsiteY0"/>
                </a:cxn>
                <a:cxn ang="0">
                  <a:pos x="connsiteX1" y="connsiteY1"/>
                </a:cxn>
                <a:cxn ang="0">
                  <a:pos x="connsiteX2" y="connsiteY2"/>
                </a:cxn>
                <a:cxn ang="0">
                  <a:pos x="connsiteX3" y="connsiteY3"/>
                </a:cxn>
              </a:cxnLst>
              <a:rect l="l" t="t" r="r" b="b"/>
              <a:pathLst>
                <a:path w="10779" h="13290">
                  <a:moveTo>
                    <a:pt x="0" y="0"/>
                  </a:moveTo>
                  <a:cubicBezTo>
                    <a:pt x="2633" y="1915"/>
                    <a:pt x="8006" y="1689"/>
                    <a:pt x="9694" y="3743"/>
                  </a:cubicBezTo>
                  <a:cubicBezTo>
                    <a:pt x="11382" y="5797"/>
                    <a:pt x="10751" y="10702"/>
                    <a:pt x="10128" y="12322"/>
                  </a:cubicBezTo>
                  <a:cubicBezTo>
                    <a:pt x="9505" y="13942"/>
                    <a:pt x="7535" y="14000"/>
                    <a:pt x="8034" y="8776"/>
                  </a:cubicBezTo>
                </a:path>
              </a:pathLst>
            </a:custGeom>
            <a:noFill/>
            <a:ln w="53975"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grpSp>
      <p:sp>
        <p:nvSpPr>
          <p:cNvPr id="73" name="Ellipse 72">
            <a:extLst>
              <a:ext uri="{FF2B5EF4-FFF2-40B4-BE49-F238E27FC236}">
                <a16:creationId xmlns:a16="http://schemas.microsoft.com/office/drawing/2014/main" id="{8C663270-C246-424E-9857-555B20202EDC}"/>
              </a:ext>
            </a:extLst>
          </p:cNvPr>
          <p:cNvSpPr/>
          <p:nvPr/>
        </p:nvSpPr>
        <p:spPr>
          <a:xfrm>
            <a:off x="8167639" y="3316745"/>
            <a:ext cx="223503" cy="223503"/>
          </a:xfrm>
          <a:prstGeom prst="ellipse">
            <a:avLst/>
          </a:prstGeom>
          <a:solidFill>
            <a:schemeClr val="bg1">
              <a:lumMod val="95000"/>
            </a:scheme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Ellipse 45">
            <a:extLst>
              <a:ext uri="{FF2B5EF4-FFF2-40B4-BE49-F238E27FC236}">
                <a16:creationId xmlns:a16="http://schemas.microsoft.com/office/drawing/2014/main" id="{0C6F887D-9124-4B27-A764-95745C10D9E3}"/>
              </a:ext>
            </a:extLst>
          </p:cNvPr>
          <p:cNvSpPr/>
          <p:nvPr/>
        </p:nvSpPr>
        <p:spPr>
          <a:xfrm>
            <a:off x="4773044" y="4619436"/>
            <a:ext cx="531395" cy="531394"/>
          </a:xfrm>
          <a:prstGeom prst="ellipse">
            <a:avLst/>
          </a:prstGeom>
          <a:solidFill>
            <a:schemeClr val="bg1">
              <a:lumMod val="95000"/>
            </a:scheme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Ellipse 71">
            <a:extLst>
              <a:ext uri="{FF2B5EF4-FFF2-40B4-BE49-F238E27FC236}">
                <a16:creationId xmlns:a16="http://schemas.microsoft.com/office/drawing/2014/main" id="{4B42B45E-DCD9-4656-A855-4C22383B8779}"/>
              </a:ext>
            </a:extLst>
          </p:cNvPr>
          <p:cNvSpPr/>
          <p:nvPr/>
        </p:nvSpPr>
        <p:spPr>
          <a:xfrm>
            <a:off x="4773044" y="4619436"/>
            <a:ext cx="531395" cy="531394"/>
          </a:xfrm>
          <a:prstGeom prst="ellipse">
            <a:avLst/>
          </a:prstGeom>
          <a:solidFill>
            <a:schemeClr val="bg1">
              <a:lumMod val="95000"/>
            </a:scheme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e 16">
            <a:extLst>
              <a:ext uri="{FF2B5EF4-FFF2-40B4-BE49-F238E27FC236}">
                <a16:creationId xmlns:a16="http://schemas.microsoft.com/office/drawing/2014/main" id="{C3C4F065-D731-4C83-8DB1-41C0A5A6EAD4}"/>
              </a:ext>
            </a:extLst>
          </p:cNvPr>
          <p:cNvGrpSpPr/>
          <p:nvPr/>
        </p:nvGrpSpPr>
        <p:grpSpPr>
          <a:xfrm>
            <a:off x="4536902" y="3982007"/>
            <a:ext cx="2915863" cy="1167574"/>
            <a:chOff x="4536902" y="3982007"/>
            <a:chExt cx="2915863" cy="1167574"/>
          </a:xfrm>
        </p:grpSpPr>
        <p:sp>
          <p:nvSpPr>
            <p:cNvPr id="253" name="Ellipse 252">
              <a:extLst>
                <a:ext uri="{FF2B5EF4-FFF2-40B4-BE49-F238E27FC236}">
                  <a16:creationId xmlns:a16="http://schemas.microsoft.com/office/drawing/2014/main" id="{A616CF03-DB6C-4559-81D3-40D9C9CD89A7}"/>
                </a:ext>
              </a:extLst>
            </p:cNvPr>
            <p:cNvSpPr/>
            <p:nvPr/>
          </p:nvSpPr>
          <p:spPr>
            <a:xfrm>
              <a:off x="6744238" y="3982007"/>
              <a:ext cx="708527" cy="708527"/>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8" name="ZoneTexte 257">
                  <a:extLst>
                    <a:ext uri="{FF2B5EF4-FFF2-40B4-BE49-F238E27FC236}">
                      <a16:creationId xmlns:a16="http://schemas.microsoft.com/office/drawing/2014/main" id="{991A88A3-D089-453A-B83B-456256B38FD3}"/>
                    </a:ext>
                  </a:extLst>
                </p:cNvPr>
                <p:cNvSpPr txBox="1"/>
                <p:nvPr/>
              </p:nvSpPr>
              <p:spPr>
                <a:xfrm>
                  <a:off x="6959747" y="4674186"/>
                  <a:ext cx="395110" cy="3460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𝐵</m:t>
                            </m:r>
                          </m:e>
                          <m:sub>
                            <m:r>
                              <a:rPr lang="fr-FR" b="0" i="1" smtClean="0">
                                <a:latin typeface="Cambria Math" panose="02040503050406030204" pitchFamily="18" charset="0"/>
                              </a:rPr>
                              <m:t>1</m:t>
                            </m:r>
                          </m:sub>
                        </m:sSub>
                      </m:oMath>
                    </m:oMathPara>
                  </a14:m>
                  <a:endParaRPr lang="fr-FR" b="0" dirty="0"/>
                </a:p>
              </p:txBody>
            </p:sp>
          </mc:Choice>
          <mc:Fallback xmlns="">
            <p:sp>
              <p:nvSpPr>
                <p:cNvPr id="258" name="ZoneTexte 257">
                  <a:extLst>
                    <a:ext uri="{FF2B5EF4-FFF2-40B4-BE49-F238E27FC236}">
                      <a16:creationId xmlns:a16="http://schemas.microsoft.com/office/drawing/2014/main" id="{991A88A3-D089-453A-B83B-456256B38FD3}"/>
                    </a:ext>
                  </a:extLst>
                </p:cNvPr>
                <p:cNvSpPr txBox="1">
                  <a:spLocks noRot="1" noChangeAspect="1" noMove="1" noResize="1" noEditPoints="1" noAdjustHandles="1" noChangeArrowheads="1" noChangeShapeType="1" noTextEdit="1"/>
                </p:cNvSpPr>
                <p:nvPr/>
              </p:nvSpPr>
              <p:spPr>
                <a:xfrm>
                  <a:off x="6959747" y="4674186"/>
                  <a:ext cx="395110" cy="346011"/>
                </a:xfrm>
                <a:prstGeom prst="rect">
                  <a:avLst/>
                </a:prstGeom>
                <a:blipFill>
                  <a:blip r:embed="rId12"/>
                  <a:stretch>
                    <a:fillRect l="-3077"/>
                  </a:stretch>
                </a:blipFill>
              </p:spPr>
              <p:txBody>
                <a:bodyPr/>
                <a:lstStyle/>
                <a:p>
                  <a:r>
                    <a:rPr lang="fr-FR">
                      <a:noFill/>
                    </a:rPr>
                    <a:t> </a:t>
                  </a:r>
                </a:p>
              </p:txBody>
            </p:sp>
          </mc:Fallback>
        </mc:AlternateContent>
        <p:sp>
          <p:nvSpPr>
            <p:cNvPr id="257" name="Ellipse 256">
              <a:extLst>
                <a:ext uri="{FF2B5EF4-FFF2-40B4-BE49-F238E27FC236}">
                  <a16:creationId xmlns:a16="http://schemas.microsoft.com/office/drawing/2014/main" id="{D50F8558-6955-41A6-9D20-21E26D1F89A4}"/>
                </a:ext>
              </a:extLst>
            </p:cNvPr>
            <p:cNvSpPr/>
            <p:nvPr/>
          </p:nvSpPr>
          <p:spPr>
            <a:xfrm>
              <a:off x="4773283" y="4618186"/>
              <a:ext cx="531395" cy="531395"/>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9" name="ZoneTexte 258">
                  <a:extLst>
                    <a:ext uri="{FF2B5EF4-FFF2-40B4-BE49-F238E27FC236}">
                      <a16:creationId xmlns:a16="http://schemas.microsoft.com/office/drawing/2014/main" id="{E97C28F0-255E-44CF-8182-A7B6B354DE3A}"/>
                    </a:ext>
                  </a:extLst>
                </p:cNvPr>
                <p:cNvSpPr txBox="1"/>
                <p:nvPr/>
              </p:nvSpPr>
              <p:spPr>
                <a:xfrm>
                  <a:off x="4536902" y="4287097"/>
                  <a:ext cx="406402" cy="3460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𝐴</m:t>
                            </m:r>
                          </m:e>
                          <m:sub>
                            <m:r>
                              <a:rPr lang="fr-FR" b="0" i="1" smtClean="0">
                                <a:latin typeface="Cambria Math" panose="02040503050406030204" pitchFamily="18" charset="0"/>
                              </a:rPr>
                              <m:t>2</m:t>
                            </m:r>
                          </m:sub>
                        </m:sSub>
                      </m:oMath>
                    </m:oMathPara>
                  </a14:m>
                  <a:endParaRPr lang="fr-FR" b="0" dirty="0"/>
                </a:p>
              </p:txBody>
            </p:sp>
          </mc:Choice>
          <mc:Fallback xmlns="">
            <p:sp>
              <p:nvSpPr>
                <p:cNvPr id="259" name="ZoneTexte 258">
                  <a:extLst>
                    <a:ext uri="{FF2B5EF4-FFF2-40B4-BE49-F238E27FC236}">
                      <a16:creationId xmlns:a16="http://schemas.microsoft.com/office/drawing/2014/main" id="{E97C28F0-255E-44CF-8182-A7B6B354DE3A}"/>
                    </a:ext>
                  </a:extLst>
                </p:cNvPr>
                <p:cNvSpPr txBox="1">
                  <a:spLocks noRot="1" noChangeAspect="1" noMove="1" noResize="1" noEditPoints="1" noAdjustHandles="1" noChangeArrowheads="1" noChangeShapeType="1" noTextEdit="1"/>
                </p:cNvSpPr>
                <p:nvPr/>
              </p:nvSpPr>
              <p:spPr>
                <a:xfrm>
                  <a:off x="4536902" y="4287097"/>
                  <a:ext cx="406402" cy="346011"/>
                </a:xfrm>
                <a:prstGeom prst="rect">
                  <a:avLst/>
                </a:prstGeom>
                <a:blipFill>
                  <a:blip r:embed="rId13"/>
                  <a:stretch>
                    <a:fillRect/>
                  </a:stretch>
                </a:blipFill>
              </p:spPr>
              <p:txBody>
                <a:bodyPr/>
                <a:lstStyle/>
                <a:p>
                  <a:r>
                    <a:rPr lang="fr-FR">
                      <a:noFill/>
                    </a:rPr>
                    <a:t> </a:t>
                  </a:r>
                </a:p>
              </p:txBody>
            </p:sp>
          </mc:Fallback>
        </mc:AlternateContent>
      </p:grpSp>
    </p:spTree>
    <p:custDataLst>
      <p:tags r:id="rId1"/>
    </p:custDataLst>
    <p:extLst>
      <p:ext uri="{BB962C8B-B14F-4D97-AF65-F5344CB8AC3E}">
        <p14:creationId xmlns:p14="http://schemas.microsoft.com/office/powerpoint/2010/main" val="3842069157"/>
      </p:ext>
    </p:extLst>
  </p:cSld>
  <p:clrMapOvr>
    <a:masterClrMapping/>
  </p:clrMapOvr>
  <mc:AlternateContent xmlns:mc="http://schemas.openxmlformats.org/markup-compatibility/2006" xmlns:p14="http://schemas.microsoft.com/office/powerpoint/2010/main">
    <mc:Choice Requires="p14">
      <p:transition spd="slow" p14:dur="2000" advTm="66651"/>
    </mc:Choice>
    <mc:Fallback xmlns="">
      <p:transition spd="slow" advTm="666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par>
                          <p:cTn id="22" fill="hold">
                            <p:stCondLst>
                              <p:cond delay="500"/>
                            </p:stCondLst>
                            <p:childTnLst>
                              <p:par>
                                <p:cTn id="23" presetID="37" presetClass="path" presetSubtype="0" accel="50000" decel="50000" fill="hold" grpId="4" nodeType="afterEffect">
                                  <p:stCondLst>
                                    <p:cond delay="0"/>
                                  </p:stCondLst>
                                  <p:childTnLst>
                                    <p:animMotion origin="layout" path="M -1.66667E-6 4.07407E-6 C 0.09297 -0.02223 0.03568 -0.07709 0.0961 -0.13195 " pathEditMode="relative" rAng="0" ptsTypes="AA">
                                      <p:cBhvr>
                                        <p:cTn id="24" dur="2000" fill="hold"/>
                                        <p:tgtEl>
                                          <p:spTgt spid="54"/>
                                        </p:tgtEl>
                                        <p:attrNameLst>
                                          <p:attrName>ppt_x</p:attrName>
                                          <p:attrName>ppt_y</p:attrName>
                                        </p:attrNameLst>
                                      </p:cBhvr>
                                      <p:rCtr x="4805" y="-6597"/>
                                    </p:animMotion>
                                  </p:childTnLst>
                                </p:cTn>
                              </p:par>
                              <p:par>
                                <p:cTn id="25" presetID="10" presetClass="exit" presetSubtype="0" fill="hold" grpId="3" nodeType="withEffect">
                                  <p:stCondLst>
                                    <p:cond delay="500"/>
                                  </p:stCondLst>
                                  <p:childTnLst>
                                    <p:animEffect transition="out" filter="fade">
                                      <p:cBhvr>
                                        <p:cTn id="26" dur="2000"/>
                                        <p:tgtEl>
                                          <p:spTgt spid="54"/>
                                        </p:tgtEl>
                                      </p:cBhvr>
                                    </p:animEffect>
                                    <p:set>
                                      <p:cBhvr>
                                        <p:cTn id="27" dur="1" fill="hold">
                                          <p:stCondLst>
                                            <p:cond delay="1999"/>
                                          </p:stCondLst>
                                        </p:cTn>
                                        <p:tgtEl>
                                          <p:spTgt spid="54"/>
                                        </p:tgtEl>
                                        <p:attrNameLst>
                                          <p:attrName>style.visibility</p:attrName>
                                        </p:attrNameLst>
                                      </p:cBhvr>
                                      <p:to>
                                        <p:strVal val="hidden"/>
                                      </p:to>
                                    </p:se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childTnLst>
                          </p:cTn>
                        </p:par>
                        <p:par>
                          <p:cTn id="37" fill="hold">
                            <p:stCondLst>
                              <p:cond delay="500"/>
                            </p:stCondLst>
                            <p:childTnLst>
                              <p:par>
                                <p:cTn id="38" presetID="0" presetClass="path" presetSubtype="0" accel="50000" decel="50000" fill="hold" grpId="1" nodeType="afterEffect">
                                  <p:stCondLst>
                                    <p:cond delay="0"/>
                                  </p:stCondLst>
                                  <p:childTnLst>
                                    <p:animMotion origin="layout" path="M -1.25E-6 1.48148E-6 C -0.02591 0.08449 -0.07292 0.04514 -0.09284 0.10532 " pathEditMode="relative" rAng="0" ptsTypes="AA">
                                      <p:cBhvr>
                                        <p:cTn id="39" dur="2000" fill="hold"/>
                                        <p:tgtEl>
                                          <p:spTgt spid="46"/>
                                        </p:tgtEl>
                                        <p:attrNameLst>
                                          <p:attrName>ppt_x</p:attrName>
                                          <p:attrName>ppt_y</p:attrName>
                                        </p:attrNameLst>
                                      </p:cBhvr>
                                      <p:rCtr x="-4648" y="5255"/>
                                    </p:animMotion>
                                  </p:childTnLst>
                                </p:cTn>
                              </p:par>
                              <p:par>
                                <p:cTn id="40" presetID="10" presetClass="exit" presetSubtype="0" fill="hold" grpId="3" nodeType="withEffect">
                                  <p:stCondLst>
                                    <p:cond delay="500"/>
                                  </p:stCondLst>
                                  <p:childTnLst>
                                    <p:animEffect transition="out" filter="fade">
                                      <p:cBhvr>
                                        <p:cTn id="41" dur="2000"/>
                                        <p:tgtEl>
                                          <p:spTgt spid="46"/>
                                        </p:tgtEl>
                                      </p:cBhvr>
                                    </p:animEffect>
                                    <p:set>
                                      <p:cBhvr>
                                        <p:cTn id="42" dur="1" fill="hold">
                                          <p:stCondLst>
                                            <p:cond delay="1999"/>
                                          </p:stCondLst>
                                        </p:cTn>
                                        <p:tgtEl>
                                          <p:spTgt spid="46"/>
                                        </p:tgtEl>
                                        <p:attrNameLst>
                                          <p:attrName>style.visibility</p:attrName>
                                        </p:attrNameLst>
                                      </p:cBhvr>
                                      <p:to>
                                        <p:strVal val="hidden"/>
                                      </p:to>
                                    </p:set>
                                  </p:childTnLst>
                                </p:cTn>
                              </p:par>
                            </p:childTnLst>
                          </p:cTn>
                        </p:par>
                        <p:par>
                          <p:cTn id="43" fill="hold">
                            <p:stCondLst>
                              <p:cond delay="300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Effect transition="in" filter="fade">
                                      <p:cBhvr>
                                        <p:cTn id="51" dur="500"/>
                                        <p:tgtEl>
                                          <p:spTgt spid="3">
                                            <p:txEl>
                                              <p:pRg st="5" end="5"/>
                                            </p:txEl>
                                          </p:spTgt>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par>
                                <p:cTn id="59" presetID="0" presetClass="path" presetSubtype="0" accel="50000" decel="50000" fill="hold" grpId="1" nodeType="withEffect">
                                  <p:stCondLst>
                                    <p:cond delay="0"/>
                                  </p:stCondLst>
                                  <p:childTnLst>
                                    <p:animMotion origin="layout" path="M -0.00039 1.48148E-6 C -0.03424 0.09028 -0.0737 0.04606 -0.09323 0.10162 " pathEditMode="relative" rAng="0" ptsTypes="AA">
                                      <p:cBhvr>
                                        <p:cTn id="60" dur="2000" fill="hold"/>
                                        <p:tgtEl>
                                          <p:spTgt spid="72"/>
                                        </p:tgtEl>
                                        <p:attrNameLst>
                                          <p:attrName>ppt_x</p:attrName>
                                          <p:attrName>ppt_y</p:attrName>
                                        </p:attrNameLst>
                                      </p:cBhvr>
                                      <p:rCtr x="-4648" y="5069"/>
                                    </p:animMotion>
                                  </p:childTnLst>
                                </p:cTn>
                              </p:par>
                              <p:par>
                                <p:cTn id="61" presetID="6" presetClass="emph" presetSubtype="0" fill="hold" grpId="2" nodeType="withEffect">
                                  <p:stCondLst>
                                    <p:cond delay="0"/>
                                  </p:stCondLst>
                                  <p:childTnLst>
                                    <p:animScale>
                                      <p:cBhvr>
                                        <p:cTn id="62" dur="2000" fill="hold"/>
                                        <p:tgtEl>
                                          <p:spTgt spid="72"/>
                                        </p:tgtEl>
                                      </p:cBhvr>
                                      <p:by x="67000" y="67000"/>
                                    </p:animScale>
                                  </p:childTnLst>
                                </p:cTn>
                              </p:par>
                              <p:par>
                                <p:cTn id="63" presetID="10" presetClass="exit" presetSubtype="0" fill="hold" grpId="3" nodeType="withEffect">
                                  <p:stCondLst>
                                    <p:cond delay="500"/>
                                  </p:stCondLst>
                                  <p:childTnLst>
                                    <p:animEffect transition="out" filter="fade">
                                      <p:cBhvr>
                                        <p:cTn id="64" dur="2000"/>
                                        <p:tgtEl>
                                          <p:spTgt spid="72"/>
                                        </p:tgtEl>
                                      </p:cBhvr>
                                    </p:animEffect>
                                    <p:set>
                                      <p:cBhvr>
                                        <p:cTn id="65" dur="1" fill="hold">
                                          <p:stCondLst>
                                            <p:cond delay="1999"/>
                                          </p:stCondLst>
                                        </p:cTn>
                                        <p:tgtEl>
                                          <p:spTgt spid="72"/>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fade">
                                      <p:cBhvr>
                                        <p:cTn id="68" dur="500"/>
                                        <p:tgtEl>
                                          <p:spTgt spid="73"/>
                                        </p:tgtEl>
                                      </p:cBhvr>
                                    </p:animEffect>
                                  </p:childTnLst>
                                </p:cTn>
                              </p:par>
                              <p:par>
                                <p:cTn id="69" presetID="0" presetClass="path" presetSubtype="0" accel="50000" decel="50000" fill="hold" grpId="1" nodeType="withEffect">
                                  <p:stCondLst>
                                    <p:cond delay="0"/>
                                  </p:stCondLst>
                                  <p:childTnLst>
                                    <p:animMotion origin="layout" path="M -0.00065 0.00046 C -0.06732 0.05417 0.00599 0.09653 -0.09662 0.13379 " pathEditMode="relative" rAng="0" ptsTypes="AA">
                                      <p:cBhvr>
                                        <p:cTn id="70" dur="2000" fill="hold"/>
                                        <p:tgtEl>
                                          <p:spTgt spid="73"/>
                                        </p:tgtEl>
                                        <p:attrNameLst>
                                          <p:attrName>ppt_x</p:attrName>
                                          <p:attrName>ppt_y</p:attrName>
                                        </p:attrNameLst>
                                      </p:cBhvr>
                                      <p:rCtr x="-4805" y="6667"/>
                                    </p:animMotion>
                                  </p:childTnLst>
                                </p:cTn>
                              </p:par>
                              <p:par>
                                <p:cTn id="71" presetID="6" presetClass="emph" presetSubtype="0" fill="hold" grpId="2" nodeType="withEffect">
                                  <p:stCondLst>
                                    <p:cond delay="0"/>
                                  </p:stCondLst>
                                  <p:childTnLst>
                                    <p:animScale>
                                      <p:cBhvr>
                                        <p:cTn id="72" dur="2000" fill="hold"/>
                                        <p:tgtEl>
                                          <p:spTgt spid="73"/>
                                        </p:tgtEl>
                                      </p:cBhvr>
                                      <p:by x="310000" y="310000"/>
                                    </p:animScale>
                                  </p:childTnLst>
                                </p:cTn>
                              </p:par>
                              <p:par>
                                <p:cTn id="73" presetID="10" presetClass="exit" presetSubtype="0" fill="hold" grpId="3" nodeType="withEffect">
                                  <p:stCondLst>
                                    <p:cond delay="500"/>
                                  </p:stCondLst>
                                  <p:childTnLst>
                                    <p:animEffect transition="out" filter="fade">
                                      <p:cBhvr>
                                        <p:cTn id="74" dur="2000"/>
                                        <p:tgtEl>
                                          <p:spTgt spid="73"/>
                                        </p:tgtEl>
                                      </p:cBhvr>
                                    </p:animEffect>
                                    <p:set>
                                      <p:cBhvr>
                                        <p:cTn id="75" dur="1" fill="hold">
                                          <p:stCondLst>
                                            <p:cond delay="1999"/>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3" animBg="1"/>
      <p:bldP spid="54" grpId="4" animBg="1"/>
      <p:bldP spid="73" grpId="0" animBg="1"/>
      <p:bldP spid="73" grpId="1" animBg="1"/>
      <p:bldP spid="73" grpId="2" animBg="1"/>
      <p:bldP spid="73" grpId="3" animBg="1"/>
      <p:bldP spid="46" grpId="1" animBg="1"/>
      <p:bldP spid="46" grpId="3" animBg="1"/>
      <p:bldP spid="72" grpId="1" animBg="1"/>
      <p:bldP spid="72" grpId="2" animBg="1"/>
      <p:bldP spid="72" grpId="3"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22E50A-6FF2-4EF2-92B7-71B89A1227DD}"/>
              </a:ext>
            </a:extLst>
          </p:cNvPr>
          <p:cNvSpPr>
            <a:spLocks noGrp="1"/>
          </p:cNvSpPr>
          <p:nvPr>
            <p:ph type="title"/>
          </p:nvPr>
        </p:nvSpPr>
        <p:spPr/>
        <p:txBody>
          <a:bodyPr/>
          <a:lstStyle/>
          <a:p>
            <a:r>
              <a:rPr lang="en-US" dirty="0"/>
              <a:t>Step 4: interpolation</a:t>
            </a:r>
          </a:p>
        </p:txBody>
      </p:sp>
      <p:sp>
        <p:nvSpPr>
          <p:cNvPr id="3" name="Espace réservé du contenu 2">
            <a:extLst>
              <a:ext uri="{FF2B5EF4-FFF2-40B4-BE49-F238E27FC236}">
                <a16:creationId xmlns:a16="http://schemas.microsoft.com/office/drawing/2014/main" id="{B7ADB3A7-2D4D-48F0-B80A-27608BED07BB}"/>
              </a:ext>
            </a:extLst>
          </p:cNvPr>
          <p:cNvSpPr>
            <a:spLocks noGrp="1"/>
          </p:cNvSpPr>
          <p:nvPr>
            <p:ph idx="1"/>
          </p:nvPr>
        </p:nvSpPr>
        <p:spPr>
          <a:xfrm>
            <a:off x="838200" y="1438031"/>
            <a:ext cx="10515600" cy="4510187"/>
          </a:xfrm>
        </p:spPr>
        <p:txBody>
          <a:bodyPr>
            <a:normAutofit/>
          </a:bodyPr>
          <a:lstStyle/>
          <a:p>
            <a:r>
              <a:rPr lang="en-US" sz="2000" dirty="0"/>
              <a:t>One primitive per trajectory</a:t>
            </a:r>
          </a:p>
          <a:p>
            <a:r>
              <a:rPr lang="en-US" sz="2000" dirty="0"/>
              <a:t>Interpolate </a:t>
            </a:r>
          </a:p>
          <a:p>
            <a:pPr lvl="1"/>
            <a:r>
              <a:rPr lang="en-US" sz="1600" dirty="0"/>
              <a:t>Position following the trajectory</a:t>
            </a:r>
          </a:p>
          <a:p>
            <a:pPr lvl="1"/>
            <a:r>
              <a:rPr lang="en-US" sz="1600" dirty="0"/>
              <a:t>Radius linearly</a:t>
            </a:r>
          </a:p>
          <a:p>
            <a:pPr lvl="1"/>
            <a:r>
              <a:rPr lang="en-US" sz="1600" dirty="0"/>
              <a:t>Density linearly weighted by relative mass</a:t>
            </a:r>
          </a:p>
          <a:p>
            <a:pPr lvl="1"/>
            <a:endParaRPr lang="en-US" sz="1600" dirty="0"/>
          </a:p>
        </p:txBody>
      </p:sp>
      <p:sp>
        <p:nvSpPr>
          <p:cNvPr id="5" name="Espace réservé du numéro de diapositive 4">
            <a:extLst>
              <a:ext uri="{FF2B5EF4-FFF2-40B4-BE49-F238E27FC236}">
                <a16:creationId xmlns:a16="http://schemas.microsoft.com/office/drawing/2014/main" id="{814859EA-F8C7-4B08-9225-F6ED6305FC95}"/>
              </a:ext>
            </a:extLst>
          </p:cNvPr>
          <p:cNvSpPr>
            <a:spLocks noGrp="1"/>
          </p:cNvSpPr>
          <p:nvPr>
            <p:ph type="sldNum" sz="quarter" idx="12"/>
          </p:nvPr>
        </p:nvSpPr>
        <p:spPr/>
        <p:txBody>
          <a:bodyPr/>
          <a:lstStyle/>
          <a:p>
            <a:fld id="{7AD14076-261D-44E2-B486-4068BDBB861D}" type="slidenum">
              <a:rPr lang="en-US" smtClean="0"/>
              <a:pPr/>
              <a:t>18</a:t>
            </a:fld>
            <a:endParaRPr lang="en-US"/>
          </a:p>
        </p:txBody>
      </p:sp>
      <p:cxnSp>
        <p:nvCxnSpPr>
          <p:cNvPr id="7" name="Connecteur droit avec flèche 6">
            <a:extLst>
              <a:ext uri="{FF2B5EF4-FFF2-40B4-BE49-F238E27FC236}">
                <a16:creationId xmlns:a16="http://schemas.microsoft.com/office/drawing/2014/main" id="{314F30D1-0581-4C8E-830B-C2616B48B1D7}"/>
              </a:ext>
            </a:extLst>
          </p:cNvPr>
          <p:cNvCxnSpPr/>
          <p:nvPr/>
        </p:nvCxnSpPr>
        <p:spPr>
          <a:xfrm>
            <a:off x="5246382" y="5050183"/>
            <a:ext cx="662628" cy="390946"/>
          </a:xfrm>
          <a:prstGeom prst="straightConnector1">
            <a:avLst/>
          </a:prstGeom>
          <a:ln w="38100">
            <a:solidFill>
              <a:srgbClr val="00B05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A45BAA43-14CB-4B05-BA36-0CFB81DF9A6C}"/>
              </a:ext>
            </a:extLst>
          </p:cNvPr>
          <p:cNvCxnSpPr/>
          <p:nvPr/>
        </p:nvCxnSpPr>
        <p:spPr>
          <a:xfrm>
            <a:off x="6179625" y="3694877"/>
            <a:ext cx="656934" cy="387819"/>
          </a:xfrm>
          <a:prstGeom prst="straightConnector1">
            <a:avLst/>
          </a:prstGeom>
          <a:ln w="38100">
            <a:solidFill>
              <a:srgbClr val="00B050"/>
            </a:solidFill>
            <a:tailEnd type="triangle" w="lg" len="med"/>
          </a:ln>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25CD4C0A-05F9-4652-A6EB-BF0E33CA2257}"/>
              </a:ext>
            </a:extLst>
          </p:cNvPr>
          <p:cNvSpPr/>
          <p:nvPr/>
        </p:nvSpPr>
        <p:spPr>
          <a:xfrm>
            <a:off x="5909010" y="5343943"/>
            <a:ext cx="354263" cy="354262"/>
          </a:xfrm>
          <a:prstGeom prst="ellipse">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lipse 9">
            <a:extLst>
              <a:ext uri="{FF2B5EF4-FFF2-40B4-BE49-F238E27FC236}">
                <a16:creationId xmlns:a16="http://schemas.microsoft.com/office/drawing/2014/main" id="{D75334C1-B7F8-418E-894A-AF6AB604FC55}"/>
              </a:ext>
            </a:extLst>
          </p:cNvPr>
          <p:cNvSpPr/>
          <p:nvPr/>
        </p:nvSpPr>
        <p:spPr>
          <a:xfrm>
            <a:off x="6011830" y="3564280"/>
            <a:ext cx="223503" cy="223503"/>
          </a:xfrm>
          <a:prstGeom prst="ellipse">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rme libre 394">
            <a:extLst>
              <a:ext uri="{FF2B5EF4-FFF2-40B4-BE49-F238E27FC236}">
                <a16:creationId xmlns:a16="http://schemas.microsoft.com/office/drawing/2014/main" id="{449DDC34-0041-440A-9975-86E15CA0DB48}"/>
              </a:ext>
            </a:extLst>
          </p:cNvPr>
          <p:cNvSpPr/>
          <p:nvPr/>
        </p:nvSpPr>
        <p:spPr>
          <a:xfrm>
            <a:off x="5123894" y="3872969"/>
            <a:ext cx="1628305" cy="372650"/>
          </a:xfrm>
          <a:custGeom>
            <a:avLst/>
            <a:gdLst>
              <a:gd name="connsiteX0" fmla="*/ 0 w 452438"/>
              <a:gd name="connsiteY0" fmla="*/ 78581 h 130969"/>
              <a:gd name="connsiteX1" fmla="*/ 276225 w 452438"/>
              <a:gd name="connsiteY1" fmla="*/ 0 h 130969"/>
              <a:gd name="connsiteX2" fmla="*/ 452438 w 452438"/>
              <a:gd name="connsiteY2" fmla="*/ 130969 h 130969"/>
              <a:gd name="connsiteX0" fmla="*/ 0 w 452438"/>
              <a:gd name="connsiteY0" fmla="*/ 79427 h 131815"/>
              <a:gd name="connsiteX1" fmla="*/ 276225 w 452438"/>
              <a:gd name="connsiteY1" fmla="*/ 846 h 131815"/>
              <a:gd name="connsiteX2" fmla="*/ 452438 w 452438"/>
              <a:gd name="connsiteY2" fmla="*/ 131815 h 131815"/>
              <a:gd name="connsiteX0" fmla="*/ 0 w 519113"/>
              <a:gd name="connsiteY0" fmla="*/ 78954 h 112292"/>
              <a:gd name="connsiteX1" fmla="*/ 276225 w 519113"/>
              <a:gd name="connsiteY1" fmla="*/ 373 h 112292"/>
              <a:gd name="connsiteX2" fmla="*/ 519113 w 519113"/>
              <a:gd name="connsiteY2" fmla="*/ 112292 h 112292"/>
              <a:gd name="connsiteX0" fmla="*/ 0 w 519113"/>
              <a:gd name="connsiteY0" fmla="*/ 78954 h 112292"/>
              <a:gd name="connsiteX1" fmla="*/ 276225 w 519113"/>
              <a:gd name="connsiteY1" fmla="*/ 373 h 112292"/>
              <a:gd name="connsiteX2" fmla="*/ 519113 w 519113"/>
              <a:gd name="connsiteY2" fmla="*/ 112292 h 112292"/>
              <a:gd name="connsiteX0" fmla="*/ 0 w 509588"/>
              <a:gd name="connsiteY0" fmla="*/ 80036 h 151474"/>
              <a:gd name="connsiteX1" fmla="*/ 276225 w 509588"/>
              <a:gd name="connsiteY1" fmla="*/ 1455 h 151474"/>
              <a:gd name="connsiteX2" fmla="*/ 509588 w 509588"/>
              <a:gd name="connsiteY2" fmla="*/ 151474 h 151474"/>
            </a:gdLst>
            <a:ahLst/>
            <a:cxnLst>
              <a:cxn ang="0">
                <a:pos x="connsiteX0" y="connsiteY0"/>
              </a:cxn>
              <a:cxn ang="0">
                <a:pos x="connsiteX1" y="connsiteY1"/>
              </a:cxn>
              <a:cxn ang="0">
                <a:pos x="connsiteX2" y="connsiteY2"/>
              </a:cxn>
            </a:cxnLst>
            <a:rect l="l" t="t" r="r" b="b"/>
            <a:pathLst>
              <a:path w="509588" h="151474">
                <a:moveTo>
                  <a:pt x="0" y="80036"/>
                </a:moveTo>
                <a:cubicBezTo>
                  <a:pt x="92075" y="53842"/>
                  <a:pt x="191294" y="-10451"/>
                  <a:pt x="276225" y="1455"/>
                </a:cubicBezTo>
                <a:cubicBezTo>
                  <a:pt x="361156" y="13361"/>
                  <a:pt x="417512" y="136393"/>
                  <a:pt x="509588" y="151474"/>
                </a:cubicBezTo>
              </a:path>
            </a:pathLst>
          </a:custGeom>
          <a:noFill/>
          <a:ln w="38100">
            <a:solidFill>
              <a:srgbClr val="F4A620"/>
            </a:solidFill>
            <a:headEnd type="none" w="med" len="med"/>
            <a:tailEnd type="triangle" w="lg"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rme libre 395">
            <a:extLst>
              <a:ext uri="{FF2B5EF4-FFF2-40B4-BE49-F238E27FC236}">
                <a16:creationId xmlns:a16="http://schemas.microsoft.com/office/drawing/2014/main" id="{C353B5AE-1894-489F-9FB4-5B09CD807588}"/>
              </a:ext>
            </a:extLst>
          </p:cNvPr>
          <p:cNvSpPr/>
          <p:nvPr/>
        </p:nvSpPr>
        <p:spPr>
          <a:xfrm>
            <a:off x="5110327" y="4897521"/>
            <a:ext cx="1727925" cy="299332"/>
          </a:xfrm>
          <a:custGeom>
            <a:avLst/>
            <a:gdLst>
              <a:gd name="connsiteX0" fmla="*/ 0 w 452438"/>
              <a:gd name="connsiteY0" fmla="*/ 78581 h 130969"/>
              <a:gd name="connsiteX1" fmla="*/ 276225 w 452438"/>
              <a:gd name="connsiteY1" fmla="*/ 0 h 130969"/>
              <a:gd name="connsiteX2" fmla="*/ 452438 w 452438"/>
              <a:gd name="connsiteY2" fmla="*/ 130969 h 130969"/>
              <a:gd name="connsiteX0" fmla="*/ 0 w 452438"/>
              <a:gd name="connsiteY0" fmla="*/ 79427 h 131815"/>
              <a:gd name="connsiteX1" fmla="*/ 276225 w 452438"/>
              <a:gd name="connsiteY1" fmla="*/ 846 h 131815"/>
              <a:gd name="connsiteX2" fmla="*/ 452438 w 452438"/>
              <a:gd name="connsiteY2" fmla="*/ 131815 h 131815"/>
              <a:gd name="connsiteX0" fmla="*/ 0 w 519113"/>
              <a:gd name="connsiteY0" fmla="*/ 78954 h 112292"/>
              <a:gd name="connsiteX1" fmla="*/ 276225 w 519113"/>
              <a:gd name="connsiteY1" fmla="*/ 373 h 112292"/>
              <a:gd name="connsiteX2" fmla="*/ 519113 w 519113"/>
              <a:gd name="connsiteY2" fmla="*/ 112292 h 112292"/>
              <a:gd name="connsiteX0" fmla="*/ 0 w 519113"/>
              <a:gd name="connsiteY0" fmla="*/ 78954 h 112292"/>
              <a:gd name="connsiteX1" fmla="*/ 276225 w 519113"/>
              <a:gd name="connsiteY1" fmla="*/ 373 h 112292"/>
              <a:gd name="connsiteX2" fmla="*/ 519113 w 519113"/>
              <a:gd name="connsiteY2" fmla="*/ 112292 h 112292"/>
              <a:gd name="connsiteX0" fmla="*/ 0 w 509588"/>
              <a:gd name="connsiteY0" fmla="*/ 80036 h 151474"/>
              <a:gd name="connsiteX1" fmla="*/ 276225 w 509588"/>
              <a:gd name="connsiteY1" fmla="*/ 1455 h 151474"/>
              <a:gd name="connsiteX2" fmla="*/ 509588 w 509588"/>
              <a:gd name="connsiteY2" fmla="*/ 151474 h 151474"/>
              <a:gd name="connsiteX0" fmla="*/ 0 w 671513"/>
              <a:gd name="connsiteY0" fmla="*/ 190734 h 190734"/>
              <a:gd name="connsiteX1" fmla="*/ 438150 w 671513"/>
              <a:gd name="connsiteY1" fmla="*/ 234 h 190734"/>
              <a:gd name="connsiteX2" fmla="*/ 671513 w 671513"/>
              <a:gd name="connsiteY2" fmla="*/ 150253 h 190734"/>
              <a:gd name="connsiteX0" fmla="*/ 0 w 671513"/>
              <a:gd name="connsiteY0" fmla="*/ 131363 h 131363"/>
              <a:gd name="connsiteX1" fmla="*/ 245269 w 671513"/>
              <a:gd name="connsiteY1" fmla="*/ 394 h 131363"/>
              <a:gd name="connsiteX2" fmla="*/ 671513 w 671513"/>
              <a:gd name="connsiteY2" fmla="*/ 90882 h 131363"/>
              <a:gd name="connsiteX0" fmla="*/ 0 w 552451"/>
              <a:gd name="connsiteY0" fmla="*/ 132037 h 213000"/>
              <a:gd name="connsiteX1" fmla="*/ 245269 w 552451"/>
              <a:gd name="connsiteY1" fmla="*/ 1068 h 213000"/>
              <a:gd name="connsiteX2" fmla="*/ 552451 w 552451"/>
              <a:gd name="connsiteY2" fmla="*/ 213000 h 213000"/>
              <a:gd name="connsiteX0" fmla="*/ 0 w 552451"/>
              <a:gd name="connsiteY0" fmla="*/ 4325 h 95540"/>
              <a:gd name="connsiteX1" fmla="*/ 257175 w 552451"/>
              <a:gd name="connsiteY1" fmla="*/ 92431 h 95540"/>
              <a:gd name="connsiteX2" fmla="*/ 552451 w 552451"/>
              <a:gd name="connsiteY2" fmla="*/ 85288 h 95540"/>
              <a:gd name="connsiteX0" fmla="*/ 0 w 549314"/>
              <a:gd name="connsiteY0" fmla="*/ 5723 h 67584"/>
              <a:gd name="connsiteX1" fmla="*/ 254038 w 549314"/>
              <a:gd name="connsiteY1" fmla="*/ 64475 h 67584"/>
              <a:gd name="connsiteX2" fmla="*/ 549314 w 549314"/>
              <a:gd name="connsiteY2" fmla="*/ 57332 h 67584"/>
              <a:gd name="connsiteX0" fmla="*/ 0 w 549314"/>
              <a:gd name="connsiteY0" fmla="*/ 412 h 62273"/>
              <a:gd name="connsiteX1" fmla="*/ 254038 w 549314"/>
              <a:gd name="connsiteY1" fmla="*/ 59164 h 62273"/>
              <a:gd name="connsiteX2" fmla="*/ 549314 w 549314"/>
              <a:gd name="connsiteY2" fmla="*/ 52021 h 62273"/>
              <a:gd name="connsiteX0" fmla="*/ 0 w 549314"/>
              <a:gd name="connsiteY0" fmla="*/ 775 h 52384"/>
              <a:gd name="connsiteX1" fmla="*/ 241491 w 549314"/>
              <a:gd name="connsiteY1" fmla="*/ 33627 h 52384"/>
              <a:gd name="connsiteX2" fmla="*/ 549314 w 549314"/>
              <a:gd name="connsiteY2" fmla="*/ 52384 h 52384"/>
            </a:gdLst>
            <a:ahLst/>
            <a:cxnLst>
              <a:cxn ang="0">
                <a:pos x="connsiteX0" y="connsiteY0"/>
              </a:cxn>
              <a:cxn ang="0">
                <a:pos x="connsiteX1" y="connsiteY1"/>
              </a:cxn>
              <a:cxn ang="0">
                <a:pos x="connsiteX2" y="connsiteY2"/>
              </a:cxn>
            </a:cxnLst>
            <a:rect l="l" t="t" r="r" b="b"/>
            <a:pathLst>
              <a:path w="549314" h="52384">
                <a:moveTo>
                  <a:pt x="0" y="775"/>
                </a:moveTo>
                <a:cubicBezTo>
                  <a:pt x="167354" y="-4699"/>
                  <a:pt x="149416" y="20133"/>
                  <a:pt x="241491" y="33627"/>
                </a:cubicBezTo>
                <a:cubicBezTo>
                  <a:pt x="333566" y="47121"/>
                  <a:pt x="457238" y="37303"/>
                  <a:pt x="549314" y="52384"/>
                </a:cubicBezTo>
              </a:path>
            </a:pathLst>
          </a:custGeom>
          <a:noFill/>
          <a:ln w="38100">
            <a:solidFill>
              <a:srgbClr val="F4A620"/>
            </a:solidFill>
            <a:headEnd type="none" w="med" len="med"/>
            <a:tailEnd type="triangle" w="lg"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llipse 12">
            <a:extLst>
              <a:ext uri="{FF2B5EF4-FFF2-40B4-BE49-F238E27FC236}">
                <a16:creationId xmlns:a16="http://schemas.microsoft.com/office/drawing/2014/main" id="{F1AA6BF0-E47C-4AFF-A66E-768725A95634}"/>
              </a:ext>
            </a:extLst>
          </p:cNvPr>
          <p:cNvSpPr/>
          <p:nvPr/>
        </p:nvSpPr>
        <p:spPr>
          <a:xfrm>
            <a:off x="4731390" y="3946842"/>
            <a:ext cx="442829" cy="442828"/>
          </a:xfrm>
          <a:prstGeom prst="ellipse">
            <a:avLst/>
          </a:prstGeom>
          <a:solidFill>
            <a:schemeClr val="bg1">
              <a:lumMod val="95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llipse 13">
            <a:extLst>
              <a:ext uri="{FF2B5EF4-FFF2-40B4-BE49-F238E27FC236}">
                <a16:creationId xmlns:a16="http://schemas.microsoft.com/office/drawing/2014/main" id="{779BD2BF-4438-487C-895E-C6CC9AB961C0}"/>
              </a:ext>
            </a:extLst>
          </p:cNvPr>
          <p:cNvSpPr/>
          <p:nvPr/>
        </p:nvSpPr>
        <p:spPr>
          <a:xfrm>
            <a:off x="4768292" y="4614682"/>
            <a:ext cx="531395" cy="531394"/>
          </a:xfrm>
          <a:prstGeom prst="ellipse">
            <a:avLst/>
          </a:prstGeom>
          <a:solidFill>
            <a:schemeClr val="bg1">
              <a:lumMod val="95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llipse 14">
            <a:extLst>
              <a:ext uri="{FF2B5EF4-FFF2-40B4-BE49-F238E27FC236}">
                <a16:creationId xmlns:a16="http://schemas.microsoft.com/office/drawing/2014/main" id="{8146C637-8A8D-4873-B6D6-5AF6B9113973}"/>
              </a:ext>
            </a:extLst>
          </p:cNvPr>
          <p:cNvSpPr/>
          <p:nvPr/>
        </p:nvSpPr>
        <p:spPr>
          <a:xfrm>
            <a:off x="6739248" y="3976123"/>
            <a:ext cx="708527" cy="708525"/>
          </a:xfrm>
          <a:prstGeom prst="ellipse">
            <a:avLst/>
          </a:prstGeom>
          <a:solidFill>
            <a:schemeClr val="bg1">
              <a:lumMod val="95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llipse 15">
            <a:extLst>
              <a:ext uri="{FF2B5EF4-FFF2-40B4-BE49-F238E27FC236}">
                <a16:creationId xmlns:a16="http://schemas.microsoft.com/office/drawing/2014/main" id="{75EE0B1F-A2A4-4EE1-8270-E04071D42B01}"/>
              </a:ext>
            </a:extLst>
          </p:cNvPr>
          <p:cNvSpPr/>
          <p:nvPr/>
        </p:nvSpPr>
        <p:spPr>
          <a:xfrm>
            <a:off x="6840532" y="4964117"/>
            <a:ext cx="531395" cy="531394"/>
          </a:xfrm>
          <a:prstGeom prst="ellipse">
            <a:avLst/>
          </a:prstGeom>
          <a:solidFill>
            <a:schemeClr val="bg1">
              <a:lumMod val="95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ZoneTexte 20">
                <a:extLst>
                  <a:ext uri="{FF2B5EF4-FFF2-40B4-BE49-F238E27FC236}">
                    <a16:creationId xmlns:a16="http://schemas.microsoft.com/office/drawing/2014/main" id="{91483AFD-67F3-4197-BAB0-131DB293606D}"/>
                  </a:ext>
                </a:extLst>
              </p:cNvPr>
              <p:cNvSpPr txBox="1"/>
              <p:nvPr/>
            </p:nvSpPr>
            <p:spPr>
              <a:xfrm>
                <a:off x="4748949" y="5374801"/>
                <a:ext cx="1018891" cy="3460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𝐶</m:t>
                          </m:r>
                        </m:e>
                        <m:sub>
                          <m:sSup>
                            <m:sSupPr>
                              <m:ctrlPr>
                                <a:rPr lang="fr-FR" b="0" i="1" smtClean="0">
                                  <a:latin typeface="Cambria Math" panose="02040503050406030204" pitchFamily="18" charset="0"/>
                                </a:rPr>
                              </m:ctrlPr>
                            </m:sSupPr>
                            <m:e>
                              <m:r>
                                <a:rPr lang="fr-FR" b="0" i="1" smtClean="0">
                                  <a:latin typeface="Cambria Math" panose="02040503050406030204" pitchFamily="18" charset="0"/>
                                </a:rPr>
                                <m:t>22</m:t>
                              </m:r>
                            </m:e>
                            <m:sup>
                              <m:r>
                                <a:rPr lang="fr-FR" b="0" i="1" smtClean="0">
                                  <a:latin typeface="Cambria Math" panose="02040503050406030204" pitchFamily="18" charset="0"/>
                                </a:rPr>
                                <m:t>+</m:t>
                              </m:r>
                            </m:sup>
                          </m:sSup>
                        </m:sub>
                      </m:sSub>
                      <m:r>
                        <a:rPr lang="fr-FR" b="0" i="1" smtClean="0">
                          <a:latin typeface="Cambria Math" panose="02040503050406030204" pitchFamily="18" charset="0"/>
                        </a:rPr>
                        <m:t>(</m:t>
                      </m:r>
                      <m:r>
                        <a:rPr lang="fr-FR" b="0" i="1" smtClean="0">
                          <a:latin typeface="Cambria Math" panose="02040503050406030204" pitchFamily="18" charset="0"/>
                        </a:rPr>
                        <m:t>𝑡</m:t>
                      </m:r>
                      <m:r>
                        <a:rPr lang="fr-FR" b="0" i="1" smtClean="0">
                          <a:latin typeface="Cambria Math" panose="02040503050406030204" pitchFamily="18" charset="0"/>
                        </a:rPr>
                        <m:t>)</m:t>
                      </m:r>
                    </m:oMath>
                  </m:oMathPara>
                </a14:m>
                <a:endParaRPr lang="fr-FR" b="0" dirty="0"/>
              </a:p>
            </p:txBody>
          </p:sp>
        </mc:Choice>
        <mc:Fallback xmlns="">
          <p:sp>
            <p:nvSpPr>
              <p:cNvPr id="21" name="ZoneTexte 20">
                <a:extLst>
                  <a:ext uri="{FF2B5EF4-FFF2-40B4-BE49-F238E27FC236}">
                    <a16:creationId xmlns:a16="http://schemas.microsoft.com/office/drawing/2014/main" id="{91483AFD-67F3-4197-BAB0-131DB293606D}"/>
                  </a:ext>
                </a:extLst>
              </p:cNvPr>
              <p:cNvSpPr txBox="1">
                <a:spLocks noRot="1" noChangeAspect="1" noMove="1" noResize="1" noEditPoints="1" noAdjustHandles="1" noChangeArrowheads="1" noChangeShapeType="1" noTextEdit="1"/>
              </p:cNvSpPr>
              <p:nvPr/>
            </p:nvSpPr>
            <p:spPr>
              <a:xfrm>
                <a:off x="4748949" y="5374801"/>
                <a:ext cx="1018891" cy="346010"/>
              </a:xfrm>
              <a:prstGeom prst="rect">
                <a:avLst/>
              </a:prstGeom>
              <a:blipFill>
                <a:blip r:embed="rId11"/>
                <a:stretch>
                  <a:fillRect t="-1786" b="-1071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2" name="ZoneTexte 21">
                <a:extLst>
                  <a:ext uri="{FF2B5EF4-FFF2-40B4-BE49-F238E27FC236}">
                    <a16:creationId xmlns:a16="http://schemas.microsoft.com/office/drawing/2014/main" id="{3AEFCC25-A382-4F83-A6A1-80C4E42A4F82}"/>
                  </a:ext>
                </a:extLst>
              </p:cNvPr>
              <p:cNvSpPr txBox="1"/>
              <p:nvPr/>
            </p:nvSpPr>
            <p:spPr>
              <a:xfrm>
                <a:off x="6454499" y="3537993"/>
                <a:ext cx="976921" cy="3460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𝐶</m:t>
                          </m:r>
                        </m:e>
                        <m:sub>
                          <m:sSup>
                            <m:sSupPr>
                              <m:ctrlPr>
                                <a:rPr lang="fr-FR" b="0" i="1" smtClean="0">
                                  <a:latin typeface="Cambria Math" panose="02040503050406030204" pitchFamily="18" charset="0"/>
                                </a:rPr>
                              </m:ctrlPr>
                            </m:sSupPr>
                            <m:e>
                              <m:r>
                                <a:rPr lang="fr-FR" b="0" i="1" smtClean="0">
                                  <a:latin typeface="Cambria Math" panose="02040503050406030204" pitchFamily="18" charset="0"/>
                                </a:rPr>
                                <m:t>1</m:t>
                              </m:r>
                            </m:e>
                            <m:sup>
                              <m:r>
                                <a:rPr lang="fr-FR" b="0" i="1" smtClean="0">
                                  <a:latin typeface="Cambria Math" panose="02040503050406030204" pitchFamily="18" charset="0"/>
                                </a:rPr>
                                <m:t>−</m:t>
                              </m:r>
                            </m:sup>
                          </m:sSup>
                          <m:r>
                            <a:rPr lang="fr-FR" b="0" i="1" smtClean="0">
                              <a:latin typeface="Cambria Math" panose="02040503050406030204" pitchFamily="18" charset="0"/>
                            </a:rPr>
                            <m:t>1</m:t>
                          </m:r>
                        </m:sub>
                      </m:sSub>
                      <m:r>
                        <a:rPr lang="fr-FR" b="0" i="1" smtClean="0">
                          <a:latin typeface="Cambria Math" panose="02040503050406030204" pitchFamily="18" charset="0"/>
                        </a:rPr>
                        <m:t>(</m:t>
                      </m:r>
                      <m:r>
                        <a:rPr lang="fr-FR" b="0" i="1" smtClean="0">
                          <a:latin typeface="Cambria Math" panose="02040503050406030204" pitchFamily="18" charset="0"/>
                        </a:rPr>
                        <m:t>𝑡</m:t>
                      </m:r>
                      <m:r>
                        <a:rPr lang="fr-FR" b="0" i="1" smtClean="0">
                          <a:latin typeface="Cambria Math" panose="02040503050406030204" pitchFamily="18" charset="0"/>
                        </a:rPr>
                        <m:t>)</m:t>
                      </m:r>
                    </m:oMath>
                  </m:oMathPara>
                </a14:m>
                <a:endParaRPr lang="fr-FR" b="0" dirty="0"/>
              </a:p>
            </p:txBody>
          </p:sp>
        </mc:Choice>
        <mc:Fallback xmlns="">
          <p:sp>
            <p:nvSpPr>
              <p:cNvPr id="22" name="ZoneTexte 21">
                <a:extLst>
                  <a:ext uri="{FF2B5EF4-FFF2-40B4-BE49-F238E27FC236}">
                    <a16:creationId xmlns:a16="http://schemas.microsoft.com/office/drawing/2014/main" id="{3AEFCC25-A382-4F83-A6A1-80C4E42A4F82}"/>
                  </a:ext>
                </a:extLst>
              </p:cNvPr>
              <p:cNvSpPr txBox="1">
                <a:spLocks noRot="1" noChangeAspect="1" noMove="1" noResize="1" noEditPoints="1" noAdjustHandles="1" noChangeArrowheads="1" noChangeShapeType="1" noTextEdit="1"/>
              </p:cNvSpPr>
              <p:nvPr/>
            </p:nvSpPr>
            <p:spPr>
              <a:xfrm>
                <a:off x="6454499" y="3537993"/>
                <a:ext cx="976921" cy="346011"/>
              </a:xfrm>
              <a:prstGeom prst="rect">
                <a:avLst/>
              </a:prstGeom>
              <a:blipFill>
                <a:blip r:embed="rId12"/>
                <a:stretch>
                  <a:fillRect b="-1052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3" name="ZoneTexte 22">
                <a:extLst>
                  <a:ext uri="{FF2B5EF4-FFF2-40B4-BE49-F238E27FC236}">
                    <a16:creationId xmlns:a16="http://schemas.microsoft.com/office/drawing/2014/main" id="{DA612D73-A6B7-4142-8ED9-85EC9F8314A5}"/>
                  </a:ext>
                </a:extLst>
              </p:cNvPr>
              <p:cNvSpPr txBox="1"/>
              <p:nvPr/>
            </p:nvSpPr>
            <p:spPr>
              <a:xfrm>
                <a:off x="5186369" y="4140760"/>
                <a:ext cx="856456" cy="3460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𝐶</m:t>
                          </m:r>
                        </m:e>
                        <m:sub>
                          <m:r>
                            <a:rPr lang="fr-FR" b="0" i="1" smtClean="0">
                              <a:latin typeface="Cambria Math" panose="02040503050406030204" pitchFamily="18" charset="0"/>
                            </a:rPr>
                            <m:t>11</m:t>
                          </m:r>
                        </m:sub>
                      </m:sSub>
                      <m:r>
                        <a:rPr lang="fr-FR" b="0" i="1" smtClean="0">
                          <a:latin typeface="Cambria Math" panose="02040503050406030204" pitchFamily="18" charset="0"/>
                        </a:rPr>
                        <m:t>(</m:t>
                      </m:r>
                      <m:r>
                        <a:rPr lang="fr-FR" b="0" i="1" smtClean="0">
                          <a:latin typeface="Cambria Math" panose="02040503050406030204" pitchFamily="18" charset="0"/>
                        </a:rPr>
                        <m:t>𝑡</m:t>
                      </m:r>
                      <m:r>
                        <a:rPr lang="fr-FR" b="0" i="1" smtClean="0">
                          <a:latin typeface="Cambria Math" panose="02040503050406030204" pitchFamily="18" charset="0"/>
                        </a:rPr>
                        <m:t>)</m:t>
                      </m:r>
                    </m:oMath>
                  </m:oMathPara>
                </a14:m>
                <a:endParaRPr lang="fr-FR" b="0" dirty="0"/>
              </a:p>
            </p:txBody>
          </p:sp>
        </mc:Choice>
        <mc:Fallback xmlns="">
          <p:sp>
            <p:nvSpPr>
              <p:cNvPr id="23" name="ZoneTexte 22">
                <a:extLst>
                  <a:ext uri="{FF2B5EF4-FFF2-40B4-BE49-F238E27FC236}">
                    <a16:creationId xmlns:a16="http://schemas.microsoft.com/office/drawing/2014/main" id="{DA612D73-A6B7-4142-8ED9-85EC9F8314A5}"/>
                  </a:ext>
                </a:extLst>
              </p:cNvPr>
              <p:cNvSpPr txBox="1">
                <a:spLocks noRot="1" noChangeAspect="1" noMove="1" noResize="1" noEditPoints="1" noAdjustHandles="1" noChangeArrowheads="1" noChangeShapeType="1" noTextEdit="1"/>
              </p:cNvSpPr>
              <p:nvPr/>
            </p:nvSpPr>
            <p:spPr>
              <a:xfrm>
                <a:off x="5186369" y="4140760"/>
                <a:ext cx="856456" cy="346010"/>
              </a:xfrm>
              <a:prstGeom prst="rect">
                <a:avLst/>
              </a:prstGeom>
              <a:blipFill>
                <a:blip r:embed="rId13"/>
                <a:stretch>
                  <a:fillRect b="-1052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4" name="ZoneTexte 23">
                <a:extLst>
                  <a:ext uri="{FF2B5EF4-FFF2-40B4-BE49-F238E27FC236}">
                    <a16:creationId xmlns:a16="http://schemas.microsoft.com/office/drawing/2014/main" id="{2A8B35FA-CB20-4714-81B6-FF8FE0410A87}"/>
                  </a:ext>
                </a:extLst>
              </p:cNvPr>
              <p:cNvSpPr txBox="1"/>
              <p:nvPr/>
            </p:nvSpPr>
            <p:spPr>
              <a:xfrm>
                <a:off x="5914863" y="4512524"/>
                <a:ext cx="863104" cy="3460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𝐶</m:t>
                          </m:r>
                        </m:e>
                        <m:sub>
                          <m:r>
                            <a:rPr lang="fr-FR" b="0" i="1" smtClean="0">
                              <a:latin typeface="Cambria Math" panose="02040503050406030204" pitchFamily="18" charset="0"/>
                            </a:rPr>
                            <m:t>22</m:t>
                          </m:r>
                        </m:sub>
                      </m:sSub>
                      <m:r>
                        <a:rPr lang="fr-FR" b="0" i="1" smtClean="0">
                          <a:latin typeface="Cambria Math" panose="02040503050406030204" pitchFamily="18" charset="0"/>
                        </a:rPr>
                        <m:t>(</m:t>
                      </m:r>
                      <m:r>
                        <a:rPr lang="fr-FR" b="0" i="1" smtClean="0">
                          <a:latin typeface="Cambria Math" panose="02040503050406030204" pitchFamily="18" charset="0"/>
                        </a:rPr>
                        <m:t>𝑡</m:t>
                      </m:r>
                      <m:r>
                        <a:rPr lang="fr-FR" b="0" i="1" smtClean="0">
                          <a:latin typeface="Cambria Math" panose="02040503050406030204" pitchFamily="18" charset="0"/>
                        </a:rPr>
                        <m:t>)</m:t>
                      </m:r>
                    </m:oMath>
                  </m:oMathPara>
                </a14:m>
                <a:endParaRPr lang="fr-FR" b="0" dirty="0"/>
              </a:p>
            </p:txBody>
          </p:sp>
        </mc:Choice>
        <mc:Fallback xmlns="">
          <p:sp>
            <p:nvSpPr>
              <p:cNvPr id="24" name="ZoneTexte 23">
                <a:extLst>
                  <a:ext uri="{FF2B5EF4-FFF2-40B4-BE49-F238E27FC236}">
                    <a16:creationId xmlns:a16="http://schemas.microsoft.com/office/drawing/2014/main" id="{2A8B35FA-CB20-4714-81B6-FF8FE0410A87}"/>
                  </a:ext>
                </a:extLst>
              </p:cNvPr>
              <p:cNvSpPr txBox="1">
                <a:spLocks noRot="1" noChangeAspect="1" noMove="1" noResize="1" noEditPoints="1" noAdjustHandles="1" noChangeArrowheads="1" noChangeShapeType="1" noTextEdit="1"/>
              </p:cNvSpPr>
              <p:nvPr/>
            </p:nvSpPr>
            <p:spPr>
              <a:xfrm>
                <a:off x="5914863" y="4512524"/>
                <a:ext cx="863104" cy="346010"/>
              </a:xfrm>
              <a:prstGeom prst="rect">
                <a:avLst/>
              </a:prstGeom>
              <a:blipFill>
                <a:blip r:embed="rId14"/>
                <a:stretch>
                  <a:fillRect b="-10526"/>
                </a:stretch>
              </a:blipFill>
            </p:spPr>
            <p:txBody>
              <a:bodyPr/>
              <a:lstStyle/>
              <a:p>
                <a:r>
                  <a:rPr lang="fr-FR">
                    <a:noFill/>
                  </a:rPr>
                  <a:t> </a:t>
                </a:r>
              </a:p>
            </p:txBody>
          </p:sp>
        </mc:Fallback>
      </mc:AlternateContent>
      <p:sp>
        <p:nvSpPr>
          <p:cNvPr id="30" name="Rectangle 29">
            <a:extLst>
              <a:ext uri="{FF2B5EF4-FFF2-40B4-BE49-F238E27FC236}">
                <a16:creationId xmlns:a16="http://schemas.microsoft.com/office/drawing/2014/main" id="{FECF9CC3-F9FF-4925-92F7-586FC7F5D46F}"/>
              </a:ext>
            </a:extLst>
          </p:cNvPr>
          <p:cNvSpPr/>
          <p:nvPr/>
        </p:nvSpPr>
        <p:spPr>
          <a:xfrm>
            <a:off x="4300426" y="3467061"/>
            <a:ext cx="3591148" cy="245259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 name="Ellipse 42">
            <a:extLst>
              <a:ext uri="{FF2B5EF4-FFF2-40B4-BE49-F238E27FC236}">
                <a16:creationId xmlns:a16="http://schemas.microsoft.com/office/drawing/2014/main" id="{9F7540E8-0B89-4E97-B739-78BABCED42E2}"/>
              </a:ext>
            </a:extLst>
          </p:cNvPr>
          <p:cNvSpPr/>
          <p:nvPr/>
        </p:nvSpPr>
        <p:spPr>
          <a:xfrm>
            <a:off x="4768292" y="4614682"/>
            <a:ext cx="531395" cy="531394"/>
          </a:xfrm>
          <a:prstGeom prst="ellipse">
            <a:avLst/>
          </a:prstGeom>
          <a:solidFill>
            <a:schemeClr val="bg1">
              <a:lumMod val="95000"/>
            </a:scheme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Ellipse 43">
            <a:extLst>
              <a:ext uri="{FF2B5EF4-FFF2-40B4-BE49-F238E27FC236}">
                <a16:creationId xmlns:a16="http://schemas.microsoft.com/office/drawing/2014/main" id="{39D268EC-DE2D-47E5-9040-2DD549E40210}"/>
              </a:ext>
            </a:extLst>
          </p:cNvPr>
          <p:cNvSpPr/>
          <p:nvPr/>
        </p:nvSpPr>
        <p:spPr>
          <a:xfrm>
            <a:off x="6011824" y="3564267"/>
            <a:ext cx="223503" cy="223503"/>
          </a:xfrm>
          <a:prstGeom prst="ellipse">
            <a:avLst/>
          </a:prstGeom>
          <a:solidFill>
            <a:schemeClr val="bg1">
              <a:lumMod val="95000"/>
            </a:scheme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Ellipse 44">
            <a:extLst>
              <a:ext uri="{FF2B5EF4-FFF2-40B4-BE49-F238E27FC236}">
                <a16:creationId xmlns:a16="http://schemas.microsoft.com/office/drawing/2014/main" id="{8A651DDE-04C4-4ADB-B925-843727A93288}"/>
              </a:ext>
            </a:extLst>
          </p:cNvPr>
          <p:cNvSpPr/>
          <p:nvPr/>
        </p:nvSpPr>
        <p:spPr>
          <a:xfrm>
            <a:off x="4768282" y="4614674"/>
            <a:ext cx="531395" cy="531394"/>
          </a:xfrm>
          <a:prstGeom prst="ellipse">
            <a:avLst/>
          </a:prstGeom>
          <a:solidFill>
            <a:schemeClr val="bg1">
              <a:lumMod val="95000"/>
            </a:scheme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e 40">
            <a:extLst>
              <a:ext uri="{FF2B5EF4-FFF2-40B4-BE49-F238E27FC236}">
                <a16:creationId xmlns:a16="http://schemas.microsoft.com/office/drawing/2014/main" id="{F6494959-FC87-467A-A524-DDEC1D6756F9}"/>
              </a:ext>
            </a:extLst>
          </p:cNvPr>
          <p:cNvGrpSpPr/>
          <p:nvPr/>
        </p:nvGrpSpPr>
        <p:grpSpPr>
          <a:xfrm>
            <a:off x="5289783" y="3662022"/>
            <a:ext cx="1299513" cy="1710756"/>
            <a:chOff x="5289783" y="3662022"/>
            <a:chExt cx="1299513" cy="1710756"/>
          </a:xfrm>
        </p:grpSpPr>
        <p:sp>
          <p:nvSpPr>
            <p:cNvPr id="37" name="Ellipse 36">
              <a:extLst>
                <a:ext uri="{FF2B5EF4-FFF2-40B4-BE49-F238E27FC236}">
                  <a16:creationId xmlns:a16="http://schemas.microsoft.com/office/drawing/2014/main" id="{0A157C1C-3272-44B2-AED4-5CC803205DB0}"/>
                </a:ext>
              </a:extLst>
            </p:cNvPr>
            <p:cNvSpPr/>
            <p:nvPr/>
          </p:nvSpPr>
          <p:spPr>
            <a:xfrm>
              <a:off x="5434798" y="3662022"/>
              <a:ext cx="516116" cy="516115"/>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llipse 37">
              <a:extLst>
                <a:ext uri="{FF2B5EF4-FFF2-40B4-BE49-F238E27FC236}">
                  <a16:creationId xmlns:a16="http://schemas.microsoft.com/office/drawing/2014/main" id="{54532C3D-A685-43C9-A659-338D65407018}"/>
                </a:ext>
              </a:extLst>
            </p:cNvPr>
            <p:cNvSpPr/>
            <p:nvPr/>
          </p:nvSpPr>
          <p:spPr>
            <a:xfrm>
              <a:off x="5679297" y="4810943"/>
              <a:ext cx="532800" cy="53280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Ellipse 38">
              <a:extLst>
                <a:ext uri="{FF2B5EF4-FFF2-40B4-BE49-F238E27FC236}">
                  <a16:creationId xmlns:a16="http://schemas.microsoft.com/office/drawing/2014/main" id="{F8B3094F-5574-4DA8-937A-F5CA5990E28A}"/>
                </a:ext>
              </a:extLst>
            </p:cNvPr>
            <p:cNvSpPr/>
            <p:nvPr/>
          </p:nvSpPr>
          <p:spPr>
            <a:xfrm>
              <a:off x="5289783" y="5020103"/>
              <a:ext cx="352676" cy="352675"/>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llipse 39">
              <a:extLst>
                <a:ext uri="{FF2B5EF4-FFF2-40B4-BE49-F238E27FC236}">
                  <a16:creationId xmlns:a16="http://schemas.microsoft.com/office/drawing/2014/main" id="{4F7865F6-82BB-4004-BFD6-B145F969581A}"/>
                </a:ext>
              </a:extLst>
            </p:cNvPr>
            <p:cNvSpPr/>
            <p:nvPr/>
          </p:nvSpPr>
          <p:spPr>
            <a:xfrm>
              <a:off x="6283948" y="3694877"/>
              <a:ext cx="305348" cy="305347"/>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Ellipse 41">
            <a:extLst>
              <a:ext uri="{FF2B5EF4-FFF2-40B4-BE49-F238E27FC236}">
                <a16:creationId xmlns:a16="http://schemas.microsoft.com/office/drawing/2014/main" id="{7E886359-9165-46BB-8D58-BEEBA163DDEC}"/>
              </a:ext>
            </a:extLst>
          </p:cNvPr>
          <p:cNvSpPr/>
          <p:nvPr/>
        </p:nvSpPr>
        <p:spPr>
          <a:xfrm>
            <a:off x="4736147" y="3946834"/>
            <a:ext cx="442829" cy="442828"/>
          </a:xfrm>
          <a:prstGeom prst="ellipse">
            <a:avLst/>
          </a:prstGeom>
          <a:solidFill>
            <a:schemeClr val="bg1">
              <a:lumMod val="95000"/>
            </a:scheme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Espace réservé du pied de page 3">
            <a:extLst>
              <a:ext uri="{FF2B5EF4-FFF2-40B4-BE49-F238E27FC236}">
                <a16:creationId xmlns:a16="http://schemas.microsoft.com/office/drawing/2014/main" id="{8753E61C-EE0C-4403-8CF1-6237FAD88700}"/>
              </a:ext>
            </a:extLst>
          </p:cNvPr>
          <p:cNvSpPr txBox="1">
            <a:spLocks/>
          </p:cNvSpPr>
          <p:nvPr/>
        </p:nvSpPr>
        <p:spPr>
          <a:xfrm>
            <a:off x="3379177" y="6411204"/>
            <a:ext cx="5433646" cy="3046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Procedural cloudscapes, Antoine Webanck </a:t>
            </a:r>
            <a:r>
              <a:rPr lang="en-US" i="1" dirty="0">
                <a:solidFill>
                  <a:schemeClr val="bg1"/>
                </a:solidFill>
              </a:rPr>
              <a:t>et al.</a:t>
            </a:r>
            <a:endParaRPr lang="en-US" dirty="0">
              <a:solidFill>
                <a:schemeClr val="bg1"/>
              </a:solidFill>
            </a:endParaRPr>
          </a:p>
        </p:txBody>
      </p:sp>
    </p:spTree>
    <p:custDataLst>
      <p:tags r:id="rId1"/>
    </p:custDataLst>
    <p:extLst>
      <p:ext uri="{BB962C8B-B14F-4D97-AF65-F5344CB8AC3E}">
        <p14:creationId xmlns:p14="http://schemas.microsoft.com/office/powerpoint/2010/main" val="49266670"/>
      </p:ext>
    </p:extLst>
  </p:cSld>
  <p:clrMapOvr>
    <a:masterClrMapping/>
  </p:clrMapOvr>
  <mc:AlternateContent xmlns:mc="http://schemas.openxmlformats.org/markup-compatibility/2006" xmlns:p14="http://schemas.microsoft.com/office/powerpoint/2010/main">
    <mc:Choice Requires="p14">
      <p:transition spd="slow" p14:dur="2000" advTm="34331"/>
    </mc:Choice>
    <mc:Fallback xmlns="">
      <p:transition spd="slow" advTm="34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3" nodeType="withEffect">
                                  <p:stCondLst>
                                    <p:cond delay="500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500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grpId="0" nodeType="withEffect">
                                  <p:stCondLst>
                                    <p:cond delay="500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grpId="0" nodeType="withEffect">
                                  <p:stCondLst>
                                    <p:cond delay="500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5500"/>
                            </p:stCondLst>
                            <p:childTnLst>
                              <p:par>
                                <p:cTn id="18" presetID="0" presetClass="path" presetSubtype="0" accel="50000" decel="50000" fill="hold" grpId="0" nodeType="afterEffect">
                                  <p:stCondLst>
                                    <p:cond delay="0"/>
                                  </p:stCondLst>
                                  <p:childTnLst>
                                    <p:animMotion origin="layout" path="M -0.00104 -0.00093 L 0.00664 -0.01158 L 0.01576 -0.01713 L 0.06367 -0.04213 L 0.07461 -0.04398 L 0.08711 -0.04398 L 0.09727 -0.03796 L 0.12044 -0.01158 L 0.12982 0.00046 L 0.14414 0.00926 L 0.17513 0.02338 " pathEditMode="relative" rAng="0" ptsTypes="AAAAAAAAAAA">
                                      <p:cBhvr>
                                        <p:cTn id="19" dur="2000" fill="hold"/>
                                        <p:tgtEl>
                                          <p:spTgt spid="42"/>
                                        </p:tgtEl>
                                        <p:attrNameLst>
                                          <p:attrName>ppt_x</p:attrName>
                                          <p:attrName>ppt_y</p:attrName>
                                        </p:attrNameLst>
                                      </p:cBhvr>
                                      <p:rCtr x="8802" y="-949"/>
                                    </p:animMotion>
                                  </p:childTnLst>
                                </p:cTn>
                              </p:par>
                              <p:par>
                                <p:cTn id="20" presetID="6" presetClass="emph" presetSubtype="0" fill="hold" grpId="1" nodeType="withEffect">
                                  <p:stCondLst>
                                    <p:cond delay="0"/>
                                  </p:stCondLst>
                                  <p:childTnLst>
                                    <p:animScale>
                                      <p:cBhvr>
                                        <p:cTn id="21" dur="2000" fill="hold"/>
                                        <p:tgtEl>
                                          <p:spTgt spid="42"/>
                                        </p:tgtEl>
                                      </p:cBhvr>
                                      <p:by x="155000" y="155000"/>
                                    </p:animScale>
                                  </p:childTnLst>
                                </p:cTn>
                              </p:par>
                              <p:par>
                                <p:cTn id="22" presetID="0" presetClass="path" presetSubtype="0" accel="50000" decel="50000" fill="hold" grpId="1" nodeType="withEffect">
                                  <p:stCondLst>
                                    <p:cond delay="0"/>
                                  </p:stCondLst>
                                  <p:childTnLst>
                                    <p:animMotion origin="layout" path="M -0.00065 -0.00046 L 0.03503 0.00417 L 0.04232 0.0088 L 0.05508 0.02084 L 0.0681 0.03102 L 0.10013 0.03797 L 0.12383 0.03843 L 0.17018 0.05139 " pathEditMode="relative" rAng="0" ptsTypes="AAAAAAAA">
                                      <p:cBhvr>
                                        <p:cTn id="23" dur="2000" fill="hold"/>
                                        <p:tgtEl>
                                          <p:spTgt spid="43"/>
                                        </p:tgtEl>
                                        <p:attrNameLst>
                                          <p:attrName>ppt_x</p:attrName>
                                          <p:attrName>ppt_y</p:attrName>
                                        </p:attrNameLst>
                                      </p:cBhvr>
                                      <p:rCtr x="8542" y="2593"/>
                                    </p:animMotion>
                                  </p:childTnLst>
                                </p:cTn>
                              </p:par>
                              <p:par>
                                <p:cTn id="24" presetID="0" presetClass="path" presetSubtype="0" accel="50000" decel="50000" fill="hold" grpId="1" nodeType="withEffect">
                                  <p:stCondLst>
                                    <p:cond delay="0"/>
                                  </p:stCondLst>
                                  <p:childTnLst>
                                    <p:animMotion origin="layout" path="M -3.54167E-6 0.00023 L 0.00808 0.00671 L 0.05808 0.05926 L 0.07917 0.09537 " pathEditMode="relative" ptsTypes="AAAA">
                                      <p:cBhvr>
                                        <p:cTn id="25" dur="2000" fill="hold"/>
                                        <p:tgtEl>
                                          <p:spTgt spid="44"/>
                                        </p:tgtEl>
                                        <p:attrNameLst>
                                          <p:attrName>ppt_x</p:attrName>
                                          <p:attrName>ppt_y</p:attrName>
                                        </p:attrNameLst>
                                      </p:cBhvr>
                                    </p:animMotion>
                                  </p:childTnLst>
                                </p:cTn>
                              </p:par>
                              <p:par>
                                <p:cTn id="26" presetID="6" presetClass="emph" presetSubtype="0" fill="hold" grpId="2" nodeType="withEffect">
                                  <p:stCondLst>
                                    <p:cond delay="0"/>
                                  </p:stCondLst>
                                  <p:childTnLst>
                                    <p:animScale>
                                      <p:cBhvr>
                                        <p:cTn id="27" dur="2000" fill="hold"/>
                                        <p:tgtEl>
                                          <p:spTgt spid="44"/>
                                        </p:tgtEl>
                                      </p:cBhvr>
                                      <p:by x="310000" y="310000"/>
                                    </p:animScale>
                                  </p:childTnLst>
                                </p:cTn>
                              </p:par>
                              <p:par>
                                <p:cTn id="28" presetID="10" presetClass="exit" presetSubtype="0" fill="hold" grpId="3" nodeType="withEffect">
                                  <p:stCondLst>
                                    <p:cond delay="500"/>
                                  </p:stCondLst>
                                  <p:childTnLst>
                                    <p:animEffect transition="out" filter="fade">
                                      <p:cBhvr>
                                        <p:cTn id="29" dur="2000"/>
                                        <p:tgtEl>
                                          <p:spTgt spid="44"/>
                                        </p:tgtEl>
                                      </p:cBhvr>
                                    </p:animEffect>
                                    <p:set>
                                      <p:cBhvr>
                                        <p:cTn id="30" dur="1" fill="hold">
                                          <p:stCondLst>
                                            <p:cond delay="1999"/>
                                          </p:stCondLst>
                                        </p:cTn>
                                        <p:tgtEl>
                                          <p:spTgt spid="44"/>
                                        </p:tgtEl>
                                        <p:attrNameLst>
                                          <p:attrName>style.visibility</p:attrName>
                                        </p:attrNameLst>
                                      </p:cBhvr>
                                      <p:to>
                                        <p:strVal val="hidden"/>
                                      </p:to>
                                    </p:set>
                                  </p:childTnLst>
                                </p:cTn>
                              </p:par>
                              <p:par>
                                <p:cTn id="31" presetID="0" presetClass="path" presetSubtype="0" accel="50000" decel="50000" fill="hold" grpId="1" nodeType="withEffect">
                                  <p:stCondLst>
                                    <p:cond delay="0"/>
                                  </p:stCondLst>
                                  <p:childTnLst>
                                    <p:animMotion origin="layout" path="M -6.25E-7 -4.07407E-6 C 0.01745 0.02662 0.04883 0.0588 0.08581 0.09306 " pathEditMode="relative" rAng="0" ptsTypes="AA">
                                      <p:cBhvr>
                                        <p:cTn id="32" dur="2000" fill="hold"/>
                                        <p:tgtEl>
                                          <p:spTgt spid="45"/>
                                        </p:tgtEl>
                                        <p:attrNameLst>
                                          <p:attrName>ppt_x</p:attrName>
                                          <p:attrName>ppt_y</p:attrName>
                                        </p:attrNameLst>
                                      </p:cBhvr>
                                      <p:rCtr x="4284" y="4653"/>
                                    </p:animMotion>
                                  </p:childTnLst>
                                </p:cTn>
                              </p:par>
                              <p:par>
                                <p:cTn id="33" presetID="6" presetClass="emph" presetSubtype="0" fill="hold" grpId="2" nodeType="withEffect">
                                  <p:stCondLst>
                                    <p:cond delay="0"/>
                                  </p:stCondLst>
                                  <p:childTnLst>
                                    <p:animScale>
                                      <p:cBhvr>
                                        <p:cTn id="34" dur="2000" fill="hold"/>
                                        <p:tgtEl>
                                          <p:spTgt spid="45"/>
                                        </p:tgtEl>
                                      </p:cBhvr>
                                      <p:by x="67000" y="67000"/>
                                    </p:animScale>
                                  </p:childTnLst>
                                </p:cTn>
                              </p:par>
                              <p:par>
                                <p:cTn id="35" presetID="10" presetClass="exit" presetSubtype="0" fill="hold" grpId="3" nodeType="withEffect">
                                  <p:stCondLst>
                                    <p:cond delay="500"/>
                                  </p:stCondLst>
                                  <p:childTnLst>
                                    <p:animEffect transition="out" filter="fade">
                                      <p:cBhvr>
                                        <p:cTn id="36" dur="2000"/>
                                        <p:tgtEl>
                                          <p:spTgt spid="45"/>
                                        </p:tgtEl>
                                      </p:cBhvr>
                                    </p:animEffect>
                                    <p:set>
                                      <p:cBhvr>
                                        <p:cTn id="37" dur="1" fill="hold">
                                          <p:stCondLst>
                                            <p:cond delay="1999"/>
                                          </p:stCondLst>
                                        </p:cTn>
                                        <p:tgtEl>
                                          <p:spTgt spid="45"/>
                                        </p:tgtEl>
                                        <p:attrNameLst>
                                          <p:attrName>style.visibility</p:attrName>
                                        </p:attrNameLst>
                                      </p:cBhvr>
                                      <p:to>
                                        <p:strVal val="hidden"/>
                                      </p:to>
                                    </p:set>
                                  </p:childTnLst>
                                </p:cTn>
                              </p:par>
                            </p:childTnLst>
                          </p:cTn>
                        </p:par>
                        <p:par>
                          <p:cTn id="38" fill="hold">
                            <p:stCondLst>
                              <p:cond delay="8000"/>
                            </p:stCondLst>
                            <p:childTnLst>
                              <p:par>
                                <p:cTn id="39" presetID="10" presetClass="entr" presetSubtype="0" fill="hold" nodeType="after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childTnLst>
                          </p:cTn>
                        </p:par>
                        <p:par>
                          <p:cTn id="42" fill="hold">
                            <p:stCondLst>
                              <p:cond delay="8500"/>
                            </p:stCondLst>
                            <p:childTnLst>
                              <p:par>
                                <p:cTn id="43" presetID="10" presetClass="exit" presetSubtype="0" fill="hold" grpId="2" nodeType="afterEffect">
                                  <p:stCondLst>
                                    <p:cond delay="0"/>
                                  </p:stCondLst>
                                  <p:childTnLst>
                                    <p:animEffect transition="out" filter="fade">
                                      <p:cBhvr>
                                        <p:cTn id="44" dur="500"/>
                                        <p:tgtEl>
                                          <p:spTgt spid="42"/>
                                        </p:tgtEl>
                                      </p:cBhvr>
                                    </p:animEffect>
                                    <p:set>
                                      <p:cBhvr>
                                        <p:cTn id="45" dur="1" fill="hold">
                                          <p:stCondLst>
                                            <p:cond delay="499"/>
                                          </p:stCondLst>
                                        </p:cTn>
                                        <p:tgtEl>
                                          <p:spTgt spid="42"/>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43"/>
                                        </p:tgtEl>
                                      </p:cBhvr>
                                    </p:animEffect>
                                    <p:set>
                                      <p:cBhvr>
                                        <p:cTn id="48" dur="1" fill="hold">
                                          <p:stCondLst>
                                            <p:cond delay="4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43" grpId="2" animBg="1"/>
      <p:bldP spid="44" grpId="0" animBg="1"/>
      <p:bldP spid="44" grpId="1" animBg="1"/>
      <p:bldP spid="44" grpId="2" animBg="1"/>
      <p:bldP spid="44" grpId="3" animBg="1"/>
      <p:bldP spid="45" grpId="0" animBg="1"/>
      <p:bldP spid="45" grpId="1" animBg="1"/>
      <p:bldP spid="45" grpId="2" animBg="1"/>
      <p:bldP spid="45" grpId="3" animBg="1"/>
      <p:bldP spid="42" grpId="0" animBg="1"/>
      <p:bldP spid="42" grpId="1" animBg="1"/>
      <p:bldP spid="42" grpId="2" animBg="1"/>
      <p:bldP spid="42" grpId="3"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950BE9EE-A4CA-4793-8261-D626F5FF30AE}"/>
              </a:ext>
            </a:extLst>
          </p:cNvPr>
          <p:cNvSpPr>
            <a:spLocks noGrp="1"/>
          </p:cNvSpPr>
          <p:nvPr>
            <p:ph type="ftr" sz="quarter" idx="4294967295"/>
          </p:nvPr>
        </p:nvSpPr>
        <p:spPr>
          <a:xfrm>
            <a:off x="0" y="6411913"/>
            <a:ext cx="5432425" cy="303212"/>
          </a:xfrm>
        </p:spPr>
        <p:txBody>
          <a:bodyPr/>
          <a:lstStyle/>
          <a:p>
            <a:r>
              <a:rPr lang="fr-FR"/>
              <a:t>Procedural cloudscapes, Antoine Webanck </a:t>
            </a:r>
            <a:r>
              <a:rPr lang="fr-FR" i="1"/>
              <a:t>et al.</a:t>
            </a:r>
            <a:endParaRPr lang="fr-FR" dirty="0"/>
          </a:p>
        </p:txBody>
      </p:sp>
      <p:sp>
        <p:nvSpPr>
          <p:cNvPr id="5" name="Espace réservé du numéro de diapositive 4">
            <a:extLst>
              <a:ext uri="{FF2B5EF4-FFF2-40B4-BE49-F238E27FC236}">
                <a16:creationId xmlns:a16="http://schemas.microsoft.com/office/drawing/2014/main" id="{FB3AB776-0CBE-4D40-9017-0F192D3E9800}"/>
              </a:ext>
            </a:extLst>
          </p:cNvPr>
          <p:cNvSpPr>
            <a:spLocks noGrp="1"/>
          </p:cNvSpPr>
          <p:nvPr>
            <p:ph type="sldNum" sz="quarter" idx="4294967295"/>
          </p:nvPr>
        </p:nvSpPr>
        <p:spPr>
          <a:xfrm>
            <a:off x="9932988" y="6411913"/>
            <a:ext cx="2259012" cy="303212"/>
          </a:xfrm>
        </p:spPr>
        <p:txBody>
          <a:bodyPr/>
          <a:lstStyle/>
          <a:p>
            <a:fld id="{7AD14076-261D-44E2-B486-4068BDBB861D}" type="slidenum">
              <a:rPr lang="en-US" smtClean="0"/>
              <a:pPr/>
              <a:t>19</a:t>
            </a:fld>
            <a:endParaRPr lang="en-US"/>
          </a:p>
        </p:txBody>
      </p:sp>
      <p:sp>
        <p:nvSpPr>
          <p:cNvPr id="13" name="Espace réservé du contenu 2">
            <a:extLst>
              <a:ext uri="{FF2B5EF4-FFF2-40B4-BE49-F238E27FC236}">
                <a16:creationId xmlns:a16="http://schemas.microsoft.com/office/drawing/2014/main" id="{B627A0E3-0F50-4BE9-9D11-73EAC184BF6D}"/>
              </a:ext>
            </a:extLst>
          </p:cNvPr>
          <p:cNvSpPr txBox="1">
            <a:spLocks/>
          </p:cNvSpPr>
          <p:nvPr/>
        </p:nvSpPr>
        <p:spPr>
          <a:xfrm>
            <a:off x="838200" y="1438031"/>
            <a:ext cx="10515600" cy="45101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Introduction</a:t>
            </a:r>
            <a:endParaRPr lang="en-US" sz="4800" dirty="0"/>
          </a:p>
          <a:p>
            <a:pPr algn="l"/>
            <a:r>
              <a:rPr lang="en-US" dirty="0"/>
              <a:t>I. Cloudscape model</a:t>
            </a:r>
          </a:p>
          <a:p>
            <a:pPr algn="l"/>
            <a:r>
              <a:rPr lang="en-US" dirty="0"/>
              <a:t>II. Cloudscape morphing algorithm</a:t>
            </a:r>
          </a:p>
          <a:p>
            <a:pPr algn="l"/>
            <a:r>
              <a:rPr lang="en-US" sz="3600" b="1" dirty="0"/>
              <a:t>Results</a:t>
            </a:r>
            <a:endParaRPr lang="en-US" b="1" dirty="0"/>
          </a:p>
          <a:p>
            <a:pPr algn="l"/>
            <a:r>
              <a:rPr lang="en-US" dirty="0"/>
              <a:t>Conclusion</a:t>
            </a:r>
          </a:p>
        </p:txBody>
      </p:sp>
    </p:spTree>
    <p:extLst>
      <p:ext uri="{BB962C8B-B14F-4D97-AF65-F5344CB8AC3E}">
        <p14:creationId xmlns:p14="http://schemas.microsoft.com/office/powerpoint/2010/main" val="20564116"/>
      </p:ext>
    </p:extLst>
  </p:cSld>
  <p:clrMapOvr>
    <a:masterClrMapping/>
  </p:clrMapOvr>
  <mc:AlternateContent xmlns:mc="http://schemas.openxmlformats.org/markup-compatibility/2006" xmlns:p14="http://schemas.microsoft.com/office/powerpoint/2010/main">
    <mc:Choice Requires="p14">
      <p:transition spd="slow" p14:dur="2000" advTm="4105"/>
    </mc:Choice>
    <mc:Fallback xmlns="">
      <p:transition spd="slow" advTm="410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950BE9EE-A4CA-4793-8261-D626F5FF30AE}"/>
              </a:ext>
            </a:extLst>
          </p:cNvPr>
          <p:cNvSpPr>
            <a:spLocks noGrp="1"/>
          </p:cNvSpPr>
          <p:nvPr>
            <p:ph type="ftr" sz="quarter" idx="4294967295"/>
          </p:nvPr>
        </p:nvSpPr>
        <p:spPr>
          <a:xfrm>
            <a:off x="0" y="6411913"/>
            <a:ext cx="5432425" cy="303212"/>
          </a:xfrm>
        </p:spPr>
        <p:txBody>
          <a:bodyPr/>
          <a:lstStyle/>
          <a:p>
            <a:r>
              <a:rPr lang="fr-FR"/>
              <a:t>Procedural cloudscapes, Antoine Webanck </a:t>
            </a:r>
            <a:r>
              <a:rPr lang="fr-FR" i="1"/>
              <a:t>et al.</a:t>
            </a:r>
            <a:endParaRPr lang="fr-FR" dirty="0"/>
          </a:p>
        </p:txBody>
      </p:sp>
      <p:sp>
        <p:nvSpPr>
          <p:cNvPr id="5" name="Espace réservé du numéro de diapositive 4">
            <a:extLst>
              <a:ext uri="{FF2B5EF4-FFF2-40B4-BE49-F238E27FC236}">
                <a16:creationId xmlns:a16="http://schemas.microsoft.com/office/drawing/2014/main" id="{FB3AB776-0CBE-4D40-9017-0F192D3E9800}"/>
              </a:ext>
            </a:extLst>
          </p:cNvPr>
          <p:cNvSpPr>
            <a:spLocks noGrp="1"/>
          </p:cNvSpPr>
          <p:nvPr>
            <p:ph type="sldNum" sz="quarter" idx="4294967295"/>
          </p:nvPr>
        </p:nvSpPr>
        <p:spPr>
          <a:xfrm>
            <a:off x="9932988" y="6411913"/>
            <a:ext cx="2259012" cy="303212"/>
          </a:xfrm>
        </p:spPr>
        <p:txBody>
          <a:bodyPr/>
          <a:lstStyle/>
          <a:p>
            <a:fld id="{7AD14076-261D-44E2-B486-4068BDBB861D}" type="slidenum">
              <a:rPr lang="en-US" smtClean="0"/>
              <a:pPr/>
              <a:t>2</a:t>
            </a:fld>
            <a:endParaRPr lang="en-US"/>
          </a:p>
        </p:txBody>
      </p:sp>
      <p:sp>
        <p:nvSpPr>
          <p:cNvPr id="13" name="Espace réservé du contenu 2">
            <a:extLst>
              <a:ext uri="{FF2B5EF4-FFF2-40B4-BE49-F238E27FC236}">
                <a16:creationId xmlns:a16="http://schemas.microsoft.com/office/drawing/2014/main" id="{B627A0E3-0F50-4BE9-9D11-73EAC184BF6D}"/>
              </a:ext>
            </a:extLst>
          </p:cNvPr>
          <p:cNvSpPr txBox="1">
            <a:spLocks/>
          </p:cNvSpPr>
          <p:nvPr/>
        </p:nvSpPr>
        <p:spPr>
          <a:xfrm>
            <a:off x="838200" y="1438031"/>
            <a:ext cx="10515600" cy="45101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600" b="1" dirty="0"/>
              <a:t>Introduction</a:t>
            </a:r>
          </a:p>
          <a:p>
            <a:pPr algn="l"/>
            <a:r>
              <a:rPr lang="en-US" dirty="0"/>
              <a:t>1. Cloudscape model</a:t>
            </a:r>
          </a:p>
          <a:p>
            <a:pPr algn="l"/>
            <a:r>
              <a:rPr lang="en-US" dirty="0"/>
              <a:t>2. Cloudscape morphing algorithm</a:t>
            </a:r>
          </a:p>
          <a:p>
            <a:pPr algn="l"/>
            <a:r>
              <a:rPr lang="en-US" dirty="0"/>
              <a:t>Results</a:t>
            </a:r>
          </a:p>
          <a:p>
            <a:pPr algn="l"/>
            <a:r>
              <a:rPr lang="en-US" dirty="0"/>
              <a:t>Conclusion</a:t>
            </a:r>
          </a:p>
          <a:p>
            <a:pPr algn="l"/>
            <a:endParaRPr lang="en-US" dirty="0"/>
          </a:p>
          <a:p>
            <a:pPr algn="l"/>
            <a:endParaRPr lang="en-US" dirty="0"/>
          </a:p>
        </p:txBody>
      </p:sp>
    </p:spTree>
    <p:extLst>
      <p:ext uri="{BB962C8B-B14F-4D97-AF65-F5344CB8AC3E}">
        <p14:creationId xmlns:p14="http://schemas.microsoft.com/office/powerpoint/2010/main" val="2942758404"/>
      </p:ext>
    </p:extLst>
  </p:cSld>
  <p:clrMapOvr>
    <a:masterClrMapping/>
  </p:clrMapOvr>
  <mc:AlternateContent xmlns:mc="http://schemas.openxmlformats.org/markup-compatibility/2006" xmlns:p14="http://schemas.microsoft.com/office/powerpoint/2010/main">
    <mc:Choice Requires="p14">
      <p:transition spd="slow" p14:dur="2000" advTm="21732"/>
    </mc:Choice>
    <mc:Fallback xmlns="">
      <p:transition spd="slow" advTm="2173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ut5">
            <a:hlinkClick r:id="" action="ppaction://media"/>
            <a:extLst>
              <a:ext uri="{FF2B5EF4-FFF2-40B4-BE49-F238E27FC236}">
                <a16:creationId xmlns:a16="http://schemas.microsoft.com/office/drawing/2014/main" id="{C3C1471F-4145-4E1F-892C-2A8AA63427DE}"/>
              </a:ext>
            </a:extLst>
          </p:cNvPr>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858001"/>
          </a:xfrm>
          <a:prstGeom prst="rect">
            <a:avLst/>
          </a:prstGeom>
        </p:spPr>
      </p:pic>
      <p:sp>
        <p:nvSpPr>
          <p:cNvPr id="16" name="Rectangle 15"/>
          <p:cNvSpPr/>
          <p:nvPr/>
        </p:nvSpPr>
        <p:spPr>
          <a:xfrm>
            <a:off x="0" y="-1"/>
            <a:ext cx="4550735" cy="9144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Results – Cold front</a:t>
            </a:r>
            <a:endParaRPr lang="fr-FR" sz="3200" b="1" dirty="0">
              <a:solidFill>
                <a:schemeClr val="tx1"/>
              </a:solidFill>
            </a:endParaRPr>
          </a:p>
        </p:txBody>
      </p:sp>
      <p:sp>
        <p:nvSpPr>
          <p:cNvPr id="5" name="Espace réservé du numéro de diapositive 4">
            <a:extLst>
              <a:ext uri="{FF2B5EF4-FFF2-40B4-BE49-F238E27FC236}">
                <a16:creationId xmlns:a16="http://schemas.microsoft.com/office/drawing/2014/main" id="{5E37AA43-AE0E-4D80-BCBB-4EB42B452AC1}"/>
              </a:ext>
            </a:extLst>
          </p:cNvPr>
          <p:cNvSpPr>
            <a:spLocks noGrp="1"/>
          </p:cNvSpPr>
          <p:nvPr>
            <p:ph type="sldNum" sz="quarter" idx="4294967295"/>
          </p:nvPr>
        </p:nvSpPr>
        <p:spPr>
          <a:xfrm>
            <a:off x="9932988" y="6411913"/>
            <a:ext cx="2259012" cy="303212"/>
          </a:xfrm>
        </p:spPr>
        <p:txBody>
          <a:bodyPr/>
          <a:lstStyle/>
          <a:p>
            <a:fld id="{7AD14076-261D-44E2-B486-4068BDBB861D}" type="slidenum">
              <a:rPr lang="en-US" smtClean="0"/>
              <a:pPr/>
              <a:t>20</a:t>
            </a:fld>
            <a:endParaRPr lang="en-US"/>
          </a:p>
        </p:txBody>
      </p:sp>
      <p:sp>
        <p:nvSpPr>
          <p:cNvPr id="17" name="Espace réservé du pied de page 3">
            <a:extLst>
              <a:ext uri="{FF2B5EF4-FFF2-40B4-BE49-F238E27FC236}">
                <a16:creationId xmlns:a16="http://schemas.microsoft.com/office/drawing/2014/main" id="{4FCC77AD-0830-46AD-A034-963B9D61EFE2}"/>
              </a:ext>
            </a:extLst>
          </p:cNvPr>
          <p:cNvSpPr txBox="1">
            <a:spLocks/>
          </p:cNvSpPr>
          <p:nvPr/>
        </p:nvSpPr>
        <p:spPr>
          <a:xfrm>
            <a:off x="3379177" y="6411204"/>
            <a:ext cx="5433646" cy="3046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Procedural cloudscapes, Antoine Webanck </a:t>
            </a:r>
            <a:r>
              <a:rPr lang="en-US" i="1">
                <a:solidFill>
                  <a:schemeClr val="bg1"/>
                </a:solidFill>
              </a:rPr>
              <a:t>et al.</a:t>
            </a:r>
            <a:endParaRPr lang="en-US">
              <a:solidFill>
                <a:schemeClr val="bg1"/>
              </a:solidFill>
            </a:endParaRPr>
          </a:p>
        </p:txBody>
      </p:sp>
      <p:sp>
        <p:nvSpPr>
          <p:cNvPr id="9" name="Rectangle : coins arrondis 8">
            <a:extLst>
              <a:ext uri="{FF2B5EF4-FFF2-40B4-BE49-F238E27FC236}">
                <a16:creationId xmlns:a16="http://schemas.microsoft.com/office/drawing/2014/main" id="{71431B0D-9E66-487E-B99A-68150C8CA27D}"/>
              </a:ext>
            </a:extLst>
          </p:cNvPr>
          <p:cNvSpPr/>
          <p:nvPr/>
        </p:nvSpPr>
        <p:spPr>
          <a:xfrm>
            <a:off x="216427" y="5440002"/>
            <a:ext cx="6325499" cy="914400"/>
          </a:xfrm>
          <a:prstGeom prst="roundRect">
            <a:avLst>
              <a:gd name="adj" fmla="val 6958"/>
            </a:avLst>
          </a:prstGeom>
          <a:solidFill>
            <a:schemeClr val="bg1"/>
          </a:solidFill>
        </p:spPr>
        <p:txBody>
          <a:bodyPr vert="horz" lIns="72000" tIns="36000" rIns="72000" bIns="36000" rtlCol="0" anchor="ctr" anchorCtr="0">
            <a:normAutofit/>
          </a:bodyPr>
          <a:lstStyle/>
          <a:p>
            <a:r>
              <a:rPr lang="en-US" sz="2400" b="1" dirty="0"/>
              <a:t>Clouds</a:t>
            </a:r>
            <a:r>
              <a:rPr lang="en-US" sz="2400" dirty="0"/>
              <a:t>: 8 cloud types</a:t>
            </a:r>
          </a:p>
          <a:p>
            <a:r>
              <a:rPr lang="en-US" sz="2400" b="1" dirty="0"/>
              <a:t>Statistics</a:t>
            </a:r>
            <a:r>
              <a:rPr lang="en-US" sz="2400" dirty="0"/>
              <a:t>: 8 control functions, no morphing</a:t>
            </a:r>
          </a:p>
        </p:txBody>
      </p:sp>
    </p:spTree>
    <p:extLst>
      <p:ext uri="{BB962C8B-B14F-4D97-AF65-F5344CB8AC3E}">
        <p14:creationId xmlns:p14="http://schemas.microsoft.com/office/powerpoint/2010/main" val="2761560476"/>
      </p:ext>
    </p:extLst>
  </p:cSld>
  <p:clrMapOvr>
    <a:masterClrMapping/>
  </p:clrMapOvr>
  <mc:AlternateContent xmlns:mc="http://schemas.openxmlformats.org/markup-compatibility/2006" xmlns:p14="http://schemas.microsoft.com/office/powerpoint/2010/main">
    <mc:Choice Requires="p14">
      <p:transition spd="slow" p14:dur="2000" advTm="54109"/>
    </mc:Choice>
    <mc:Fallback xmlns="">
      <p:transition spd="slow" advTm="54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extLst mod="1">
    <p:ext uri="{E180D4A7-C9FB-4DFB-919C-405C955672EB}">
      <p14:showEvtLst xmlns:p14="http://schemas.microsoft.com/office/powerpoint/2010/main">
        <p14:playEvt time="158" objId="6"/>
        <p14:stopEvt time="54109" objId="6"/>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Video_enc">
            <a:hlinkClick r:id="" action="ppaction://media"/>
            <a:extLst>
              <a:ext uri="{FF2B5EF4-FFF2-40B4-BE49-F238E27FC236}">
                <a16:creationId xmlns:a16="http://schemas.microsoft.com/office/drawing/2014/main" id="{BD81985D-07C1-49DD-8F28-223F3757EC6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5" name="Espace réservé du numéro de diapositive 4">
            <a:extLst>
              <a:ext uri="{FF2B5EF4-FFF2-40B4-BE49-F238E27FC236}">
                <a16:creationId xmlns:a16="http://schemas.microsoft.com/office/drawing/2014/main" id="{5E37AA43-AE0E-4D80-BCBB-4EB42B452AC1}"/>
              </a:ext>
            </a:extLst>
          </p:cNvPr>
          <p:cNvSpPr>
            <a:spLocks noGrp="1"/>
          </p:cNvSpPr>
          <p:nvPr>
            <p:ph type="sldNum" sz="quarter" idx="4294967295"/>
          </p:nvPr>
        </p:nvSpPr>
        <p:spPr>
          <a:xfrm>
            <a:off x="9932988" y="6411913"/>
            <a:ext cx="2259012" cy="303212"/>
          </a:xfrm>
        </p:spPr>
        <p:txBody>
          <a:bodyPr/>
          <a:lstStyle/>
          <a:p>
            <a:fld id="{7AD14076-261D-44E2-B486-4068BDBB861D}" type="slidenum">
              <a:rPr lang="en-US" smtClean="0"/>
              <a:pPr/>
              <a:t>21</a:t>
            </a:fld>
            <a:endParaRPr lang="en-US"/>
          </a:p>
        </p:txBody>
      </p:sp>
      <p:cxnSp>
        <p:nvCxnSpPr>
          <p:cNvPr id="6" name="Connecteur droit avec flèche 5">
            <a:extLst>
              <a:ext uri="{FF2B5EF4-FFF2-40B4-BE49-F238E27FC236}">
                <a16:creationId xmlns:a16="http://schemas.microsoft.com/office/drawing/2014/main" id="{A39AB0FD-51C9-4797-A34A-D9480C3D8A74}"/>
              </a:ext>
            </a:extLst>
          </p:cNvPr>
          <p:cNvCxnSpPr>
            <a:cxnSpLocks/>
          </p:cNvCxnSpPr>
          <p:nvPr/>
        </p:nvCxnSpPr>
        <p:spPr>
          <a:xfrm>
            <a:off x="5098706" y="2827112"/>
            <a:ext cx="1544391" cy="560496"/>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29726E57-B737-458A-8C9A-D81BFB77C9B6}"/>
              </a:ext>
            </a:extLst>
          </p:cNvPr>
          <p:cNvCxnSpPr>
            <a:cxnSpLocks/>
          </p:cNvCxnSpPr>
          <p:nvPr/>
        </p:nvCxnSpPr>
        <p:spPr>
          <a:xfrm flipH="1" flipV="1">
            <a:off x="9607206" y="520754"/>
            <a:ext cx="1544391" cy="558746"/>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3856"/>
            <a:ext cx="4827181" cy="9144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Results – Cross winds</a:t>
            </a:r>
            <a:endParaRPr lang="fr-FR" sz="3200" b="1" dirty="0">
              <a:solidFill>
                <a:schemeClr val="tx1"/>
              </a:solidFill>
            </a:endParaRPr>
          </a:p>
        </p:txBody>
      </p:sp>
      <p:sp>
        <p:nvSpPr>
          <p:cNvPr id="11" name="Espace réservé du pied de page 3">
            <a:extLst>
              <a:ext uri="{FF2B5EF4-FFF2-40B4-BE49-F238E27FC236}">
                <a16:creationId xmlns:a16="http://schemas.microsoft.com/office/drawing/2014/main" id="{B1339AAF-7A9A-4A1F-A325-E946884A7C9F}"/>
              </a:ext>
            </a:extLst>
          </p:cNvPr>
          <p:cNvSpPr txBox="1">
            <a:spLocks/>
          </p:cNvSpPr>
          <p:nvPr/>
        </p:nvSpPr>
        <p:spPr>
          <a:xfrm>
            <a:off x="3379177" y="6411204"/>
            <a:ext cx="5433646" cy="3046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Procedural cloudscapes, Antoine Webanck </a:t>
            </a:r>
            <a:r>
              <a:rPr lang="en-US" i="1">
                <a:solidFill>
                  <a:schemeClr val="bg1"/>
                </a:solidFill>
              </a:rPr>
              <a:t>et al.</a:t>
            </a:r>
            <a:endParaRPr lang="en-US">
              <a:solidFill>
                <a:schemeClr val="bg1"/>
              </a:solidFill>
            </a:endParaRPr>
          </a:p>
        </p:txBody>
      </p:sp>
      <p:sp>
        <p:nvSpPr>
          <p:cNvPr id="14" name="Rectangle : coins arrondis 13">
            <a:extLst>
              <a:ext uri="{FF2B5EF4-FFF2-40B4-BE49-F238E27FC236}">
                <a16:creationId xmlns:a16="http://schemas.microsoft.com/office/drawing/2014/main" id="{4453064A-D76F-413E-8DDC-230C26599C00}"/>
              </a:ext>
            </a:extLst>
          </p:cNvPr>
          <p:cNvSpPr/>
          <p:nvPr/>
        </p:nvSpPr>
        <p:spPr>
          <a:xfrm>
            <a:off x="216427" y="5440002"/>
            <a:ext cx="6325499" cy="914400"/>
          </a:xfrm>
          <a:prstGeom prst="roundRect">
            <a:avLst>
              <a:gd name="adj" fmla="val 6958"/>
            </a:avLst>
          </a:prstGeom>
          <a:solidFill>
            <a:schemeClr val="bg1"/>
          </a:solidFill>
        </p:spPr>
        <p:txBody>
          <a:bodyPr vert="horz" lIns="72000" tIns="36000" rIns="72000" bIns="36000" rtlCol="0" anchor="ctr" anchorCtr="0">
            <a:normAutofit/>
          </a:bodyPr>
          <a:lstStyle/>
          <a:p>
            <a:r>
              <a:rPr lang="en-US" sz="2400" b="1" dirty="0"/>
              <a:t>Clouds</a:t>
            </a:r>
            <a:r>
              <a:rPr lang="en-US" sz="2400" dirty="0"/>
              <a:t>: Stratocumulus and Cirrus</a:t>
            </a:r>
          </a:p>
          <a:p>
            <a:r>
              <a:rPr lang="en-US" sz="2400" b="1" dirty="0"/>
              <a:t>Statistics</a:t>
            </a:r>
            <a:r>
              <a:rPr lang="en-US" sz="2400" dirty="0"/>
              <a:t>: 110 primitives, morphing in 81s</a:t>
            </a:r>
          </a:p>
        </p:txBody>
      </p:sp>
    </p:spTree>
    <p:custDataLst>
      <p:tags r:id="rId1"/>
    </p:custDataLst>
    <p:extLst>
      <p:ext uri="{BB962C8B-B14F-4D97-AF65-F5344CB8AC3E}">
        <p14:creationId xmlns:p14="http://schemas.microsoft.com/office/powerpoint/2010/main" val="3249517020"/>
      </p:ext>
    </p:extLst>
  </p:cSld>
  <p:clrMapOvr>
    <a:masterClrMapping/>
  </p:clrMapOvr>
  <mc:AlternateContent xmlns:mc="http://schemas.openxmlformats.org/markup-compatibility/2006" xmlns:p14="http://schemas.microsoft.com/office/powerpoint/2010/main">
    <mc:Choice Requires="p14">
      <p:transition spd="slow" p14:dur="2000" advTm="16598"/>
    </mc:Choice>
    <mc:Fallback xmlns="">
      <p:transition spd="slow" advTm="16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967" fill="hold"/>
                                        <p:tgtEl>
                                          <p:spTgt spid="12"/>
                                        </p:tgtEl>
                                      </p:cBhvr>
                                    </p:cmd>
                                  </p:childTnLst>
                                </p:cTn>
                              </p:par>
                              <p:par>
                                <p:cTn id="7" presetID="10" presetClass="entr" presetSubtype="0" fill="hold" nodeType="withEffect">
                                  <p:stCondLst>
                                    <p:cond delay="4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childTnLst>
                                </p:cTn>
                              </p:par>
                              <p:par>
                                <p:cTn id="10" presetID="10" presetClass="entr" presetSubtype="0" fill="hold" nodeType="withEffect">
                                  <p:stCondLst>
                                    <p:cond delay="40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2"/>
                                        </p:tgtEl>
                                      </p:cBhvr>
                                    </p:cmd>
                                  </p:childTnLst>
                                </p:cTn>
                              </p:par>
                            </p:childTnLst>
                          </p:cTn>
                        </p:par>
                      </p:childTnLst>
                    </p:cTn>
                  </p:par>
                </p:childTnLst>
              </p:cTn>
              <p:nextCondLst>
                <p:cond evt="onClick" delay="0">
                  <p:tgtEl>
                    <p:spTgt spid="12"/>
                  </p:tgtEl>
                </p:cond>
              </p:nextCondLst>
            </p:seq>
            <p:video>
              <p:cMediaNode vol="80000">
                <p:cTn id="18" fill="hold" display="0">
                  <p:stCondLst>
                    <p:cond delay="indefinite"/>
                  </p:stCondLst>
                </p:cTn>
                <p:tgtEl>
                  <p:spTgt spid="12"/>
                </p:tgtEl>
              </p:cMediaNode>
            </p:video>
          </p:childTnLst>
        </p:cTn>
      </p:par>
    </p:tnLst>
  </p:timing>
  <p:extLst mod="1">
    <p:ext uri="{E180D4A7-C9FB-4DFB-919C-405C955672EB}">
      <p14:showEvtLst xmlns:p14="http://schemas.microsoft.com/office/powerpoint/2010/main">
        <p14:playEvt time="54" objId="12"/>
        <p14:stopEvt time="15001" objId="1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d_weather_ENC">
            <a:hlinkClick r:id="" action="ppaction://media"/>
            <a:extLst>
              <a:ext uri="{FF2B5EF4-FFF2-40B4-BE49-F238E27FC236}">
                <a16:creationId xmlns:a16="http://schemas.microsoft.com/office/drawing/2014/main" id="{86866BBE-168F-456F-AC8C-4A4878D284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Espace réservé du numéro de diapositive 4">
            <a:extLst>
              <a:ext uri="{FF2B5EF4-FFF2-40B4-BE49-F238E27FC236}">
                <a16:creationId xmlns:a16="http://schemas.microsoft.com/office/drawing/2014/main" id="{5E37AA43-AE0E-4D80-BCBB-4EB42B452AC1}"/>
              </a:ext>
            </a:extLst>
          </p:cNvPr>
          <p:cNvSpPr>
            <a:spLocks noGrp="1"/>
          </p:cNvSpPr>
          <p:nvPr>
            <p:ph type="sldNum" sz="quarter" idx="4294967295"/>
          </p:nvPr>
        </p:nvSpPr>
        <p:spPr>
          <a:xfrm>
            <a:off x="9932988" y="6411913"/>
            <a:ext cx="2259012" cy="303212"/>
          </a:xfrm>
        </p:spPr>
        <p:txBody>
          <a:bodyPr/>
          <a:lstStyle/>
          <a:p>
            <a:fld id="{7AD14076-261D-44E2-B486-4068BDBB861D}" type="slidenum">
              <a:rPr lang="en-US" smtClean="0"/>
              <a:pPr/>
              <a:t>22</a:t>
            </a:fld>
            <a:endParaRPr lang="en-US"/>
          </a:p>
        </p:txBody>
      </p:sp>
      <p:cxnSp>
        <p:nvCxnSpPr>
          <p:cNvPr id="15" name="Connecteur droit avec flèche 14">
            <a:extLst>
              <a:ext uri="{FF2B5EF4-FFF2-40B4-BE49-F238E27FC236}">
                <a16:creationId xmlns:a16="http://schemas.microsoft.com/office/drawing/2014/main" id="{0F7913A3-CCA6-4E35-B586-3F75C7C1A940}"/>
              </a:ext>
            </a:extLst>
          </p:cNvPr>
          <p:cNvCxnSpPr>
            <a:cxnSpLocks/>
          </p:cNvCxnSpPr>
          <p:nvPr/>
        </p:nvCxnSpPr>
        <p:spPr>
          <a:xfrm flipV="1">
            <a:off x="11232806" y="4445000"/>
            <a:ext cx="0" cy="947512"/>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747D07DE-140A-4D71-82E9-FD67E8073B0A}"/>
              </a:ext>
            </a:extLst>
          </p:cNvPr>
          <p:cNvCxnSpPr>
            <a:cxnSpLocks/>
          </p:cNvCxnSpPr>
          <p:nvPr/>
        </p:nvCxnSpPr>
        <p:spPr>
          <a:xfrm flipV="1">
            <a:off x="1706809" y="3497488"/>
            <a:ext cx="0" cy="947512"/>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F89470BC-BC0F-4585-94F5-16C4FDD36E62}"/>
              </a:ext>
            </a:extLst>
          </p:cNvPr>
          <p:cNvCxnSpPr>
            <a:cxnSpLocks/>
          </p:cNvCxnSpPr>
          <p:nvPr/>
        </p:nvCxnSpPr>
        <p:spPr>
          <a:xfrm flipV="1">
            <a:off x="6292506" y="1841500"/>
            <a:ext cx="0" cy="947512"/>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0" y="-3856"/>
            <a:ext cx="5295014" cy="9144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Results – Good weather</a:t>
            </a:r>
            <a:endParaRPr lang="fr-FR" sz="3200" b="1" dirty="0">
              <a:solidFill>
                <a:schemeClr val="tx1"/>
              </a:solidFill>
            </a:endParaRPr>
          </a:p>
        </p:txBody>
      </p:sp>
      <p:sp>
        <p:nvSpPr>
          <p:cNvPr id="11" name="Espace réservé du pied de page 3">
            <a:extLst>
              <a:ext uri="{FF2B5EF4-FFF2-40B4-BE49-F238E27FC236}">
                <a16:creationId xmlns:a16="http://schemas.microsoft.com/office/drawing/2014/main" id="{D755E84C-BEA0-4918-A4C5-66B078A3BA03}"/>
              </a:ext>
            </a:extLst>
          </p:cNvPr>
          <p:cNvSpPr txBox="1">
            <a:spLocks/>
          </p:cNvSpPr>
          <p:nvPr/>
        </p:nvSpPr>
        <p:spPr>
          <a:xfrm>
            <a:off x="3379177" y="6411204"/>
            <a:ext cx="5433646" cy="3046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Procedural cloudscapes, Antoine Webanck </a:t>
            </a:r>
            <a:r>
              <a:rPr lang="en-US" i="1">
                <a:solidFill>
                  <a:schemeClr val="bg1"/>
                </a:solidFill>
              </a:rPr>
              <a:t>et al.</a:t>
            </a:r>
            <a:endParaRPr lang="en-US">
              <a:solidFill>
                <a:schemeClr val="bg1"/>
              </a:solidFill>
            </a:endParaRPr>
          </a:p>
        </p:txBody>
      </p:sp>
      <p:sp>
        <p:nvSpPr>
          <p:cNvPr id="14" name="Rectangle : coins arrondis 13">
            <a:extLst>
              <a:ext uri="{FF2B5EF4-FFF2-40B4-BE49-F238E27FC236}">
                <a16:creationId xmlns:a16="http://schemas.microsoft.com/office/drawing/2014/main" id="{91948C1F-BEB2-4B50-BAAC-8AF31AB3BA6E}"/>
              </a:ext>
            </a:extLst>
          </p:cNvPr>
          <p:cNvSpPr/>
          <p:nvPr/>
        </p:nvSpPr>
        <p:spPr>
          <a:xfrm>
            <a:off x="216427" y="5440002"/>
            <a:ext cx="6325499" cy="914400"/>
          </a:xfrm>
          <a:prstGeom prst="roundRect">
            <a:avLst>
              <a:gd name="adj" fmla="val 6958"/>
            </a:avLst>
          </a:prstGeom>
          <a:solidFill>
            <a:schemeClr val="bg1"/>
          </a:solidFill>
        </p:spPr>
        <p:txBody>
          <a:bodyPr vert="horz" lIns="72000" tIns="36000" rIns="72000" bIns="36000" rtlCol="0" anchor="ctr" anchorCtr="0">
            <a:normAutofit/>
          </a:bodyPr>
          <a:lstStyle/>
          <a:p>
            <a:r>
              <a:rPr lang="en-US" sz="2400" b="1" dirty="0"/>
              <a:t>Clouds</a:t>
            </a:r>
            <a:r>
              <a:rPr lang="en-US" sz="2400" dirty="0"/>
              <a:t>: Stratus and Cumulus</a:t>
            </a:r>
          </a:p>
          <a:p>
            <a:r>
              <a:rPr lang="en-US" sz="2400" b="1" dirty="0"/>
              <a:t>Statistics</a:t>
            </a:r>
            <a:r>
              <a:rPr lang="en-US" sz="2400" dirty="0"/>
              <a:t>: 460 primitives, morphing in 68s</a:t>
            </a:r>
          </a:p>
        </p:txBody>
      </p:sp>
    </p:spTree>
    <p:extLst>
      <p:ext uri="{BB962C8B-B14F-4D97-AF65-F5344CB8AC3E}">
        <p14:creationId xmlns:p14="http://schemas.microsoft.com/office/powerpoint/2010/main" val="1743499577"/>
      </p:ext>
    </p:extLst>
  </p:cSld>
  <p:clrMapOvr>
    <a:masterClrMapping/>
  </p:clrMapOvr>
  <mc:AlternateContent xmlns:mc="http://schemas.openxmlformats.org/markup-compatibility/2006" xmlns:p14="http://schemas.microsoft.com/office/powerpoint/2010/main">
    <mc:Choice Requires="p14">
      <p:transition spd="slow" p14:dur="2000" advTm="24208"/>
    </mc:Choice>
    <mc:Fallback xmlns="">
      <p:transition spd="slow" advTm="24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2"/>
                                        </p:tgtEl>
                                      </p:cBhvr>
                                    </p:cmd>
                                  </p:childTnLst>
                                </p:cTn>
                              </p:par>
                              <p:par>
                                <p:cTn id="7" presetID="10" presetClass="entr" presetSubtype="0" fill="hold" nodeType="withEffect">
                                  <p:stCondLst>
                                    <p:cond delay="200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10" presetClass="entr" presetSubtype="0" fill="hold" nodeType="withEffect">
                                  <p:stCondLst>
                                    <p:cond delay="20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20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2"/>
                                        </p:tgtEl>
                                      </p:cBhvr>
                                    </p:cmd>
                                  </p:childTnLst>
                                </p:cTn>
                              </p:par>
                            </p:childTnLst>
                          </p:cTn>
                        </p:par>
                      </p:childTnLst>
                    </p:cTn>
                  </p:par>
                </p:childTnLst>
              </p:cTn>
              <p:nextCondLst>
                <p:cond evt="onClick" delay="0">
                  <p:tgtEl>
                    <p:spTgt spid="12"/>
                  </p:tgtEl>
                </p:cond>
              </p:nextCondLst>
            </p:seq>
            <p:video>
              <p:cMediaNode vol="80000">
                <p:cTn id="21" fill="hold" display="0">
                  <p:stCondLst>
                    <p:cond delay="indefinite"/>
                  </p:stCondLst>
                </p:cTn>
                <p:tgtEl>
                  <p:spTgt spid="12"/>
                </p:tgtEl>
              </p:cMediaNode>
            </p:video>
          </p:childTnLst>
        </p:cTn>
      </p:par>
    </p:tnLst>
  </p:timing>
  <p:extLst mod="1">
    <p:ext uri="{E180D4A7-C9FB-4DFB-919C-405C955672EB}">
      <p14:showEvtLst xmlns:p14="http://schemas.microsoft.com/office/powerpoint/2010/main">
        <p14:playEvt time="44" objId="12"/>
        <p14:stopEvt time="20161" objId="1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7388DF41-41E5-4900-837E-9C7D9EE45F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97" t="17887" r="11493" b="1005"/>
          <a:stretch/>
        </p:blipFill>
        <p:spPr>
          <a:xfrm>
            <a:off x="0" y="0"/>
            <a:ext cx="12192000" cy="6858000"/>
          </a:xfrm>
          <a:prstGeom prst="rect">
            <a:avLst/>
          </a:prstGeom>
        </p:spPr>
      </p:pic>
      <p:sp>
        <p:nvSpPr>
          <p:cNvPr id="5" name="Espace réservé du numéro de diapositive 4">
            <a:extLst>
              <a:ext uri="{FF2B5EF4-FFF2-40B4-BE49-F238E27FC236}">
                <a16:creationId xmlns:a16="http://schemas.microsoft.com/office/drawing/2014/main" id="{5E37AA43-AE0E-4D80-BCBB-4EB42B452AC1}"/>
              </a:ext>
            </a:extLst>
          </p:cNvPr>
          <p:cNvSpPr>
            <a:spLocks noGrp="1"/>
          </p:cNvSpPr>
          <p:nvPr>
            <p:ph type="sldNum" sz="quarter" idx="4294967295"/>
          </p:nvPr>
        </p:nvSpPr>
        <p:spPr>
          <a:xfrm>
            <a:off x="9932988" y="6411913"/>
            <a:ext cx="2259012" cy="303212"/>
          </a:xfrm>
        </p:spPr>
        <p:txBody>
          <a:bodyPr/>
          <a:lstStyle/>
          <a:p>
            <a:fld id="{7AD14076-261D-44E2-B486-4068BDBB861D}" type="slidenum">
              <a:rPr lang="en-US" smtClean="0"/>
              <a:pPr/>
              <a:t>23</a:t>
            </a:fld>
            <a:endParaRPr lang="en-US" dirty="0"/>
          </a:p>
        </p:txBody>
      </p:sp>
      <p:sp>
        <p:nvSpPr>
          <p:cNvPr id="14" name="Rectangle 13"/>
          <p:cNvSpPr/>
          <p:nvPr/>
        </p:nvSpPr>
        <p:spPr>
          <a:xfrm>
            <a:off x="0" y="-3856"/>
            <a:ext cx="12192000" cy="9144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Conclusion</a:t>
            </a:r>
          </a:p>
        </p:txBody>
      </p:sp>
      <p:sp>
        <p:nvSpPr>
          <p:cNvPr id="8" name="Espace réservé du pied de page 3">
            <a:extLst>
              <a:ext uri="{FF2B5EF4-FFF2-40B4-BE49-F238E27FC236}">
                <a16:creationId xmlns:a16="http://schemas.microsoft.com/office/drawing/2014/main" id="{9D02B31A-6A7C-4FF8-9AC1-7F5C493F8C16}"/>
              </a:ext>
            </a:extLst>
          </p:cNvPr>
          <p:cNvSpPr txBox="1">
            <a:spLocks/>
          </p:cNvSpPr>
          <p:nvPr/>
        </p:nvSpPr>
        <p:spPr>
          <a:xfrm>
            <a:off x="3379177" y="6411204"/>
            <a:ext cx="5433646" cy="3046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Procedural cloudscapes, Antoine Webanck </a:t>
            </a:r>
            <a:r>
              <a:rPr lang="en-US" i="1" dirty="0">
                <a:solidFill>
                  <a:schemeClr val="bg1"/>
                </a:solidFill>
              </a:rPr>
              <a:t>et al.</a:t>
            </a:r>
            <a:endParaRPr lang="en-US" dirty="0">
              <a:solidFill>
                <a:schemeClr val="bg1"/>
              </a:solidFill>
            </a:endParaRPr>
          </a:p>
        </p:txBody>
      </p:sp>
      <p:sp>
        <p:nvSpPr>
          <p:cNvPr id="4" name="Rectangle : coins arrondis 3">
            <a:extLst>
              <a:ext uri="{FF2B5EF4-FFF2-40B4-BE49-F238E27FC236}">
                <a16:creationId xmlns:a16="http://schemas.microsoft.com/office/drawing/2014/main" id="{1F0A7646-13F5-473A-96E1-847555B61D7B}"/>
              </a:ext>
            </a:extLst>
          </p:cNvPr>
          <p:cNvSpPr/>
          <p:nvPr/>
        </p:nvSpPr>
        <p:spPr>
          <a:xfrm>
            <a:off x="2330356" y="4079630"/>
            <a:ext cx="7531289" cy="1996411"/>
          </a:xfrm>
          <a:prstGeom prst="roundRect">
            <a:avLst>
              <a:gd name="adj" fmla="val 6958"/>
            </a:avLst>
          </a:prstGeom>
          <a:solidFill>
            <a:schemeClr val="bg1"/>
          </a:solidFill>
        </p:spPr>
        <p:txBody>
          <a:bodyPr vert="horz" lIns="72000" tIns="36000" rIns="72000" bIns="36000" rtlCol="0" anchor="ctr" anchorCtr="0">
            <a:normAutofit/>
          </a:bodyPr>
          <a:lstStyle/>
          <a:p>
            <a:pPr>
              <a:lnSpc>
                <a:spcPct val="90000"/>
              </a:lnSpc>
              <a:spcBef>
                <a:spcPts val="1000"/>
              </a:spcBef>
            </a:pPr>
            <a:r>
              <a:rPr lang="en-US" sz="2800" dirty="0">
                <a:solidFill>
                  <a:schemeClr val="tx1"/>
                </a:solidFill>
              </a:rPr>
              <a:t>Controllable procedural animated cloudscape</a:t>
            </a:r>
          </a:p>
          <a:p>
            <a:pPr marL="685800" lvl="1" indent="-228600">
              <a:lnSpc>
                <a:spcPct val="90000"/>
              </a:lnSpc>
              <a:spcBef>
                <a:spcPts val="500"/>
              </a:spcBef>
              <a:buFont typeface="Arial" panose="020B0604020202020204" pitchFamily="34" charset="0"/>
              <a:buChar char="•"/>
            </a:pPr>
            <a:r>
              <a:rPr lang="en-US" sz="2400" dirty="0">
                <a:solidFill>
                  <a:schemeClr val="tx1"/>
                </a:solidFill>
              </a:rPr>
              <a:t>Efficient model with procedural details</a:t>
            </a:r>
          </a:p>
          <a:p>
            <a:pPr marL="685800" lvl="1" indent="-228600">
              <a:lnSpc>
                <a:spcPct val="90000"/>
              </a:lnSpc>
              <a:spcBef>
                <a:spcPts val="500"/>
              </a:spcBef>
              <a:buFont typeface="Arial" panose="020B0604020202020204" pitchFamily="34" charset="0"/>
              <a:buChar char="•"/>
            </a:pPr>
            <a:r>
              <a:rPr lang="en-US" sz="2400" dirty="0">
                <a:solidFill>
                  <a:schemeClr val="tx1"/>
                </a:solidFill>
              </a:rPr>
              <a:t>Controllable by intuitive key-framing</a:t>
            </a:r>
          </a:p>
          <a:p>
            <a:pPr marL="685800" lvl="1" indent="-228600">
              <a:lnSpc>
                <a:spcPct val="90000"/>
              </a:lnSpc>
              <a:spcBef>
                <a:spcPts val="500"/>
              </a:spcBef>
              <a:buFont typeface="Arial" panose="020B0604020202020204" pitchFamily="34" charset="0"/>
              <a:buChar char="•"/>
            </a:pPr>
            <a:r>
              <a:rPr lang="en-US" sz="2400" dirty="0">
                <a:solidFill>
                  <a:schemeClr val="tx1"/>
                </a:solidFill>
              </a:rPr>
              <a:t>Coherent morphing accounting for environment</a:t>
            </a:r>
          </a:p>
        </p:txBody>
      </p:sp>
    </p:spTree>
    <p:extLst>
      <p:ext uri="{BB962C8B-B14F-4D97-AF65-F5344CB8AC3E}">
        <p14:creationId xmlns:p14="http://schemas.microsoft.com/office/powerpoint/2010/main" val="2756648016"/>
      </p:ext>
    </p:extLst>
  </p:cSld>
  <p:clrMapOvr>
    <a:masterClrMapping/>
  </p:clrMapOvr>
  <mc:AlternateContent xmlns:mc="http://schemas.openxmlformats.org/markup-compatibility/2006" xmlns:p14="http://schemas.microsoft.com/office/powerpoint/2010/main">
    <mc:Choice Requires="p14">
      <p:transition spd="slow" p14:dur="2000" advTm="29730"/>
    </mc:Choice>
    <mc:Fallback xmlns="">
      <p:transition spd="slow" advTm="2973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Ã©sultat de recherche d'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56"/>
            <a:ext cx="12192000" cy="6861856"/>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a:extLst>
              <a:ext uri="{FF2B5EF4-FFF2-40B4-BE49-F238E27FC236}">
                <a16:creationId xmlns:a16="http://schemas.microsoft.com/office/drawing/2014/main" id="{5E37AA43-AE0E-4D80-BCBB-4EB42B452AC1}"/>
              </a:ext>
            </a:extLst>
          </p:cNvPr>
          <p:cNvSpPr>
            <a:spLocks noGrp="1"/>
          </p:cNvSpPr>
          <p:nvPr>
            <p:ph type="sldNum" sz="quarter" idx="4294967295"/>
          </p:nvPr>
        </p:nvSpPr>
        <p:spPr>
          <a:xfrm>
            <a:off x="9932988" y="6411913"/>
            <a:ext cx="2259012" cy="303212"/>
          </a:xfrm>
        </p:spPr>
        <p:txBody>
          <a:bodyPr/>
          <a:lstStyle/>
          <a:p>
            <a:fld id="{7AD14076-261D-44E2-B486-4068BDBB861D}" type="slidenum">
              <a:rPr lang="en-US" smtClean="0"/>
              <a:pPr/>
              <a:t>24</a:t>
            </a:fld>
            <a:endParaRPr lang="en-US"/>
          </a:p>
        </p:txBody>
      </p:sp>
      <p:sp>
        <p:nvSpPr>
          <p:cNvPr id="8" name="ZoneTexte 7">
            <a:extLst>
              <a:ext uri="{FF2B5EF4-FFF2-40B4-BE49-F238E27FC236}">
                <a16:creationId xmlns:a16="http://schemas.microsoft.com/office/drawing/2014/main" id="{69ABE54B-4AC6-4C85-9D33-598DB438D4FD}"/>
              </a:ext>
            </a:extLst>
          </p:cNvPr>
          <p:cNvSpPr txBox="1"/>
          <p:nvPr/>
        </p:nvSpPr>
        <p:spPr>
          <a:xfrm>
            <a:off x="7526556" y="910544"/>
            <a:ext cx="4665444" cy="369332"/>
          </a:xfrm>
          <a:prstGeom prst="rect">
            <a:avLst/>
          </a:prstGeom>
          <a:noFill/>
        </p:spPr>
        <p:txBody>
          <a:bodyPr wrap="none" rtlCol="0">
            <a:spAutoFit/>
          </a:bodyPr>
          <a:lstStyle/>
          <a:p>
            <a:pPr algn="ctr"/>
            <a:r>
              <a:rPr lang="en-US" dirty="0">
                <a:solidFill>
                  <a:schemeClr val="bg1"/>
                </a:solidFill>
              </a:rPr>
              <a:t>Stratocumulus over the Pacific Ocean, NASA</a:t>
            </a:r>
          </a:p>
        </p:txBody>
      </p:sp>
      <p:grpSp>
        <p:nvGrpSpPr>
          <p:cNvPr id="9" name="Groupe 8">
            <a:extLst>
              <a:ext uri="{FF2B5EF4-FFF2-40B4-BE49-F238E27FC236}">
                <a16:creationId xmlns:a16="http://schemas.microsoft.com/office/drawing/2014/main" id="{91EB9D4E-9F5F-41DC-9884-BB145357201E}"/>
              </a:ext>
            </a:extLst>
          </p:cNvPr>
          <p:cNvGrpSpPr/>
          <p:nvPr/>
        </p:nvGrpSpPr>
        <p:grpSpPr>
          <a:xfrm>
            <a:off x="0" y="1"/>
            <a:ext cx="2170205" cy="609600"/>
            <a:chOff x="226729" y="172135"/>
            <a:chExt cx="3255306" cy="914400"/>
          </a:xfrm>
        </p:grpSpPr>
        <p:pic>
          <p:nvPicPr>
            <p:cNvPr id="10" name="Graphique 9" descr="Visage souriant blanc">
              <a:extLst>
                <a:ext uri="{FF2B5EF4-FFF2-40B4-BE49-F238E27FC236}">
                  <a16:creationId xmlns:a16="http://schemas.microsoft.com/office/drawing/2014/main" id="{6BA62501-EF53-48DA-9CE3-C5359F40DA8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6729" y="172135"/>
              <a:ext cx="914400" cy="914400"/>
            </a:xfrm>
            <a:prstGeom prst="rect">
              <a:avLst/>
            </a:prstGeom>
          </p:spPr>
        </p:pic>
        <p:pic>
          <p:nvPicPr>
            <p:cNvPr id="11" name="Graphique 10" descr="Visage neutre blanc">
              <a:extLst>
                <a:ext uri="{FF2B5EF4-FFF2-40B4-BE49-F238E27FC236}">
                  <a16:creationId xmlns:a16="http://schemas.microsoft.com/office/drawing/2014/main" id="{1F970398-178A-4FE6-ACF9-3250AFF20E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7031" y="172135"/>
              <a:ext cx="914400" cy="914400"/>
            </a:xfrm>
            <a:prstGeom prst="rect">
              <a:avLst/>
            </a:prstGeom>
          </p:spPr>
        </p:pic>
        <p:pic>
          <p:nvPicPr>
            <p:cNvPr id="12" name="Graphique 11" descr="Visage confus blanc">
              <a:extLst>
                <a:ext uri="{FF2B5EF4-FFF2-40B4-BE49-F238E27FC236}">
                  <a16:creationId xmlns:a16="http://schemas.microsoft.com/office/drawing/2014/main" id="{C0B17EA2-0BAB-4143-8B75-6A7BCA6799C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87333" y="172135"/>
              <a:ext cx="914400" cy="914400"/>
            </a:xfrm>
            <a:prstGeom prst="rect">
              <a:avLst/>
            </a:prstGeom>
          </p:spPr>
        </p:pic>
        <p:pic>
          <p:nvPicPr>
            <p:cNvPr id="13" name="Graphique 12" descr="Visage triste blanc">
              <a:extLst>
                <a:ext uri="{FF2B5EF4-FFF2-40B4-BE49-F238E27FC236}">
                  <a16:creationId xmlns:a16="http://schemas.microsoft.com/office/drawing/2014/main" id="{35304FA5-205F-4317-B80C-C689A16D9D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67635" y="172135"/>
              <a:ext cx="914400" cy="914400"/>
            </a:xfrm>
            <a:prstGeom prst="rect">
              <a:avLst/>
            </a:prstGeom>
          </p:spPr>
        </p:pic>
      </p:grpSp>
      <p:sp>
        <p:nvSpPr>
          <p:cNvPr id="14" name="Rectangle 13"/>
          <p:cNvSpPr/>
          <p:nvPr/>
        </p:nvSpPr>
        <p:spPr>
          <a:xfrm>
            <a:off x="0" y="-3856"/>
            <a:ext cx="12192000" cy="9144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Future work</a:t>
            </a:r>
          </a:p>
        </p:txBody>
      </p:sp>
      <p:sp>
        <p:nvSpPr>
          <p:cNvPr id="15" name="Espace réservé du pied de page 3">
            <a:extLst>
              <a:ext uri="{FF2B5EF4-FFF2-40B4-BE49-F238E27FC236}">
                <a16:creationId xmlns:a16="http://schemas.microsoft.com/office/drawing/2014/main" id="{12719C58-9631-419E-A81B-CADD9C967A85}"/>
              </a:ext>
            </a:extLst>
          </p:cNvPr>
          <p:cNvSpPr txBox="1">
            <a:spLocks/>
          </p:cNvSpPr>
          <p:nvPr/>
        </p:nvSpPr>
        <p:spPr>
          <a:xfrm>
            <a:off x="3379177" y="6411204"/>
            <a:ext cx="5433646" cy="3046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Procedural cloudscapes, Antoine Webanck </a:t>
            </a:r>
            <a:r>
              <a:rPr lang="en-US" i="1" dirty="0">
                <a:solidFill>
                  <a:schemeClr val="bg1"/>
                </a:solidFill>
              </a:rPr>
              <a:t>et al.</a:t>
            </a:r>
            <a:endParaRPr lang="en-US" dirty="0">
              <a:solidFill>
                <a:schemeClr val="bg1"/>
              </a:solidFill>
            </a:endParaRPr>
          </a:p>
        </p:txBody>
      </p:sp>
      <p:sp>
        <p:nvSpPr>
          <p:cNvPr id="16" name="Rectangle : coins arrondis 15">
            <a:extLst>
              <a:ext uri="{FF2B5EF4-FFF2-40B4-BE49-F238E27FC236}">
                <a16:creationId xmlns:a16="http://schemas.microsoft.com/office/drawing/2014/main" id="{374465F7-60CC-40B7-A2C3-F7F6530F95BE}"/>
              </a:ext>
            </a:extLst>
          </p:cNvPr>
          <p:cNvSpPr/>
          <p:nvPr/>
        </p:nvSpPr>
        <p:spPr>
          <a:xfrm>
            <a:off x="3806699" y="4046484"/>
            <a:ext cx="4578600" cy="1657526"/>
          </a:xfrm>
          <a:prstGeom prst="roundRect">
            <a:avLst>
              <a:gd name="adj" fmla="val 6958"/>
            </a:avLst>
          </a:prstGeom>
          <a:solidFill>
            <a:schemeClr val="bg1"/>
          </a:solidFill>
        </p:spPr>
        <p:txBody>
          <a:bodyPr vert="horz" lIns="72000" tIns="36000" rIns="72000" bIns="36000" rtlCol="0" anchor="ctr" anchorCtr="0">
            <a:normAutofit/>
          </a:bodyPr>
          <a:lstStyle/>
          <a:p>
            <a:pPr marL="457200" indent="-457200">
              <a:buFont typeface="Arial" panose="020B0604020202020204" pitchFamily="34" charset="0"/>
              <a:buChar char="•"/>
            </a:pPr>
            <a:r>
              <a:rPr lang="en-US" sz="2800" dirty="0"/>
              <a:t>More types of clouds</a:t>
            </a:r>
          </a:p>
          <a:p>
            <a:pPr marL="457200" indent="-457200">
              <a:buFont typeface="Arial" panose="020B0604020202020204" pitchFamily="34" charset="0"/>
              <a:buChar char="•"/>
            </a:pPr>
            <a:r>
              <a:rPr lang="en-US" sz="2800" dirty="0"/>
              <a:t>Inter-layer morphing</a:t>
            </a:r>
          </a:p>
          <a:p>
            <a:pPr marL="457200" indent="-457200">
              <a:buFont typeface="Arial" panose="020B0604020202020204" pitchFamily="34" charset="0"/>
              <a:buChar char="•"/>
            </a:pPr>
            <a:r>
              <a:rPr lang="en-US" sz="2800" dirty="0"/>
              <a:t>Planet scale</a:t>
            </a:r>
          </a:p>
        </p:txBody>
      </p:sp>
    </p:spTree>
    <p:extLst>
      <p:ext uri="{BB962C8B-B14F-4D97-AF65-F5344CB8AC3E}">
        <p14:creationId xmlns:p14="http://schemas.microsoft.com/office/powerpoint/2010/main" val="2677167654"/>
      </p:ext>
    </p:extLst>
  </p:cSld>
  <p:clrMapOvr>
    <a:masterClrMapping/>
  </p:clrMapOvr>
  <mc:AlternateContent xmlns:mc="http://schemas.openxmlformats.org/markup-compatibility/2006" xmlns:p14="http://schemas.microsoft.com/office/powerpoint/2010/main">
    <mc:Choice Requires="p14">
      <p:transition spd="slow" p14:dur="2000" advTm="62836"/>
    </mc:Choice>
    <mc:Fallback xmlns="">
      <p:transition spd="slow" advTm="62836"/>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7F924B46-436B-49CA-AC2B-AC717A48D6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 b="-12"/>
          <a:stretch/>
        </p:blipFill>
        <p:spPr>
          <a:xfrm>
            <a:off x="0" y="0"/>
            <a:ext cx="12192000" cy="6858000"/>
          </a:xfrm>
          <a:prstGeom prst="rect">
            <a:avLst/>
          </a:prstGeom>
        </p:spPr>
      </p:pic>
      <p:sp>
        <p:nvSpPr>
          <p:cNvPr id="5" name="Titel 4"/>
          <p:cNvSpPr>
            <a:spLocks noGrp="1"/>
          </p:cNvSpPr>
          <p:nvPr>
            <p:ph type="ctrTitle"/>
          </p:nvPr>
        </p:nvSpPr>
        <p:spPr>
          <a:xfrm>
            <a:off x="236307" y="-395841"/>
            <a:ext cx="11694436" cy="1703964"/>
          </a:xfrm>
        </p:spPr>
        <p:txBody>
          <a:bodyPr>
            <a:normAutofit/>
          </a:bodyPr>
          <a:lstStyle/>
          <a:p>
            <a:r>
              <a:rPr lang="en-US" dirty="0"/>
              <a:t>Procedural cloudscapes</a:t>
            </a:r>
          </a:p>
        </p:txBody>
      </p:sp>
      <p:sp>
        <p:nvSpPr>
          <p:cNvPr id="6" name="Ondertitel 5"/>
          <p:cNvSpPr>
            <a:spLocks noGrp="1"/>
          </p:cNvSpPr>
          <p:nvPr>
            <p:ph type="subTitle" idx="1"/>
          </p:nvPr>
        </p:nvSpPr>
        <p:spPr>
          <a:xfrm>
            <a:off x="226729" y="1585901"/>
            <a:ext cx="11704014" cy="760139"/>
          </a:xfrm>
        </p:spPr>
        <p:txBody>
          <a:bodyPr>
            <a:normAutofit/>
          </a:bodyPr>
          <a:lstStyle/>
          <a:p>
            <a:r>
              <a:rPr lang="en-US" dirty="0"/>
              <a:t>Antoine Webanck</a:t>
            </a:r>
            <a:r>
              <a:rPr lang="en-US" baseline="30000" dirty="0"/>
              <a:t>1</a:t>
            </a:r>
            <a:r>
              <a:rPr lang="en-US" dirty="0"/>
              <a:t>, Yann Cortial</a:t>
            </a:r>
            <a:r>
              <a:rPr lang="en-US" baseline="30000" dirty="0"/>
              <a:t>2</a:t>
            </a:r>
            <a:r>
              <a:rPr lang="en-US" dirty="0"/>
              <a:t>, Eric Guérin</a:t>
            </a:r>
            <a:r>
              <a:rPr lang="en-US" baseline="30000" dirty="0"/>
              <a:t>2</a:t>
            </a:r>
            <a:r>
              <a:rPr lang="en-US" dirty="0"/>
              <a:t>, Eric Galin</a:t>
            </a:r>
            <a:r>
              <a:rPr lang="en-US" baseline="30000" dirty="0"/>
              <a:t>1</a:t>
            </a:r>
            <a:endParaRPr lang="en-US" dirty="0"/>
          </a:p>
        </p:txBody>
      </p:sp>
      <p:sp>
        <p:nvSpPr>
          <p:cNvPr id="7" name="Tijdelijke aanduiding voor tekst 6"/>
          <p:cNvSpPr>
            <a:spLocks noGrp="1"/>
          </p:cNvSpPr>
          <p:nvPr>
            <p:ph type="body" sz="quarter" idx="13"/>
          </p:nvPr>
        </p:nvSpPr>
        <p:spPr>
          <a:xfrm>
            <a:off x="226729" y="2688341"/>
            <a:ext cx="9997134" cy="1137425"/>
          </a:xfrm>
        </p:spPr>
        <p:txBody>
          <a:bodyPr>
            <a:normAutofit/>
          </a:bodyPr>
          <a:lstStyle/>
          <a:p>
            <a:r>
              <a:rPr lang="en-US" baseline="30000" dirty="0"/>
              <a:t>1 </a:t>
            </a:r>
            <a:r>
              <a:rPr lang="fr-FR" dirty="0"/>
              <a:t>Université Lyon 1, CNRS, LIRIS, France</a:t>
            </a:r>
            <a:endParaRPr lang="en-US" dirty="0"/>
          </a:p>
          <a:p>
            <a:r>
              <a:rPr lang="en-US" baseline="30000" dirty="0"/>
              <a:t>2 </a:t>
            </a:r>
            <a:r>
              <a:rPr lang="en-US" dirty="0"/>
              <a:t>INSA-Lyon, CNRS, LIRIS, France</a:t>
            </a:r>
          </a:p>
        </p:txBody>
      </p:sp>
      <p:pic>
        <p:nvPicPr>
          <p:cNvPr id="1026" name="Picture 2" descr="RÃ©sultat de recherche d'images pour &quot;eurographics 2018 logo&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46" y="5711395"/>
            <a:ext cx="4210050" cy="9620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7344ACC4-81E8-44AE-AC18-5EB864DCD658}"/>
              </a:ext>
            </a:extLst>
          </p:cNvPr>
          <p:cNvPicPr>
            <a:picLocks noChangeAspect="1"/>
          </p:cNvPicPr>
          <p:nvPr/>
        </p:nvPicPr>
        <p:blipFill>
          <a:blip r:embed="rId5"/>
          <a:stretch>
            <a:fillRect/>
          </a:stretch>
        </p:blipFill>
        <p:spPr>
          <a:xfrm>
            <a:off x="8875847" y="5711395"/>
            <a:ext cx="1067422" cy="1067422"/>
          </a:xfrm>
          <a:prstGeom prst="rect">
            <a:avLst/>
          </a:prstGeom>
        </p:spPr>
      </p:pic>
      <p:pic>
        <p:nvPicPr>
          <p:cNvPr id="17" name="Graphique 16">
            <a:extLst>
              <a:ext uri="{FF2B5EF4-FFF2-40B4-BE49-F238E27FC236}">
                <a16:creationId xmlns:a16="http://schemas.microsoft.com/office/drawing/2014/main" id="{103E4E8D-E9E5-461B-8732-F2DB475322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23921" y="5812323"/>
            <a:ext cx="1920244" cy="865565"/>
          </a:xfrm>
          <a:prstGeom prst="rect">
            <a:avLst/>
          </a:prstGeom>
        </p:spPr>
      </p:pic>
      <p:pic>
        <p:nvPicPr>
          <p:cNvPr id="25" name="Image 24">
            <a:extLst>
              <a:ext uri="{FF2B5EF4-FFF2-40B4-BE49-F238E27FC236}">
                <a16:creationId xmlns:a16="http://schemas.microsoft.com/office/drawing/2014/main" id="{AAFC6BFF-B4E3-4DDF-B71C-A9FF5653440B}"/>
              </a:ext>
            </a:extLst>
          </p:cNvPr>
          <p:cNvPicPr>
            <a:picLocks noChangeAspect="1"/>
          </p:cNvPicPr>
          <p:nvPr/>
        </p:nvPicPr>
        <p:blipFill>
          <a:blip r:embed="rId8"/>
          <a:stretch>
            <a:fillRect/>
          </a:stretch>
        </p:blipFill>
        <p:spPr>
          <a:xfrm>
            <a:off x="4202143" y="5638457"/>
            <a:ext cx="2349382" cy="1222058"/>
          </a:xfrm>
          <a:prstGeom prst="rect">
            <a:avLst/>
          </a:prstGeom>
        </p:spPr>
      </p:pic>
      <p:grpSp>
        <p:nvGrpSpPr>
          <p:cNvPr id="27" name="Groupe 26">
            <a:extLst>
              <a:ext uri="{FF2B5EF4-FFF2-40B4-BE49-F238E27FC236}">
                <a16:creationId xmlns:a16="http://schemas.microsoft.com/office/drawing/2014/main" id="{EAE987EC-71CC-4D7B-8B4C-50CBD90758F0}"/>
              </a:ext>
            </a:extLst>
          </p:cNvPr>
          <p:cNvGrpSpPr/>
          <p:nvPr/>
        </p:nvGrpSpPr>
        <p:grpSpPr>
          <a:xfrm>
            <a:off x="6628894" y="5925278"/>
            <a:ext cx="2106656" cy="746525"/>
            <a:chOff x="7030994" y="4593825"/>
            <a:chExt cx="2106656" cy="746525"/>
          </a:xfrm>
        </p:grpSpPr>
        <p:sp>
          <p:nvSpPr>
            <p:cNvPr id="26" name="Rectangle 25">
              <a:extLst>
                <a:ext uri="{FF2B5EF4-FFF2-40B4-BE49-F238E27FC236}">
                  <a16:creationId xmlns:a16="http://schemas.microsoft.com/office/drawing/2014/main" id="{3802BE44-A15E-47E0-B413-3353CE808CCD}"/>
                </a:ext>
              </a:extLst>
            </p:cNvPr>
            <p:cNvSpPr/>
            <p:nvPr/>
          </p:nvSpPr>
          <p:spPr>
            <a:xfrm>
              <a:off x="7030994" y="4593825"/>
              <a:ext cx="2106656" cy="74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F8CEBF04-40C7-48D1-A92F-DC01EC07CB6E}"/>
                </a:ext>
              </a:extLst>
            </p:cNvPr>
            <p:cNvPicPr>
              <a:picLocks noChangeAspect="1"/>
            </p:cNvPicPr>
            <p:nvPr/>
          </p:nvPicPr>
          <p:blipFill>
            <a:blip r:embed="rId9"/>
            <a:stretch>
              <a:fillRect/>
            </a:stretch>
          </p:blipFill>
          <p:spPr>
            <a:xfrm>
              <a:off x="7145637" y="4752338"/>
              <a:ext cx="1920244" cy="432817"/>
            </a:xfrm>
            <a:prstGeom prst="rect">
              <a:avLst/>
            </a:prstGeom>
            <a:ln>
              <a:noFill/>
            </a:ln>
          </p:spPr>
        </p:pic>
      </p:grpSp>
    </p:spTree>
    <p:extLst>
      <p:ext uri="{BB962C8B-B14F-4D97-AF65-F5344CB8AC3E}">
        <p14:creationId xmlns:p14="http://schemas.microsoft.com/office/powerpoint/2010/main" val="1154961751"/>
      </p:ext>
    </p:extLst>
  </p:cSld>
  <p:clrMapOvr>
    <a:masterClrMapping/>
  </p:clrMapOvr>
  <mc:AlternateContent xmlns:mc="http://schemas.openxmlformats.org/markup-compatibility/2006" xmlns:p14="http://schemas.microsoft.com/office/powerpoint/2010/main">
    <mc:Choice Requires="p14">
      <p:transition spd="slow" p14:dur="2000" advTm="7519"/>
    </mc:Choice>
    <mc:Fallback xmlns="">
      <p:transition spd="slow" advTm="751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B9E255-18F0-4EF1-9053-FC051322F3D7}"/>
              </a:ext>
            </a:extLst>
          </p:cNvPr>
          <p:cNvSpPr>
            <a:spLocks noGrp="1"/>
          </p:cNvSpPr>
          <p:nvPr>
            <p:ph type="title"/>
          </p:nvPr>
        </p:nvSpPr>
        <p:spPr/>
        <p:txBody>
          <a:bodyPr/>
          <a:lstStyle/>
          <a:p>
            <a:r>
              <a:rPr lang="en-US" dirty="0"/>
              <a:t>Real example</a:t>
            </a:r>
          </a:p>
        </p:txBody>
      </p:sp>
      <p:pic>
        <p:nvPicPr>
          <p:cNvPr id="7" name="Espace réservé du contenu 6">
            <a:extLst>
              <a:ext uri="{FF2B5EF4-FFF2-40B4-BE49-F238E27FC236}">
                <a16:creationId xmlns:a16="http://schemas.microsoft.com/office/drawing/2014/main" id="{8A9A5307-2CEF-4550-AF83-0BE3BE0E4BE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7765" b="2235"/>
          <a:stretch/>
        </p:blipFill>
        <p:spPr>
          <a:xfrm>
            <a:off x="1345203" y="1083162"/>
            <a:ext cx="9250378" cy="5203337"/>
          </a:xfrm>
        </p:spPr>
      </p:pic>
      <p:sp>
        <p:nvSpPr>
          <p:cNvPr id="5" name="Espace réservé du numéro de diapositive 4">
            <a:extLst>
              <a:ext uri="{FF2B5EF4-FFF2-40B4-BE49-F238E27FC236}">
                <a16:creationId xmlns:a16="http://schemas.microsoft.com/office/drawing/2014/main" id="{435C08E7-762A-46B2-9704-CF3F8CAB38BA}"/>
              </a:ext>
            </a:extLst>
          </p:cNvPr>
          <p:cNvSpPr>
            <a:spLocks noGrp="1"/>
          </p:cNvSpPr>
          <p:nvPr>
            <p:ph type="sldNum" sz="quarter" idx="12"/>
          </p:nvPr>
        </p:nvSpPr>
        <p:spPr/>
        <p:txBody>
          <a:bodyPr/>
          <a:lstStyle/>
          <a:p>
            <a:fld id="{7AD14076-261D-44E2-B486-4068BDBB861D}" type="slidenum">
              <a:rPr lang="en-US" smtClean="0"/>
              <a:pPr/>
              <a:t>3</a:t>
            </a:fld>
            <a:endParaRPr lang="en-US" dirty="0"/>
          </a:p>
        </p:txBody>
      </p:sp>
      <p:sp>
        <p:nvSpPr>
          <p:cNvPr id="24" name="Parallélogramme 23">
            <a:extLst>
              <a:ext uri="{FF2B5EF4-FFF2-40B4-BE49-F238E27FC236}">
                <a16:creationId xmlns:a16="http://schemas.microsoft.com/office/drawing/2014/main" id="{DA7141B5-A4AB-48F3-8BAA-BEEF30355685}"/>
              </a:ext>
            </a:extLst>
          </p:cNvPr>
          <p:cNvSpPr/>
          <p:nvPr/>
        </p:nvSpPr>
        <p:spPr>
          <a:xfrm>
            <a:off x="1342694" y="1092621"/>
            <a:ext cx="9250378" cy="2558994"/>
          </a:xfrm>
          <a:prstGeom prst="parallelogram">
            <a:avLst>
              <a:gd name="adj" fmla="val 0"/>
            </a:avLst>
          </a:prstGeom>
          <a:solidFill>
            <a:schemeClr val="bg1">
              <a:alpha val="44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50000"/>
                  </a:schemeClr>
                </a:solidFill>
              </a:rPr>
              <a:t>High diffuse clouds layer</a:t>
            </a:r>
          </a:p>
        </p:txBody>
      </p:sp>
      <p:sp>
        <p:nvSpPr>
          <p:cNvPr id="25" name="Forme libre : forme 24">
            <a:extLst>
              <a:ext uri="{FF2B5EF4-FFF2-40B4-BE49-F238E27FC236}">
                <a16:creationId xmlns:a16="http://schemas.microsoft.com/office/drawing/2014/main" id="{A3157B8A-DCB9-4C10-855B-EDA27559E247}"/>
              </a:ext>
            </a:extLst>
          </p:cNvPr>
          <p:cNvSpPr/>
          <p:nvPr/>
        </p:nvSpPr>
        <p:spPr>
          <a:xfrm>
            <a:off x="1333502" y="4762500"/>
            <a:ext cx="9259570" cy="1525270"/>
          </a:xfrm>
          <a:custGeom>
            <a:avLst/>
            <a:gdLst>
              <a:gd name="connsiteX0" fmla="*/ 38100 w 6648450"/>
              <a:gd name="connsiteY0" fmla="*/ 19050 h 1514475"/>
              <a:gd name="connsiteX1" fmla="*/ 904875 w 6648450"/>
              <a:gd name="connsiteY1" fmla="*/ 38100 h 1514475"/>
              <a:gd name="connsiteX2" fmla="*/ 1162050 w 6648450"/>
              <a:gd name="connsiteY2" fmla="*/ 295275 h 1514475"/>
              <a:gd name="connsiteX3" fmla="*/ 1952625 w 6648450"/>
              <a:gd name="connsiteY3" fmla="*/ 457200 h 1514475"/>
              <a:gd name="connsiteX4" fmla="*/ 2657475 w 6648450"/>
              <a:gd name="connsiteY4" fmla="*/ 447675 h 1514475"/>
              <a:gd name="connsiteX5" fmla="*/ 2809875 w 6648450"/>
              <a:gd name="connsiteY5" fmla="*/ 523875 h 1514475"/>
              <a:gd name="connsiteX6" fmla="*/ 3286125 w 6648450"/>
              <a:gd name="connsiteY6" fmla="*/ 542925 h 1514475"/>
              <a:gd name="connsiteX7" fmla="*/ 3800475 w 6648450"/>
              <a:gd name="connsiteY7" fmla="*/ 438150 h 1514475"/>
              <a:gd name="connsiteX8" fmla="*/ 3676650 w 6648450"/>
              <a:gd name="connsiteY8" fmla="*/ 285750 h 1514475"/>
              <a:gd name="connsiteX9" fmla="*/ 3781425 w 6648450"/>
              <a:gd name="connsiteY9" fmla="*/ 0 h 1514475"/>
              <a:gd name="connsiteX10" fmla="*/ 5819775 w 6648450"/>
              <a:gd name="connsiteY10" fmla="*/ 47625 h 1514475"/>
              <a:gd name="connsiteX11" fmla="*/ 5495925 w 6648450"/>
              <a:gd name="connsiteY11" fmla="*/ 609600 h 1514475"/>
              <a:gd name="connsiteX12" fmla="*/ 6648450 w 6648450"/>
              <a:gd name="connsiteY12" fmla="*/ 1085850 h 1514475"/>
              <a:gd name="connsiteX13" fmla="*/ 5991225 w 6648450"/>
              <a:gd name="connsiteY13" fmla="*/ 1514475 h 1514475"/>
              <a:gd name="connsiteX14" fmla="*/ 0 w 6648450"/>
              <a:gd name="connsiteY14" fmla="*/ 1495425 h 1514475"/>
              <a:gd name="connsiteX15" fmla="*/ 38100 w 6648450"/>
              <a:gd name="connsiteY15" fmla="*/ 19050 h 1514475"/>
              <a:gd name="connsiteX0" fmla="*/ 38100 w 6648450"/>
              <a:gd name="connsiteY0" fmla="*/ 19050 h 1514475"/>
              <a:gd name="connsiteX1" fmla="*/ 904875 w 6648450"/>
              <a:gd name="connsiteY1" fmla="*/ 38100 h 1514475"/>
              <a:gd name="connsiteX2" fmla="*/ 1295400 w 6648450"/>
              <a:gd name="connsiteY2" fmla="*/ 339725 h 1514475"/>
              <a:gd name="connsiteX3" fmla="*/ 1952625 w 6648450"/>
              <a:gd name="connsiteY3" fmla="*/ 457200 h 1514475"/>
              <a:gd name="connsiteX4" fmla="*/ 2657475 w 6648450"/>
              <a:gd name="connsiteY4" fmla="*/ 447675 h 1514475"/>
              <a:gd name="connsiteX5" fmla="*/ 2809875 w 6648450"/>
              <a:gd name="connsiteY5" fmla="*/ 523875 h 1514475"/>
              <a:gd name="connsiteX6" fmla="*/ 3286125 w 6648450"/>
              <a:gd name="connsiteY6" fmla="*/ 542925 h 1514475"/>
              <a:gd name="connsiteX7" fmla="*/ 3800475 w 6648450"/>
              <a:gd name="connsiteY7" fmla="*/ 438150 h 1514475"/>
              <a:gd name="connsiteX8" fmla="*/ 3676650 w 6648450"/>
              <a:gd name="connsiteY8" fmla="*/ 285750 h 1514475"/>
              <a:gd name="connsiteX9" fmla="*/ 3781425 w 6648450"/>
              <a:gd name="connsiteY9" fmla="*/ 0 h 1514475"/>
              <a:gd name="connsiteX10" fmla="*/ 5819775 w 6648450"/>
              <a:gd name="connsiteY10" fmla="*/ 47625 h 1514475"/>
              <a:gd name="connsiteX11" fmla="*/ 5495925 w 6648450"/>
              <a:gd name="connsiteY11" fmla="*/ 609600 h 1514475"/>
              <a:gd name="connsiteX12" fmla="*/ 6648450 w 6648450"/>
              <a:gd name="connsiteY12" fmla="*/ 1085850 h 1514475"/>
              <a:gd name="connsiteX13" fmla="*/ 5991225 w 6648450"/>
              <a:gd name="connsiteY13" fmla="*/ 1514475 h 1514475"/>
              <a:gd name="connsiteX14" fmla="*/ 0 w 6648450"/>
              <a:gd name="connsiteY14" fmla="*/ 1495425 h 1514475"/>
              <a:gd name="connsiteX15" fmla="*/ 38100 w 6648450"/>
              <a:gd name="connsiteY15" fmla="*/ 19050 h 1514475"/>
              <a:gd name="connsiteX0" fmla="*/ 38100 w 6648450"/>
              <a:gd name="connsiteY0" fmla="*/ 19050 h 1514475"/>
              <a:gd name="connsiteX1" fmla="*/ 904875 w 6648450"/>
              <a:gd name="connsiteY1" fmla="*/ 38100 h 1514475"/>
              <a:gd name="connsiteX2" fmla="*/ 1295400 w 6648450"/>
              <a:gd name="connsiteY2" fmla="*/ 339725 h 1514475"/>
              <a:gd name="connsiteX3" fmla="*/ 1952625 w 6648450"/>
              <a:gd name="connsiteY3" fmla="*/ 457200 h 1514475"/>
              <a:gd name="connsiteX4" fmla="*/ 2657475 w 6648450"/>
              <a:gd name="connsiteY4" fmla="*/ 447675 h 1514475"/>
              <a:gd name="connsiteX5" fmla="*/ 2809875 w 6648450"/>
              <a:gd name="connsiteY5" fmla="*/ 523875 h 1514475"/>
              <a:gd name="connsiteX6" fmla="*/ 3286125 w 6648450"/>
              <a:gd name="connsiteY6" fmla="*/ 542925 h 1514475"/>
              <a:gd name="connsiteX7" fmla="*/ 3800475 w 6648450"/>
              <a:gd name="connsiteY7" fmla="*/ 438150 h 1514475"/>
              <a:gd name="connsiteX8" fmla="*/ 3676650 w 6648450"/>
              <a:gd name="connsiteY8" fmla="*/ 285750 h 1514475"/>
              <a:gd name="connsiteX9" fmla="*/ 3781425 w 6648450"/>
              <a:gd name="connsiteY9" fmla="*/ 0 h 1514475"/>
              <a:gd name="connsiteX10" fmla="*/ 5819775 w 6648450"/>
              <a:gd name="connsiteY10" fmla="*/ 47625 h 1514475"/>
              <a:gd name="connsiteX11" fmla="*/ 5495925 w 6648450"/>
              <a:gd name="connsiteY11" fmla="*/ 609600 h 1514475"/>
              <a:gd name="connsiteX12" fmla="*/ 6648450 w 6648450"/>
              <a:gd name="connsiteY12" fmla="*/ 1085850 h 1514475"/>
              <a:gd name="connsiteX13" fmla="*/ 5991225 w 6648450"/>
              <a:gd name="connsiteY13" fmla="*/ 1514475 h 1514475"/>
              <a:gd name="connsiteX14" fmla="*/ 0 w 6648450"/>
              <a:gd name="connsiteY14" fmla="*/ 1495425 h 1514475"/>
              <a:gd name="connsiteX15" fmla="*/ 38100 w 6648450"/>
              <a:gd name="connsiteY15" fmla="*/ 19050 h 1514475"/>
              <a:gd name="connsiteX0" fmla="*/ 38100 w 6648450"/>
              <a:gd name="connsiteY0" fmla="*/ 19050 h 1514475"/>
              <a:gd name="connsiteX1" fmla="*/ 904875 w 6648450"/>
              <a:gd name="connsiteY1" fmla="*/ 38100 h 1514475"/>
              <a:gd name="connsiteX2" fmla="*/ 1295400 w 6648450"/>
              <a:gd name="connsiteY2" fmla="*/ 339725 h 1514475"/>
              <a:gd name="connsiteX3" fmla="*/ 1952625 w 6648450"/>
              <a:gd name="connsiteY3" fmla="*/ 457200 h 1514475"/>
              <a:gd name="connsiteX4" fmla="*/ 2657475 w 6648450"/>
              <a:gd name="connsiteY4" fmla="*/ 447675 h 1514475"/>
              <a:gd name="connsiteX5" fmla="*/ 2809875 w 6648450"/>
              <a:gd name="connsiteY5" fmla="*/ 523875 h 1514475"/>
              <a:gd name="connsiteX6" fmla="*/ 3286125 w 6648450"/>
              <a:gd name="connsiteY6" fmla="*/ 542925 h 1514475"/>
              <a:gd name="connsiteX7" fmla="*/ 3800475 w 6648450"/>
              <a:gd name="connsiteY7" fmla="*/ 438150 h 1514475"/>
              <a:gd name="connsiteX8" fmla="*/ 3676650 w 6648450"/>
              <a:gd name="connsiteY8" fmla="*/ 285750 h 1514475"/>
              <a:gd name="connsiteX9" fmla="*/ 3781425 w 6648450"/>
              <a:gd name="connsiteY9" fmla="*/ 0 h 1514475"/>
              <a:gd name="connsiteX10" fmla="*/ 5819775 w 6648450"/>
              <a:gd name="connsiteY10" fmla="*/ 47625 h 1514475"/>
              <a:gd name="connsiteX11" fmla="*/ 5495925 w 6648450"/>
              <a:gd name="connsiteY11" fmla="*/ 609600 h 1514475"/>
              <a:gd name="connsiteX12" fmla="*/ 6648450 w 6648450"/>
              <a:gd name="connsiteY12" fmla="*/ 1085850 h 1514475"/>
              <a:gd name="connsiteX13" fmla="*/ 5991225 w 6648450"/>
              <a:gd name="connsiteY13" fmla="*/ 1514475 h 1514475"/>
              <a:gd name="connsiteX14" fmla="*/ 0 w 6648450"/>
              <a:gd name="connsiteY14" fmla="*/ 1495425 h 1514475"/>
              <a:gd name="connsiteX15" fmla="*/ 38100 w 6648450"/>
              <a:gd name="connsiteY15" fmla="*/ 19050 h 1514475"/>
              <a:gd name="connsiteX0" fmla="*/ 38100 w 6648450"/>
              <a:gd name="connsiteY0" fmla="*/ 38100 h 1514475"/>
              <a:gd name="connsiteX1" fmla="*/ 904875 w 6648450"/>
              <a:gd name="connsiteY1" fmla="*/ 38100 h 1514475"/>
              <a:gd name="connsiteX2" fmla="*/ 1295400 w 6648450"/>
              <a:gd name="connsiteY2" fmla="*/ 339725 h 1514475"/>
              <a:gd name="connsiteX3" fmla="*/ 1952625 w 6648450"/>
              <a:gd name="connsiteY3" fmla="*/ 457200 h 1514475"/>
              <a:gd name="connsiteX4" fmla="*/ 2657475 w 6648450"/>
              <a:gd name="connsiteY4" fmla="*/ 447675 h 1514475"/>
              <a:gd name="connsiteX5" fmla="*/ 2809875 w 6648450"/>
              <a:gd name="connsiteY5" fmla="*/ 523875 h 1514475"/>
              <a:gd name="connsiteX6" fmla="*/ 3286125 w 6648450"/>
              <a:gd name="connsiteY6" fmla="*/ 542925 h 1514475"/>
              <a:gd name="connsiteX7" fmla="*/ 3800475 w 6648450"/>
              <a:gd name="connsiteY7" fmla="*/ 438150 h 1514475"/>
              <a:gd name="connsiteX8" fmla="*/ 3676650 w 6648450"/>
              <a:gd name="connsiteY8" fmla="*/ 285750 h 1514475"/>
              <a:gd name="connsiteX9" fmla="*/ 3781425 w 6648450"/>
              <a:gd name="connsiteY9" fmla="*/ 0 h 1514475"/>
              <a:gd name="connsiteX10" fmla="*/ 5819775 w 6648450"/>
              <a:gd name="connsiteY10" fmla="*/ 47625 h 1514475"/>
              <a:gd name="connsiteX11" fmla="*/ 5495925 w 6648450"/>
              <a:gd name="connsiteY11" fmla="*/ 609600 h 1514475"/>
              <a:gd name="connsiteX12" fmla="*/ 6648450 w 6648450"/>
              <a:gd name="connsiteY12" fmla="*/ 1085850 h 1514475"/>
              <a:gd name="connsiteX13" fmla="*/ 5991225 w 6648450"/>
              <a:gd name="connsiteY13" fmla="*/ 1514475 h 1514475"/>
              <a:gd name="connsiteX14" fmla="*/ 0 w 6648450"/>
              <a:gd name="connsiteY14" fmla="*/ 1495425 h 1514475"/>
              <a:gd name="connsiteX15" fmla="*/ 38100 w 6648450"/>
              <a:gd name="connsiteY15" fmla="*/ 38100 h 1514475"/>
              <a:gd name="connsiteX0" fmla="*/ 0 w 6610350"/>
              <a:gd name="connsiteY0" fmla="*/ 38100 h 1514475"/>
              <a:gd name="connsiteX1" fmla="*/ 866775 w 6610350"/>
              <a:gd name="connsiteY1" fmla="*/ 38100 h 1514475"/>
              <a:gd name="connsiteX2" fmla="*/ 1257300 w 6610350"/>
              <a:gd name="connsiteY2" fmla="*/ 339725 h 1514475"/>
              <a:gd name="connsiteX3" fmla="*/ 1914525 w 6610350"/>
              <a:gd name="connsiteY3" fmla="*/ 457200 h 1514475"/>
              <a:gd name="connsiteX4" fmla="*/ 2619375 w 6610350"/>
              <a:gd name="connsiteY4" fmla="*/ 447675 h 1514475"/>
              <a:gd name="connsiteX5" fmla="*/ 2771775 w 6610350"/>
              <a:gd name="connsiteY5" fmla="*/ 523875 h 1514475"/>
              <a:gd name="connsiteX6" fmla="*/ 3248025 w 6610350"/>
              <a:gd name="connsiteY6" fmla="*/ 542925 h 1514475"/>
              <a:gd name="connsiteX7" fmla="*/ 3762375 w 6610350"/>
              <a:gd name="connsiteY7" fmla="*/ 438150 h 1514475"/>
              <a:gd name="connsiteX8" fmla="*/ 3638550 w 6610350"/>
              <a:gd name="connsiteY8" fmla="*/ 285750 h 1514475"/>
              <a:gd name="connsiteX9" fmla="*/ 3743325 w 6610350"/>
              <a:gd name="connsiteY9" fmla="*/ 0 h 1514475"/>
              <a:gd name="connsiteX10" fmla="*/ 5781675 w 6610350"/>
              <a:gd name="connsiteY10" fmla="*/ 47625 h 1514475"/>
              <a:gd name="connsiteX11" fmla="*/ 5457825 w 6610350"/>
              <a:gd name="connsiteY11" fmla="*/ 609600 h 1514475"/>
              <a:gd name="connsiteX12" fmla="*/ 6610350 w 6610350"/>
              <a:gd name="connsiteY12" fmla="*/ 1085850 h 1514475"/>
              <a:gd name="connsiteX13" fmla="*/ 5953125 w 6610350"/>
              <a:gd name="connsiteY13" fmla="*/ 1514475 h 1514475"/>
              <a:gd name="connsiteX14" fmla="*/ 0 w 6610350"/>
              <a:gd name="connsiteY14" fmla="*/ 1501775 h 1514475"/>
              <a:gd name="connsiteX15" fmla="*/ 0 w 6610350"/>
              <a:gd name="connsiteY15" fmla="*/ 38100 h 1514475"/>
              <a:gd name="connsiteX0" fmla="*/ 0 w 8334375"/>
              <a:gd name="connsiteY0" fmla="*/ 38100 h 1520825"/>
              <a:gd name="connsiteX1" fmla="*/ 866775 w 8334375"/>
              <a:gd name="connsiteY1" fmla="*/ 38100 h 1520825"/>
              <a:gd name="connsiteX2" fmla="*/ 1257300 w 8334375"/>
              <a:gd name="connsiteY2" fmla="*/ 339725 h 1520825"/>
              <a:gd name="connsiteX3" fmla="*/ 1914525 w 8334375"/>
              <a:gd name="connsiteY3" fmla="*/ 457200 h 1520825"/>
              <a:gd name="connsiteX4" fmla="*/ 2619375 w 8334375"/>
              <a:gd name="connsiteY4" fmla="*/ 447675 h 1520825"/>
              <a:gd name="connsiteX5" fmla="*/ 2771775 w 8334375"/>
              <a:gd name="connsiteY5" fmla="*/ 523875 h 1520825"/>
              <a:gd name="connsiteX6" fmla="*/ 3248025 w 8334375"/>
              <a:gd name="connsiteY6" fmla="*/ 542925 h 1520825"/>
              <a:gd name="connsiteX7" fmla="*/ 3762375 w 8334375"/>
              <a:gd name="connsiteY7" fmla="*/ 438150 h 1520825"/>
              <a:gd name="connsiteX8" fmla="*/ 3638550 w 8334375"/>
              <a:gd name="connsiteY8" fmla="*/ 285750 h 1520825"/>
              <a:gd name="connsiteX9" fmla="*/ 3743325 w 8334375"/>
              <a:gd name="connsiteY9" fmla="*/ 0 h 1520825"/>
              <a:gd name="connsiteX10" fmla="*/ 5781675 w 8334375"/>
              <a:gd name="connsiteY10" fmla="*/ 47625 h 1520825"/>
              <a:gd name="connsiteX11" fmla="*/ 5457825 w 8334375"/>
              <a:gd name="connsiteY11" fmla="*/ 609600 h 1520825"/>
              <a:gd name="connsiteX12" fmla="*/ 6610350 w 8334375"/>
              <a:gd name="connsiteY12" fmla="*/ 10858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914525 w 8334375"/>
              <a:gd name="connsiteY3" fmla="*/ 457200 h 1520825"/>
              <a:gd name="connsiteX4" fmla="*/ 2376488 w 8334375"/>
              <a:gd name="connsiteY4" fmla="*/ 204788 h 1520825"/>
              <a:gd name="connsiteX5" fmla="*/ 2771775 w 8334375"/>
              <a:gd name="connsiteY5" fmla="*/ 523875 h 1520825"/>
              <a:gd name="connsiteX6" fmla="*/ 3248025 w 8334375"/>
              <a:gd name="connsiteY6" fmla="*/ 542925 h 1520825"/>
              <a:gd name="connsiteX7" fmla="*/ 3762375 w 8334375"/>
              <a:gd name="connsiteY7" fmla="*/ 438150 h 1520825"/>
              <a:gd name="connsiteX8" fmla="*/ 3638550 w 8334375"/>
              <a:gd name="connsiteY8" fmla="*/ 285750 h 1520825"/>
              <a:gd name="connsiteX9" fmla="*/ 3743325 w 8334375"/>
              <a:gd name="connsiteY9" fmla="*/ 0 h 1520825"/>
              <a:gd name="connsiteX10" fmla="*/ 5781675 w 8334375"/>
              <a:gd name="connsiteY10" fmla="*/ 47625 h 1520825"/>
              <a:gd name="connsiteX11" fmla="*/ 5457825 w 8334375"/>
              <a:gd name="connsiteY11" fmla="*/ 609600 h 1520825"/>
              <a:gd name="connsiteX12" fmla="*/ 6610350 w 8334375"/>
              <a:gd name="connsiteY12" fmla="*/ 10858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914525 w 8334375"/>
              <a:gd name="connsiteY3" fmla="*/ 457200 h 1520825"/>
              <a:gd name="connsiteX4" fmla="*/ 2376488 w 8334375"/>
              <a:gd name="connsiteY4" fmla="*/ 204788 h 1520825"/>
              <a:gd name="connsiteX5" fmla="*/ 2771775 w 8334375"/>
              <a:gd name="connsiteY5" fmla="*/ 523875 h 1520825"/>
              <a:gd name="connsiteX6" fmla="*/ 3248025 w 8334375"/>
              <a:gd name="connsiteY6" fmla="*/ 542925 h 1520825"/>
              <a:gd name="connsiteX7" fmla="*/ 3762375 w 8334375"/>
              <a:gd name="connsiteY7" fmla="*/ 438150 h 1520825"/>
              <a:gd name="connsiteX8" fmla="*/ 3638550 w 8334375"/>
              <a:gd name="connsiteY8" fmla="*/ 285750 h 1520825"/>
              <a:gd name="connsiteX9" fmla="*/ 3743325 w 8334375"/>
              <a:gd name="connsiteY9" fmla="*/ 0 h 1520825"/>
              <a:gd name="connsiteX10" fmla="*/ 5781675 w 8334375"/>
              <a:gd name="connsiteY10" fmla="*/ 47625 h 1520825"/>
              <a:gd name="connsiteX11" fmla="*/ 5457825 w 8334375"/>
              <a:gd name="connsiteY11" fmla="*/ 609600 h 1520825"/>
              <a:gd name="connsiteX12" fmla="*/ 6610350 w 8334375"/>
              <a:gd name="connsiteY12" fmla="*/ 10858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914525 w 8334375"/>
              <a:gd name="connsiteY3" fmla="*/ 457200 h 1520825"/>
              <a:gd name="connsiteX4" fmla="*/ 2376488 w 8334375"/>
              <a:gd name="connsiteY4" fmla="*/ 204788 h 1520825"/>
              <a:gd name="connsiteX5" fmla="*/ 2771775 w 8334375"/>
              <a:gd name="connsiteY5" fmla="*/ 523875 h 1520825"/>
              <a:gd name="connsiteX6" fmla="*/ 3248025 w 8334375"/>
              <a:gd name="connsiteY6" fmla="*/ 542925 h 1520825"/>
              <a:gd name="connsiteX7" fmla="*/ 3762375 w 8334375"/>
              <a:gd name="connsiteY7" fmla="*/ 438150 h 1520825"/>
              <a:gd name="connsiteX8" fmla="*/ 3638550 w 8334375"/>
              <a:gd name="connsiteY8" fmla="*/ 285750 h 1520825"/>
              <a:gd name="connsiteX9" fmla="*/ 3743325 w 8334375"/>
              <a:gd name="connsiteY9" fmla="*/ 0 h 1520825"/>
              <a:gd name="connsiteX10" fmla="*/ 5781675 w 8334375"/>
              <a:gd name="connsiteY10" fmla="*/ 47625 h 1520825"/>
              <a:gd name="connsiteX11" fmla="*/ 5457825 w 8334375"/>
              <a:gd name="connsiteY11" fmla="*/ 609600 h 1520825"/>
              <a:gd name="connsiteX12" fmla="*/ 6610350 w 8334375"/>
              <a:gd name="connsiteY12" fmla="*/ 10858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914525 w 8334375"/>
              <a:gd name="connsiteY3" fmla="*/ 457200 h 1520825"/>
              <a:gd name="connsiteX4" fmla="*/ 2376488 w 8334375"/>
              <a:gd name="connsiteY4" fmla="*/ 204788 h 1520825"/>
              <a:gd name="connsiteX5" fmla="*/ 2771775 w 8334375"/>
              <a:gd name="connsiteY5" fmla="*/ 523875 h 1520825"/>
              <a:gd name="connsiteX6" fmla="*/ 3248025 w 8334375"/>
              <a:gd name="connsiteY6" fmla="*/ 542925 h 1520825"/>
              <a:gd name="connsiteX7" fmla="*/ 3762375 w 8334375"/>
              <a:gd name="connsiteY7" fmla="*/ 438150 h 1520825"/>
              <a:gd name="connsiteX8" fmla="*/ 3638550 w 8334375"/>
              <a:gd name="connsiteY8" fmla="*/ 285750 h 1520825"/>
              <a:gd name="connsiteX9" fmla="*/ 3743325 w 8334375"/>
              <a:gd name="connsiteY9" fmla="*/ 0 h 1520825"/>
              <a:gd name="connsiteX10" fmla="*/ 5781675 w 8334375"/>
              <a:gd name="connsiteY10" fmla="*/ 47625 h 1520825"/>
              <a:gd name="connsiteX11" fmla="*/ 5457825 w 8334375"/>
              <a:gd name="connsiteY11" fmla="*/ 609600 h 1520825"/>
              <a:gd name="connsiteX12" fmla="*/ 6610350 w 8334375"/>
              <a:gd name="connsiteY12" fmla="*/ 10858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890712 w 8334375"/>
              <a:gd name="connsiteY3" fmla="*/ 376238 h 1520825"/>
              <a:gd name="connsiteX4" fmla="*/ 2376488 w 8334375"/>
              <a:gd name="connsiteY4" fmla="*/ 204788 h 1520825"/>
              <a:gd name="connsiteX5" fmla="*/ 2771775 w 8334375"/>
              <a:gd name="connsiteY5" fmla="*/ 523875 h 1520825"/>
              <a:gd name="connsiteX6" fmla="*/ 3248025 w 8334375"/>
              <a:gd name="connsiteY6" fmla="*/ 542925 h 1520825"/>
              <a:gd name="connsiteX7" fmla="*/ 3762375 w 8334375"/>
              <a:gd name="connsiteY7" fmla="*/ 438150 h 1520825"/>
              <a:gd name="connsiteX8" fmla="*/ 3638550 w 8334375"/>
              <a:gd name="connsiteY8" fmla="*/ 285750 h 1520825"/>
              <a:gd name="connsiteX9" fmla="*/ 3743325 w 8334375"/>
              <a:gd name="connsiteY9" fmla="*/ 0 h 1520825"/>
              <a:gd name="connsiteX10" fmla="*/ 5781675 w 8334375"/>
              <a:gd name="connsiteY10" fmla="*/ 47625 h 1520825"/>
              <a:gd name="connsiteX11" fmla="*/ 5457825 w 8334375"/>
              <a:gd name="connsiteY11" fmla="*/ 609600 h 1520825"/>
              <a:gd name="connsiteX12" fmla="*/ 6610350 w 8334375"/>
              <a:gd name="connsiteY12" fmla="*/ 10858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890712 w 8334375"/>
              <a:gd name="connsiteY3" fmla="*/ 376238 h 1520825"/>
              <a:gd name="connsiteX4" fmla="*/ 2376488 w 8334375"/>
              <a:gd name="connsiteY4" fmla="*/ 204788 h 1520825"/>
              <a:gd name="connsiteX5" fmla="*/ 2771775 w 8334375"/>
              <a:gd name="connsiteY5" fmla="*/ 523875 h 1520825"/>
              <a:gd name="connsiteX6" fmla="*/ 3248025 w 8334375"/>
              <a:gd name="connsiteY6" fmla="*/ 542925 h 1520825"/>
              <a:gd name="connsiteX7" fmla="*/ 3762375 w 8334375"/>
              <a:gd name="connsiteY7" fmla="*/ 438150 h 1520825"/>
              <a:gd name="connsiteX8" fmla="*/ 3638550 w 8334375"/>
              <a:gd name="connsiteY8" fmla="*/ 285750 h 1520825"/>
              <a:gd name="connsiteX9" fmla="*/ 3743325 w 8334375"/>
              <a:gd name="connsiteY9" fmla="*/ 0 h 1520825"/>
              <a:gd name="connsiteX10" fmla="*/ 5781675 w 8334375"/>
              <a:gd name="connsiteY10" fmla="*/ 47625 h 1520825"/>
              <a:gd name="connsiteX11" fmla="*/ 5457825 w 8334375"/>
              <a:gd name="connsiteY11" fmla="*/ 609600 h 1520825"/>
              <a:gd name="connsiteX12" fmla="*/ 6610350 w 8334375"/>
              <a:gd name="connsiteY12" fmla="*/ 10858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890712 w 8334375"/>
              <a:gd name="connsiteY3" fmla="*/ 376238 h 1520825"/>
              <a:gd name="connsiteX4" fmla="*/ 2376488 w 8334375"/>
              <a:gd name="connsiteY4" fmla="*/ 204788 h 1520825"/>
              <a:gd name="connsiteX5" fmla="*/ 2771775 w 8334375"/>
              <a:gd name="connsiteY5" fmla="*/ 523875 h 1520825"/>
              <a:gd name="connsiteX6" fmla="*/ 3248025 w 8334375"/>
              <a:gd name="connsiteY6" fmla="*/ 542925 h 1520825"/>
              <a:gd name="connsiteX7" fmla="*/ 3762375 w 8334375"/>
              <a:gd name="connsiteY7" fmla="*/ 438150 h 1520825"/>
              <a:gd name="connsiteX8" fmla="*/ 3638550 w 8334375"/>
              <a:gd name="connsiteY8" fmla="*/ 285750 h 1520825"/>
              <a:gd name="connsiteX9" fmla="*/ 3743325 w 8334375"/>
              <a:gd name="connsiteY9" fmla="*/ 0 h 1520825"/>
              <a:gd name="connsiteX10" fmla="*/ 5781675 w 8334375"/>
              <a:gd name="connsiteY10" fmla="*/ 47625 h 1520825"/>
              <a:gd name="connsiteX11" fmla="*/ 5457825 w 8334375"/>
              <a:gd name="connsiteY11" fmla="*/ 609600 h 1520825"/>
              <a:gd name="connsiteX12" fmla="*/ 6610350 w 8334375"/>
              <a:gd name="connsiteY12" fmla="*/ 10858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890712 w 8334375"/>
              <a:gd name="connsiteY3" fmla="*/ 376238 h 1520825"/>
              <a:gd name="connsiteX4" fmla="*/ 2376488 w 8334375"/>
              <a:gd name="connsiteY4" fmla="*/ 204788 h 1520825"/>
              <a:gd name="connsiteX5" fmla="*/ 2709863 w 8334375"/>
              <a:gd name="connsiteY5" fmla="*/ 514350 h 1520825"/>
              <a:gd name="connsiteX6" fmla="*/ 3248025 w 8334375"/>
              <a:gd name="connsiteY6" fmla="*/ 542925 h 1520825"/>
              <a:gd name="connsiteX7" fmla="*/ 3762375 w 8334375"/>
              <a:gd name="connsiteY7" fmla="*/ 438150 h 1520825"/>
              <a:gd name="connsiteX8" fmla="*/ 3638550 w 8334375"/>
              <a:gd name="connsiteY8" fmla="*/ 285750 h 1520825"/>
              <a:gd name="connsiteX9" fmla="*/ 3743325 w 8334375"/>
              <a:gd name="connsiteY9" fmla="*/ 0 h 1520825"/>
              <a:gd name="connsiteX10" fmla="*/ 5781675 w 8334375"/>
              <a:gd name="connsiteY10" fmla="*/ 47625 h 1520825"/>
              <a:gd name="connsiteX11" fmla="*/ 5457825 w 8334375"/>
              <a:gd name="connsiteY11" fmla="*/ 609600 h 1520825"/>
              <a:gd name="connsiteX12" fmla="*/ 6610350 w 8334375"/>
              <a:gd name="connsiteY12" fmla="*/ 10858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890712 w 8334375"/>
              <a:gd name="connsiteY3" fmla="*/ 376238 h 1520825"/>
              <a:gd name="connsiteX4" fmla="*/ 2376488 w 8334375"/>
              <a:gd name="connsiteY4" fmla="*/ 204788 h 1520825"/>
              <a:gd name="connsiteX5" fmla="*/ 2709863 w 8334375"/>
              <a:gd name="connsiteY5" fmla="*/ 514350 h 1520825"/>
              <a:gd name="connsiteX6" fmla="*/ 3248025 w 8334375"/>
              <a:gd name="connsiteY6" fmla="*/ 542925 h 1520825"/>
              <a:gd name="connsiteX7" fmla="*/ 3762375 w 8334375"/>
              <a:gd name="connsiteY7" fmla="*/ 438150 h 1520825"/>
              <a:gd name="connsiteX8" fmla="*/ 3638550 w 8334375"/>
              <a:gd name="connsiteY8" fmla="*/ 285750 h 1520825"/>
              <a:gd name="connsiteX9" fmla="*/ 3743325 w 8334375"/>
              <a:gd name="connsiteY9" fmla="*/ 0 h 1520825"/>
              <a:gd name="connsiteX10" fmla="*/ 5781675 w 8334375"/>
              <a:gd name="connsiteY10" fmla="*/ 47625 h 1520825"/>
              <a:gd name="connsiteX11" fmla="*/ 5457825 w 8334375"/>
              <a:gd name="connsiteY11" fmla="*/ 609600 h 1520825"/>
              <a:gd name="connsiteX12" fmla="*/ 6610350 w 8334375"/>
              <a:gd name="connsiteY12" fmla="*/ 10858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890712 w 8334375"/>
              <a:gd name="connsiteY3" fmla="*/ 376238 h 1520825"/>
              <a:gd name="connsiteX4" fmla="*/ 2376488 w 8334375"/>
              <a:gd name="connsiteY4" fmla="*/ 204788 h 1520825"/>
              <a:gd name="connsiteX5" fmla="*/ 2752725 w 8334375"/>
              <a:gd name="connsiteY5" fmla="*/ 500063 h 1520825"/>
              <a:gd name="connsiteX6" fmla="*/ 3248025 w 8334375"/>
              <a:gd name="connsiteY6" fmla="*/ 542925 h 1520825"/>
              <a:gd name="connsiteX7" fmla="*/ 3762375 w 8334375"/>
              <a:gd name="connsiteY7" fmla="*/ 438150 h 1520825"/>
              <a:gd name="connsiteX8" fmla="*/ 3638550 w 8334375"/>
              <a:gd name="connsiteY8" fmla="*/ 285750 h 1520825"/>
              <a:gd name="connsiteX9" fmla="*/ 3743325 w 8334375"/>
              <a:gd name="connsiteY9" fmla="*/ 0 h 1520825"/>
              <a:gd name="connsiteX10" fmla="*/ 5781675 w 8334375"/>
              <a:gd name="connsiteY10" fmla="*/ 47625 h 1520825"/>
              <a:gd name="connsiteX11" fmla="*/ 5457825 w 8334375"/>
              <a:gd name="connsiteY11" fmla="*/ 609600 h 1520825"/>
              <a:gd name="connsiteX12" fmla="*/ 6610350 w 8334375"/>
              <a:gd name="connsiteY12" fmla="*/ 10858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890712 w 8334375"/>
              <a:gd name="connsiteY3" fmla="*/ 376238 h 1520825"/>
              <a:gd name="connsiteX4" fmla="*/ 2376488 w 8334375"/>
              <a:gd name="connsiteY4" fmla="*/ 204788 h 1520825"/>
              <a:gd name="connsiteX5" fmla="*/ 2752725 w 8334375"/>
              <a:gd name="connsiteY5" fmla="*/ 500063 h 1520825"/>
              <a:gd name="connsiteX6" fmla="*/ 3248025 w 8334375"/>
              <a:gd name="connsiteY6" fmla="*/ 542925 h 1520825"/>
              <a:gd name="connsiteX7" fmla="*/ 3762375 w 8334375"/>
              <a:gd name="connsiteY7" fmla="*/ 438150 h 1520825"/>
              <a:gd name="connsiteX8" fmla="*/ 3638550 w 8334375"/>
              <a:gd name="connsiteY8" fmla="*/ 285750 h 1520825"/>
              <a:gd name="connsiteX9" fmla="*/ 3743325 w 8334375"/>
              <a:gd name="connsiteY9" fmla="*/ 0 h 1520825"/>
              <a:gd name="connsiteX10" fmla="*/ 5781675 w 8334375"/>
              <a:gd name="connsiteY10" fmla="*/ 47625 h 1520825"/>
              <a:gd name="connsiteX11" fmla="*/ 5457825 w 8334375"/>
              <a:gd name="connsiteY11" fmla="*/ 609600 h 1520825"/>
              <a:gd name="connsiteX12" fmla="*/ 6610350 w 8334375"/>
              <a:gd name="connsiteY12" fmla="*/ 10858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890712 w 8334375"/>
              <a:gd name="connsiteY3" fmla="*/ 376238 h 1520825"/>
              <a:gd name="connsiteX4" fmla="*/ 2376488 w 8334375"/>
              <a:gd name="connsiteY4" fmla="*/ 204788 h 1520825"/>
              <a:gd name="connsiteX5" fmla="*/ 2752725 w 8334375"/>
              <a:gd name="connsiteY5" fmla="*/ 500063 h 1520825"/>
              <a:gd name="connsiteX6" fmla="*/ 3243263 w 8334375"/>
              <a:gd name="connsiteY6" fmla="*/ 523875 h 1520825"/>
              <a:gd name="connsiteX7" fmla="*/ 3762375 w 8334375"/>
              <a:gd name="connsiteY7" fmla="*/ 438150 h 1520825"/>
              <a:gd name="connsiteX8" fmla="*/ 3638550 w 8334375"/>
              <a:gd name="connsiteY8" fmla="*/ 285750 h 1520825"/>
              <a:gd name="connsiteX9" fmla="*/ 3743325 w 8334375"/>
              <a:gd name="connsiteY9" fmla="*/ 0 h 1520825"/>
              <a:gd name="connsiteX10" fmla="*/ 5781675 w 8334375"/>
              <a:gd name="connsiteY10" fmla="*/ 47625 h 1520825"/>
              <a:gd name="connsiteX11" fmla="*/ 5457825 w 8334375"/>
              <a:gd name="connsiteY11" fmla="*/ 609600 h 1520825"/>
              <a:gd name="connsiteX12" fmla="*/ 6610350 w 8334375"/>
              <a:gd name="connsiteY12" fmla="*/ 10858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890712 w 8334375"/>
              <a:gd name="connsiteY3" fmla="*/ 376238 h 1520825"/>
              <a:gd name="connsiteX4" fmla="*/ 2376488 w 8334375"/>
              <a:gd name="connsiteY4" fmla="*/ 204788 h 1520825"/>
              <a:gd name="connsiteX5" fmla="*/ 2752725 w 8334375"/>
              <a:gd name="connsiteY5" fmla="*/ 500063 h 1520825"/>
              <a:gd name="connsiteX6" fmla="*/ 3243263 w 8334375"/>
              <a:gd name="connsiteY6" fmla="*/ 523875 h 1520825"/>
              <a:gd name="connsiteX7" fmla="*/ 3762375 w 8334375"/>
              <a:gd name="connsiteY7" fmla="*/ 438150 h 1520825"/>
              <a:gd name="connsiteX8" fmla="*/ 3638550 w 8334375"/>
              <a:gd name="connsiteY8" fmla="*/ 285750 h 1520825"/>
              <a:gd name="connsiteX9" fmla="*/ 3743325 w 8334375"/>
              <a:gd name="connsiteY9" fmla="*/ 0 h 1520825"/>
              <a:gd name="connsiteX10" fmla="*/ 5781675 w 8334375"/>
              <a:gd name="connsiteY10" fmla="*/ 47625 h 1520825"/>
              <a:gd name="connsiteX11" fmla="*/ 5457825 w 8334375"/>
              <a:gd name="connsiteY11" fmla="*/ 609600 h 1520825"/>
              <a:gd name="connsiteX12" fmla="*/ 6610350 w 8334375"/>
              <a:gd name="connsiteY12" fmla="*/ 10858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890712 w 8334375"/>
              <a:gd name="connsiteY3" fmla="*/ 376238 h 1520825"/>
              <a:gd name="connsiteX4" fmla="*/ 2376488 w 8334375"/>
              <a:gd name="connsiteY4" fmla="*/ 204788 h 1520825"/>
              <a:gd name="connsiteX5" fmla="*/ 2752725 w 8334375"/>
              <a:gd name="connsiteY5" fmla="*/ 500063 h 1520825"/>
              <a:gd name="connsiteX6" fmla="*/ 3252788 w 8334375"/>
              <a:gd name="connsiteY6" fmla="*/ 500063 h 1520825"/>
              <a:gd name="connsiteX7" fmla="*/ 3762375 w 8334375"/>
              <a:gd name="connsiteY7" fmla="*/ 438150 h 1520825"/>
              <a:gd name="connsiteX8" fmla="*/ 3638550 w 8334375"/>
              <a:gd name="connsiteY8" fmla="*/ 285750 h 1520825"/>
              <a:gd name="connsiteX9" fmla="*/ 3743325 w 8334375"/>
              <a:gd name="connsiteY9" fmla="*/ 0 h 1520825"/>
              <a:gd name="connsiteX10" fmla="*/ 5781675 w 8334375"/>
              <a:gd name="connsiteY10" fmla="*/ 47625 h 1520825"/>
              <a:gd name="connsiteX11" fmla="*/ 5457825 w 8334375"/>
              <a:gd name="connsiteY11" fmla="*/ 609600 h 1520825"/>
              <a:gd name="connsiteX12" fmla="*/ 6610350 w 8334375"/>
              <a:gd name="connsiteY12" fmla="*/ 10858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890712 w 8334375"/>
              <a:gd name="connsiteY3" fmla="*/ 376238 h 1520825"/>
              <a:gd name="connsiteX4" fmla="*/ 2376488 w 8334375"/>
              <a:gd name="connsiteY4" fmla="*/ 204788 h 1520825"/>
              <a:gd name="connsiteX5" fmla="*/ 2752725 w 8334375"/>
              <a:gd name="connsiteY5" fmla="*/ 500063 h 1520825"/>
              <a:gd name="connsiteX6" fmla="*/ 3252788 w 8334375"/>
              <a:gd name="connsiteY6" fmla="*/ 500063 h 1520825"/>
              <a:gd name="connsiteX7" fmla="*/ 3638550 w 8334375"/>
              <a:gd name="connsiteY7" fmla="*/ 285750 h 1520825"/>
              <a:gd name="connsiteX8" fmla="*/ 3743325 w 8334375"/>
              <a:gd name="connsiteY8" fmla="*/ 0 h 1520825"/>
              <a:gd name="connsiteX9" fmla="*/ 5781675 w 8334375"/>
              <a:gd name="connsiteY9" fmla="*/ 47625 h 1520825"/>
              <a:gd name="connsiteX10" fmla="*/ 5457825 w 8334375"/>
              <a:gd name="connsiteY10" fmla="*/ 609600 h 1520825"/>
              <a:gd name="connsiteX11" fmla="*/ 6610350 w 8334375"/>
              <a:gd name="connsiteY11" fmla="*/ 1085850 h 1520825"/>
              <a:gd name="connsiteX12" fmla="*/ 8334375 w 8334375"/>
              <a:gd name="connsiteY12" fmla="*/ 1520825 h 1520825"/>
              <a:gd name="connsiteX13" fmla="*/ 0 w 8334375"/>
              <a:gd name="connsiteY13" fmla="*/ 1501775 h 1520825"/>
              <a:gd name="connsiteX14" fmla="*/ 0 w 8334375"/>
              <a:gd name="connsiteY14"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890712 w 8334375"/>
              <a:gd name="connsiteY3" fmla="*/ 376238 h 1520825"/>
              <a:gd name="connsiteX4" fmla="*/ 2376488 w 8334375"/>
              <a:gd name="connsiteY4" fmla="*/ 204788 h 1520825"/>
              <a:gd name="connsiteX5" fmla="*/ 2752725 w 8334375"/>
              <a:gd name="connsiteY5" fmla="*/ 500063 h 1520825"/>
              <a:gd name="connsiteX6" fmla="*/ 3252788 w 8334375"/>
              <a:gd name="connsiteY6" fmla="*/ 500063 h 1520825"/>
              <a:gd name="connsiteX7" fmla="*/ 3576638 w 8334375"/>
              <a:gd name="connsiteY7" fmla="*/ 257175 h 1520825"/>
              <a:gd name="connsiteX8" fmla="*/ 3743325 w 8334375"/>
              <a:gd name="connsiteY8" fmla="*/ 0 h 1520825"/>
              <a:gd name="connsiteX9" fmla="*/ 5781675 w 8334375"/>
              <a:gd name="connsiteY9" fmla="*/ 47625 h 1520825"/>
              <a:gd name="connsiteX10" fmla="*/ 5457825 w 8334375"/>
              <a:gd name="connsiteY10" fmla="*/ 609600 h 1520825"/>
              <a:gd name="connsiteX11" fmla="*/ 6610350 w 8334375"/>
              <a:gd name="connsiteY11" fmla="*/ 1085850 h 1520825"/>
              <a:gd name="connsiteX12" fmla="*/ 8334375 w 8334375"/>
              <a:gd name="connsiteY12" fmla="*/ 1520825 h 1520825"/>
              <a:gd name="connsiteX13" fmla="*/ 0 w 8334375"/>
              <a:gd name="connsiteY13" fmla="*/ 1501775 h 1520825"/>
              <a:gd name="connsiteX14" fmla="*/ 0 w 8334375"/>
              <a:gd name="connsiteY14"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890712 w 8334375"/>
              <a:gd name="connsiteY3" fmla="*/ 376238 h 1520825"/>
              <a:gd name="connsiteX4" fmla="*/ 2376488 w 8334375"/>
              <a:gd name="connsiteY4" fmla="*/ 204788 h 1520825"/>
              <a:gd name="connsiteX5" fmla="*/ 2752725 w 8334375"/>
              <a:gd name="connsiteY5" fmla="*/ 500063 h 1520825"/>
              <a:gd name="connsiteX6" fmla="*/ 3252788 w 8334375"/>
              <a:gd name="connsiteY6" fmla="*/ 500063 h 1520825"/>
              <a:gd name="connsiteX7" fmla="*/ 3576638 w 8334375"/>
              <a:gd name="connsiteY7" fmla="*/ 257175 h 1520825"/>
              <a:gd name="connsiteX8" fmla="*/ 3686175 w 8334375"/>
              <a:gd name="connsiteY8" fmla="*/ 0 h 1520825"/>
              <a:gd name="connsiteX9" fmla="*/ 5781675 w 8334375"/>
              <a:gd name="connsiteY9" fmla="*/ 47625 h 1520825"/>
              <a:gd name="connsiteX10" fmla="*/ 5457825 w 8334375"/>
              <a:gd name="connsiteY10" fmla="*/ 609600 h 1520825"/>
              <a:gd name="connsiteX11" fmla="*/ 6610350 w 8334375"/>
              <a:gd name="connsiteY11" fmla="*/ 1085850 h 1520825"/>
              <a:gd name="connsiteX12" fmla="*/ 8334375 w 8334375"/>
              <a:gd name="connsiteY12" fmla="*/ 1520825 h 1520825"/>
              <a:gd name="connsiteX13" fmla="*/ 0 w 8334375"/>
              <a:gd name="connsiteY13" fmla="*/ 1501775 h 1520825"/>
              <a:gd name="connsiteX14" fmla="*/ 0 w 8334375"/>
              <a:gd name="connsiteY14"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890712 w 8334375"/>
              <a:gd name="connsiteY3" fmla="*/ 376238 h 1520825"/>
              <a:gd name="connsiteX4" fmla="*/ 2376488 w 8334375"/>
              <a:gd name="connsiteY4" fmla="*/ 204788 h 1520825"/>
              <a:gd name="connsiteX5" fmla="*/ 2752725 w 8334375"/>
              <a:gd name="connsiteY5" fmla="*/ 500063 h 1520825"/>
              <a:gd name="connsiteX6" fmla="*/ 3252788 w 8334375"/>
              <a:gd name="connsiteY6" fmla="*/ 500063 h 1520825"/>
              <a:gd name="connsiteX7" fmla="*/ 3576638 w 8334375"/>
              <a:gd name="connsiteY7" fmla="*/ 257175 h 1520825"/>
              <a:gd name="connsiteX8" fmla="*/ 3686175 w 8334375"/>
              <a:gd name="connsiteY8" fmla="*/ 0 h 1520825"/>
              <a:gd name="connsiteX9" fmla="*/ 5886450 w 8334375"/>
              <a:gd name="connsiteY9" fmla="*/ 23812 h 1520825"/>
              <a:gd name="connsiteX10" fmla="*/ 5457825 w 8334375"/>
              <a:gd name="connsiteY10" fmla="*/ 609600 h 1520825"/>
              <a:gd name="connsiteX11" fmla="*/ 6610350 w 8334375"/>
              <a:gd name="connsiteY11" fmla="*/ 1085850 h 1520825"/>
              <a:gd name="connsiteX12" fmla="*/ 8334375 w 8334375"/>
              <a:gd name="connsiteY12" fmla="*/ 1520825 h 1520825"/>
              <a:gd name="connsiteX13" fmla="*/ 0 w 8334375"/>
              <a:gd name="connsiteY13" fmla="*/ 1501775 h 1520825"/>
              <a:gd name="connsiteX14" fmla="*/ 0 w 8334375"/>
              <a:gd name="connsiteY14"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890712 w 8334375"/>
              <a:gd name="connsiteY3" fmla="*/ 376238 h 1520825"/>
              <a:gd name="connsiteX4" fmla="*/ 2376488 w 8334375"/>
              <a:gd name="connsiteY4" fmla="*/ 204788 h 1520825"/>
              <a:gd name="connsiteX5" fmla="*/ 2752725 w 8334375"/>
              <a:gd name="connsiteY5" fmla="*/ 500063 h 1520825"/>
              <a:gd name="connsiteX6" fmla="*/ 3252788 w 8334375"/>
              <a:gd name="connsiteY6" fmla="*/ 500063 h 1520825"/>
              <a:gd name="connsiteX7" fmla="*/ 3576638 w 8334375"/>
              <a:gd name="connsiteY7" fmla="*/ 257175 h 1520825"/>
              <a:gd name="connsiteX8" fmla="*/ 3686175 w 8334375"/>
              <a:gd name="connsiteY8" fmla="*/ 0 h 1520825"/>
              <a:gd name="connsiteX9" fmla="*/ 5886450 w 8334375"/>
              <a:gd name="connsiteY9" fmla="*/ 23812 h 1520825"/>
              <a:gd name="connsiteX10" fmla="*/ 5519737 w 8334375"/>
              <a:gd name="connsiteY10" fmla="*/ 523875 h 1520825"/>
              <a:gd name="connsiteX11" fmla="*/ 6610350 w 8334375"/>
              <a:gd name="connsiteY11" fmla="*/ 1085850 h 1520825"/>
              <a:gd name="connsiteX12" fmla="*/ 8334375 w 8334375"/>
              <a:gd name="connsiteY12" fmla="*/ 1520825 h 1520825"/>
              <a:gd name="connsiteX13" fmla="*/ 0 w 8334375"/>
              <a:gd name="connsiteY13" fmla="*/ 1501775 h 1520825"/>
              <a:gd name="connsiteX14" fmla="*/ 0 w 8334375"/>
              <a:gd name="connsiteY14"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890712 w 8334375"/>
              <a:gd name="connsiteY3" fmla="*/ 376238 h 1520825"/>
              <a:gd name="connsiteX4" fmla="*/ 2376488 w 8334375"/>
              <a:gd name="connsiteY4" fmla="*/ 204788 h 1520825"/>
              <a:gd name="connsiteX5" fmla="*/ 2752725 w 8334375"/>
              <a:gd name="connsiteY5" fmla="*/ 500063 h 1520825"/>
              <a:gd name="connsiteX6" fmla="*/ 3252788 w 8334375"/>
              <a:gd name="connsiteY6" fmla="*/ 500063 h 1520825"/>
              <a:gd name="connsiteX7" fmla="*/ 3576638 w 8334375"/>
              <a:gd name="connsiteY7" fmla="*/ 257175 h 1520825"/>
              <a:gd name="connsiteX8" fmla="*/ 3686175 w 8334375"/>
              <a:gd name="connsiteY8" fmla="*/ 0 h 1520825"/>
              <a:gd name="connsiteX9" fmla="*/ 5886450 w 8334375"/>
              <a:gd name="connsiteY9" fmla="*/ 23812 h 1520825"/>
              <a:gd name="connsiteX10" fmla="*/ 5519737 w 8334375"/>
              <a:gd name="connsiteY10" fmla="*/ 523875 h 1520825"/>
              <a:gd name="connsiteX11" fmla="*/ 6076950 w 8334375"/>
              <a:gd name="connsiteY11" fmla="*/ 800100 h 1520825"/>
              <a:gd name="connsiteX12" fmla="*/ 6610350 w 8334375"/>
              <a:gd name="connsiteY12" fmla="*/ 10858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890712 w 8334375"/>
              <a:gd name="connsiteY3" fmla="*/ 376238 h 1520825"/>
              <a:gd name="connsiteX4" fmla="*/ 2376488 w 8334375"/>
              <a:gd name="connsiteY4" fmla="*/ 204788 h 1520825"/>
              <a:gd name="connsiteX5" fmla="*/ 2752725 w 8334375"/>
              <a:gd name="connsiteY5" fmla="*/ 500063 h 1520825"/>
              <a:gd name="connsiteX6" fmla="*/ 3252788 w 8334375"/>
              <a:gd name="connsiteY6" fmla="*/ 500063 h 1520825"/>
              <a:gd name="connsiteX7" fmla="*/ 3576638 w 8334375"/>
              <a:gd name="connsiteY7" fmla="*/ 257175 h 1520825"/>
              <a:gd name="connsiteX8" fmla="*/ 3686175 w 8334375"/>
              <a:gd name="connsiteY8" fmla="*/ 0 h 1520825"/>
              <a:gd name="connsiteX9" fmla="*/ 5886450 w 8334375"/>
              <a:gd name="connsiteY9" fmla="*/ 23812 h 1520825"/>
              <a:gd name="connsiteX10" fmla="*/ 5519737 w 8334375"/>
              <a:gd name="connsiteY10" fmla="*/ 523875 h 1520825"/>
              <a:gd name="connsiteX11" fmla="*/ 5853113 w 8334375"/>
              <a:gd name="connsiteY11" fmla="*/ 776287 h 1520825"/>
              <a:gd name="connsiteX12" fmla="*/ 6610350 w 8334375"/>
              <a:gd name="connsiteY12" fmla="*/ 10858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890712 w 8334375"/>
              <a:gd name="connsiteY3" fmla="*/ 376238 h 1520825"/>
              <a:gd name="connsiteX4" fmla="*/ 2376488 w 8334375"/>
              <a:gd name="connsiteY4" fmla="*/ 204788 h 1520825"/>
              <a:gd name="connsiteX5" fmla="*/ 2752725 w 8334375"/>
              <a:gd name="connsiteY5" fmla="*/ 500063 h 1520825"/>
              <a:gd name="connsiteX6" fmla="*/ 3252788 w 8334375"/>
              <a:gd name="connsiteY6" fmla="*/ 500063 h 1520825"/>
              <a:gd name="connsiteX7" fmla="*/ 3576638 w 8334375"/>
              <a:gd name="connsiteY7" fmla="*/ 257175 h 1520825"/>
              <a:gd name="connsiteX8" fmla="*/ 3686175 w 8334375"/>
              <a:gd name="connsiteY8" fmla="*/ 0 h 1520825"/>
              <a:gd name="connsiteX9" fmla="*/ 5886450 w 8334375"/>
              <a:gd name="connsiteY9" fmla="*/ 23812 h 1520825"/>
              <a:gd name="connsiteX10" fmla="*/ 5519737 w 8334375"/>
              <a:gd name="connsiteY10" fmla="*/ 523875 h 1520825"/>
              <a:gd name="connsiteX11" fmla="*/ 5853113 w 8334375"/>
              <a:gd name="connsiteY11" fmla="*/ 776287 h 1520825"/>
              <a:gd name="connsiteX12" fmla="*/ 6610350 w 8334375"/>
              <a:gd name="connsiteY12" fmla="*/ 10858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890712 w 8334375"/>
              <a:gd name="connsiteY3" fmla="*/ 376238 h 1520825"/>
              <a:gd name="connsiteX4" fmla="*/ 2376488 w 8334375"/>
              <a:gd name="connsiteY4" fmla="*/ 204788 h 1520825"/>
              <a:gd name="connsiteX5" fmla="*/ 2752725 w 8334375"/>
              <a:gd name="connsiteY5" fmla="*/ 500063 h 1520825"/>
              <a:gd name="connsiteX6" fmla="*/ 3252788 w 8334375"/>
              <a:gd name="connsiteY6" fmla="*/ 500063 h 1520825"/>
              <a:gd name="connsiteX7" fmla="*/ 3576638 w 8334375"/>
              <a:gd name="connsiteY7" fmla="*/ 257175 h 1520825"/>
              <a:gd name="connsiteX8" fmla="*/ 3686175 w 8334375"/>
              <a:gd name="connsiteY8" fmla="*/ 0 h 1520825"/>
              <a:gd name="connsiteX9" fmla="*/ 5886450 w 8334375"/>
              <a:gd name="connsiteY9" fmla="*/ 23812 h 1520825"/>
              <a:gd name="connsiteX10" fmla="*/ 5519737 w 8334375"/>
              <a:gd name="connsiteY10" fmla="*/ 523875 h 1520825"/>
              <a:gd name="connsiteX11" fmla="*/ 5924551 w 8334375"/>
              <a:gd name="connsiteY11" fmla="*/ 790575 h 1520825"/>
              <a:gd name="connsiteX12" fmla="*/ 6610350 w 8334375"/>
              <a:gd name="connsiteY12" fmla="*/ 10858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890712 w 8334375"/>
              <a:gd name="connsiteY3" fmla="*/ 376238 h 1520825"/>
              <a:gd name="connsiteX4" fmla="*/ 2376488 w 8334375"/>
              <a:gd name="connsiteY4" fmla="*/ 204788 h 1520825"/>
              <a:gd name="connsiteX5" fmla="*/ 2752725 w 8334375"/>
              <a:gd name="connsiteY5" fmla="*/ 500063 h 1520825"/>
              <a:gd name="connsiteX6" fmla="*/ 3252788 w 8334375"/>
              <a:gd name="connsiteY6" fmla="*/ 500063 h 1520825"/>
              <a:gd name="connsiteX7" fmla="*/ 3576638 w 8334375"/>
              <a:gd name="connsiteY7" fmla="*/ 257175 h 1520825"/>
              <a:gd name="connsiteX8" fmla="*/ 3686175 w 8334375"/>
              <a:gd name="connsiteY8" fmla="*/ 0 h 1520825"/>
              <a:gd name="connsiteX9" fmla="*/ 5886450 w 8334375"/>
              <a:gd name="connsiteY9" fmla="*/ 23812 h 1520825"/>
              <a:gd name="connsiteX10" fmla="*/ 5519737 w 8334375"/>
              <a:gd name="connsiteY10" fmla="*/ 523875 h 1520825"/>
              <a:gd name="connsiteX11" fmla="*/ 5924551 w 8334375"/>
              <a:gd name="connsiteY11" fmla="*/ 790575 h 1520825"/>
              <a:gd name="connsiteX12" fmla="*/ 6610350 w 8334375"/>
              <a:gd name="connsiteY12" fmla="*/ 10858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890712 w 8334375"/>
              <a:gd name="connsiteY3" fmla="*/ 376238 h 1520825"/>
              <a:gd name="connsiteX4" fmla="*/ 2376488 w 8334375"/>
              <a:gd name="connsiteY4" fmla="*/ 204788 h 1520825"/>
              <a:gd name="connsiteX5" fmla="*/ 2752725 w 8334375"/>
              <a:gd name="connsiteY5" fmla="*/ 500063 h 1520825"/>
              <a:gd name="connsiteX6" fmla="*/ 3252788 w 8334375"/>
              <a:gd name="connsiteY6" fmla="*/ 500063 h 1520825"/>
              <a:gd name="connsiteX7" fmla="*/ 3576638 w 8334375"/>
              <a:gd name="connsiteY7" fmla="*/ 257175 h 1520825"/>
              <a:gd name="connsiteX8" fmla="*/ 3686175 w 8334375"/>
              <a:gd name="connsiteY8" fmla="*/ 0 h 1520825"/>
              <a:gd name="connsiteX9" fmla="*/ 5886450 w 8334375"/>
              <a:gd name="connsiteY9" fmla="*/ 23812 h 1520825"/>
              <a:gd name="connsiteX10" fmla="*/ 5519737 w 8334375"/>
              <a:gd name="connsiteY10" fmla="*/ 523875 h 1520825"/>
              <a:gd name="connsiteX11" fmla="*/ 5924551 w 8334375"/>
              <a:gd name="connsiteY11" fmla="*/ 790575 h 1520825"/>
              <a:gd name="connsiteX12" fmla="*/ 6610350 w 8334375"/>
              <a:gd name="connsiteY12" fmla="*/ 10858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890712 w 8334375"/>
              <a:gd name="connsiteY3" fmla="*/ 376238 h 1520825"/>
              <a:gd name="connsiteX4" fmla="*/ 2376488 w 8334375"/>
              <a:gd name="connsiteY4" fmla="*/ 204788 h 1520825"/>
              <a:gd name="connsiteX5" fmla="*/ 2752725 w 8334375"/>
              <a:gd name="connsiteY5" fmla="*/ 500063 h 1520825"/>
              <a:gd name="connsiteX6" fmla="*/ 3252788 w 8334375"/>
              <a:gd name="connsiteY6" fmla="*/ 500063 h 1520825"/>
              <a:gd name="connsiteX7" fmla="*/ 3576638 w 8334375"/>
              <a:gd name="connsiteY7" fmla="*/ 257175 h 1520825"/>
              <a:gd name="connsiteX8" fmla="*/ 3686175 w 8334375"/>
              <a:gd name="connsiteY8" fmla="*/ 0 h 1520825"/>
              <a:gd name="connsiteX9" fmla="*/ 5886450 w 8334375"/>
              <a:gd name="connsiteY9" fmla="*/ 23812 h 1520825"/>
              <a:gd name="connsiteX10" fmla="*/ 5519737 w 8334375"/>
              <a:gd name="connsiteY10" fmla="*/ 523875 h 1520825"/>
              <a:gd name="connsiteX11" fmla="*/ 5924551 w 8334375"/>
              <a:gd name="connsiteY11" fmla="*/ 790575 h 1520825"/>
              <a:gd name="connsiteX12" fmla="*/ 6629400 w 8334375"/>
              <a:gd name="connsiteY12" fmla="*/ 104140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890712 w 8334375"/>
              <a:gd name="connsiteY3" fmla="*/ 376238 h 1520825"/>
              <a:gd name="connsiteX4" fmla="*/ 2376488 w 8334375"/>
              <a:gd name="connsiteY4" fmla="*/ 204788 h 1520825"/>
              <a:gd name="connsiteX5" fmla="*/ 2752725 w 8334375"/>
              <a:gd name="connsiteY5" fmla="*/ 500063 h 1520825"/>
              <a:gd name="connsiteX6" fmla="*/ 3252788 w 8334375"/>
              <a:gd name="connsiteY6" fmla="*/ 500063 h 1520825"/>
              <a:gd name="connsiteX7" fmla="*/ 3576638 w 8334375"/>
              <a:gd name="connsiteY7" fmla="*/ 257175 h 1520825"/>
              <a:gd name="connsiteX8" fmla="*/ 3686175 w 8334375"/>
              <a:gd name="connsiteY8" fmla="*/ 0 h 1520825"/>
              <a:gd name="connsiteX9" fmla="*/ 5886450 w 8334375"/>
              <a:gd name="connsiteY9" fmla="*/ 23812 h 1520825"/>
              <a:gd name="connsiteX10" fmla="*/ 5519737 w 8334375"/>
              <a:gd name="connsiteY10" fmla="*/ 523875 h 1520825"/>
              <a:gd name="connsiteX11" fmla="*/ 5924551 w 8334375"/>
              <a:gd name="connsiteY11" fmla="*/ 790575 h 1520825"/>
              <a:gd name="connsiteX12" fmla="*/ 6629400 w 8334375"/>
              <a:gd name="connsiteY12" fmla="*/ 104140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890712 w 8334375"/>
              <a:gd name="connsiteY3" fmla="*/ 376238 h 1520825"/>
              <a:gd name="connsiteX4" fmla="*/ 2376488 w 8334375"/>
              <a:gd name="connsiteY4" fmla="*/ 204788 h 1520825"/>
              <a:gd name="connsiteX5" fmla="*/ 2752725 w 8334375"/>
              <a:gd name="connsiteY5" fmla="*/ 500063 h 1520825"/>
              <a:gd name="connsiteX6" fmla="*/ 3252788 w 8334375"/>
              <a:gd name="connsiteY6" fmla="*/ 500063 h 1520825"/>
              <a:gd name="connsiteX7" fmla="*/ 3576638 w 8334375"/>
              <a:gd name="connsiteY7" fmla="*/ 257175 h 1520825"/>
              <a:gd name="connsiteX8" fmla="*/ 3686175 w 8334375"/>
              <a:gd name="connsiteY8" fmla="*/ 0 h 1520825"/>
              <a:gd name="connsiteX9" fmla="*/ 5886450 w 8334375"/>
              <a:gd name="connsiteY9" fmla="*/ 23812 h 1520825"/>
              <a:gd name="connsiteX10" fmla="*/ 5519737 w 8334375"/>
              <a:gd name="connsiteY10" fmla="*/ 523875 h 1520825"/>
              <a:gd name="connsiteX11" fmla="*/ 5924551 w 8334375"/>
              <a:gd name="connsiteY11" fmla="*/ 790575 h 1520825"/>
              <a:gd name="connsiteX12" fmla="*/ 6648450 w 8334375"/>
              <a:gd name="connsiteY12" fmla="*/ 101600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890712 w 8334375"/>
              <a:gd name="connsiteY3" fmla="*/ 376238 h 1520825"/>
              <a:gd name="connsiteX4" fmla="*/ 2376488 w 8334375"/>
              <a:gd name="connsiteY4" fmla="*/ 204788 h 1520825"/>
              <a:gd name="connsiteX5" fmla="*/ 2752725 w 8334375"/>
              <a:gd name="connsiteY5" fmla="*/ 500063 h 1520825"/>
              <a:gd name="connsiteX6" fmla="*/ 3252788 w 8334375"/>
              <a:gd name="connsiteY6" fmla="*/ 500063 h 1520825"/>
              <a:gd name="connsiteX7" fmla="*/ 3576638 w 8334375"/>
              <a:gd name="connsiteY7" fmla="*/ 257175 h 1520825"/>
              <a:gd name="connsiteX8" fmla="*/ 3686175 w 8334375"/>
              <a:gd name="connsiteY8" fmla="*/ 0 h 1520825"/>
              <a:gd name="connsiteX9" fmla="*/ 5886450 w 8334375"/>
              <a:gd name="connsiteY9" fmla="*/ 23812 h 1520825"/>
              <a:gd name="connsiteX10" fmla="*/ 5519737 w 8334375"/>
              <a:gd name="connsiteY10" fmla="*/ 523875 h 1520825"/>
              <a:gd name="connsiteX11" fmla="*/ 5924551 w 8334375"/>
              <a:gd name="connsiteY11" fmla="*/ 790575 h 1520825"/>
              <a:gd name="connsiteX12" fmla="*/ 6648450 w 8334375"/>
              <a:gd name="connsiteY12" fmla="*/ 101600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890712 w 8334375"/>
              <a:gd name="connsiteY3" fmla="*/ 376238 h 1520825"/>
              <a:gd name="connsiteX4" fmla="*/ 2376488 w 8334375"/>
              <a:gd name="connsiteY4" fmla="*/ 204788 h 1520825"/>
              <a:gd name="connsiteX5" fmla="*/ 2752725 w 8334375"/>
              <a:gd name="connsiteY5" fmla="*/ 500063 h 1520825"/>
              <a:gd name="connsiteX6" fmla="*/ 3252788 w 8334375"/>
              <a:gd name="connsiteY6" fmla="*/ 500063 h 1520825"/>
              <a:gd name="connsiteX7" fmla="*/ 3576638 w 8334375"/>
              <a:gd name="connsiteY7" fmla="*/ 257175 h 1520825"/>
              <a:gd name="connsiteX8" fmla="*/ 3686175 w 8334375"/>
              <a:gd name="connsiteY8" fmla="*/ 0 h 1520825"/>
              <a:gd name="connsiteX9" fmla="*/ 5886450 w 8334375"/>
              <a:gd name="connsiteY9" fmla="*/ 23812 h 1520825"/>
              <a:gd name="connsiteX10" fmla="*/ 5519737 w 8334375"/>
              <a:gd name="connsiteY10" fmla="*/ 523875 h 1520825"/>
              <a:gd name="connsiteX11" fmla="*/ 5924551 w 8334375"/>
              <a:gd name="connsiteY11" fmla="*/ 790575 h 1520825"/>
              <a:gd name="connsiteX12" fmla="*/ 6648450 w 8334375"/>
              <a:gd name="connsiteY12" fmla="*/ 101600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890712 w 8334375"/>
              <a:gd name="connsiteY3" fmla="*/ 376238 h 1520825"/>
              <a:gd name="connsiteX4" fmla="*/ 2376488 w 8334375"/>
              <a:gd name="connsiteY4" fmla="*/ 204788 h 1520825"/>
              <a:gd name="connsiteX5" fmla="*/ 2752725 w 8334375"/>
              <a:gd name="connsiteY5" fmla="*/ 500063 h 1520825"/>
              <a:gd name="connsiteX6" fmla="*/ 3252788 w 8334375"/>
              <a:gd name="connsiteY6" fmla="*/ 500063 h 1520825"/>
              <a:gd name="connsiteX7" fmla="*/ 3576638 w 8334375"/>
              <a:gd name="connsiteY7" fmla="*/ 257175 h 1520825"/>
              <a:gd name="connsiteX8" fmla="*/ 3686175 w 8334375"/>
              <a:gd name="connsiteY8" fmla="*/ 0 h 1520825"/>
              <a:gd name="connsiteX9" fmla="*/ 5886450 w 8334375"/>
              <a:gd name="connsiteY9" fmla="*/ 23812 h 1520825"/>
              <a:gd name="connsiteX10" fmla="*/ 5519737 w 8334375"/>
              <a:gd name="connsiteY10" fmla="*/ 523875 h 1520825"/>
              <a:gd name="connsiteX11" fmla="*/ 5924551 w 8334375"/>
              <a:gd name="connsiteY11" fmla="*/ 790575 h 1520825"/>
              <a:gd name="connsiteX12" fmla="*/ 6686550 w 8334375"/>
              <a:gd name="connsiteY12" fmla="*/ 101600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890712 w 8334375"/>
              <a:gd name="connsiteY3" fmla="*/ 376238 h 1520825"/>
              <a:gd name="connsiteX4" fmla="*/ 2376488 w 8334375"/>
              <a:gd name="connsiteY4" fmla="*/ 204788 h 1520825"/>
              <a:gd name="connsiteX5" fmla="*/ 2752725 w 8334375"/>
              <a:gd name="connsiteY5" fmla="*/ 500063 h 1520825"/>
              <a:gd name="connsiteX6" fmla="*/ 3252788 w 8334375"/>
              <a:gd name="connsiteY6" fmla="*/ 500063 h 1520825"/>
              <a:gd name="connsiteX7" fmla="*/ 3576638 w 8334375"/>
              <a:gd name="connsiteY7" fmla="*/ 257175 h 1520825"/>
              <a:gd name="connsiteX8" fmla="*/ 3686175 w 8334375"/>
              <a:gd name="connsiteY8" fmla="*/ 0 h 1520825"/>
              <a:gd name="connsiteX9" fmla="*/ 5886450 w 8334375"/>
              <a:gd name="connsiteY9" fmla="*/ 23812 h 1520825"/>
              <a:gd name="connsiteX10" fmla="*/ 5519737 w 8334375"/>
              <a:gd name="connsiteY10" fmla="*/ 523875 h 1520825"/>
              <a:gd name="connsiteX11" fmla="*/ 5924551 w 8334375"/>
              <a:gd name="connsiteY11" fmla="*/ 790575 h 1520825"/>
              <a:gd name="connsiteX12" fmla="*/ 6686550 w 8334375"/>
              <a:gd name="connsiteY12" fmla="*/ 101600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7300 w 8334375"/>
              <a:gd name="connsiteY2" fmla="*/ 339725 h 1520825"/>
              <a:gd name="connsiteX3" fmla="*/ 1890712 w 8334375"/>
              <a:gd name="connsiteY3" fmla="*/ 376238 h 1520825"/>
              <a:gd name="connsiteX4" fmla="*/ 2376488 w 8334375"/>
              <a:gd name="connsiteY4" fmla="*/ 204788 h 1520825"/>
              <a:gd name="connsiteX5" fmla="*/ 2752725 w 8334375"/>
              <a:gd name="connsiteY5" fmla="*/ 500063 h 1520825"/>
              <a:gd name="connsiteX6" fmla="*/ 3252788 w 8334375"/>
              <a:gd name="connsiteY6" fmla="*/ 500063 h 1520825"/>
              <a:gd name="connsiteX7" fmla="*/ 3576638 w 8334375"/>
              <a:gd name="connsiteY7" fmla="*/ 257175 h 1520825"/>
              <a:gd name="connsiteX8" fmla="*/ 3686175 w 8334375"/>
              <a:gd name="connsiteY8" fmla="*/ 0 h 1520825"/>
              <a:gd name="connsiteX9" fmla="*/ 5886450 w 8334375"/>
              <a:gd name="connsiteY9" fmla="*/ 23812 h 1520825"/>
              <a:gd name="connsiteX10" fmla="*/ 5519737 w 8334375"/>
              <a:gd name="connsiteY10" fmla="*/ 523875 h 1520825"/>
              <a:gd name="connsiteX11" fmla="*/ 5924551 w 8334375"/>
              <a:gd name="connsiteY11" fmla="*/ 790575 h 1520825"/>
              <a:gd name="connsiteX12" fmla="*/ 6724650 w 8334375"/>
              <a:gd name="connsiteY12" fmla="*/ 9969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2537 w 8334375"/>
              <a:gd name="connsiteY2" fmla="*/ 311150 h 1520825"/>
              <a:gd name="connsiteX3" fmla="*/ 1890712 w 8334375"/>
              <a:gd name="connsiteY3" fmla="*/ 376238 h 1520825"/>
              <a:gd name="connsiteX4" fmla="*/ 2376488 w 8334375"/>
              <a:gd name="connsiteY4" fmla="*/ 204788 h 1520825"/>
              <a:gd name="connsiteX5" fmla="*/ 2752725 w 8334375"/>
              <a:gd name="connsiteY5" fmla="*/ 500063 h 1520825"/>
              <a:gd name="connsiteX6" fmla="*/ 3252788 w 8334375"/>
              <a:gd name="connsiteY6" fmla="*/ 500063 h 1520825"/>
              <a:gd name="connsiteX7" fmla="*/ 3576638 w 8334375"/>
              <a:gd name="connsiteY7" fmla="*/ 257175 h 1520825"/>
              <a:gd name="connsiteX8" fmla="*/ 3686175 w 8334375"/>
              <a:gd name="connsiteY8" fmla="*/ 0 h 1520825"/>
              <a:gd name="connsiteX9" fmla="*/ 5886450 w 8334375"/>
              <a:gd name="connsiteY9" fmla="*/ 23812 h 1520825"/>
              <a:gd name="connsiteX10" fmla="*/ 5519737 w 8334375"/>
              <a:gd name="connsiteY10" fmla="*/ 523875 h 1520825"/>
              <a:gd name="connsiteX11" fmla="*/ 5924551 w 8334375"/>
              <a:gd name="connsiteY11" fmla="*/ 790575 h 1520825"/>
              <a:gd name="connsiteX12" fmla="*/ 6724650 w 8334375"/>
              <a:gd name="connsiteY12" fmla="*/ 9969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2537 w 8334375"/>
              <a:gd name="connsiteY2" fmla="*/ 311150 h 1520825"/>
              <a:gd name="connsiteX3" fmla="*/ 1890712 w 8334375"/>
              <a:gd name="connsiteY3" fmla="*/ 376238 h 1520825"/>
              <a:gd name="connsiteX4" fmla="*/ 2376488 w 8334375"/>
              <a:gd name="connsiteY4" fmla="*/ 204788 h 1520825"/>
              <a:gd name="connsiteX5" fmla="*/ 2752725 w 8334375"/>
              <a:gd name="connsiteY5" fmla="*/ 500063 h 1520825"/>
              <a:gd name="connsiteX6" fmla="*/ 3252788 w 8334375"/>
              <a:gd name="connsiteY6" fmla="*/ 500063 h 1520825"/>
              <a:gd name="connsiteX7" fmla="*/ 3576638 w 8334375"/>
              <a:gd name="connsiteY7" fmla="*/ 257175 h 1520825"/>
              <a:gd name="connsiteX8" fmla="*/ 3686175 w 8334375"/>
              <a:gd name="connsiteY8" fmla="*/ 0 h 1520825"/>
              <a:gd name="connsiteX9" fmla="*/ 5886450 w 8334375"/>
              <a:gd name="connsiteY9" fmla="*/ 23812 h 1520825"/>
              <a:gd name="connsiteX10" fmla="*/ 5519737 w 8334375"/>
              <a:gd name="connsiteY10" fmla="*/ 523875 h 1520825"/>
              <a:gd name="connsiteX11" fmla="*/ 5924551 w 8334375"/>
              <a:gd name="connsiteY11" fmla="*/ 790575 h 1520825"/>
              <a:gd name="connsiteX12" fmla="*/ 6724650 w 8334375"/>
              <a:gd name="connsiteY12" fmla="*/ 9969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2537 w 8334375"/>
              <a:gd name="connsiteY2" fmla="*/ 311150 h 1520825"/>
              <a:gd name="connsiteX3" fmla="*/ 1890712 w 8334375"/>
              <a:gd name="connsiteY3" fmla="*/ 376238 h 1520825"/>
              <a:gd name="connsiteX4" fmla="*/ 2376488 w 8334375"/>
              <a:gd name="connsiteY4" fmla="*/ 204788 h 1520825"/>
              <a:gd name="connsiteX5" fmla="*/ 2752725 w 8334375"/>
              <a:gd name="connsiteY5" fmla="*/ 500063 h 1520825"/>
              <a:gd name="connsiteX6" fmla="*/ 3252788 w 8334375"/>
              <a:gd name="connsiteY6" fmla="*/ 500063 h 1520825"/>
              <a:gd name="connsiteX7" fmla="*/ 3576638 w 8334375"/>
              <a:gd name="connsiteY7" fmla="*/ 257175 h 1520825"/>
              <a:gd name="connsiteX8" fmla="*/ 3686175 w 8334375"/>
              <a:gd name="connsiteY8" fmla="*/ 0 h 1520825"/>
              <a:gd name="connsiteX9" fmla="*/ 5886450 w 8334375"/>
              <a:gd name="connsiteY9" fmla="*/ 23812 h 1520825"/>
              <a:gd name="connsiteX10" fmla="*/ 5519737 w 8334375"/>
              <a:gd name="connsiteY10" fmla="*/ 523875 h 1520825"/>
              <a:gd name="connsiteX11" fmla="*/ 5924551 w 8334375"/>
              <a:gd name="connsiteY11" fmla="*/ 790575 h 1520825"/>
              <a:gd name="connsiteX12" fmla="*/ 6724650 w 8334375"/>
              <a:gd name="connsiteY12" fmla="*/ 9969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2537 w 8334375"/>
              <a:gd name="connsiteY2" fmla="*/ 311150 h 1520825"/>
              <a:gd name="connsiteX3" fmla="*/ 1890712 w 8334375"/>
              <a:gd name="connsiteY3" fmla="*/ 376238 h 1520825"/>
              <a:gd name="connsiteX4" fmla="*/ 2383632 w 8334375"/>
              <a:gd name="connsiteY4" fmla="*/ 180976 h 1520825"/>
              <a:gd name="connsiteX5" fmla="*/ 2752725 w 8334375"/>
              <a:gd name="connsiteY5" fmla="*/ 500063 h 1520825"/>
              <a:gd name="connsiteX6" fmla="*/ 3252788 w 8334375"/>
              <a:gd name="connsiteY6" fmla="*/ 500063 h 1520825"/>
              <a:gd name="connsiteX7" fmla="*/ 3576638 w 8334375"/>
              <a:gd name="connsiteY7" fmla="*/ 257175 h 1520825"/>
              <a:gd name="connsiteX8" fmla="*/ 3686175 w 8334375"/>
              <a:gd name="connsiteY8" fmla="*/ 0 h 1520825"/>
              <a:gd name="connsiteX9" fmla="*/ 5886450 w 8334375"/>
              <a:gd name="connsiteY9" fmla="*/ 23812 h 1520825"/>
              <a:gd name="connsiteX10" fmla="*/ 5519737 w 8334375"/>
              <a:gd name="connsiteY10" fmla="*/ 523875 h 1520825"/>
              <a:gd name="connsiteX11" fmla="*/ 5924551 w 8334375"/>
              <a:gd name="connsiteY11" fmla="*/ 790575 h 1520825"/>
              <a:gd name="connsiteX12" fmla="*/ 6724650 w 8334375"/>
              <a:gd name="connsiteY12" fmla="*/ 9969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2537 w 8334375"/>
              <a:gd name="connsiteY2" fmla="*/ 311150 h 1520825"/>
              <a:gd name="connsiteX3" fmla="*/ 1890712 w 8334375"/>
              <a:gd name="connsiteY3" fmla="*/ 376238 h 1520825"/>
              <a:gd name="connsiteX4" fmla="*/ 2383632 w 8334375"/>
              <a:gd name="connsiteY4" fmla="*/ 180976 h 1520825"/>
              <a:gd name="connsiteX5" fmla="*/ 2752725 w 8334375"/>
              <a:gd name="connsiteY5" fmla="*/ 500063 h 1520825"/>
              <a:gd name="connsiteX6" fmla="*/ 3252788 w 8334375"/>
              <a:gd name="connsiteY6" fmla="*/ 500063 h 1520825"/>
              <a:gd name="connsiteX7" fmla="*/ 3576638 w 8334375"/>
              <a:gd name="connsiteY7" fmla="*/ 257175 h 1520825"/>
              <a:gd name="connsiteX8" fmla="*/ 3686175 w 8334375"/>
              <a:gd name="connsiteY8" fmla="*/ 0 h 1520825"/>
              <a:gd name="connsiteX9" fmla="*/ 5886450 w 8334375"/>
              <a:gd name="connsiteY9" fmla="*/ 23812 h 1520825"/>
              <a:gd name="connsiteX10" fmla="*/ 5519737 w 8334375"/>
              <a:gd name="connsiteY10" fmla="*/ 523875 h 1520825"/>
              <a:gd name="connsiteX11" fmla="*/ 5924551 w 8334375"/>
              <a:gd name="connsiteY11" fmla="*/ 790575 h 1520825"/>
              <a:gd name="connsiteX12" fmla="*/ 6724650 w 8334375"/>
              <a:gd name="connsiteY12" fmla="*/ 9969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2537 w 8334375"/>
              <a:gd name="connsiteY2" fmla="*/ 311150 h 1520825"/>
              <a:gd name="connsiteX3" fmla="*/ 1890712 w 8334375"/>
              <a:gd name="connsiteY3" fmla="*/ 376238 h 1520825"/>
              <a:gd name="connsiteX4" fmla="*/ 2383632 w 8334375"/>
              <a:gd name="connsiteY4" fmla="*/ 180976 h 1520825"/>
              <a:gd name="connsiteX5" fmla="*/ 2752725 w 8334375"/>
              <a:gd name="connsiteY5" fmla="*/ 500063 h 1520825"/>
              <a:gd name="connsiteX6" fmla="*/ 3252788 w 8334375"/>
              <a:gd name="connsiteY6" fmla="*/ 500063 h 1520825"/>
              <a:gd name="connsiteX7" fmla="*/ 3576638 w 8334375"/>
              <a:gd name="connsiteY7" fmla="*/ 257175 h 1520825"/>
              <a:gd name="connsiteX8" fmla="*/ 3686175 w 8334375"/>
              <a:gd name="connsiteY8" fmla="*/ 0 h 1520825"/>
              <a:gd name="connsiteX9" fmla="*/ 5886450 w 8334375"/>
              <a:gd name="connsiteY9" fmla="*/ 23812 h 1520825"/>
              <a:gd name="connsiteX10" fmla="*/ 5519737 w 8334375"/>
              <a:gd name="connsiteY10" fmla="*/ 523875 h 1520825"/>
              <a:gd name="connsiteX11" fmla="*/ 5924551 w 8334375"/>
              <a:gd name="connsiteY11" fmla="*/ 790575 h 1520825"/>
              <a:gd name="connsiteX12" fmla="*/ 6724650 w 8334375"/>
              <a:gd name="connsiteY12" fmla="*/ 9969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2537 w 8334375"/>
              <a:gd name="connsiteY2" fmla="*/ 311150 h 1520825"/>
              <a:gd name="connsiteX3" fmla="*/ 1890712 w 8334375"/>
              <a:gd name="connsiteY3" fmla="*/ 376238 h 1520825"/>
              <a:gd name="connsiteX4" fmla="*/ 2383632 w 8334375"/>
              <a:gd name="connsiteY4" fmla="*/ 180976 h 1520825"/>
              <a:gd name="connsiteX5" fmla="*/ 2752725 w 8334375"/>
              <a:gd name="connsiteY5" fmla="*/ 500063 h 1520825"/>
              <a:gd name="connsiteX6" fmla="*/ 3252788 w 8334375"/>
              <a:gd name="connsiteY6" fmla="*/ 500063 h 1520825"/>
              <a:gd name="connsiteX7" fmla="*/ 3576638 w 8334375"/>
              <a:gd name="connsiteY7" fmla="*/ 257175 h 1520825"/>
              <a:gd name="connsiteX8" fmla="*/ 3686175 w 8334375"/>
              <a:gd name="connsiteY8" fmla="*/ 0 h 1520825"/>
              <a:gd name="connsiteX9" fmla="*/ 5886450 w 8334375"/>
              <a:gd name="connsiteY9" fmla="*/ 23812 h 1520825"/>
              <a:gd name="connsiteX10" fmla="*/ 5519737 w 8334375"/>
              <a:gd name="connsiteY10" fmla="*/ 523875 h 1520825"/>
              <a:gd name="connsiteX11" fmla="*/ 5924551 w 8334375"/>
              <a:gd name="connsiteY11" fmla="*/ 790575 h 1520825"/>
              <a:gd name="connsiteX12" fmla="*/ 6724650 w 8334375"/>
              <a:gd name="connsiteY12" fmla="*/ 9969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2537 w 8334375"/>
              <a:gd name="connsiteY2" fmla="*/ 311150 h 1520825"/>
              <a:gd name="connsiteX3" fmla="*/ 1890712 w 8334375"/>
              <a:gd name="connsiteY3" fmla="*/ 376238 h 1520825"/>
              <a:gd name="connsiteX4" fmla="*/ 2383632 w 8334375"/>
              <a:gd name="connsiteY4" fmla="*/ 180976 h 1520825"/>
              <a:gd name="connsiteX5" fmla="*/ 2752725 w 8334375"/>
              <a:gd name="connsiteY5" fmla="*/ 500063 h 1520825"/>
              <a:gd name="connsiteX6" fmla="*/ 3252788 w 8334375"/>
              <a:gd name="connsiteY6" fmla="*/ 500063 h 1520825"/>
              <a:gd name="connsiteX7" fmla="*/ 3567113 w 8334375"/>
              <a:gd name="connsiteY7" fmla="*/ 257175 h 1520825"/>
              <a:gd name="connsiteX8" fmla="*/ 3686175 w 8334375"/>
              <a:gd name="connsiteY8" fmla="*/ 0 h 1520825"/>
              <a:gd name="connsiteX9" fmla="*/ 5886450 w 8334375"/>
              <a:gd name="connsiteY9" fmla="*/ 23812 h 1520825"/>
              <a:gd name="connsiteX10" fmla="*/ 5519737 w 8334375"/>
              <a:gd name="connsiteY10" fmla="*/ 523875 h 1520825"/>
              <a:gd name="connsiteX11" fmla="*/ 5924551 w 8334375"/>
              <a:gd name="connsiteY11" fmla="*/ 790575 h 1520825"/>
              <a:gd name="connsiteX12" fmla="*/ 6724650 w 8334375"/>
              <a:gd name="connsiteY12" fmla="*/ 9969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2537 w 8334375"/>
              <a:gd name="connsiteY2" fmla="*/ 311150 h 1520825"/>
              <a:gd name="connsiteX3" fmla="*/ 1890712 w 8334375"/>
              <a:gd name="connsiteY3" fmla="*/ 376238 h 1520825"/>
              <a:gd name="connsiteX4" fmla="*/ 2383632 w 8334375"/>
              <a:gd name="connsiteY4" fmla="*/ 180976 h 1520825"/>
              <a:gd name="connsiteX5" fmla="*/ 2752725 w 8334375"/>
              <a:gd name="connsiteY5" fmla="*/ 500063 h 1520825"/>
              <a:gd name="connsiteX6" fmla="*/ 3252788 w 8334375"/>
              <a:gd name="connsiteY6" fmla="*/ 500063 h 1520825"/>
              <a:gd name="connsiteX7" fmla="*/ 3567113 w 8334375"/>
              <a:gd name="connsiteY7" fmla="*/ 257175 h 1520825"/>
              <a:gd name="connsiteX8" fmla="*/ 3686175 w 8334375"/>
              <a:gd name="connsiteY8" fmla="*/ 0 h 1520825"/>
              <a:gd name="connsiteX9" fmla="*/ 5886450 w 8334375"/>
              <a:gd name="connsiteY9" fmla="*/ 23812 h 1520825"/>
              <a:gd name="connsiteX10" fmla="*/ 5519737 w 8334375"/>
              <a:gd name="connsiteY10" fmla="*/ 523875 h 1520825"/>
              <a:gd name="connsiteX11" fmla="*/ 5924551 w 8334375"/>
              <a:gd name="connsiteY11" fmla="*/ 790575 h 1520825"/>
              <a:gd name="connsiteX12" fmla="*/ 6724650 w 8334375"/>
              <a:gd name="connsiteY12" fmla="*/ 9969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2537 w 8334375"/>
              <a:gd name="connsiteY2" fmla="*/ 311150 h 1520825"/>
              <a:gd name="connsiteX3" fmla="*/ 1890712 w 8334375"/>
              <a:gd name="connsiteY3" fmla="*/ 376238 h 1520825"/>
              <a:gd name="connsiteX4" fmla="*/ 2383632 w 8334375"/>
              <a:gd name="connsiteY4" fmla="*/ 180976 h 1520825"/>
              <a:gd name="connsiteX5" fmla="*/ 2752725 w 8334375"/>
              <a:gd name="connsiteY5" fmla="*/ 500063 h 1520825"/>
              <a:gd name="connsiteX6" fmla="*/ 3252788 w 8334375"/>
              <a:gd name="connsiteY6" fmla="*/ 500063 h 1520825"/>
              <a:gd name="connsiteX7" fmla="*/ 3567113 w 8334375"/>
              <a:gd name="connsiteY7" fmla="*/ 257175 h 1520825"/>
              <a:gd name="connsiteX8" fmla="*/ 3686175 w 8334375"/>
              <a:gd name="connsiteY8" fmla="*/ 0 h 1520825"/>
              <a:gd name="connsiteX9" fmla="*/ 5886450 w 8334375"/>
              <a:gd name="connsiteY9" fmla="*/ 23812 h 1520825"/>
              <a:gd name="connsiteX10" fmla="*/ 5519737 w 8334375"/>
              <a:gd name="connsiteY10" fmla="*/ 523875 h 1520825"/>
              <a:gd name="connsiteX11" fmla="*/ 5924551 w 8334375"/>
              <a:gd name="connsiteY11" fmla="*/ 790575 h 1520825"/>
              <a:gd name="connsiteX12" fmla="*/ 6724650 w 8334375"/>
              <a:gd name="connsiteY12" fmla="*/ 9969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2537 w 8334375"/>
              <a:gd name="connsiteY2" fmla="*/ 311150 h 1520825"/>
              <a:gd name="connsiteX3" fmla="*/ 1890712 w 8334375"/>
              <a:gd name="connsiteY3" fmla="*/ 376238 h 1520825"/>
              <a:gd name="connsiteX4" fmla="*/ 2383632 w 8334375"/>
              <a:gd name="connsiteY4" fmla="*/ 180976 h 1520825"/>
              <a:gd name="connsiteX5" fmla="*/ 2752725 w 8334375"/>
              <a:gd name="connsiteY5" fmla="*/ 500063 h 1520825"/>
              <a:gd name="connsiteX6" fmla="*/ 3252788 w 8334375"/>
              <a:gd name="connsiteY6" fmla="*/ 500063 h 1520825"/>
              <a:gd name="connsiteX7" fmla="*/ 3567113 w 8334375"/>
              <a:gd name="connsiteY7" fmla="*/ 257175 h 1520825"/>
              <a:gd name="connsiteX8" fmla="*/ 3686175 w 8334375"/>
              <a:gd name="connsiteY8" fmla="*/ 0 h 1520825"/>
              <a:gd name="connsiteX9" fmla="*/ 5641975 w 8334375"/>
              <a:gd name="connsiteY9" fmla="*/ 23812 h 1520825"/>
              <a:gd name="connsiteX10" fmla="*/ 5519737 w 8334375"/>
              <a:gd name="connsiteY10" fmla="*/ 523875 h 1520825"/>
              <a:gd name="connsiteX11" fmla="*/ 5924551 w 8334375"/>
              <a:gd name="connsiteY11" fmla="*/ 790575 h 1520825"/>
              <a:gd name="connsiteX12" fmla="*/ 6724650 w 8334375"/>
              <a:gd name="connsiteY12" fmla="*/ 9969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2537 w 8334375"/>
              <a:gd name="connsiteY2" fmla="*/ 311150 h 1520825"/>
              <a:gd name="connsiteX3" fmla="*/ 1890712 w 8334375"/>
              <a:gd name="connsiteY3" fmla="*/ 376238 h 1520825"/>
              <a:gd name="connsiteX4" fmla="*/ 2383632 w 8334375"/>
              <a:gd name="connsiteY4" fmla="*/ 180976 h 1520825"/>
              <a:gd name="connsiteX5" fmla="*/ 2752725 w 8334375"/>
              <a:gd name="connsiteY5" fmla="*/ 500063 h 1520825"/>
              <a:gd name="connsiteX6" fmla="*/ 3252788 w 8334375"/>
              <a:gd name="connsiteY6" fmla="*/ 500063 h 1520825"/>
              <a:gd name="connsiteX7" fmla="*/ 3567113 w 8334375"/>
              <a:gd name="connsiteY7" fmla="*/ 257175 h 1520825"/>
              <a:gd name="connsiteX8" fmla="*/ 3686175 w 8334375"/>
              <a:gd name="connsiteY8" fmla="*/ 0 h 1520825"/>
              <a:gd name="connsiteX9" fmla="*/ 5641975 w 8334375"/>
              <a:gd name="connsiteY9" fmla="*/ 23812 h 1520825"/>
              <a:gd name="connsiteX10" fmla="*/ 5519737 w 8334375"/>
              <a:gd name="connsiteY10" fmla="*/ 523875 h 1520825"/>
              <a:gd name="connsiteX11" fmla="*/ 5924551 w 8334375"/>
              <a:gd name="connsiteY11" fmla="*/ 790575 h 1520825"/>
              <a:gd name="connsiteX12" fmla="*/ 6724650 w 8334375"/>
              <a:gd name="connsiteY12" fmla="*/ 9969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2537 w 8334375"/>
              <a:gd name="connsiteY2" fmla="*/ 311150 h 1520825"/>
              <a:gd name="connsiteX3" fmla="*/ 1890712 w 8334375"/>
              <a:gd name="connsiteY3" fmla="*/ 376238 h 1520825"/>
              <a:gd name="connsiteX4" fmla="*/ 2383632 w 8334375"/>
              <a:gd name="connsiteY4" fmla="*/ 180976 h 1520825"/>
              <a:gd name="connsiteX5" fmla="*/ 2752725 w 8334375"/>
              <a:gd name="connsiteY5" fmla="*/ 500063 h 1520825"/>
              <a:gd name="connsiteX6" fmla="*/ 3252788 w 8334375"/>
              <a:gd name="connsiteY6" fmla="*/ 500063 h 1520825"/>
              <a:gd name="connsiteX7" fmla="*/ 3567113 w 8334375"/>
              <a:gd name="connsiteY7" fmla="*/ 257175 h 1520825"/>
              <a:gd name="connsiteX8" fmla="*/ 3686175 w 8334375"/>
              <a:gd name="connsiteY8" fmla="*/ 0 h 1520825"/>
              <a:gd name="connsiteX9" fmla="*/ 5641975 w 8334375"/>
              <a:gd name="connsiteY9" fmla="*/ 23812 h 1520825"/>
              <a:gd name="connsiteX10" fmla="*/ 5519737 w 8334375"/>
              <a:gd name="connsiteY10" fmla="*/ 523875 h 1520825"/>
              <a:gd name="connsiteX11" fmla="*/ 5924551 w 8334375"/>
              <a:gd name="connsiteY11" fmla="*/ 790575 h 1520825"/>
              <a:gd name="connsiteX12" fmla="*/ 6724650 w 8334375"/>
              <a:gd name="connsiteY12" fmla="*/ 9969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2537 w 8334375"/>
              <a:gd name="connsiteY2" fmla="*/ 311150 h 1520825"/>
              <a:gd name="connsiteX3" fmla="*/ 1890712 w 8334375"/>
              <a:gd name="connsiteY3" fmla="*/ 376238 h 1520825"/>
              <a:gd name="connsiteX4" fmla="*/ 2383632 w 8334375"/>
              <a:gd name="connsiteY4" fmla="*/ 180976 h 1520825"/>
              <a:gd name="connsiteX5" fmla="*/ 2752725 w 8334375"/>
              <a:gd name="connsiteY5" fmla="*/ 500063 h 1520825"/>
              <a:gd name="connsiteX6" fmla="*/ 3252788 w 8334375"/>
              <a:gd name="connsiteY6" fmla="*/ 500063 h 1520825"/>
              <a:gd name="connsiteX7" fmla="*/ 3567113 w 8334375"/>
              <a:gd name="connsiteY7" fmla="*/ 257175 h 1520825"/>
              <a:gd name="connsiteX8" fmla="*/ 3686175 w 8334375"/>
              <a:gd name="connsiteY8" fmla="*/ 0 h 1520825"/>
              <a:gd name="connsiteX9" fmla="*/ 5641975 w 8334375"/>
              <a:gd name="connsiteY9" fmla="*/ 23812 h 1520825"/>
              <a:gd name="connsiteX10" fmla="*/ 5726112 w 8334375"/>
              <a:gd name="connsiteY10" fmla="*/ 466725 h 1520825"/>
              <a:gd name="connsiteX11" fmla="*/ 5924551 w 8334375"/>
              <a:gd name="connsiteY11" fmla="*/ 790575 h 1520825"/>
              <a:gd name="connsiteX12" fmla="*/ 6724650 w 8334375"/>
              <a:gd name="connsiteY12" fmla="*/ 9969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2537 w 8334375"/>
              <a:gd name="connsiteY2" fmla="*/ 311150 h 1520825"/>
              <a:gd name="connsiteX3" fmla="*/ 1890712 w 8334375"/>
              <a:gd name="connsiteY3" fmla="*/ 376238 h 1520825"/>
              <a:gd name="connsiteX4" fmla="*/ 2383632 w 8334375"/>
              <a:gd name="connsiteY4" fmla="*/ 180976 h 1520825"/>
              <a:gd name="connsiteX5" fmla="*/ 2752725 w 8334375"/>
              <a:gd name="connsiteY5" fmla="*/ 500063 h 1520825"/>
              <a:gd name="connsiteX6" fmla="*/ 3252788 w 8334375"/>
              <a:gd name="connsiteY6" fmla="*/ 500063 h 1520825"/>
              <a:gd name="connsiteX7" fmla="*/ 3567113 w 8334375"/>
              <a:gd name="connsiteY7" fmla="*/ 257175 h 1520825"/>
              <a:gd name="connsiteX8" fmla="*/ 3686175 w 8334375"/>
              <a:gd name="connsiteY8" fmla="*/ 0 h 1520825"/>
              <a:gd name="connsiteX9" fmla="*/ 5641975 w 8334375"/>
              <a:gd name="connsiteY9" fmla="*/ 23812 h 1520825"/>
              <a:gd name="connsiteX10" fmla="*/ 5726112 w 8334375"/>
              <a:gd name="connsiteY10" fmla="*/ 466725 h 1520825"/>
              <a:gd name="connsiteX11" fmla="*/ 5924551 w 8334375"/>
              <a:gd name="connsiteY11" fmla="*/ 790575 h 1520825"/>
              <a:gd name="connsiteX12" fmla="*/ 6724650 w 8334375"/>
              <a:gd name="connsiteY12" fmla="*/ 9969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2537 w 8334375"/>
              <a:gd name="connsiteY2" fmla="*/ 311150 h 1520825"/>
              <a:gd name="connsiteX3" fmla="*/ 1890712 w 8334375"/>
              <a:gd name="connsiteY3" fmla="*/ 376238 h 1520825"/>
              <a:gd name="connsiteX4" fmla="*/ 2383632 w 8334375"/>
              <a:gd name="connsiteY4" fmla="*/ 180976 h 1520825"/>
              <a:gd name="connsiteX5" fmla="*/ 2752725 w 8334375"/>
              <a:gd name="connsiteY5" fmla="*/ 500063 h 1520825"/>
              <a:gd name="connsiteX6" fmla="*/ 3252788 w 8334375"/>
              <a:gd name="connsiteY6" fmla="*/ 500063 h 1520825"/>
              <a:gd name="connsiteX7" fmla="*/ 3567113 w 8334375"/>
              <a:gd name="connsiteY7" fmla="*/ 257175 h 1520825"/>
              <a:gd name="connsiteX8" fmla="*/ 3686175 w 8334375"/>
              <a:gd name="connsiteY8" fmla="*/ 0 h 1520825"/>
              <a:gd name="connsiteX9" fmla="*/ 5641975 w 8334375"/>
              <a:gd name="connsiteY9" fmla="*/ 23812 h 1520825"/>
              <a:gd name="connsiteX10" fmla="*/ 5726112 w 8334375"/>
              <a:gd name="connsiteY10" fmla="*/ 466725 h 1520825"/>
              <a:gd name="connsiteX11" fmla="*/ 5924551 w 8334375"/>
              <a:gd name="connsiteY11" fmla="*/ 790575 h 1520825"/>
              <a:gd name="connsiteX12" fmla="*/ 6724650 w 8334375"/>
              <a:gd name="connsiteY12" fmla="*/ 9969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2537 w 8334375"/>
              <a:gd name="connsiteY2" fmla="*/ 311150 h 1520825"/>
              <a:gd name="connsiteX3" fmla="*/ 1890712 w 8334375"/>
              <a:gd name="connsiteY3" fmla="*/ 376238 h 1520825"/>
              <a:gd name="connsiteX4" fmla="*/ 2383632 w 8334375"/>
              <a:gd name="connsiteY4" fmla="*/ 180976 h 1520825"/>
              <a:gd name="connsiteX5" fmla="*/ 2752725 w 8334375"/>
              <a:gd name="connsiteY5" fmla="*/ 500063 h 1520825"/>
              <a:gd name="connsiteX6" fmla="*/ 3252788 w 8334375"/>
              <a:gd name="connsiteY6" fmla="*/ 500063 h 1520825"/>
              <a:gd name="connsiteX7" fmla="*/ 3567113 w 8334375"/>
              <a:gd name="connsiteY7" fmla="*/ 257175 h 1520825"/>
              <a:gd name="connsiteX8" fmla="*/ 3686175 w 8334375"/>
              <a:gd name="connsiteY8" fmla="*/ 0 h 1520825"/>
              <a:gd name="connsiteX9" fmla="*/ 5641975 w 8334375"/>
              <a:gd name="connsiteY9" fmla="*/ 23812 h 1520825"/>
              <a:gd name="connsiteX10" fmla="*/ 5726112 w 8334375"/>
              <a:gd name="connsiteY10" fmla="*/ 466725 h 1520825"/>
              <a:gd name="connsiteX11" fmla="*/ 5924551 w 8334375"/>
              <a:gd name="connsiteY11" fmla="*/ 790575 h 1520825"/>
              <a:gd name="connsiteX12" fmla="*/ 6724650 w 8334375"/>
              <a:gd name="connsiteY12" fmla="*/ 996950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2537 w 8334375"/>
              <a:gd name="connsiteY2" fmla="*/ 311150 h 1520825"/>
              <a:gd name="connsiteX3" fmla="*/ 1890712 w 8334375"/>
              <a:gd name="connsiteY3" fmla="*/ 376238 h 1520825"/>
              <a:gd name="connsiteX4" fmla="*/ 2383632 w 8334375"/>
              <a:gd name="connsiteY4" fmla="*/ 180976 h 1520825"/>
              <a:gd name="connsiteX5" fmla="*/ 2752725 w 8334375"/>
              <a:gd name="connsiteY5" fmla="*/ 500063 h 1520825"/>
              <a:gd name="connsiteX6" fmla="*/ 3252788 w 8334375"/>
              <a:gd name="connsiteY6" fmla="*/ 500063 h 1520825"/>
              <a:gd name="connsiteX7" fmla="*/ 3567113 w 8334375"/>
              <a:gd name="connsiteY7" fmla="*/ 257175 h 1520825"/>
              <a:gd name="connsiteX8" fmla="*/ 3686175 w 8334375"/>
              <a:gd name="connsiteY8" fmla="*/ 0 h 1520825"/>
              <a:gd name="connsiteX9" fmla="*/ 5641975 w 8334375"/>
              <a:gd name="connsiteY9" fmla="*/ 23812 h 1520825"/>
              <a:gd name="connsiteX10" fmla="*/ 5726112 w 8334375"/>
              <a:gd name="connsiteY10" fmla="*/ 466725 h 1520825"/>
              <a:gd name="connsiteX11" fmla="*/ 5924551 w 8334375"/>
              <a:gd name="connsiteY11" fmla="*/ 790575 h 1520825"/>
              <a:gd name="connsiteX12" fmla="*/ 6743700 w 8334375"/>
              <a:gd name="connsiteY12" fmla="*/ 1182688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2537 w 8334375"/>
              <a:gd name="connsiteY2" fmla="*/ 311150 h 1520825"/>
              <a:gd name="connsiteX3" fmla="*/ 1890712 w 8334375"/>
              <a:gd name="connsiteY3" fmla="*/ 376238 h 1520825"/>
              <a:gd name="connsiteX4" fmla="*/ 2383632 w 8334375"/>
              <a:gd name="connsiteY4" fmla="*/ 180976 h 1520825"/>
              <a:gd name="connsiteX5" fmla="*/ 2752725 w 8334375"/>
              <a:gd name="connsiteY5" fmla="*/ 500063 h 1520825"/>
              <a:gd name="connsiteX6" fmla="*/ 3252788 w 8334375"/>
              <a:gd name="connsiteY6" fmla="*/ 500063 h 1520825"/>
              <a:gd name="connsiteX7" fmla="*/ 3567113 w 8334375"/>
              <a:gd name="connsiteY7" fmla="*/ 257175 h 1520825"/>
              <a:gd name="connsiteX8" fmla="*/ 3686175 w 8334375"/>
              <a:gd name="connsiteY8" fmla="*/ 0 h 1520825"/>
              <a:gd name="connsiteX9" fmla="*/ 5641975 w 8334375"/>
              <a:gd name="connsiteY9" fmla="*/ 23812 h 1520825"/>
              <a:gd name="connsiteX10" fmla="*/ 5726112 w 8334375"/>
              <a:gd name="connsiteY10" fmla="*/ 466725 h 1520825"/>
              <a:gd name="connsiteX11" fmla="*/ 5924551 w 8334375"/>
              <a:gd name="connsiteY11" fmla="*/ 790575 h 1520825"/>
              <a:gd name="connsiteX12" fmla="*/ 6743700 w 8334375"/>
              <a:gd name="connsiteY12" fmla="*/ 1182688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2537 w 8334375"/>
              <a:gd name="connsiteY2" fmla="*/ 311150 h 1520825"/>
              <a:gd name="connsiteX3" fmla="*/ 1890712 w 8334375"/>
              <a:gd name="connsiteY3" fmla="*/ 376238 h 1520825"/>
              <a:gd name="connsiteX4" fmla="*/ 2383632 w 8334375"/>
              <a:gd name="connsiteY4" fmla="*/ 180976 h 1520825"/>
              <a:gd name="connsiteX5" fmla="*/ 2752725 w 8334375"/>
              <a:gd name="connsiteY5" fmla="*/ 500063 h 1520825"/>
              <a:gd name="connsiteX6" fmla="*/ 3252788 w 8334375"/>
              <a:gd name="connsiteY6" fmla="*/ 500063 h 1520825"/>
              <a:gd name="connsiteX7" fmla="*/ 3567113 w 8334375"/>
              <a:gd name="connsiteY7" fmla="*/ 257175 h 1520825"/>
              <a:gd name="connsiteX8" fmla="*/ 3686175 w 8334375"/>
              <a:gd name="connsiteY8" fmla="*/ 0 h 1520825"/>
              <a:gd name="connsiteX9" fmla="*/ 5641975 w 8334375"/>
              <a:gd name="connsiteY9" fmla="*/ 23812 h 1520825"/>
              <a:gd name="connsiteX10" fmla="*/ 5726112 w 8334375"/>
              <a:gd name="connsiteY10" fmla="*/ 466725 h 1520825"/>
              <a:gd name="connsiteX11" fmla="*/ 5924551 w 8334375"/>
              <a:gd name="connsiteY11" fmla="*/ 790575 h 1520825"/>
              <a:gd name="connsiteX12" fmla="*/ 6743700 w 8334375"/>
              <a:gd name="connsiteY12" fmla="*/ 1182688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2537 w 8334375"/>
              <a:gd name="connsiteY2" fmla="*/ 311150 h 1520825"/>
              <a:gd name="connsiteX3" fmla="*/ 1890712 w 8334375"/>
              <a:gd name="connsiteY3" fmla="*/ 376238 h 1520825"/>
              <a:gd name="connsiteX4" fmla="*/ 2383632 w 8334375"/>
              <a:gd name="connsiteY4" fmla="*/ 180976 h 1520825"/>
              <a:gd name="connsiteX5" fmla="*/ 2752725 w 8334375"/>
              <a:gd name="connsiteY5" fmla="*/ 500063 h 1520825"/>
              <a:gd name="connsiteX6" fmla="*/ 3252788 w 8334375"/>
              <a:gd name="connsiteY6" fmla="*/ 500063 h 1520825"/>
              <a:gd name="connsiteX7" fmla="*/ 3567113 w 8334375"/>
              <a:gd name="connsiteY7" fmla="*/ 257175 h 1520825"/>
              <a:gd name="connsiteX8" fmla="*/ 3686175 w 8334375"/>
              <a:gd name="connsiteY8" fmla="*/ 0 h 1520825"/>
              <a:gd name="connsiteX9" fmla="*/ 5641975 w 8334375"/>
              <a:gd name="connsiteY9" fmla="*/ 23812 h 1520825"/>
              <a:gd name="connsiteX10" fmla="*/ 5726112 w 8334375"/>
              <a:gd name="connsiteY10" fmla="*/ 466725 h 1520825"/>
              <a:gd name="connsiteX11" fmla="*/ 6111876 w 8334375"/>
              <a:gd name="connsiteY11" fmla="*/ 958850 h 1520825"/>
              <a:gd name="connsiteX12" fmla="*/ 6743700 w 8334375"/>
              <a:gd name="connsiteY12" fmla="*/ 1182688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2537 w 8334375"/>
              <a:gd name="connsiteY2" fmla="*/ 311150 h 1520825"/>
              <a:gd name="connsiteX3" fmla="*/ 1890712 w 8334375"/>
              <a:gd name="connsiteY3" fmla="*/ 376238 h 1520825"/>
              <a:gd name="connsiteX4" fmla="*/ 2383632 w 8334375"/>
              <a:gd name="connsiteY4" fmla="*/ 180976 h 1520825"/>
              <a:gd name="connsiteX5" fmla="*/ 2752725 w 8334375"/>
              <a:gd name="connsiteY5" fmla="*/ 500063 h 1520825"/>
              <a:gd name="connsiteX6" fmla="*/ 3252788 w 8334375"/>
              <a:gd name="connsiteY6" fmla="*/ 500063 h 1520825"/>
              <a:gd name="connsiteX7" fmla="*/ 3567113 w 8334375"/>
              <a:gd name="connsiteY7" fmla="*/ 257175 h 1520825"/>
              <a:gd name="connsiteX8" fmla="*/ 3686175 w 8334375"/>
              <a:gd name="connsiteY8" fmla="*/ 0 h 1520825"/>
              <a:gd name="connsiteX9" fmla="*/ 5641975 w 8334375"/>
              <a:gd name="connsiteY9" fmla="*/ 23812 h 1520825"/>
              <a:gd name="connsiteX10" fmla="*/ 5726112 w 8334375"/>
              <a:gd name="connsiteY10" fmla="*/ 466725 h 1520825"/>
              <a:gd name="connsiteX11" fmla="*/ 6111876 w 8334375"/>
              <a:gd name="connsiteY11" fmla="*/ 958850 h 1520825"/>
              <a:gd name="connsiteX12" fmla="*/ 6743700 w 8334375"/>
              <a:gd name="connsiteY12" fmla="*/ 1182688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2537 w 8334375"/>
              <a:gd name="connsiteY2" fmla="*/ 311150 h 1520825"/>
              <a:gd name="connsiteX3" fmla="*/ 1890712 w 8334375"/>
              <a:gd name="connsiteY3" fmla="*/ 376238 h 1520825"/>
              <a:gd name="connsiteX4" fmla="*/ 2383632 w 8334375"/>
              <a:gd name="connsiteY4" fmla="*/ 180976 h 1520825"/>
              <a:gd name="connsiteX5" fmla="*/ 2752725 w 8334375"/>
              <a:gd name="connsiteY5" fmla="*/ 500063 h 1520825"/>
              <a:gd name="connsiteX6" fmla="*/ 3252788 w 8334375"/>
              <a:gd name="connsiteY6" fmla="*/ 500063 h 1520825"/>
              <a:gd name="connsiteX7" fmla="*/ 3567113 w 8334375"/>
              <a:gd name="connsiteY7" fmla="*/ 257175 h 1520825"/>
              <a:gd name="connsiteX8" fmla="*/ 3686175 w 8334375"/>
              <a:gd name="connsiteY8" fmla="*/ 0 h 1520825"/>
              <a:gd name="connsiteX9" fmla="*/ 5641975 w 8334375"/>
              <a:gd name="connsiteY9" fmla="*/ 23812 h 1520825"/>
              <a:gd name="connsiteX10" fmla="*/ 5726112 w 8334375"/>
              <a:gd name="connsiteY10" fmla="*/ 466725 h 1520825"/>
              <a:gd name="connsiteX11" fmla="*/ 6111876 w 8334375"/>
              <a:gd name="connsiteY11" fmla="*/ 958850 h 1520825"/>
              <a:gd name="connsiteX12" fmla="*/ 6743700 w 8334375"/>
              <a:gd name="connsiteY12" fmla="*/ 1182688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2537 w 8334375"/>
              <a:gd name="connsiteY2" fmla="*/ 311150 h 1520825"/>
              <a:gd name="connsiteX3" fmla="*/ 1890712 w 8334375"/>
              <a:gd name="connsiteY3" fmla="*/ 376238 h 1520825"/>
              <a:gd name="connsiteX4" fmla="*/ 2383632 w 8334375"/>
              <a:gd name="connsiteY4" fmla="*/ 180976 h 1520825"/>
              <a:gd name="connsiteX5" fmla="*/ 2752725 w 8334375"/>
              <a:gd name="connsiteY5" fmla="*/ 500063 h 1520825"/>
              <a:gd name="connsiteX6" fmla="*/ 3252788 w 8334375"/>
              <a:gd name="connsiteY6" fmla="*/ 500063 h 1520825"/>
              <a:gd name="connsiteX7" fmla="*/ 3567113 w 8334375"/>
              <a:gd name="connsiteY7" fmla="*/ 257175 h 1520825"/>
              <a:gd name="connsiteX8" fmla="*/ 3686175 w 8334375"/>
              <a:gd name="connsiteY8" fmla="*/ 0 h 1520825"/>
              <a:gd name="connsiteX9" fmla="*/ 5641975 w 8334375"/>
              <a:gd name="connsiteY9" fmla="*/ 23812 h 1520825"/>
              <a:gd name="connsiteX10" fmla="*/ 5726112 w 8334375"/>
              <a:gd name="connsiteY10" fmla="*/ 466725 h 1520825"/>
              <a:gd name="connsiteX11" fmla="*/ 6111876 w 8334375"/>
              <a:gd name="connsiteY11" fmla="*/ 958850 h 1520825"/>
              <a:gd name="connsiteX12" fmla="*/ 6743700 w 8334375"/>
              <a:gd name="connsiteY12" fmla="*/ 1182688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2537 w 8334375"/>
              <a:gd name="connsiteY2" fmla="*/ 311150 h 1520825"/>
              <a:gd name="connsiteX3" fmla="*/ 1890712 w 8334375"/>
              <a:gd name="connsiteY3" fmla="*/ 376238 h 1520825"/>
              <a:gd name="connsiteX4" fmla="*/ 2383632 w 8334375"/>
              <a:gd name="connsiteY4" fmla="*/ 180976 h 1520825"/>
              <a:gd name="connsiteX5" fmla="*/ 2752725 w 8334375"/>
              <a:gd name="connsiteY5" fmla="*/ 500063 h 1520825"/>
              <a:gd name="connsiteX6" fmla="*/ 3252788 w 8334375"/>
              <a:gd name="connsiteY6" fmla="*/ 500063 h 1520825"/>
              <a:gd name="connsiteX7" fmla="*/ 3567113 w 8334375"/>
              <a:gd name="connsiteY7" fmla="*/ 257175 h 1520825"/>
              <a:gd name="connsiteX8" fmla="*/ 3686175 w 8334375"/>
              <a:gd name="connsiteY8" fmla="*/ 0 h 1520825"/>
              <a:gd name="connsiteX9" fmla="*/ 5641975 w 8334375"/>
              <a:gd name="connsiteY9" fmla="*/ 23812 h 1520825"/>
              <a:gd name="connsiteX10" fmla="*/ 5726112 w 8334375"/>
              <a:gd name="connsiteY10" fmla="*/ 466725 h 1520825"/>
              <a:gd name="connsiteX11" fmla="*/ 6111876 w 8334375"/>
              <a:gd name="connsiteY11" fmla="*/ 958850 h 1520825"/>
              <a:gd name="connsiteX12" fmla="*/ 6743700 w 8334375"/>
              <a:gd name="connsiteY12" fmla="*/ 1182688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34375"/>
              <a:gd name="connsiteY0" fmla="*/ 38100 h 1520825"/>
              <a:gd name="connsiteX1" fmla="*/ 866775 w 8334375"/>
              <a:gd name="connsiteY1" fmla="*/ 38100 h 1520825"/>
              <a:gd name="connsiteX2" fmla="*/ 1252537 w 8334375"/>
              <a:gd name="connsiteY2" fmla="*/ 311150 h 1520825"/>
              <a:gd name="connsiteX3" fmla="*/ 1890712 w 8334375"/>
              <a:gd name="connsiteY3" fmla="*/ 376238 h 1520825"/>
              <a:gd name="connsiteX4" fmla="*/ 2383632 w 8334375"/>
              <a:gd name="connsiteY4" fmla="*/ 180976 h 1520825"/>
              <a:gd name="connsiteX5" fmla="*/ 2752725 w 8334375"/>
              <a:gd name="connsiteY5" fmla="*/ 500063 h 1520825"/>
              <a:gd name="connsiteX6" fmla="*/ 3252788 w 8334375"/>
              <a:gd name="connsiteY6" fmla="*/ 500063 h 1520825"/>
              <a:gd name="connsiteX7" fmla="*/ 3567113 w 8334375"/>
              <a:gd name="connsiteY7" fmla="*/ 257175 h 1520825"/>
              <a:gd name="connsiteX8" fmla="*/ 3686175 w 8334375"/>
              <a:gd name="connsiteY8" fmla="*/ 0 h 1520825"/>
              <a:gd name="connsiteX9" fmla="*/ 5641975 w 8334375"/>
              <a:gd name="connsiteY9" fmla="*/ 23812 h 1520825"/>
              <a:gd name="connsiteX10" fmla="*/ 5726112 w 8334375"/>
              <a:gd name="connsiteY10" fmla="*/ 466725 h 1520825"/>
              <a:gd name="connsiteX11" fmla="*/ 6111876 w 8334375"/>
              <a:gd name="connsiteY11" fmla="*/ 958850 h 1520825"/>
              <a:gd name="connsiteX12" fmla="*/ 6743700 w 8334375"/>
              <a:gd name="connsiteY12" fmla="*/ 1182688 h 1520825"/>
              <a:gd name="connsiteX13" fmla="*/ 8334375 w 8334375"/>
              <a:gd name="connsiteY13" fmla="*/ 1520825 h 1520825"/>
              <a:gd name="connsiteX14" fmla="*/ 0 w 8334375"/>
              <a:gd name="connsiteY14" fmla="*/ 1501775 h 1520825"/>
              <a:gd name="connsiteX15" fmla="*/ 0 w 8334375"/>
              <a:gd name="connsiteY15" fmla="*/ 38100 h 1520825"/>
              <a:gd name="connsiteX0" fmla="*/ 0 w 8341995"/>
              <a:gd name="connsiteY0" fmla="*/ 38100 h 1528445"/>
              <a:gd name="connsiteX1" fmla="*/ 866775 w 8341995"/>
              <a:gd name="connsiteY1" fmla="*/ 38100 h 1528445"/>
              <a:gd name="connsiteX2" fmla="*/ 1252537 w 8341995"/>
              <a:gd name="connsiteY2" fmla="*/ 311150 h 1528445"/>
              <a:gd name="connsiteX3" fmla="*/ 1890712 w 8341995"/>
              <a:gd name="connsiteY3" fmla="*/ 376238 h 1528445"/>
              <a:gd name="connsiteX4" fmla="*/ 2383632 w 8341995"/>
              <a:gd name="connsiteY4" fmla="*/ 180976 h 1528445"/>
              <a:gd name="connsiteX5" fmla="*/ 2752725 w 8341995"/>
              <a:gd name="connsiteY5" fmla="*/ 500063 h 1528445"/>
              <a:gd name="connsiteX6" fmla="*/ 3252788 w 8341995"/>
              <a:gd name="connsiteY6" fmla="*/ 500063 h 1528445"/>
              <a:gd name="connsiteX7" fmla="*/ 3567113 w 8341995"/>
              <a:gd name="connsiteY7" fmla="*/ 257175 h 1528445"/>
              <a:gd name="connsiteX8" fmla="*/ 3686175 w 8341995"/>
              <a:gd name="connsiteY8" fmla="*/ 0 h 1528445"/>
              <a:gd name="connsiteX9" fmla="*/ 5641975 w 8341995"/>
              <a:gd name="connsiteY9" fmla="*/ 23812 h 1528445"/>
              <a:gd name="connsiteX10" fmla="*/ 5726112 w 8341995"/>
              <a:gd name="connsiteY10" fmla="*/ 466725 h 1528445"/>
              <a:gd name="connsiteX11" fmla="*/ 6111876 w 8341995"/>
              <a:gd name="connsiteY11" fmla="*/ 958850 h 1528445"/>
              <a:gd name="connsiteX12" fmla="*/ 6743700 w 8341995"/>
              <a:gd name="connsiteY12" fmla="*/ 1182688 h 1528445"/>
              <a:gd name="connsiteX13" fmla="*/ 8341995 w 8341995"/>
              <a:gd name="connsiteY13" fmla="*/ 1528445 h 1528445"/>
              <a:gd name="connsiteX14" fmla="*/ 0 w 8341995"/>
              <a:gd name="connsiteY14" fmla="*/ 1501775 h 1528445"/>
              <a:gd name="connsiteX15" fmla="*/ 0 w 8341995"/>
              <a:gd name="connsiteY15" fmla="*/ 38100 h 1528445"/>
              <a:gd name="connsiteX0" fmla="*/ 0 w 8781779"/>
              <a:gd name="connsiteY0" fmla="*/ 38100 h 1528445"/>
              <a:gd name="connsiteX1" fmla="*/ 866775 w 8781779"/>
              <a:gd name="connsiteY1" fmla="*/ 38100 h 1528445"/>
              <a:gd name="connsiteX2" fmla="*/ 1252537 w 8781779"/>
              <a:gd name="connsiteY2" fmla="*/ 311150 h 1528445"/>
              <a:gd name="connsiteX3" fmla="*/ 1890712 w 8781779"/>
              <a:gd name="connsiteY3" fmla="*/ 376238 h 1528445"/>
              <a:gd name="connsiteX4" fmla="*/ 2383632 w 8781779"/>
              <a:gd name="connsiteY4" fmla="*/ 180976 h 1528445"/>
              <a:gd name="connsiteX5" fmla="*/ 2752725 w 8781779"/>
              <a:gd name="connsiteY5" fmla="*/ 500063 h 1528445"/>
              <a:gd name="connsiteX6" fmla="*/ 3252788 w 8781779"/>
              <a:gd name="connsiteY6" fmla="*/ 500063 h 1528445"/>
              <a:gd name="connsiteX7" fmla="*/ 3567113 w 8781779"/>
              <a:gd name="connsiteY7" fmla="*/ 257175 h 1528445"/>
              <a:gd name="connsiteX8" fmla="*/ 3686175 w 8781779"/>
              <a:gd name="connsiteY8" fmla="*/ 0 h 1528445"/>
              <a:gd name="connsiteX9" fmla="*/ 5641975 w 8781779"/>
              <a:gd name="connsiteY9" fmla="*/ 23812 h 1528445"/>
              <a:gd name="connsiteX10" fmla="*/ 5726112 w 8781779"/>
              <a:gd name="connsiteY10" fmla="*/ 466725 h 1528445"/>
              <a:gd name="connsiteX11" fmla="*/ 6111876 w 8781779"/>
              <a:gd name="connsiteY11" fmla="*/ 958850 h 1528445"/>
              <a:gd name="connsiteX12" fmla="*/ 6743700 w 8781779"/>
              <a:gd name="connsiteY12" fmla="*/ 1182688 h 1528445"/>
              <a:gd name="connsiteX13" fmla="*/ 7528560 w 8781779"/>
              <a:gd name="connsiteY13" fmla="*/ 1333500 h 1528445"/>
              <a:gd name="connsiteX14" fmla="*/ 8341995 w 8781779"/>
              <a:gd name="connsiteY14" fmla="*/ 1528445 h 1528445"/>
              <a:gd name="connsiteX15" fmla="*/ 0 w 8781779"/>
              <a:gd name="connsiteY15" fmla="*/ 1501775 h 1528445"/>
              <a:gd name="connsiteX16" fmla="*/ 0 w 8781779"/>
              <a:gd name="connsiteY16" fmla="*/ 38100 h 1528445"/>
              <a:gd name="connsiteX0" fmla="*/ 0 w 8823080"/>
              <a:gd name="connsiteY0" fmla="*/ 38100 h 1528445"/>
              <a:gd name="connsiteX1" fmla="*/ 866775 w 8823080"/>
              <a:gd name="connsiteY1" fmla="*/ 38100 h 1528445"/>
              <a:gd name="connsiteX2" fmla="*/ 1252537 w 8823080"/>
              <a:gd name="connsiteY2" fmla="*/ 311150 h 1528445"/>
              <a:gd name="connsiteX3" fmla="*/ 1890712 w 8823080"/>
              <a:gd name="connsiteY3" fmla="*/ 376238 h 1528445"/>
              <a:gd name="connsiteX4" fmla="*/ 2383632 w 8823080"/>
              <a:gd name="connsiteY4" fmla="*/ 180976 h 1528445"/>
              <a:gd name="connsiteX5" fmla="*/ 2752725 w 8823080"/>
              <a:gd name="connsiteY5" fmla="*/ 500063 h 1528445"/>
              <a:gd name="connsiteX6" fmla="*/ 3252788 w 8823080"/>
              <a:gd name="connsiteY6" fmla="*/ 500063 h 1528445"/>
              <a:gd name="connsiteX7" fmla="*/ 3567113 w 8823080"/>
              <a:gd name="connsiteY7" fmla="*/ 257175 h 1528445"/>
              <a:gd name="connsiteX8" fmla="*/ 3686175 w 8823080"/>
              <a:gd name="connsiteY8" fmla="*/ 0 h 1528445"/>
              <a:gd name="connsiteX9" fmla="*/ 5641975 w 8823080"/>
              <a:gd name="connsiteY9" fmla="*/ 23812 h 1528445"/>
              <a:gd name="connsiteX10" fmla="*/ 5726112 w 8823080"/>
              <a:gd name="connsiteY10" fmla="*/ 466725 h 1528445"/>
              <a:gd name="connsiteX11" fmla="*/ 6111876 w 8823080"/>
              <a:gd name="connsiteY11" fmla="*/ 958850 h 1528445"/>
              <a:gd name="connsiteX12" fmla="*/ 6743700 w 8823080"/>
              <a:gd name="connsiteY12" fmla="*/ 1182688 h 1528445"/>
              <a:gd name="connsiteX13" fmla="*/ 7764780 w 8823080"/>
              <a:gd name="connsiteY13" fmla="*/ 975360 h 1528445"/>
              <a:gd name="connsiteX14" fmla="*/ 8341995 w 8823080"/>
              <a:gd name="connsiteY14" fmla="*/ 1528445 h 1528445"/>
              <a:gd name="connsiteX15" fmla="*/ 0 w 8823080"/>
              <a:gd name="connsiteY15" fmla="*/ 1501775 h 1528445"/>
              <a:gd name="connsiteX16" fmla="*/ 0 w 8823080"/>
              <a:gd name="connsiteY16" fmla="*/ 38100 h 1528445"/>
              <a:gd name="connsiteX0" fmla="*/ 0 w 8819244"/>
              <a:gd name="connsiteY0" fmla="*/ 38100 h 1528445"/>
              <a:gd name="connsiteX1" fmla="*/ 866775 w 8819244"/>
              <a:gd name="connsiteY1" fmla="*/ 38100 h 1528445"/>
              <a:gd name="connsiteX2" fmla="*/ 1252537 w 8819244"/>
              <a:gd name="connsiteY2" fmla="*/ 311150 h 1528445"/>
              <a:gd name="connsiteX3" fmla="*/ 1890712 w 8819244"/>
              <a:gd name="connsiteY3" fmla="*/ 376238 h 1528445"/>
              <a:gd name="connsiteX4" fmla="*/ 2383632 w 8819244"/>
              <a:gd name="connsiteY4" fmla="*/ 180976 h 1528445"/>
              <a:gd name="connsiteX5" fmla="*/ 2752725 w 8819244"/>
              <a:gd name="connsiteY5" fmla="*/ 500063 h 1528445"/>
              <a:gd name="connsiteX6" fmla="*/ 3252788 w 8819244"/>
              <a:gd name="connsiteY6" fmla="*/ 500063 h 1528445"/>
              <a:gd name="connsiteX7" fmla="*/ 3567113 w 8819244"/>
              <a:gd name="connsiteY7" fmla="*/ 257175 h 1528445"/>
              <a:gd name="connsiteX8" fmla="*/ 3686175 w 8819244"/>
              <a:gd name="connsiteY8" fmla="*/ 0 h 1528445"/>
              <a:gd name="connsiteX9" fmla="*/ 5641975 w 8819244"/>
              <a:gd name="connsiteY9" fmla="*/ 23812 h 1528445"/>
              <a:gd name="connsiteX10" fmla="*/ 5726112 w 8819244"/>
              <a:gd name="connsiteY10" fmla="*/ 466725 h 1528445"/>
              <a:gd name="connsiteX11" fmla="*/ 6111876 w 8819244"/>
              <a:gd name="connsiteY11" fmla="*/ 958850 h 1528445"/>
              <a:gd name="connsiteX12" fmla="*/ 6743700 w 8819244"/>
              <a:gd name="connsiteY12" fmla="*/ 1182688 h 1528445"/>
              <a:gd name="connsiteX13" fmla="*/ 7764780 w 8819244"/>
              <a:gd name="connsiteY13" fmla="*/ 975360 h 1528445"/>
              <a:gd name="connsiteX14" fmla="*/ 8341995 w 8819244"/>
              <a:gd name="connsiteY14" fmla="*/ 1528445 h 1528445"/>
              <a:gd name="connsiteX15" fmla="*/ 0 w 8819244"/>
              <a:gd name="connsiteY15" fmla="*/ 1501775 h 1528445"/>
              <a:gd name="connsiteX16" fmla="*/ 0 w 8819244"/>
              <a:gd name="connsiteY16" fmla="*/ 38100 h 1528445"/>
              <a:gd name="connsiteX0" fmla="*/ 0 w 8810795"/>
              <a:gd name="connsiteY0" fmla="*/ 38100 h 1528445"/>
              <a:gd name="connsiteX1" fmla="*/ 866775 w 8810795"/>
              <a:gd name="connsiteY1" fmla="*/ 38100 h 1528445"/>
              <a:gd name="connsiteX2" fmla="*/ 1252537 w 8810795"/>
              <a:gd name="connsiteY2" fmla="*/ 311150 h 1528445"/>
              <a:gd name="connsiteX3" fmla="*/ 1890712 w 8810795"/>
              <a:gd name="connsiteY3" fmla="*/ 376238 h 1528445"/>
              <a:gd name="connsiteX4" fmla="*/ 2383632 w 8810795"/>
              <a:gd name="connsiteY4" fmla="*/ 180976 h 1528445"/>
              <a:gd name="connsiteX5" fmla="*/ 2752725 w 8810795"/>
              <a:gd name="connsiteY5" fmla="*/ 500063 h 1528445"/>
              <a:gd name="connsiteX6" fmla="*/ 3252788 w 8810795"/>
              <a:gd name="connsiteY6" fmla="*/ 500063 h 1528445"/>
              <a:gd name="connsiteX7" fmla="*/ 3567113 w 8810795"/>
              <a:gd name="connsiteY7" fmla="*/ 257175 h 1528445"/>
              <a:gd name="connsiteX8" fmla="*/ 3686175 w 8810795"/>
              <a:gd name="connsiteY8" fmla="*/ 0 h 1528445"/>
              <a:gd name="connsiteX9" fmla="*/ 5641975 w 8810795"/>
              <a:gd name="connsiteY9" fmla="*/ 23812 h 1528445"/>
              <a:gd name="connsiteX10" fmla="*/ 5726112 w 8810795"/>
              <a:gd name="connsiteY10" fmla="*/ 466725 h 1528445"/>
              <a:gd name="connsiteX11" fmla="*/ 6111876 w 8810795"/>
              <a:gd name="connsiteY11" fmla="*/ 958850 h 1528445"/>
              <a:gd name="connsiteX12" fmla="*/ 6743700 w 8810795"/>
              <a:gd name="connsiteY12" fmla="*/ 1182688 h 1528445"/>
              <a:gd name="connsiteX13" fmla="*/ 7719060 w 8810795"/>
              <a:gd name="connsiteY13" fmla="*/ 960120 h 1528445"/>
              <a:gd name="connsiteX14" fmla="*/ 8341995 w 8810795"/>
              <a:gd name="connsiteY14" fmla="*/ 1528445 h 1528445"/>
              <a:gd name="connsiteX15" fmla="*/ 0 w 8810795"/>
              <a:gd name="connsiteY15" fmla="*/ 1501775 h 1528445"/>
              <a:gd name="connsiteX16" fmla="*/ 0 w 8810795"/>
              <a:gd name="connsiteY16" fmla="*/ 38100 h 1528445"/>
              <a:gd name="connsiteX0" fmla="*/ 0 w 8842404"/>
              <a:gd name="connsiteY0" fmla="*/ 38100 h 1528445"/>
              <a:gd name="connsiteX1" fmla="*/ 866775 w 8842404"/>
              <a:gd name="connsiteY1" fmla="*/ 38100 h 1528445"/>
              <a:gd name="connsiteX2" fmla="*/ 1252537 w 8842404"/>
              <a:gd name="connsiteY2" fmla="*/ 311150 h 1528445"/>
              <a:gd name="connsiteX3" fmla="*/ 1890712 w 8842404"/>
              <a:gd name="connsiteY3" fmla="*/ 376238 h 1528445"/>
              <a:gd name="connsiteX4" fmla="*/ 2383632 w 8842404"/>
              <a:gd name="connsiteY4" fmla="*/ 180976 h 1528445"/>
              <a:gd name="connsiteX5" fmla="*/ 2752725 w 8842404"/>
              <a:gd name="connsiteY5" fmla="*/ 500063 h 1528445"/>
              <a:gd name="connsiteX6" fmla="*/ 3252788 w 8842404"/>
              <a:gd name="connsiteY6" fmla="*/ 500063 h 1528445"/>
              <a:gd name="connsiteX7" fmla="*/ 3567113 w 8842404"/>
              <a:gd name="connsiteY7" fmla="*/ 257175 h 1528445"/>
              <a:gd name="connsiteX8" fmla="*/ 3686175 w 8842404"/>
              <a:gd name="connsiteY8" fmla="*/ 0 h 1528445"/>
              <a:gd name="connsiteX9" fmla="*/ 5641975 w 8842404"/>
              <a:gd name="connsiteY9" fmla="*/ 23812 h 1528445"/>
              <a:gd name="connsiteX10" fmla="*/ 5726112 w 8842404"/>
              <a:gd name="connsiteY10" fmla="*/ 466725 h 1528445"/>
              <a:gd name="connsiteX11" fmla="*/ 6111876 w 8842404"/>
              <a:gd name="connsiteY11" fmla="*/ 958850 h 1528445"/>
              <a:gd name="connsiteX12" fmla="*/ 6743700 w 8842404"/>
              <a:gd name="connsiteY12" fmla="*/ 1182688 h 1528445"/>
              <a:gd name="connsiteX13" fmla="*/ 7719060 w 8842404"/>
              <a:gd name="connsiteY13" fmla="*/ 960120 h 1528445"/>
              <a:gd name="connsiteX14" fmla="*/ 8341995 w 8842404"/>
              <a:gd name="connsiteY14" fmla="*/ 1528445 h 1528445"/>
              <a:gd name="connsiteX15" fmla="*/ 0 w 8842404"/>
              <a:gd name="connsiteY15" fmla="*/ 1501775 h 1528445"/>
              <a:gd name="connsiteX16" fmla="*/ 0 w 8842404"/>
              <a:gd name="connsiteY16" fmla="*/ 38100 h 1528445"/>
              <a:gd name="connsiteX0" fmla="*/ 0 w 8841552"/>
              <a:gd name="connsiteY0" fmla="*/ 38100 h 1528445"/>
              <a:gd name="connsiteX1" fmla="*/ 866775 w 8841552"/>
              <a:gd name="connsiteY1" fmla="*/ 38100 h 1528445"/>
              <a:gd name="connsiteX2" fmla="*/ 1252537 w 8841552"/>
              <a:gd name="connsiteY2" fmla="*/ 311150 h 1528445"/>
              <a:gd name="connsiteX3" fmla="*/ 1890712 w 8841552"/>
              <a:gd name="connsiteY3" fmla="*/ 376238 h 1528445"/>
              <a:gd name="connsiteX4" fmla="*/ 2383632 w 8841552"/>
              <a:gd name="connsiteY4" fmla="*/ 180976 h 1528445"/>
              <a:gd name="connsiteX5" fmla="*/ 2752725 w 8841552"/>
              <a:gd name="connsiteY5" fmla="*/ 500063 h 1528445"/>
              <a:gd name="connsiteX6" fmla="*/ 3252788 w 8841552"/>
              <a:gd name="connsiteY6" fmla="*/ 500063 h 1528445"/>
              <a:gd name="connsiteX7" fmla="*/ 3567113 w 8841552"/>
              <a:gd name="connsiteY7" fmla="*/ 257175 h 1528445"/>
              <a:gd name="connsiteX8" fmla="*/ 3686175 w 8841552"/>
              <a:gd name="connsiteY8" fmla="*/ 0 h 1528445"/>
              <a:gd name="connsiteX9" fmla="*/ 5641975 w 8841552"/>
              <a:gd name="connsiteY9" fmla="*/ 23812 h 1528445"/>
              <a:gd name="connsiteX10" fmla="*/ 5726112 w 8841552"/>
              <a:gd name="connsiteY10" fmla="*/ 466725 h 1528445"/>
              <a:gd name="connsiteX11" fmla="*/ 6111876 w 8841552"/>
              <a:gd name="connsiteY11" fmla="*/ 958850 h 1528445"/>
              <a:gd name="connsiteX12" fmla="*/ 6743700 w 8841552"/>
              <a:gd name="connsiteY12" fmla="*/ 1182688 h 1528445"/>
              <a:gd name="connsiteX13" fmla="*/ 7719060 w 8841552"/>
              <a:gd name="connsiteY13" fmla="*/ 960120 h 1528445"/>
              <a:gd name="connsiteX14" fmla="*/ 8341995 w 8841552"/>
              <a:gd name="connsiteY14" fmla="*/ 1528445 h 1528445"/>
              <a:gd name="connsiteX15" fmla="*/ 0 w 8841552"/>
              <a:gd name="connsiteY15" fmla="*/ 1501775 h 1528445"/>
              <a:gd name="connsiteX16" fmla="*/ 0 w 8841552"/>
              <a:gd name="connsiteY16" fmla="*/ 38100 h 1528445"/>
              <a:gd name="connsiteX0" fmla="*/ 0 w 8840703"/>
              <a:gd name="connsiteY0" fmla="*/ 38100 h 1528445"/>
              <a:gd name="connsiteX1" fmla="*/ 866775 w 8840703"/>
              <a:gd name="connsiteY1" fmla="*/ 38100 h 1528445"/>
              <a:gd name="connsiteX2" fmla="*/ 1252537 w 8840703"/>
              <a:gd name="connsiteY2" fmla="*/ 311150 h 1528445"/>
              <a:gd name="connsiteX3" fmla="*/ 1890712 w 8840703"/>
              <a:gd name="connsiteY3" fmla="*/ 376238 h 1528445"/>
              <a:gd name="connsiteX4" fmla="*/ 2383632 w 8840703"/>
              <a:gd name="connsiteY4" fmla="*/ 180976 h 1528445"/>
              <a:gd name="connsiteX5" fmla="*/ 2752725 w 8840703"/>
              <a:gd name="connsiteY5" fmla="*/ 500063 h 1528445"/>
              <a:gd name="connsiteX6" fmla="*/ 3252788 w 8840703"/>
              <a:gd name="connsiteY6" fmla="*/ 500063 h 1528445"/>
              <a:gd name="connsiteX7" fmla="*/ 3567113 w 8840703"/>
              <a:gd name="connsiteY7" fmla="*/ 257175 h 1528445"/>
              <a:gd name="connsiteX8" fmla="*/ 3686175 w 8840703"/>
              <a:gd name="connsiteY8" fmla="*/ 0 h 1528445"/>
              <a:gd name="connsiteX9" fmla="*/ 5641975 w 8840703"/>
              <a:gd name="connsiteY9" fmla="*/ 23812 h 1528445"/>
              <a:gd name="connsiteX10" fmla="*/ 5726112 w 8840703"/>
              <a:gd name="connsiteY10" fmla="*/ 466725 h 1528445"/>
              <a:gd name="connsiteX11" fmla="*/ 6111876 w 8840703"/>
              <a:gd name="connsiteY11" fmla="*/ 958850 h 1528445"/>
              <a:gd name="connsiteX12" fmla="*/ 6743700 w 8840703"/>
              <a:gd name="connsiteY12" fmla="*/ 1182688 h 1528445"/>
              <a:gd name="connsiteX13" fmla="*/ 7719060 w 8840703"/>
              <a:gd name="connsiteY13" fmla="*/ 960120 h 1528445"/>
              <a:gd name="connsiteX14" fmla="*/ 8341995 w 8840703"/>
              <a:gd name="connsiteY14" fmla="*/ 1528445 h 1528445"/>
              <a:gd name="connsiteX15" fmla="*/ 0 w 8840703"/>
              <a:gd name="connsiteY15" fmla="*/ 1501775 h 1528445"/>
              <a:gd name="connsiteX16" fmla="*/ 0 w 8840703"/>
              <a:gd name="connsiteY16" fmla="*/ 38100 h 1528445"/>
              <a:gd name="connsiteX0" fmla="*/ 0 w 8835929"/>
              <a:gd name="connsiteY0" fmla="*/ 38100 h 1528445"/>
              <a:gd name="connsiteX1" fmla="*/ 866775 w 8835929"/>
              <a:gd name="connsiteY1" fmla="*/ 38100 h 1528445"/>
              <a:gd name="connsiteX2" fmla="*/ 1252537 w 8835929"/>
              <a:gd name="connsiteY2" fmla="*/ 311150 h 1528445"/>
              <a:gd name="connsiteX3" fmla="*/ 1890712 w 8835929"/>
              <a:gd name="connsiteY3" fmla="*/ 376238 h 1528445"/>
              <a:gd name="connsiteX4" fmla="*/ 2383632 w 8835929"/>
              <a:gd name="connsiteY4" fmla="*/ 180976 h 1528445"/>
              <a:gd name="connsiteX5" fmla="*/ 2752725 w 8835929"/>
              <a:gd name="connsiteY5" fmla="*/ 500063 h 1528445"/>
              <a:gd name="connsiteX6" fmla="*/ 3252788 w 8835929"/>
              <a:gd name="connsiteY6" fmla="*/ 500063 h 1528445"/>
              <a:gd name="connsiteX7" fmla="*/ 3567113 w 8835929"/>
              <a:gd name="connsiteY7" fmla="*/ 257175 h 1528445"/>
              <a:gd name="connsiteX8" fmla="*/ 3686175 w 8835929"/>
              <a:gd name="connsiteY8" fmla="*/ 0 h 1528445"/>
              <a:gd name="connsiteX9" fmla="*/ 5641975 w 8835929"/>
              <a:gd name="connsiteY9" fmla="*/ 23812 h 1528445"/>
              <a:gd name="connsiteX10" fmla="*/ 5726112 w 8835929"/>
              <a:gd name="connsiteY10" fmla="*/ 466725 h 1528445"/>
              <a:gd name="connsiteX11" fmla="*/ 6111876 w 8835929"/>
              <a:gd name="connsiteY11" fmla="*/ 958850 h 1528445"/>
              <a:gd name="connsiteX12" fmla="*/ 6743700 w 8835929"/>
              <a:gd name="connsiteY12" fmla="*/ 1182688 h 1528445"/>
              <a:gd name="connsiteX13" fmla="*/ 7695247 w 8835929"/>
              <a:gd name="connsiteY13" fmla="*/ 960120 h 1528445"/>
              <a:gd name="connsiteX14" fmla="*/ 8341995 w 8835929"/>
              <a:gd name="connsiteY14" fmla="*/ 1528445 h 1528445"/>
              <a:gd name="connsiteX15" fmla="*/ 0 w 8835929"/>
              <a:gd name="connsiteY15" fmla="*/ 1501775 h 1528445"/>
              <a:gd name="connsiteX16" fmla="*/ 0 w 8835929"/>
              <a:gd name="connsiteY16" fmla="*/ 38100 h 1528445"/>
              <a:gd name="connsiteX0" fmla="*/ 0 w 8831783"/>
              <a:gd name="connsiteY0" fmla="*/ 38100 h 1528445"/>
              <a:gd name="connsiteX1" fmla="*/ 866775 w 8831783"/>
              <a:gd name="connsiteY1" fmla="*/ 38100 h 1528445"/>
              <a:gd name="connsiteX2" fmla="*/ 1252537 w 8831783"/>
              <a:gd name="connsiteY2" fmla="*/ 311150 h 1528445"/>
              <a:gd name="connsiteX3" fmla="*/ 1890712 w 8831783"/>
              <a:gd name="connsiteY3" fmla="*/ 376238 h 1528445"/>
              <a:gd name="connsiteX4" fmla="*/ 2383632 w 8831783"/>
              <a:gd name="connsiteY4" fmla="*/ 180976 h 1528445"/>
              <a:gd name="connsiteX5" fmla="*/ 2752725 w 8831783"/>
              <a:gd name="connsiteY5" fmla="*/ 500063 h 1528445"/>
              <a:gd name="connsiteX6" fmla="*/ 3252788 w 8831783"/>
              <a:gd name="connsiteY6" fmla="*/ 500063 h 1528445"/>
              <a:gd name="connsiteX7" fmla="*/ 3567113 w 8831783"/>
              <a:gd name="connsiteY7" fmla="*/ 257175 h 1528445"/>
              <a:gd name="connsiteX8" fmla="*/ 3686175 w 8831783"/>
              <a:gd name="connsiteY8" fmla="*/ 0 h 1528445"/>
              <a:gd name="connsiteX9" fmla="*/ 5641975 w 8831783"/>
              <a:gd name="connsiteY9" fmla="*/ 23812 h 1528445"/>
              <a:gd name="connsiteX10" fmla="*/ 5726112 w 8831783"/>
              <a:gd name="connsiteY10" fmla="*/ 466725 h 1528445"/>
              <a:gd name="connsiteX11" fmla="*/ 6111876 w 8831783"/>
              <a:gd name="connsiteY11" fmla="*/ 958850 h 1528445"/>
              <a:gd name="connsiteX12" fmla="*/ 6743700 w 8831783"/>
              <a:gd name="connsiteY12" fmla="*/ 1182688 h 1528445"/>
              <a:gd name="connsiteX13" fmla="*/ 7695247 w 8831783"/>
              <a:gd name="connsiteY13" fmla="*/ 960120 h 1528445"/>
              <a:gd name="connsiteX14" fmla="*/ 8341995 w 8831783"/>
              <a:gd name="connsiteY14" fmla="*/ 1528445 h 1528445"/>
              <a:gd name="connsiteX15" fmla="*/ 0 w 8831783"/>
              <a:gd name="connsiteY15" fmla="*/ 1501775 h 1528445"/>
              <a:gd name="connsiteX16" fmla="*/ 0 w 8831783"/>
              <a:gd name="connsiteY16" fmla="*/ 38100 h 1528445"/>
              <a:gd name="connsiteX0" fmla="*/ 0 w 8831783"/>
              <a:gd name="connsiteY0" fmla="*/ 38100 h 1528445"/>
              <a:gd name="connsiteX1" fmla="*/ 866775 w 8831783"/>
              <a:gd name="connsiteY1" fmla="*/ 38100 h 1528445"/>
              <a:gd name="connsiteX2" fmla="*/ 1252537 w 8831783"/>
              <a:gd name="connsiteY2" fmla="*/ 311150 h 1528445"/>
              <a:gd name="connsiteX3" fmla="*/ 1890712 w 8831783"/>
              <a:gd name="connsiteY3" fmla="*/ 376238 h 1528445"/>
              <a:gd name="connsiteX4" fmla="*/ 2383632 w 8831783"/>
              <a:gd name="connsiteY4" fmla="*/ 180976 h 1528445"/>
              <a:gd name="connsiteX5" fmla="*/ 2752725 w 8831783"/>
              <a:gd name="connsiteY5" fmla="*/ 500063 h 1528445"/>
              <a:gd name="connsiteX6" fmla="*/ 3252788 w 8831783"/>
              <a:gd name="connsiteY6" fmla="*/ 500063 h 1528445"/>
              <a:gd name="connsiteX7" fmla="*/ 3567113 w 8831783"/>
              <a:gd name="connsiteY7" fmla="*/ 257175 h 1528445"/>
              <a:gd name="connsiteX8" fmla="*/ 3686175 w 8831783"/>
              <a:gd name="connsiteY8" fmla="*/ 0 h 1528445"/>
              <a:gd name="connsiteX9" fmla="*/ 5641975 w 8831783"/>
              <a:gd name="connsiteY9" fmla="*/ 23812 h 1528445"/>
              <a:gd name="connsiteX10" fmla="*/ 5726112 w 8831783"/>
              <a:gd name="connsiteY10" fmla="*/ 466725 h 1528445"/>
              <a:gd name="connsiteX11" fmla="*/ 6111876 w 8831783"/>
              <a:gd name="connsiteY11" fmla="*/ 958850 h 1528445"/>
              <a:gd name="connsiteX12" fmla="*/ 6743700 w 8831783"/>
              <a:gd name="connsiteY12" fmla="*/ 1182688 h 1528445"/>
              <a:gd name="connsiteX13" fmla="*/ 7695247 w 8831783"/>
              <a:gd name="connsiteY13" fmla="*/ 960120 h 1528445"/>
              <a:gd name="connsiteX14" fmla="*/ 8341995 w 8831783"/>
              <a:gd name="connsiteY14" fmla="*/ 1528445 h 1528445"/>
              <a:gd name="connsiteX15" fmla="*/ 0 w 8831783"/>
              <a:gd name="connsiteY15" fmla="*/ 1501775 h 1528445"/>
              <a:gd name="connsiteX16" fmla="*/ 0 w 8831783"/>
              <a:gd name="connsiteY16" fmla="*/ 38100 h 1528445"/>
              <a:gd name="connsiteX0" fmla="*/ 0 w 8831783"/>
              <a:gd name="connsiteY0" fmla="*/ 38100 h 1528445"/>
              <a:gd name="connsiteX1" fmla="*/ 866775 w 8831783"/>
              <a:gd name="connsiteY1" fmla="*/ 38100 h 1528445"/>
              <a:gd name="connsiteX2" fmla="*/ 1252537 w 8831783"/>
              <a:gd name="connsiteY2" fmla="*/ 311150 h 1528445"/>
              <a:gd name="connsiteX3" fmla="*/ 1890712 w 8831783"/>
              <a:gd name="connsiteY3" fmla="*/ 376238 h 1528445"/>
              <a:gd name="connsiteX4" fmla="*/ 2383632 w 8831783"/>
              <a:gd name="connsiteY4" fmla="*/ 180976 h 1528445"/>
              <a:gd name="connsiteX5" fmla="*/ 2752725 w 8831783"/>
              <a:gd name="connsiteY5" fmla="*/ 500063 h 1528445"/>
              <a:gd name="connsiteX6" fmla="*/ 3252788 w 8831783"/>
              <a:gd name="connsiteY6" fmla="*/ 500063 h 1528445"/>
              <a:gd name="connsiteX7" fmla="*/ 3567113 w 8831783"/>
              <a:gd name="connsiteY7" fmla="*/ 257175 h 1528445"/>
              <a:gd name="connsiteX8" fmla="*/ 3686175 w 8831783"/>
              <a:gd name="connsiteY8" fmla="*/ 0 h 1528445"/>
              <a:gd name="connsiteX9" fmla="*/ 5641975 w 8831783"/>
              <a:gd name="connsiteY9" fmla="*/ 23812 h 1528445"/>
              <a:gd name="connsiteX10" fmla="*/ 5726112 w 8831783"/>
              <a:gd name="connsiteY10" fmla="*/ 466725 h 1528445"/>
              <a:gd name="connsiteX11" fmla="*/ 6111876 w 8831783"/>
              <a:gd name="connsiteY11" fmla="*/ 958850 h 1528445"/>
              <a:gd name="connsiteX12" fmla="*/ 6743700 w 8831783"/>
              <a:gd name="connsiteY12" fmla="*/ 1182688 h 1528445"/>
              <a:gd name="connsiteX13" fmla="*/ 7695247 w 8831783"/>
              <a:gd name="connsiteY13" fmla="*/ 960120 h 1528445"/>
              <a:gd name="connsiteX14" fmla="*/ 8341995 w 8831783"/>
              <a:gd name="connsiteY14" fmla="*/ 1528445 h 1528445"/>
              <a:gd name="connsiteX15" fmla="*/ 0 w 8831783"/>
              <a:gd name="connsiteY15" fmla="*/ 1501775 h 1528445"/>
              <a:gd name="connsiteX16" fmla="*/ 0 w 8831783"/>
              <a:gd name="connsiteY16" fmla="*/ 38100 h 1528445"/>
              <a:gd name="connsiteX0" fmla="*/ 0 w 8831783"/>
              <a:gd name="connsiteY0" fmla="*/ 38100 h 1528445"/>
              <a:gd name="connsiteX1" fmla="*/ 866775 w 8831783"/>
              <a:gd name="connsiteY1" fmla="*/ 38100 h 1528445"/>
              <a:gd name="connsiteX2" fmla="*/ 1252537 w 8831783"/>
              <a:gd name="connsiteY2" fmla="*/ 311150 h 1528445"/>
              <a:gd name="connsiteX3" fmla="*/ 1890712 w 8831783"/>
              <a:gd name="connsiteY3" fmla="*/ 376238 h 1528445"/>
              <a:gd name="connsiteX4" fmla="*/ 2383632 w 8831783"/>
              <a:gd name="connsiteY4" fmla="*/ 180976 h 1528445"/>
              <a:gd name="connsiteX5" fmla="*/ 2752725 w 8831783"/>
              <a:gd name="connsiteY5" fmla="*/ 500063 h 1528445"/>
              <a:gd name="connsiteX6" fmla="*/ 3252788 w 8831783"/>
              <a:gd name="connsiteY6" fmla="*/ 500063 h 1528445"/>
              <a:gd name="connsiteX7" fmla="*/ 3567113 w 8831783"/>
              <a:gd name="connsiteY7" fmla="*/ 257175 h 1528445"/>
              <a:gd name="connsiteX8" fmla="*/ 3686175 w 8831783"/>
              <a:gd name="connsiteY8" fmla="*/ 0 h 1528445"/>
              <a:gd name="connsiteX9" fmla="*/ 5641975 w 8831783"/>
              <a:gd name="connsiteY9" fmla="*/ 23812 h 1528445"/>
              <a:gd name="connsiteX10" fmla="*/ 5726112 w 8831783"/>
              <a:gd name="connsiteY10" fmla="*/ 466725 h 1528445"/>
              <a:gd name="connsiteX11" fmla="*/ 6111876 w 8831783"/>
              <a:gd name="connsiteY11" fmla="*/ 958850 h 1528445"/>
              <a:gd name="connsiteX12" fmla="*/ 6743700 w 8831783"/>
              <a:gd name="connsiteY12" fmla="*/ 1182688 h 1528445"/>
              <a:gd name="connsiteX13" fmla="*/ 7695247 w 8831783"/>
              <a:gd name="connsiteY13" fmla="*/ 960120 h 1528445"/>
              <a:gd name="connsiteX14" fmla="*/ 8341995 w 8831783"/>
              <a:gd name="connsiteY14" fmla="*/ 1528445 h 1528445"/>
              <a:gd name="connsiteX15" fmla="*/ 0 w 8831783"/>
              <a:gd name="connsiteY15" fmla="*/ 1501775 h 1528445"/>
              <a:gd name="connsiteX16" fmla="*/ 0 w 8831783"/>
              <a:gd name="connsiteY16" fmla="*/ 38100 h 1528445"/>
              <a:gd name="connsiteX0" fmla="*/ 0 w 8925176"/>
              <a:gd name="connsiteY0" fmla="*/ 38100 h 1528445"/>
              <a:gd name="connsiteX1" fmla="*/ 866775 w 8925176"/>
              <a:gd name="connsiteY1" fmla="*/ 38100 h 1528445"/>
              <a:gd name="connsiteX2" fmla="*/ 1252537 w 8925176"/>
              <a:gd name="connsiteY2" fmla="*/ 311150 h 1528445"/>
              <a:gd name="connsiteX3" fmla="*/ 1890712 w 8925176"/>
              <a:gd name="connsiteY3" fmla="*/ 376238 h 1528445"/>
              <a:gd name="connsiteX4" fmla="*/ 2383632 w 8925176"/>
              <a:gd name="connsiteY4" fmla="*/ 180976 h 1528445"/>
              <a:gd name="connsiteX5" fmla="*/ 2752725 w 8925176"/>
              <a:gd name="connsiteY5" fmla="*/ 500063 h 1528445"/>
              <a:gd name="connsiteX6" fmla="*/ 3252788 w 8925176"/>
              <a:gd name="connsiteY6" fmla="*/ 500063 h 1528445"/>
              <a:gd name="connsiteX7" fmla="*/ 3567113 w 8925176"/>
              <a:gd name="connsiteY7" fmla="*/ 257175 h 1528445"/>
              <a:gd name="connsiteX8" fmla="*/ 3686175 w 8925176"/>
              <a:gd name="connsiteY8" fmla="*/ 0 h 1528445"/>
              <a:gd name="connsiteX9" fmla="*/ 5641975 w 8925176"/>
              <a:gd name="connsiteY9" fmla="*/ 23812 h 1528445"/>
              <a:gd name="connsiteX10" fmla="*/ 5726112 w 8925176"/>
              <a:gd name="connsiteY10" fmla="*/ 466725 h 1528445"/>
              <a:gd name="connsiteX11" fmla="*/ 6111876 w 8925176"/>
              <a:gd name="connsiteY11" fmla="*/ 958850 h 1528445"/>
              <a:gd name="connsiteX12" fmla="*/ 6743700 w 8925176"/>
              <a:gd name="connsiteY12" fmla="*/ 1182688 h 1528445"/>
              <a:gd name="connsiteX13" fmla="*/ 7695247 w 8925176"/>
              <a:gd name="connsiteY13" fmla="*/ 960120 h 1528445"/>
              <a:gd name="connsiteX14" fmla="*/ 8162925 w 8925176"/>
              <a:gd name="connsiteY14" fmla="*/ 930275 h 1528445"/>
              <a:gd name="connsiteX15" fmla="*/ 8341995 w 8925176"/>
              <a:gd name="connsiteY15" fmla="*/ 1528445 h 1528445"/>
              <a:gd name="connsiteX16" fmla="*/ 0 w 8925176"/>
              <a:gd name="connsiteY16" fmla="*/ 1501775 h 1528445"/>
              <a:gd name="connsiteX17" fmla="*/ 0 w 8925176"/>
              <a:gd name="connsiteY17" fmla="*/ 38100 h 1528445"/>
              <a:gd name="connsiteX0" fmla="*/ 0 w 8919528"/>
              <a:gd name="connsiteY0" fmla="*/ 38100 h 1528445"/>
              <a:gd name="connsiteX1" fmla="*/ 866775 w 8919528"/>
              <a:gd name="connsiteY1" fmla="*/ 38100 h 1528445"/>
              <a:gd name="connsiteX2" fmla="*/ 1252537 w 8919528"/>
              <a:gd name="connsiteY2" fmla="*/ 311150 h 1528445"/>
              <a:gd name="connsiteX3" fmla="*/ 1890712 w 8919528"/>
              <a:gd name="connsiteY3" fmla="*/ 376238 h 1528445"/>
              <a:gd name="connsiteX4" fmla="*/ 2383632 w 8919528"/>
              <a:gd name="connsiteY4" fmla="*/ 180976 h 1528445"/>
              <a:gd name="connsiteX5" fmla="*/ 2752725 w 8919528"/>
              <a:gd name="connsiteY5" fmla="*/ 500063 h 1528445"/>
              <a:gd name="connsiteX6" fmla="*/ 3252788 w 8919528"/>
              <a:gd name="connsiteY6" fmla="*/ 500063 h 1528445"/>
              <a:gd name="connsiteX7" fmla="*/ 3567113 w 8919528"/>
              <a:gd name="connsiteY7" fmla="*/ 257175 h 1528445"/>
              <a:gd name="connsiteX8" fmla="*/ 3686175 w 8919528"/>
              <a:gd name="connsiteY8" fmla="*/ 0 h 1528445"/>
              <a:gd name="connsiteX9" fmla="*/ 5641975 w 8919528"/>
              <a:gd name="connsiteY9" fmla="*/ 23812 h 1528445"/>
              <a:gd name="connsiteX10" fmla="*/ 5726112 w 8919528"/>
              <a:gd name="connsiteY10" fmla="*/ 466725 h 1528445"/>
              <a:gd name="connsiteX11" fmla="*/ 6111876 w 8919528"/>
              <a:gd name="connsiteY11" fmla="*/ 958850 h 1528445"/>
              <a:gd name="connsiteX12" fmla="*/ 6743700 w 8919528"/>
              <a:gd name="connsiteY12" fmla="*/ 1182688 h 1528445"/>
              <a:gd name="connsiteX13" fmla="*/ 7695247 w 8919528"/>
              <a:gd name="connsiteY13" fmla="*/ 960120 h 1528445"/>
              <a:gd name="connsiteX14" fmla="*/ 8139112 w 8919528"/>
              <a:gd name="connsiteY14" fmla="*/ 415925 h 1528445"/>
              <a:gd name="connsiteX15" fmla="*/ 8341995 w 8919528"/>
              <a:gd name="connsiteY15" fmla="*/ 1528445 h 1528445"/>
              <a:gd name="connsiteX16" fmla="*/ 0 w 8919528"/>
              <a:gd name="connsiteY16" fmla="*/ 1501775 h 1528445"/>
              <a:gd name="connsiteX17" fmla="*/ 0 w 8919528"/>
              <a:gd name="connsiteY17" fmla="*/ 38100 h 1528445"/>
              <a:gd name="connsiteX0" fmla="*/ 0 w 8908062"/>
              <a:gd name="connsiteY0" fmla="*/ 38100 h 1528445"/>
              <a:gd name="connsiteX1" fmla="*/ 866775 w 8908062"/>
              <a:gd name="connsiteY1" fmla="*/ 38100 h 1528445"/>
              <a:gd name="connsiteX2" fmla="*/ 1252537 w 8908062"/>
              <a:gd name="connsiteY2" fmla="*/ 311150 h 1528445"/>
              <a:gd name="connsiteX3" fmla="*/ 1890712 w 8908062"/>
              <a:gd name="connsiteY3" fmla="*/ 376238 h 1528445"/>
              <a:gd name="connsiteX4" fmla="*/ 2383632 w 8908062"/>
              <a:gd name="connsiteY4" fmla="*/ 180976 h 1528445"/>
              <a:gd name="connsiteX5" fmla="*/ 2752725 w 8908062"/>
              <a:gd name="connsiteY5" fmla="*/ 500063 h 1528445"/>
              <a:gd name="connsiteX6" fmla="*/ 3252788 w 8908062"/>
              <a:gd name="connsiteY6" fmla="*/ 500063 h 1528445"/>
              <a:gd name="connsiteX7" fmla="*/ 3567113 w 8908062"/>
              <a:gd name="connsiteY7" fmla="*/ 257175 h 1528445"/>
              <a:gd name="connsiteX8" fmla="*/ 3686175 w 8908062"/>
              <a:gd name="connsiteY8" fmla="*/ 0 h 1528445"/>
              <a:gd name="connsiteX9" fmla="*/ 5641975 w 8908062"/>
              <a:gd name="connsiteY9" fmla="*/ 23812 h 1528445"/>
              <a:gd name="connsiteX10" fmla="*/ 5726112 w 8908062"/>
              <a:gd name="connsiteY10" fmla="*/ 466725 h 1528445"/>
              <a:gd name="connsiteX11" fmla="*/ 6111876 w 8908062"/>
              <a:gd name="connsiteY11" fmla="*/ 958850 h 1528445"/>
              <a:gd name="connsiteX12" fmla="*/ 6743700 w 8908062"/>
              <a:gd name="connsiteY12" fmla="*/ 1182688 h 1528445"/>
              <a:gd name="connsiteX13" fmla="*/ 7695247 w 8908062"/>
              <a:gd name="connsiteY13" fmla="*/ 960120 h 1528445"/>
              <a:gd name="connsiteX14" fmla="*/ 8139112 w 8908062"/>
              <a:gd name="connsiteY14" fmla="*/ 415925 h 1528445"/>
              <a:gd name="connsiteX15" fmla="*/ 8341995 w 8908062"/>
              <a:gd name="connsiteY15" fmla="*/ 1528445 h 1528445"/>
              <a:gd name="connsiteX16" fmla="*/ 0 w 8908062"/>
              <a:gd name="connsiteY16" fmla="*/ 1501775 h 1528445"/>
              <a:gd name="connsiteX17" fmla="*/ 0 w 8908062"/>
              <a:gd name="connsiteY17" fmla="*/ 38100 h 1528445"/>
              <a:gd name="connsiteX0" fmla="*/ 0 w 9112911"/>
              <a:gd name="connsiteY0" fmla="*/ 38100 h 1528445"/>
              <a:gd name="connsiteX1" fmla="*/ 866775 w 9112911"/>
              <a:gd name="connsiteY1" fmla="*/ 38100 h 1528445"/>
              <a:gd name="connsiteX2" fmla="*/ 1252537 w 9112911"/>
              <a:gd name="connsiteY2" fmla="*/ 311150 h 1528445"/>
              <a:gd name="connsiteX3" fmla="*/ 1890712 w 9112911"/>
              <a:gd name="connsiteY3" fmla="*/ 376238 h 1528445"/>
              <a:gd name="connsiteX4" fmla="*/ 2383632 w 9112911"/>
              <a:gd name="connsiteY4" fmla="*/ 180976 h 1528445"/>
              <a:gd name="connsiteX5" fmla="*/ 2752725 w 9112911"/>
              <a:gd name="connsiteY5" fmla="*/ 500063 h 1528445"/>
              <a:gd name="connsiteX6" fmla="*/ 3252788 w 9112911"/>
              <a:gd name="connsiteY6" fmla="*/ 500063 h 1528445"/>
              <a:gd name="connsiteX7" fmla="*/ 3567113 w 9112911"/>
              <a:gd name="connsiteY7" fmla="*/ 257175 h 1528445"/>
              <a:gd name="connsiteX8" fmla="*/ 3686175 w 9112911"/>
              <a:gd name="connsiteY8" fmla="*/ 0 h 1528445"/>
              <a:gd name="connsiteX9" fmla="*/ 5641975 w 9112911"/>
              <a:gd name="connsiteY9" fmla="*/ 23812 h 1528445"/>
              <a:gd name="connsiteX10" fmla="*/ 5726112 w 9112911"/>
              <a:gd name="connsiteY10" fmla="*/ 466725 h 1528445"/>
              <a:gd name="connsiteX11" fmla="*/ 6111876 w 9112911"/>
              <a:gd name="connsiteY11" fmla="*/ 958850 h 1528445"/>
              <a:gd name="connsiteX12" fmla="*/ 6743700 w 9112911"/>
              <a:gd name="connsiteY12" fmla="*/ 1182688 h 1528445"/>
              <a:gd name="connsiteX13" fmla="*/ 7695247 w 9112911"/>
              <a:gd name="connsiteY13" fmla="*/ 960120 h 1528445"/>
              <a:gd name="connsiteX14" fmla="*/ 8139112 w 9112911"/>
              <a:gd name="connsiteY14" fmla="*/ 415925 h 1528445"/>
              <a:gd name="connsiteX15" fmla="*/ 8720137 w 9112911"/>
              <a:gd name="connsiteY15" fmla="*/ 781050 h 1528445"/>
              <a:gd name="connsiteX16" fmla="*/ 8341995 w 9112911"/>
              <a:gd name="connsiteY16" fmla="*/ 1528445 h 1528445"/>
              <a:gd name="connsiteX17" fmla="*/ 0 w 9112911"/>
              <a:gd name="connsiteY17" fmla="*/ 1501775 h 1528445"/>
              <a:gd name="connsiteX18" fmla="*/ 0 w 9112911"/>
              <a:gd name="connsiteY18" fmla="*/ 38100 h 1528445"/>
              <a:gd name="connsiteX0" fmla="*/ 0 w 8960195"/>
              <a:gd name="connsiteY0" fmla="*/ 38100 h 1528445"/>
              <a:gd name="connsiteX1" fmla="*/ 866775 w 8960195"/>
              <a:gd name="connsiteY1" fmla="*/ 38100 h 1528445"/>
              <a:gd name="connsiteX2" fmla="*/ 1252537 w 8960195"/>
              <a:gd name="connsiteY2" fmla="*/ 311150 h 1528445"/>
              <a:gd name="connsiteX3" fmla="*/ 1890712 w 8960195"/>
              <a:gd name="connsiteY3" fmla="*/ 376238 h 1528445"/>
              <a:gd name="connsiteX4" fmla="*/ 2383632 w 8960195"/>
              <a:gd name="connsiteY4" fmla="*/ 180976 h 1528445"/>
              <a:gd name="connsiteX5" fmla="*/ 2752725 w 8960195"/>
              <a:gd name="connsiteY5" fmla="*/ 500063 h 1528445"/>
              <a:gd name="connsiteX6" fmla="*/ 3252788 w 8960195"/>
              <a:gd name="connsiteY6" fmla="*/ 500063 h 1528445"/>
              <a:gd name="connsiteX7" fmla="*/ 3567113 w 8960195"/>
              <a:gd name="connsiteY7" fmla="*/ 257175 h 1528445"/>
              <a:gd name="connsiteX8" fmla="*/ 3686175 w 8960195"/>
              <a:gd name="connsiteY8" fmla="*/ 0 h 1528445"/>
              <a:gd name="connsiteX9" fmla="*/ 5641975 w 8960195"/>
              <a:gd name="connsiteY9" fmla="*/ 23812 h 1528445"/>
              <a:gd name="connsiteX10" fmla="*/ 5726112 w 8960195"/>
              <a:gd name="connsiteY10" fmla="*/ 466725 h 1528445"/>
              <a:gd name="connsiteX11" fmla="*/ 6111876 w 8960195"/>
              <a:gd name="connsiteY11" fmla="*/ 958850 h 1528445"/>
              <a:gd name="connsiteX12" fmla="*/ 6743700 w 8960195"/>
              <a:gd name="connsiteY12" fmla="*/ 1182688 h 1528445"/>
              <a:gd name="connsiteX13" fmla="*/ 7695247 w 8960195"/>
              <a:gd name="connsiteY13" fmla="*/ 960120 h 1528445"/>
              <a:gd name="connsiteX14" fmla="*/ 8139112 w 8960195"/>
              <a:gd name="connsiteY14" fmla="*/ 415925 h 1528445"/>
              <a:gd name="connsiteX15" fmla="*/ 8201025 w 8960195"/>
              <a:gd name="connsiteY15" fmla="*/ 133350 h 1528445"/>
              <a:gd name="connsiteX16" fmla="*/ 8341995 w 8960195"/>
              <a:gd name="connsiteY16" fmla="*/ 1528445 h 1528445"/>
              <a:gd name="connsiteX17" fmla="*/ 0 w 8960195"/>
              <a:gd name="connsiteY17" fmla="*/ 1501775 h 1528445"/>
              <a:gd name="connsiteX18" fmla="*/ 0 w 8960195"/>
              <a:gd name="connsiteY18" fmla="*/ 38100 h 1528445"/>
              <a:gd name="connsiteX0" fmla="*/ 0 w 8960195"/>
              <a:gd name="connsiteY0" fmla="*/ 38100 h 1528445"/>
              <a:gd name="connsiteX1" fmla="*/ 866775 w 8960195"/>
              <a:gd name="connsiteY1" fmla="*/ 38100 h 1528445"/>
              <a:gd name="connsiteX2" fmla="*/ 1252537 w 8960195"/>
              <a:gd name="connsiteY2" fmla="*/ 311150 h 1528445"/>
              <a:gd name="connsiteX3" fmla="*/ 1890712 w 8960195"/>
              <a:gd name="connsiteY3" fmla="*/ 376238 h 1528445"/>
              <a:gd name="connsiteX4" fmla="*/ 2383632 w 8960195"/>
              <a:gd name="connsiteY4" fmla="*/ 180976 h 1528445"/>
              <a:gd name="connsiteX5" fmla="*/ 2752725 w 8960195"/>
              <a:gd name="connsiteY5" fmla="*/ 500063 h 1528445"/>
              <a:gd name="connsiteX6" fmla="*/ 3252788 w 8960195"/>
              <a:gd name="connsiteY6" fmla="*/ 500063 h 1528445"/>
              <a:gd name="connsiteX7" fmla="*/ 3567113 w 8960195"/>
              <a:gd name="connsiteY7" fmla="*/ 257175 h 1528445"/>
              <a:gd name="connsiteX8" fmla="*/ 3686175 w 8960195"/>
              <a:gd name="connsiteY8" fmla="*/ 0 h 1528445"/>
              <a:gd name="connsiteX9" fmla="*/ 5641975 w 8960195"/>
              <a:gd name="connsiteY9" fmla="*/ 23812 h 1528445"/>
              <a:gd name="connsiteX10" fmla="*/ 5726112 w 8960195"/>
              <a:gd name="connsiteY10" fmla="*/ 466725 h 1528445"/>
              <a:gd name="connsiteX11" fmla="*/ 6111876 w 8960195"/>
              <a:gd name="connsiteY11" fmla="*/ 958850 h 1528445"/>
              <a:gd name="connsiteX12" fmla="*/ 6743700 w 8960195"/>
              <a:gd name="connsiteY12" fmla="*/ 1182688 h 1528445"/>
              <a:gd name="connsiteX13" fmla="*/ 7695247 w 8960195"/>
              <a:gd name="connsiteY13" fmla="*/ 960120 h 1528445"/>
              <a:gd name="connsiteX14" fmla="*/ 8139112 w 8960195"/>
              <a:gd name="connsiteY14" fmla="*/ 415925 h 1528445"/>
              <a:gd name="connsiteX15" fmla="*/ 8201025 w 8960195"/>
              <a:gd name="connsiteY15" fmla="*/ 133350 h 1528445"/>
              <a:gd name="connsiteX16" fmla="*/ 8341995 w 8960195"/>
              <a:gd name="connsiteY16" fmla="*/ 1528445 h 1528445"/>
              <a:gd name="connsiteX17" fmla="*/ 0 w 8960195"/>
              <a:gd name="connsiteY17" fmla="*/ 1501775 h 1528445"/>
              <a:gd name="connsiteX18" fmla="*/ 0 w 8960195"/>
              <a:gd name="connsiteY18" fmla="*/ 38100 h 1528445"/>
              <a:gd name="connsiteX0" fmla="*/ 0 w 9045692"/>
              <a:gd name="connsiteY0" fmla="*/ 38100 h 1528445"/>
              <a:gd name="connsiteX1" fmla="*/ 866775 w 9045692"/>
              <a:gd name="connsiteY1" fmla="*/ 38100 h 1528445"/>
              <a:gd name="connsiteX2" fmla="*/ 1252537 w 9045692"/>
              <a:gd name="connsiteY2" fmla="*/ 311150 h 1528445"/>
              <a:gd name="connsiteX3" fmla="*/ 1890712 w 9045692"/>
              <a:gd name="connsiteY3" fmla="*/ 376238 h 1528445"/>
              <a:gd name="connsiteX4" fmla="*/ 2383632 w 9045692"/>
              <a:gd name="connsiteY4" fmla="*/ 180976 h 1528445"/>
              <a:gd name="connsiteX5" fmla="*/ 2752725 w 9045692"/>
              <a:gd name="connsiteY5" fmla="*/ 500063 h 1528445"/>
              <a:gd name="connsiteX6" fmla="*/ 3252788 w 9045692"/>
              <a:gd name="connsiteY6" fmla="*/ 500063 h 1528445"/>
              <a:gd name="connsiteX7" fmla="*/ 3567113 w 9045692"/>
              <a:gd name="connsiteY7" fmla="*/ 257175 h 1528445"/>
              <a:gd name="connsiteX8" fmla="*/ 3686175 w 9045692"/>
              <a:gd name="connsiteY8" fmla="*/ 0 h 1528445"/>
              <a:gd name="connsiteX9" fmla="*/ 5641975 w 9045692"/>
              <a:gd name="connsiteY9" fmla="*/ 23812 h 1528445"/>
              <a:gd name="connsiteX10" fmla="*/ 5726112 w 9045692"/>
              <a:gd name="connsiteY10" fmla="*/ 466725 h 1528445"/>
              <a:gd name="connsiteX11" fmla="*/ 6111876 w 9045692"/>
              <a:gd name="connsiteY11" fmla="*/ 958850 h 1528445"/>
              <a:gd name="connsiteX12" fmla="*/ 6743700 w 9045692"/>
              <a:gd name="connsiteY12" fmla="*/ 1182688 h 1528445"/>
              <a:gd name="connsiteX13" fmla="*/ 7695247 w 9045692"/>
              <a:gd name="connsiteY13" fmla="*/ 960120 h 1528445"/>
              <a:gd name="connsiteX14" fmla="*/ 8139112 w 9045692"/>
              <a:gd name="connsiteY14" fmla="*/ 415925 h 1528445"/>
              <a:gd name="connsiteX15" fmla="*/ 8201025 w 9045692"/>
              <a:gd name="connsiteY15" fmla="*/ 133350 h 1528445"/>
              <a:gd name="connsiteX16" fmla="*/ 8341995 w 9045692"/>
              <a:gd name="connsiteY16" fmla="*/ 1528445 h 1528445"/>
              <a:gd name="connsiteX17" fmla="*/ 0 w 9045692"/>
              <a:gd name="connsiteY17" fmla="*/ 1501775 h 1528445"/>
              <a:gd name="connsiteX18" fmla="*/ 0 w 9045692"/>
              <a:gd name="connsiteY18" fmla="*/ 38100 h 1528445"/>
              <a:gd name="connsiteX0" fmla="*/ 0 w 9045692"/>
              <a:gd name="connsiteY0" fmla="*/ 38100 h 1528445"/>
              <a:gd name="connsiteX1" fmla="*/ 866775 w 9045692"/>
              <a:gd name="connsiteY1" fmla="*/ 38100 h 1528445"/>
              <a:gd name="connsiteX2" fmla="*/ 1252537 w 9045692"/>
              <a:gd name="connsiteY2" fmla="*/ 311150 h 1528445"/>
              <a:gd name="connsiteX3" fmla="*/ 1890712 w 9045692"/>
              <a:gd name="connsiteY3" fmla="*/ 376238 h 1528445"/>
              <a:gd name="connsiteX4" fmla="*/ 2383632 w 9045692"/>
              <a:gd name="connsiteY4" fmla="*/ 180976 h 1528445"/>
              <a:gd name="connsiteX5" fmla="*/ 2752725 w 9045692"/>
              <a:gd name="connsiteY5" fmla="*/ 500063 h 1528445"/>
              <a:gd name="connsiteX6" fmla="*/ 3252788 w 9045692"/>
              <a:gd name="connsiteY6" fmla="*/ 500063 h 1528445"/>
              <a:gd name="connsiteX7" fmla="*/ 3567113 w 9045692"/>
              <a:gd name="connsiteY7" fmla="*/ 257175 h 1528445"/>
              <a:gd name="connsiteX8" fmla="*/ 3686175 w 9045692"/>
              <a:gd name="connsiteY8" fmla="*/ 0 h 1528445"/>
              <a:gd name="connsiteX9" fmla="*/ 5641975 w 9045692"/>
              <a:gd name="connsiteY9" fmla="*/ 23812 h 1528445"/>
              <a:gd name="connsiteX10" fmla="*/ 5726112 w 9045692"/>
              <a:gd name="connsiteY10" fmla="*/ 466725 h 1528445"/>
              <a:gd name="connsiteX11" fmla="*/ 6111876 w 9045692"/>
              <a:gd name="connsiteY11" fmla="*/ 958850 h 1528445"/>
              <a:gd name="connsiteX12" fmla="*/ 6743700 w 9045692"/>
              <a:gd name="connsiteY12" fmla="*/ 1182688 h 1528445"/>
              <a:gd name="connsiteX13" fmla="*/ 7695247 w 9045692"/>
              <a:gd name="connsiteY13" fmla="*/ 960120 h 1528445"/>
              <a:gd name="connsiteX14" fmla="*/ 8139112 w 9045692"/>
              <a:gd name="connsiteY14" fmla="*/ 415925 h 1528445"/>
              <a:gd name="connsiteX15" fmla="*/ 8201025 w 9045692"/>
              <a:gd name="connsiteY15" fmla="*/ 133350 h 1528445"/>
              <a:gd name="connsiteX16" fmla="*/ 8341995 w 9045692"/>
              <a:gd name="connsiteY16" fmla="*/ 1528445 h 1528445"/>
              <a:gd name="connsiteX17" fmla="*/ 0 w 9045692"/>
              <a:gd name="connsiteY17" fmla="*/ 1501775 h 1528445"/>
              <a:gd name="connsiteX18" fmla="*/ 0 w 9045692"/>
              <a:gd name="connsiteY18" fmla="*/ 38100 h 1528445"/>
              <a:gd name="connsiteX0" fmla="*/ 0 w 9042901"/>
              <a:gd name="connsiteY0" fmla="*/ 38100 h 1528445"/>
              <a:gd name="connsiteX1" fmla="*/ 866775 w 9042901"/>
              <a:gd name="connsiteY1" fmla="*/ 38100 h 1528445"/>
              <a:gd name="connsiteX2" fmla="*/ 1252537 w 9042901"/>
              <a:gd name="connsiteY2" fmla="*/ 311150 h 1528445"/>
              <a:gd name="connsiteX3" fmla="*/ 1890712 w 9042901"/>
              <a:gd name="connsiteY3" fmla="*/ 376238 h 1528445"/>
              <a:gd name="connsiteX4" fmla="*/ 2383632 w 9042901"/>
              <a:gd name="connsiteY4" fmla="*/ 180976 h 1528445"/>
              <a:gd name="connsiteX5" fmla="*/ 2752725 w 9042901"/>
              <a:gd name="connsiteY5" fmla="*/ 500063 h 1528445"/>
              <a:gd name="connsiteX6" fmla="*/ 3252788 w 9042901"/>
              <a:gd name="connsiteY6" fmla="*/ 500063 h 1528445"/>
              <a:gd name="connsiteX7" fmla="*/ 3567113 w 9042901"/>
              <a:gd name="connsiteY7" fmla="*/ 257175 h 1528445"/>
              <a:gd name="connsiteX8" fmla="*/ 3686175 w 9042901"/>
              <a:gd name="connsiteY8" fmla="*/ 0 h 1528445"/>
              <a:gd name="connsiteX9" fmla="*/ 5641975 w 9042901"/>
              <a:gd name="connsiteY9" fmla="*/ 23812 h 1528445"/>
              <a:gd name="connsiteX10" fmla="*/ 5726112 w 9042901"/>
              <a:gd name="connsiteY10" fmla="*/ 466725 h 1528445"/>
              <a:gd name="connsiteX11" fmla="*/ 6111876 w 9042901"/>
              <a:gd name="connsiteY11" fmla="*/ 958850 h 1528445"/>
              <a:gd name="connsiteX12" fmla="*/ 6743700 w 9042901"/>
              <a:gd name="connsiteY12" fmla="*/ 1182688 h 1528445"/>
              <a:gd name="connsiteX13" fmla="*/ 7695247 w 9042901"/>
              <a:gd name="connsiteY13" fmla="*/ 960120 h 1528445"/>
              <a:gd name="connsiteX14" fmla="*/ 8139112 w 9042901"/>
              <a:gd name="connsiteY14" fmla="*/ 415925 h 1528445"/>
              <a:gd name="connsiteX15" fmla="*/ 8191500 w 9042901"/>
              <a:gd name="connsiteY15" fmla="*/ 130175 h 1528445"/>
              <a:gd name="connsiteX16" fmla="*/ 8341995 w 9042901"/>
              <a:gd name="connsiteY16" fmla="*/ 1528445 h 1528445"/>
              <a:gd name="connsiteX17" fmla="*/ 0 w 9042901"/>
              <a:gd name="connsiteY17" fmla="*/ 1501775 h 1528445"/>
              <a:gd name="connsiteX18" fmla="*/ 0 w 9042901"/>
              <a:gd name="connsiteY18" fmla="*/ 38100 h 1528445"/>
              <a:gd name="connsiteX0" fmla="*/ 0 w 9042901"/>
              <a:gd name="connsiteY0" fmla="*/ 38100 h 1528445"/>
              <a:gd name="connsiteX1" fmla="*/ 866775 w 9042901"/>
              <a:gd name="connsiteY1" fmla="*/ 38100 h 1528445"/>
              <a:gd name="connsiteX2" fmla="*/ 1252537 w 9042901"/>
              <a:gd name="connsiteY2" fmla="*/ 311150 h 1528445"/>
              <a:gd name="connsiteX3" fmla="*/ 1890712 w 9042901"/>
              <a:gd name="connsiteY3" fmla="*/ 376238 h 1528445"/>
              <a:gd name="connsiteX4" fmla="*/ 2383632 w 9042901"/>
              <a:gd name="connsiteY4" fmla="*/ 180976 h 1528445"/>
              <a:gd name="connsiteX5" fmla="*/ 2752725 w 9042901"/>
              <a:gd name="connsiteY5" fmla="*/ 500063 h 1528445"/>
              <a:gd name="connsiteX6" fmla="*/ 3252788 w 9042901"/>
              <a:gd name="connsiteY6" fmla="*/ 500063 h 1528445"/>
              <a:gd name="connsiteX7" fmla="*/ 3567113 w 9042901"/>
              <a:gd name="connsiteY7" fmla="*/ 257175 h 1528445"/>
              <a:gd name="connsiteX8" fmla="*/ 3686175 w 9042901"/>
              <a:gd name="connsiteY8" fmla="*/ 0 h 1528445"/>
              <a:gd name="connsiteX9" fmla="*/ 5641975 w 9042901"/>
              <a:gd name="connsiteY9" fmla="*/ 23812 h 1528445"/>
              <a:gd name="connsiteX10" fmla="*/ 5726112 w 9042901"/>
              <a:gd name="connsiteY10" fmla="*/ 466725 h 1528445"/>
              <a:gd name="connsiteX11" fmla="*/ 6111876 w 9042901"/>
              <a:gd name="connsiteY11" fmla="*/ 958850 h 1528445"/>
              <a:gd name="connsiteX12" fmla="*/ 6743700 w 9042901"/>
              <a:gd name="connsiteY12" fmla="*/ 1182688 h 1528445"/>
              <a:gd name="connsiteX13" fmla="*/ 7695247 w 9042901"/>
              <a:gd name="connsiteY13" fmla="*/ 960120 h 1528445"/>
              <a:gd name="connsiteX14" fmla="*/ 8139112 w 9042901"/>
              <a:gd name="connsiteY14" fmla="*/ 415925 h 1528445"/>
              <a:gd name="connsiteX15" fmla="*/ 8191500 w 9042901"/>
              <a:gd name="connsiteY15" fmla="*/ 130175 h 1528445"/>
              <a:gd name="connsiteX16" fmla="*/ 8341995 w 9042901"/>
              <a:gd name="connsiteY16" fmla="*/ 1528445 h 1528445"/>
              <a:gd name="connsiteX17" fmla="*/ 0 w 9042901"/>
              <a:gd name="connsiteY17" fmla="*/ 1501775 h 1528445"/>
              <a:gd name="connsiteX18" fmla="*/ 0 w 9042901"/>
              <a:gd name="connsiteY18" fmla="*/ 38100 h 1528445"/>
              <a:gd name="connsiteX0" fmla="*/ 0 w 9042901"/>
              <a:gd name="connsiteY0" fmla="*/ 38100 h 1528445"/>
              <a:gd name="connsiteX1" fmla="*/ 866775 w 9042901"/>
              <a:gd name="connsiteY1" fmla="*/ 38100 h 1528445"/>
              <a:gd name="connsiteX2" fmla="*/ 1252537 w 9042901"/>
              <a:gd name="connsiteY2" fmla="*/ 311150 h 1528445"/>
              <a:gd name="connsiteX3" fmla="*/ 1890712 w 9042901"/>
              <a:gd name="connsiteY3" fmla="*/ 376238 h 1528445"/>
              <a:gd name="connsiteX4" fmla="*/ 2383632 w 9042901"/>
              <a:gd name="connsiteY4" fmla="*/ 180976 h 1528445"/>
              <a:gd name="connsiteX5" fmla="*/ 2752725 w 9042901"/>
              <a:gd name="connsiteY5" fmla="*/ 500063 h 1528445"/>
              <a:gd name="connsiteX6" fmla="*/ 3252788 w 9042901"/>
              <a:gd name="connsiteY6" fmla="*/ 500063 h 1528445"/>
              <a:gd name="connsiteX7" fmla="*/ 3567113 w 9042901"/>
              <a:gd name="connsiteY7" fmla="*/ 257175 h 1528445"/>
              <a:gd name="connsiteX8" fmla="*/ 3686175 w 9042901"/>
              <a:gd name="connsiteY8" fmla="*/ 0 h 1528445"/>
              <a:gd name="connsiteX9" fmla="*/ 5641975 w 9042901"/>
              <a:gd name="connsiteY9" fmla="*/ 23812 h 1528445"/>
              <a:gd name="connsiteX10" fmla="*/ 5726112 w 9042901"/>
              <a:gd name="connsiteY10" fmla="*/ 466725 h 1528445"/>
              <a:gd name="connsiteX11" fmla="*/ 6111876 w 9042901"/>
              <a:gd name="connsiteY11" fmla="*/ 958850 h 1528445"/>
              <a:gd name="connsiteX12" fmla="*/ 6743700 w 9042901"/>
              <a:gd name="connsiteY12" fmla="*/ 1182688 h 1528445"/>
              <a:gd name="connsiteX13" fmla="*/ 7695247 w 9042901"/>
              <a:gd name="connsiteY13" fmla="*/ 960120 h 1528445"/>
              <a:gd name="connsiteX14" fmla="*/ 8081962 w 9042901"/>
              <a:gd name="connsiteY14" fmla="*/ 514350 h 1528445"/>
              <a:gd name="connsiteX15" fmla="*/ 8191500 w 9042901"/>
              <a:gd name="connsiteY15" fmla="*/ 130175 h 1528445"/>
              <a:gd name="connsiteX16" fmla="*/ 8341995 w 9042901"/>
              <a:gd name="connsiteY16" fmla="*/ 1528445 h 1528445"/>
              <a:gd name="connsiteX17" fmla="*/ 0 w 9042901"/>
              <a:gd name="connsiteY17" fmla="*/ 1501775 h 1528445"/>
              <a:gd name="connsiteX18" fmla="*/ 0 w 9042901"/>
              <a:gd name="connsiteY18" fmla="*/ 38100 h 1528445"/>
              <a:gd name="connsiteX0" fmla="*/ 0 w 9042901"/>
              <a:gd name="connsiteY0" fmla="*/ 38100 h 1528445"/>
              <a:gd name="connsiteX1" fmla="*/ 866775 w 9042901"/>
              <a:gd name="connsiteY1" fmla="*/ 38100 h 1528445"/>
              <a:gd name="connsiteX2" fmla="*/ 1252537 w 9042901"/>
              <a:gd name="connsiteY2" fmla="*/ 311150 h 1528445"/>
              <a:gd name="connsiteX3" fmla="*/ 1890712 w 9042901"/>
              <a:gd name="connsiteY3" fmla="*/ 376238 h 1528445"/>
              <a:gd name="connsiteX4" fmla="*/ 2383632 w 9042901"/>
              <a:gd name="connsiteY4" fmla="*/ 180976 h 1528445"/>
              <a:gd name="connsiteX5" fmla="*/ 2752725 w 9042901"/>
              <a:gd name="connsiteY5" fmla="*/ 500063 h 1528445"/>
              <a:gd name="connsiteX6" fmla="*/ 3252788 w 9042901"/>
              <a:gd name="connsiteY6" fmla="*/ 500063 h 1528445"/>
              <a:gd name="connsiteX7" fmla="*/ 3567113 w 9042901"/>
              <a:gd name="connsiteY7" fmla="*/ 257175 h 1528445"/>
              <a:gd name="connsiteX8" fmla="*/ 3686175 w 9042901"/>
              <a:gd name="connsiteY8" fmla="*/ 0 h 1528445"/>
              <a:gd name="connsiteX9" fmla="*/ 5641975 w 9042901"/>
              <a:gd name="connsiteY9" fmla="*/ 23812 h 1528445"/>
              <a:gd name="connsiteX10" fmla="*/ 5726112 w 9042901"/>
              <a:gd name="connsiteY10" fmla="*/ 466725 h 1528445"/>
              <a:gd name="connsiteX11" fmla="*/ 6111876 w 9042901"/>
              <a:gd name="connsiteY11" fmla="*/ 958850 h 1528445"/>
              <a:gd name="connsiteX12" fmla="*/ 6743700 w 9042901"/>
              <a:gd name="connsiteY12" fmla="*/ 1182688 h 1528445"/>
              <a:gd name="connsiteX13" fmla="*/ 7695247 w 9042901"/>
              <a:gd name="connsiteY13" fmla="*/ 960120 h 1528445"/>
              <a:gd name="connsiteX14" fmla="*/ 8081962 w 9042901"/>
              <a:gd name="connsiteY14" fmla="*/ 514350 h 1528445"/>
              <a:gd name="connsiteX15" fmla="*/ 8191500 w 9042901"/>
              <a:gd name="connsiteY15" fmla="*/ 130175 h 1528445"/>
              <a:gd name="connsiteX16" fmla="*/ 8341995 w 9042901"/>
              <a:gd name="connsiteY16" fmla="*/ 1528445 h 1528445"/>
              <a:gd name="connsiteX17" fmla="*/ 0 w 9042901"/>
              <a:gd name="connsiteY17" fmla="*/ 1501775 h 1528445"/>
              <a:gd name="connsiteX18" fmla="*/ 0 w 9042901"/>
              <a:gd name="connsiteY18" fmla="*/ 38100 h 1528445"/>
              <a:gd name="connsiteX0" fmla="*/ 0 w 9042901"/>
              <a:gd name="connsiteY0" fmla="*/ 38100 h 1528445"/>
              <a:gd name="connsiteX1" fmla="*/ 866775 w 9042901"/>
              <a:gd name="connsiteY1" fmla="*/ 38100 h 1528445"/>
              <a:gd name="connsiteX2" fmla="*/ 1252537 w 9042901"/>
              <a:gd name="connsiteY2" fmla="*/ 311150 h 1528445"/>
              <a:gd name="connsiteX3" fmla="*/ 1890712 w 9042901"/>
              <a:gd name="connsiteY3" fmla="*/ 376238 h 1528445"/>
              <a:gd name="connsiteX4" fmla="*/ 2383632 w 9042901"/>
              <a:gd name="connsiteY4" fmla="*/ 180976 h 1528445"/>
              <a:gd name="connsiteX5" fmla="*/ 2752725 w 9042901"/>
              <a:gd name="connsiteY5" fmla="*/ 500063 h 1528445"/>
              <a:gd name="connsiteX6" fmla="*/ 3252788 w 9042901"/>
              <a:gd name="connsiteY6" fmla="*/ 500063 h 1528445"/>
              <a:gd name="connsiteX7" fmla="*/ 3567113 w 9042901"/>
              <a:gd name="connsiteY7" fmla="*/ 257175 h 1528445"/>
              <a:gd name="connsiteX8" fmla="*/ 3686175 w 9042901"/>
              <a:gd name="connsiteY8" fmla="*/ 0 h 1528445"/>
              <a:gd name="connsiteX9" fmla="*/ 5641975 w 9042901"/>
              <a:gd name="connsiteY9" fmla="*/ 23812 h 1528445"/>
              <a:gd name="connsiteX10" fmla="*/ 5726112 w 9042901"/>
              <a:gd name="connsiteY10" fmla="*/ 466725 h 1528445"/>
              <a:gd name="connsiteX11" fmla="*/ 6111876 w 9042901"/>
              <a:gd name="connsiteY11" fmla="*/ 958850 h 1528445"/>
              <a:gd name="connsiteX12" fmla="*/ 6743700 w 9042901"/>
              <a:gd name="connsiteY12" fmla="*/ 1182688 h 1528445"/>
              <a:gd name="connsiteX13" fmla="*/ 7695247 w 9042901"/>
              <a:gd name="connsiteY13" fmla="*/ 960120 h 1528445"/>
              <a:gd name="connsiteX14" fmla="*/ 8081962 w 9042901"/>
              <a:gd name="connsiteY14" fmla="*/ 514350 h 1528445"/>
              <a:gd name="connsiteX15" fmla="*/ 8191500 w 9042901"/>
              <a:gd name="connsiteY15" fmla="*/ 130175 h 1528445"/>
              <a:gd name="connsiteX16" fmla="*/ 8341995 w 9042901"/>
              <a:gd name="connsiteY16" fmla="*/ 1528445 h 1528445"/>
              <a:gd name="connsiteX17" fmla="*/ 0 w 9042901"/>
              <a:gd name="connsiteY17" fmla="*/ 1501775 h 1528445"/>
              <a:gd name="connsiteX18" fmla="*/ 0 w 9042901"/>
              <a:gd name="connsiteY18" fmla="*/ 38100 h 1528445"/>
              <a:gd name="connsiteX0" fmla="*/ 0 w 9042901"/>
              <a:gd name="connsiteY0" fmla="*/ 38100 h 1528445"/>
              <a:gd name="connsiteX1" fmla="*/ 866775 w 9042901"/>
              <a:gd name="connsiteY1" fmla="*/ 38100 h 1528445"/>
              <a:gd name="connsiteX2" fmla="*/ 1252537 w 9042901"/>
              <a:gd name="connsiteY2" fmla="*/ 311150 h 1528445"/>
              <a:gd name="connsiteX3" fmla="*/ 1890712 w 9042901"/>
              <a:gd name="connsiteY3" fmla="*/ 376238 h 1528445"/>
              <a:gd name="connsiteX4" fmla="*/ 2383632 w 9042901"/>
              <a:gd name="connsiteY4" fmla="*/ 180976 h 1528445"/>
              <a:gd name="connsiteX5" fmla="*/ 2752725 w 9042901"/>
              <a:gd name="connsiteY5" fmla="*/ 500063 h 1528445"/>
              <a:gd name="connsiteX6" fmla="*/ 3252788 w 9042901"/>
              <a:gd name="connsiteY6" fmla="*/ 500063 h 1528445"/>
              <a:gd name="connsiteX7" fmla="*/ 3567113 w 9042901"/>
              <a:gd name="connsiteY7" fmla="*/ 257175 h 1528445"/>
              <a:gd name="connsiteX8" fmla="*/ 3686175 w 9042901"/>
              <a:gd name="connsiteY8" fmla="*/ 0 h 1528445"/>
              <a:gd name="connsiteX9" fmla="*/ 5641975 w 9042901"/>
              <a:gd name="connsiteY9" fmla="*/ 23812 h 1528445"/>
              <a:gd name="connsiteX10" fmla="*/ 5726112 w 9042901"/>
              <a:gd name="connsiteY10" fmla="*/ 466725 h 1528445"/>
              <a:gd name="connsiteX11" fmla="*/ 6111876 w 9042901"/>
              <a:gd name="connsiteY11" fmla="*/ 958850 h 1528445"/>
              <a:gd name="connsiteX12" fmla="*/ 6743700 w 9042901"/>
              <a:gd name="connsiteY12" fmla="*/ 1182688 h 1528445"/>
              <a:gd name="connsiteX13" fmla="*/ 7517447 w 9042901"/>
              <a:gd name="connsiteY13" fmla="*/ 1061720 h 1528445"/>
              <a:gd name="connsiteX14" fmla="*/ 8081962 w 9042901"/>
              <a:gd name="connsiteY14" fmla="*/ 514350 h 1528445"/>
              <a:gd name="connsiteX15" fmla="*/ 8191500 w 9042901"/>
              <a:gd name="connsiteY15" fmla="*/ 130175 h 1528445"/>
              <a:gd name="connsiteX16" fmla="*/ 8341995 w 9042901"/>
              <a:gd name="connsiteY16" fmla="*/ 1528445 h 1528445"/>
              <a:gd name="connsiteX17" fmla="*/ 0 w 9042901"/>
              <a:gd name="connsiteY17" fmla="*/ 1501775 h 1528445"/>
              <a:gd name="connsiteX18" fmla="*/ 0 w 9042901"/>
              <a:gd name="connsiteY18" fmla="*/ 38100 h 1528445"/>
              <a:gd name="connsiteX0" fmla="*/ 0 w 9042901"/>
              <a:gd name="connsiteY0" fmla="*/ 38100 h 1528445"/>
              <a:gd name="connsiteX1" fmla="*/ 866775 w 9042901"/>
              <a:gd name="connsiteY1" fmla="*/ 38100 h 1528445"/>
              <a:gd name="connsiteX2" fmla="*/ 1252537 w 9042901"/>
              <a:gd name="connsiteY2" fmla="*/ 311150 h 1528445"/>
              <a:gd name="connsiteX3" fmla="*/ 1890712 w 9042901"/>
              <a:gd name="connsiteY3" fmla="*/ 376238 h 1528445"/>
              <a:gd name="connsiteX4" fmla="*/ 2383632 w 9042901"/>
              <a:gd name="connsiteY4" fmla="*/ 180976 h 1528445"/>
              <a:gd name="connsiteX5" fmla="*/ 2752725 w 9042901"/>
              <a:gd name="connsiteY5" fmla="*/ 500063 h 1528445"/>
              <a:gd name="connsiteX6" fmla="*/ 3252788 w 9042901"/>
              <a:gd name="connsiteY6" fmla="*/ 500063 h 1528445"/>
              <a:gd name="connsiteX7" fmla="*/ 3567113 w 9042901"/>
              <a:gd name="connsiteY7" fmla="*/ 257175 h 1528445"/>
              <a:gd name="connsiteX8" fmla="*/ 3686175 w 9042901"/>
              <a:gd name="connsiteY8" fmla="*/ 0 h 1528445"/>
              <a:gd name="connsiteX9" fmla="*/ 5641975 w 9042901"/>
              <a:gd name="connsiteY9" fmla="*/ 23812 h 1528445"/>
              <a:gd name="connsiteX10" fmla="*/ 5726112 w 9042901"/>
              <a:gd name="connsiteY10" fmla="*/ 466725 h 1528445"/>
              <a:gd name="connsiteX11" fmla="*/ 6111876 w 9042901"/>
              <a:gd name="connsiteY11" fmla="*/ 958850 h 1528445"/>
              <a:gd name="connsiteX12" fmla="*/ 6743700 w 9042901"/>
              <a:gd name="connsiteY12" fmla="*/ 1182688 h 1528445"/>
              <a:gd name="connsiteX13" fmla="*/ 7517447 w 9042901"/>
              <a:gd name="connsiteY13" fmla="*/ 1061720 h 1528445"/>
              <a:gd name="connsiteX14" fmla="*/ 8081962 w 9042901"/>
              <a:gd name="connsiteY14" fmla="*/ 514350 h 1528445"/>
              <a:gd name="connsiteX15" fmla="*/ 8191500 w 9042901"/>
              <a:gd name="connsiteY15" fmla="*/ 130175 h 1528445"/>
              <a:gd name="connsiteX16" fmla="*/ 8341995 w 9042901"/>
              <a:gd name="connsiteY16" fmla="*/ 1528445 h 1528445"/>
              <a:gd name="connsiteX17" fmla="*/ 0 w 9042901"/>
              <a:gd name="connsiteY17" fmla="*/ 1501775 h 1528445"/>
              <a:gd name="connsiteX18" fmla="*/ 0 w 9042901"/>
              <a:gd name="connsiteY18" fmla="*/ 38100 h 1528445"/>
              <a:gd name="connsiteX0" fmla="*/ 0 w 9042901"/>
              <a:gd name="connsiteY0" fmla="*/ 38100 h 1528445"/>
              <a:gd name="connsiteX1" fmla="*/ 866775 w 9042901"/>
              <a:gd name="connsiteY1" fmla="*/ 38100 h 1528445"/>
              <a:gd name="connsiteX2" fmla="*/ 1252537 w 9042901"/>
              <a:gd name="connsiteY2" fmla="*/ 311150 h 1528445"/>
              <a:gd name="connsiteX3" fmla="*/ 1890712 w 9042901"/>
              <a:gd name="connsiteY3" fmla="*/ 376238 h 1528445"/>
              <a:gd name="connsiteX4" fmla="*/ 2383632 w 9042901"/>
              <a:gd name="connsiteY4" fmla="*/ 180976 h 1528445"/>
              <a:gd name="connsiteX5" fmla="*/ 2752725 w 9042901"/>
              <a:gd name="connsiteY5" fmla="*/ 500063 h 1528445"/>
              <a:gd name="connsiteX6" fmla="*/ 3252788 w 9042901"/>
              <a:gd name="connsiteY6" fmla="*/ 500063 h 1528445"/>
              <a:gd name="connsiteX7" fmla="*/ 3567113 w 9042901"/>
              <a:gd name="connsiteY7" fmla="*/ 257175 h 1528445"/>
              <a:gd name="connsiteX8" fmla="*/ 3686175 w 9042901"/>
              <a:gd name="connsiteY8" fmla="*/ 0 h 1528445"/>
              <a:gd name="connsiteX9" fmla="*/ 5641975 w 9042901"/>
              <a:gd name="connsiteY9" fmla="*/ 23812 h 1528445"/>
              <a:gd name="connsiteX10" fmla="*/ 5726112 w 9042901"/>
              <a:gd name="connsiteY10" fmla="*/ 466725 h 1528445"/>
              <a:gd name="connsiteX11" fmla="*/ 6111876 w 9042901"/>
              <a:gd name="connsiteY11" fmla="*/ 958850 h 1528445"/>
              <a:gd name="connsiteX12" fmla="*/ 6743700 w 9042901"/>
              <a:gd name="connsiteY12" fmla="*/ 1182688 h 1528445"/>
              <a:gd name="connsiteX13" fmla="*/ 7517447 w 9042901"/>
              <a:gd name="connsiteY13" fmla="*/ 1061720 h 1528445"/>
              <a:gd name="connsiteX14" fmla="*/ 8012112 w 9042901"/>
              <a:gd name="connsiteY14" fmla="*/ 615950 h 1528445"/>
              <a:gd name="connsiteX15" fmla="*/ 8191500 w 9042901"/>
              <a:gd name="connsiteY15" fmla="*/ 130175 h 1528445"/>
              <a:gd name="connsiteX16" fmla="*/ 8341995 w 9042901"/>
              <a:gd name="connsiteY16" fmla="*/ 1528445 h 1528445"/>
              <a:gd name="connsiteX17" fmla="*/ 0 w 9042901"/>
              <a:gd name="connsiteY17" fmla="*/ 1501775 h 1528445"/>
              <a:gd name="connsiteX18" fmla="*/ 0 w 9042901"/>
              <a:gd name="connsiteY18" fmla="*/ 38100 h 1528445"/>
              <a:gd name="connsiteX0" fmla="*/ 0 w 9042901"/>
              <a:gd name="connsiteY0" fmla="*/ 38100 h 1528445"/>
              <a:gd name="connsiteX1" fmla="*/ 866775 w 9042901"/>
              <a:gd name="connsiteY1" fmla="*/ 38100 h 1528445"/>
              <a:gd name="connsiteX2" fmla="*/ 1252537 w 9042901"/>
              <a:gd name="connsiteY2" fmla="*/ 311150 h 1528445"/>
              <a:gd name="connsiteX3" fmla="*/ 1890712 w 9042901"/>
              <a:gd name="connsiteY3" fmla="*/ 376238 h 1528445"/>
              <a:gd name="connsiteX4" fmla="*/ 2383632 w 9042901"/>
              <a:gd name="connsiteY4" fmla="*/ 180976 h 1528445"/>
              <a:gd name="connsiteX5" fmla="*/ 2752725 w 9042901"/>
              <a:gd name="connsiteY5" fmla="*/ 500063 h 1528445"/>
              <a:gd name="connsiteX6" fmla="*/ 3252788 w 9042901"/>
              <a:gd name="connsiteY6" fmla="*/ 500063 h 1528445"/>
              <a:gd name="connsiteX7" fmla="*/ 3567113 w 9042901"/>
              <a:gd name="connsiteY7" fmla="*/ 257175 h 1528445"/>
              <a:gd name="connsiteX8" fmla="*/ 3686175 w 9042901"/>
              <a:gd name="connsiteY8" fmla="*/ 0 h 1528445"/>
              <a:gd name="connsiteX9" fmla="*/ 5641975 w 9042901"/>
              <a:gd name="connsiteY9" fmla="*/ 23812 h 1528445"/>
              <a:gd name="connsiteX10" fmla="*/ 5726112 w 9042901"/>
              <a:gd name="connsiteY10" fmla="*/ 466725 h 1528445"/>
              <a:gd name="connsiteX11" fmla="*/ 6111876 w 9042901"/>
              <a:gd name="connsiteY11" fmla="*/ 958850 h 1528445"/>
              <a:gd name="connsiteX12" fmla="*/ 6743700 w 9042901"/>
              <a:gd name="connsiteY12" fmla="*/ 1182688 h 1528445"/>
              <a:gd name="connsiteX13" fmla="*/ 7517447 w 9042901"/>
              <a:gd name="connsiteY13" fmla="*/ 1061720 h 1528445"/>
              <a:gd name="connsiteX14" fmla="*/ 8012112 w 9042901"/>
              <a:gd name="connsiteY14" fmla="*/ 615950 h 1528445"/>
              <a:gd name="connsiteX15" fmla="*/ 8191500 w 9042901"/>
              <a:gd name="connsiteY15" fmla="*/ 130175 h 1528445"/>
              <a:gd name="connsiteX16" fmla="*/ 8341995 w 9042901"/>
              <a:gd name="connsiteY16" fmla="*/ 1528445 h 1528445"/>
              <a:gd name="connsiteX17" fmla="*/ 0 w 9042901"/>
              <a:gd name="connsiteY17" fmla="*/ 1501775 h 1528445"/>
              <a:gd name="connsiteX18" fmla="*/ 0 w 9042901"/>
              <a:gd name="connsiteY18" fmla="*/ 38100 h 1528445"/>
              <a:gd name="connsiteX0" fmla="*/ 0 w 9042901"/>
              <a:gd name="connsiteY0" fmla="*/ 38100 h 1528445"/>
              <a:gd name="connsiteX1" fmla="*/ 866775 w 9042901"/>
              <a:gd name="connsiteY1" fmla="*/ 38100 h 1528445"/>
              <a:gd name="connsiteX2" fmla="*/ 1252537 w 9042901"/>
              <a:gd name="connsiteY2" fmla="*/ 311150 h 1528445"/>
              <a:gd name="connsiteX3" fmla="*/ 1890712 w 9042901"/>
              <a:gd name="connsiteY3" fmla="*/ 376238 h 1528445"/>
              <a:gd name="connsiteX4" fmla="*/ 2383632 w 9042901"/>
              <a:gd name="connsiteY4" fmla="*/ 180976 h 1528445"/>
              <a:gd name="connsiteX5" fmla="*/ 2752725 w 9042901"/>
              <a:gd name="connsiteY5" fmla="*/ 500063 h 1528445"/>
              <a:gd name="connsiteX6" fmla="*/ 3252788 w 9042901"/>
              <a:gd name="connsiteY6" fmla="*/ 500063 h 1528445"/>
              <a:gd name="connsiteX7" fmla="*/ 3567113 w 9042901"/>
              <a:gd name="connsiteY7" fmla="*/ 257175 h 1528445"/>
              <a:gd name="connsiteX8" fmla="*/ 3686175 w 9042901"/>
              <a:gd name="connsiteY8" fmla="*/ 0 h 1528445"/>
              <a:gd name="connsiteX9" fmla="*/ 5641975 w 9042901"/>
              <a:gd name="connsiteY9" fmla="*/ 23812 h 1528445"/>
              <a:gd name="connsiteX10" fmla="*/ 5726112 w 9042901"/>
              <a:gd name="connsiteY10" fmla="*/ 466725 h 1528445"/>
              <a:gd name="connsiteX11" fmla="*/ 6111876 w 9042901"/>
              <a:gd name="connsiteY11" fmla="*/ 958850 h 1528445"/>
              <a:gd name="connsiteX12" fmla="*/ 6743700 w 9042901"/>
              <a:gd name="connsiteY12" fmla="*/ 1182688 h 1528445"/>
              <a:gd name="connsiteX13" fmla="*/ 7517447 w 9042901"/>
              <a:gd name="connsiteY13" fmla="*/ 1061720 h 1528445"/>
              <a:gd name="connsiteX14" fmla="*/ 8031162 w 9042901"/>
              <a:gd name="connsiteY14" fmla="*/ 612775 h 1528445"/>
              <a:gd name="connsiteX15" fmla="*/ 8191500 w 9042901"/>
              <a:gd name="connsiteY15" fmla="*/ 130175 h 1528445"/>
              <a:gd name="connsiteX16" fmla="*/ 8341995 w 9042901"/>
              <a:gd name="connsiteY16" fmla="*/ 1528445 h 1528445"/>
              <a:gd name="connsiteX17" fmla="*/ 0 w 9042901"/>
              <a:gd name="connsiteY17" fmla="*/ 1501775 h 1528445"/>
              <a:gd name="connsiteX18" fmla="*/ 0 w 9042901"/>
              <a:gd name="connsiteY18" fmla="*/ 38100 h 1528445"/>
              <a:gd name="connsiteX0" fmla="*/ 0 w 9042901"/>
              <a:gd name="connsiteY0" fmla="*/ 38100 h 1528445"/>
              <a:gd name="connsiteX1" fmla="*/ 866775 w 9042901"/>
              <a:gd name="connsiteY1" fmla="*/ 38100 h 1528445"/>
              <a:gd name="connsiteX2" fmla="*/ 1252537 w 9042901"/>
              <a:gd name="connsiteY2" fmla="*/ 311150 h 1528445"/>
              <a:gd name="connsiteX3" fmla="*/ 1890712 w 9042901"/>
              <a:gd name="connsiteY3" fmla="*/ 376238 h 1528445"/>
              <a:gd name="connsiteX4" fmla="*/ 2383632 w 9042901"/>
              <a:gd name="connsiteY4" fmla="*/ 180976 h 1528445"/>
              <a:gd name="connsiteX5" fmla="*/ 2752725 w 9042901"/>
              <a:gd name="connsiteY5" fmla="*/ 500063 h 1528445"/>
              <a:gd name="connsiteX6" fmla="*/ 3252788 w 9042901"/>
              <a:gd name="connsiteY6" fmla="*/ 500063 h 1528445"/>
              <a:gd name="connsiteX7" fmla="*/ 3567113 w 9042901"/>
              <a:gd name="connsiteY7" fmla="*/ 257175 h 1528445"/>
              <a:gd name="connsiteX8" fmla="*/ 3686175 w 9042901"/>
              <a:gd name="connsiteY8" fmla="*/ 0 h 1528445"/>
              <a:gd name="connsiteX9" fmla="*/ 5641975 w 9042901"/>
              <a:gd name="connsiteY9" fmla="*/ 23812 h 1528445"/>
              <a:gd name="connsiteX10" fmla="*/ 5726112 w 9042901"/>
              <a:gd name="connsiteY10" fmla="*/ 466725 h 1528445"/>
              <a:gd name="connsiteX11" fmla="*/ 6111876 w 9042901"/>
              <a:gd name="connsiteY11" fmla="*/ 958850 h 1528445"/>
              <a:gd name="connsiteX12" fmla="*/ 6781800 w 9042901"/>
              <a:gd name="connsiteY12" fmla="*/ 1195388 h 1528445"/>
              <a:gd name="connsiteX13" fmla="*/ 7517447 w 9042901"/>
              <a:gd name="connsiteY13" fmla="*/ 1061720 h 1528445"/>
              <a:gd name="connsiteX14" fmla="*/ 8031162 w 9042901"/>
              <a:gd name="connsiteY14" fmla="*/ 612775 h 1528445"/>
              <a:gd name="connsiteX15" fmla="*/ 8191500 w 9042901"/>
              <a:gd name="connsiteY15" fmla="*/ 130175 h 1528445"/>
              <a:gd name="connsiteX16" fmla="*/ 8341995 w 9042901"/>
              <a:gd name="connsiteY16" fmla="*/ 1528445 h 1528445"/>
              <a:gd name="connsiteX17" fmla="*/ 0 w 9042901"/>
              <a:gd name="connsiteY17" fmla="*/ 1501775 h 1528445"/>
              <a:gd name="connsiteX18" fmla="*/ 0 w 9042901"/>
              <a:gd name="connsiteY18" fmla="*/ 38100 h 1528445"/>
              <a:gd name="connsiteX0" fmla="*/ 0 w 9170168"/>
              <a:gd name="connsiteY0" fmla="*/ 38100 h 1528445"/>
              <a:gd name="connsiteX1" fmla="*/ 866775 w 9170168"/>
              <a:gd name="connsiteY1" fmla="*/ 38100 h 1528445"/>
              <a:gd name="connsiteX2" fmla="*/ 1252537 w 9170168"/>
              <a:gd name="connsiteY2" fmla="*/ 311150 h 1528445"/>
              <a:gd name="connsiteX3" fmla="*/ 1890712 w 9170168"/>
              <a:gd name="connsiteY3" fmla="*/ 376238 h 1528445"/>
              <a:gd name="connsiteX4" fmla="*/ 2383632 w 9170168"/>
              <a:gd name="connsiteY4" fmla="*/ 180976 h 1528445"/>
              <a:gd name="connsiteX5" fmla="*/ 2752725 w 9170168"/>
              <a:gd name="connsiteY5" fmla="*/ 500063 h 1528445"/>
              <a:gd name="connsiteX6" fmla="*/ 3252788 w 9170168"/>
              <a:gd name="connsiteY6" fmla="*/ 500063 h 1528445"/>
              <a:gd name="connsiteX7" fmla="*/ 3567113 w 9170168"/>
              <a:gd name="connsiteY7" fmla="*/ 257175 h 1528445"/>
              <a:gd name="connsiteX8" fmla="*/ 3686175 w 9170168"/>
              <a:gd name="connsiteY8" fmla="*/ 0 h 1528445"/>
              <a:gd name="connsiteX9" fmla="*/ 5641975 w 9170168"/>
              <a:gd name="connsiteY9" fmla="*/ 23812 h 1528445"/>
              <a:gd name="connsiteX10" fmla="*/ 5726112 w 9170168"/>
              <a:gd name="connsiteY10" fmla="*/ 466725 h 1528445"/>
              <a:gd name="connsiteX11" fmla="*/ 6111876 w 9170168"/>
              <a:gd name="connsiteY11" fmla="*/ 958850 h 1528445"/>
              <a:gd name="connsiteX12" fmla="*/ 6781800 w 9170168"/>
              <a:gd name="connsiteY12" fmla="*/ 1195388 h 1528445"/>
              <a:gd name="connsiteX13" fmla="*/ 7517447 w 9170168"/>
              <a:gd name="connsiteY13" fmla="*/ 1061720 h 1528445"/>
              <a:gd name="connsiteX14" fmla="*/ 8031162 w 9170168"/>
              <a:gd name="connsiteY14" fmla="*/ 612775 h 1528445"/>
              <a:gd name="connsiteX15" fmla="*/ 8191500 w 9170168"/>
              <a:gd name="connsiteY15" fmla="*/ 130175 h 1528445"/>
              <a:gd name="connsiteX16" fmla="*/ 8851899 w 9170168"/>
              <a:gd name="connsiteY16" fmla="*/ 590550 h 1528445"/>
              <a:gd name="connsiteX17" fmla="*/ 8341995 w 9170168"/>
              <a:gd name="connsiteY17" fmla="*/ 1528445 h 1528445"/>
              <a:gd name="connsiteX18" fmla="*/ 0 w 9170168"/>
              <a:gd name="connsiteY18" fmla="*/ 1501775 h 1528445"/>
              <a:gd name="connsiteX19" fmla="*/ 0 w 9170168"/>
              <a:gd name="connsiteY19" fmla="*/ 38100 h 1528445"/>
              <a:gd name="connsiteX0" fmla="*/ 0 w 9378538"/>
              <a:gd name="connsiteY0" fmla="*/ 38100 h 1528445"/>
              <a:gd name="connsiteX1" fmla="*/ 866775 w 9378538"/>
              <a:gd name="connsiteY1" fmla="*/ 38100 h 1528445"/>
              <a:gd name="connsiteX2" fmla="*/ 1252537 w 9378538"/>
              <a:gd name="connsiteY2" fmla="*/ 311150 h 1528445"/>
              <a:gd name="connsiteX3" fmla="*/ 1890712 w 9378538"/>
              <a:gd name="connsiteY3" fmla="*/ 376238 h 1528445"/>
              <a:gd name="connsiteX4" fmla="*/ 2383632 w 9378538"/>
              <a:gd name="connsiteY4" fmla="*/ 180976 h 1528445"/>
              <a:gd name="connsiteX5" fmla="*/ 2752725 w 9378538"/>
              <a:gd name="connsiteY5" fmla="*/ 500063 h 1528445"/>
              <a:gd name="connsiteX6" fmla="*/ 3252788 w 9378538"/>
              <a:gd name="connsiteY6" fmla="*/ 500063 h 1528445"/>
              <a:gd name="connsiteX7" fmla="*/ 3567113 w 9378538"/>
              <a:gd name="connsiteY7" fmla="*/ 257175 h 1528445"/>
              <a:gd name="connsiteX8" fmla="*/ 3686175 w 9378538"/>
              <a:gd name="connsiteY8" fmla="*/ 0 h 1528445"/>
              <a:gd name="connsiteX9" fmla="*/ 5641975 w 9378538"/>
              <a:gd name="connsiteY9" fmla="*/ 23812 h 1528445"/>
              <a:gd name="connsiteX10" fmla="*/ 5726112 w 9378538"/>
              <a:gd name="connsiteY10" fmla="*/ 466725 h 1528445"/>
              <a:gd name="connsiteX11" fmla="*/ 6111876 w 9378538"/>
              <a:gd name="connsiteY11" fmla="*/ 958850 h 1528445"/>
              <a:gd name="connsiteX12" fmla="*/ 6781800 w 9378538"/>
              <a:gd name="connsiteY12" fmla="*/ 1195388 h 1528445"/>
              <a:gd name="connsiteX13" fmla="*/ 7517447 w 9378538"/>
              <a:gd name="connsiteY13" fmla="*/ 1061720 h 1528445"/>
              <a:gd name="connsiteX14" fmla="*/ 8031162 w 9378538"/>
              <a:gd name="connsiteY14" fmla="*/ 612775 h 1528445"/>
              <a:gd name="connsiteX15" fmla="*/ 8191500 w 9378538"/>
              <a:gd name="connsiteY15" fmla="*/ 130175 h 1528445"/>
              <a:gd name="connsiteX16" fmla="*/ 9267824 w 9378538"/>
              <a:gd name="connsiteY16" fmla="*/ 149225 h 1528445"/>
              <a:gd name="connsiteX17" fmla="*/ 8341995 w 9378538"/>
              <a:gd name="connsiteY17" fmla="*/ 1528445 h 1528445"/>
              <a:gd name="connsiteX18" fmla="*/ 0 w 9378538"/>
              <a:gd name="connsiteY18" fmla="*/ 1501775 h 1528445"/>
              <a:gd name="connsiteX19" fmla="*/ 0 w 9378538"/>
              <a:gd name="connsiteY19" fmla="*/ 38100 h 1528445"/>
              <a:gd name="connsiteX0" fmla="*/ 0 w 9378538"/>
              <a:gd name="connsiteY0" fmla="*/ 38100 h 1528445"/>
              <a:gd name="connsiteX1" fmla="*/ 866775 w 9378538"/>
              <a:gd name="connsiteY1" fmla="*/ 38100 h 1528445"/>
              <a:gd name="connsiteX2" fmla="*/ 1252537 w 9378538"/>
              <a:gd name="connsiteY2" fmla="*/ 311150 h 1528445"/>
              <a:gd name="connsiteX3" fmla="*/ 1890712 w 9378538"/>
              <a:gd name="connsiteY3" fmla="*/ 376238 h 1528445"/>
              <a:gd name="connsiteX4" fmla="*/ 2383632 w 9378538"/>
              <a:gd name="connsiteY4" fmla="*/ 180976 h 1528445"/>
              <a:gd name="connsiteX5" fmla="*/ 2752725 w 9378538"/>
              <a:gd name="connsiteY5" fmla="*/ 500063 h 1528445"/>
              <a:gd name="connsiteX6" fmla="*/ 3252788 w 9378538"/>
              <a:gd name="connsiteY6" fmla="*/ 500063 h 1528445"/>
              <a:gd name="connsiteX7" fmla="*/ 3567113 w 9378538"/>
              <a:gd name="connsiteY7" fmla="*/ 257175 h 1528445"/>
              <a:gd name="connsiteX8" fmla="*/ 3686175 w 9378538"/>
              <a:gd name="connsiteY8" fmla="*/ 0 h 1528445"/>
              <a:gd name="connsiteX9" fmla="*/ 5641975 w 9378538"/>
              <a:gd name="connsiteY9" fmla="*/ 23812 h 1528445"/>
              <a:gd name="connsiteX10" fmla="*/ 5726112 w 9378538"/>
              <a:gd name="connsiteY10" fmla="*/ 466725 h 1528445"/>
              <a:gd name="connsiteX11" fmla="*/ 6111876 w 9378538"/>
              <a:gd name="connsiteY11" fmla="*/ 958850 h 1528445"/>
              <a:gd name="connsiteX12" fmla="*/ 6781800 w 9378538"/>
              <a:gd name="connsiteY12" fmla="*/ 1195388 h 1528445"/>
              <a:gd name="connsiteX13" fmla="*/ 7517447 w 9378538"/>
              <a:gd name="connsiteY13" fmla="*/ 1061720 h 1528445"/>
              <a:gd name="connsiteX14" fmla="*/ 8031162 w 9378538"/>
              <a:gd name="connsiteY14" fmla="*/ 612775 h 1528445"/>
              <a:gd name="connsiteX15" fmla="*/ 8191500 w 9378538"/>
              <a:gd name="connsiteY15" fmla="*/ 130175 h 1528445"/>
              <a:gd name="connsiteX16" fmla="*/ 9267824 w 9378538"/>
              <a:gd name="connsiteY16" fmla="*/ 149225 h 1528445"/>
              <a:gd name="connsiteX17" fmla="*/ 8341995 w 9378538"/>
              <a:gd name="connsiteY17" fmla="*/ 1528445 h 1528445"/>
              <a:gd name="connsiteX18" fmla="*/ 0 w 9378538"/>
              <a:gd name="connsiteY18" fmla="*/ 1501775 h 1528445"/>
              <a:gd name="connsiteX19" fmla="*/ 0 w 9378538"/>
              <a:gd name="connsiteY19" fmla="*/ 38100 h 1528445"/>
              <a:gd name="connsiteX0" fmla="*/ 0 w 9378538"/>
              <a:gd name="connsiteY0" fmla="*/ 38100 h 1528445"/>
              <a:gd name="connsiteX1" fmla="*/ 866775 w 9378538"/>
              <a:gd name="connsiteY1" fmla="*/ 38100 h 1528445"/>
              <a:gd name="connsiteX2" fmla="*/ 1252537 w 9378538"/>
              <a:gd name="connsiteY2" fmla="*/ 311150 h 1528445"/>
              <a:gd name="connsiteX3" fmla="*/ 1890712 w 9378538"/>
              <a:gd name="connsiteY3" fmla="*/ 376238 h 1528445"/>
              <a:gd name="connsiteX4" fmla="*/ 2383632 w 9378538"/>
              <a:gd name="connsiteY4" fmla="*/ 180976 h 1528445"/>
              <a:gd name="connsiteX5" fmla="*/ 2752725 w 9378538"/>
              <a:gd name="connsiteY5" fmla="*/ 500063 h 1528445"/>
              <a:gd name="connsiteX6" fmla="*/ 3252788 w 9378538"/>
              <a:gd name="connsiteY6" fmla="*/ 500063 h 1528445"/>
              <a:gd name="connsiteX7" fmla="*/ 3567113 w 9378538"/>
              <a:gd name="connsiteY7" fmla="*/ 257175 h 1528445"/>
              <a:gd name="connsiteX8" fmla="*/ 3686175 w 9378538"/>
              <a:gd name="connsiteY8" fmla="*/ 0 h 1528445"/>
              <a:gd name="connsiteX9" fmla="*/ 5641975 w 9378538"/>
              <a:gd name="connsiteY9" fmla="*/ 23812 h 1528445"/>
              <a:gd name="connsiteX10" fmla="*/ 5726112 w 9378538"/>
              <a:gd name="connsiteY10" fmla="*/ 466725 h 1528445"/>
              <a:gd name="connsiteX11" fmla="*/ 6111876 w 9378538"/>
              <a:gd name="connsiteY11" fmla="*/ 958850 h 1528445"/>
              <a:gd name="connsiteX12" fmla="*/ 6781800 w 9378538"/>
              <a:gd name="connsiteY12" fmla="*/ 1195388 h 1528445"/>
              <a:gd name="connsiteX13" fmla="*/ 7517447 w 9378538"/>
              <a:gd name="connsiteY13" fmla="*/ 1061720 h 1528445"/>
              <a:gd name="connsiteX14" fmla="*/ 8031162 w 9378538"/>
              <a:gd name="connsiteY14" fmla="*/ 612775 h 1528445"/>
              <a:gd name="connsiteX15" fmla="*/ 8191500 w 9378538"/>
              <a:gd name="connsiteY15" fmla="*/ 130175 h 1528445"/>
              <a:gd name="connsiteX16" fmla="*/ 9267824 w 9378538"/>
              <a:gd name="connsiteY16" fmla="*/ 149225 h 1528445"/>
              <a:gd name="connsiteX17" fmla="*/ 8341995 w 9378538"/>
              <a:gd name="connsiteY17" fmla="*/ 1528445 h 1528445"/>
              <a:gd name="connsiteX18" fmla="*/ 0 w 9378538"/>
              <a:gd name="connsiteY18" fmla="*/ 1501775 h 1528445"/>
              <a:gd name="connsiteX19" fmla="*/ 0 w 9378538"/>
              <a:gd name="connsiteY19" fmla="*/ 38100 h 1528445"/>
              <a:gd name="connsiteX0" fmla="*/ 0 w 9378538"/>
              <a:gd name="connsiteY0" fmla="*/ 38100 h 1528445"/>
              <a:gd name="connsiteX1" fmla="*/ 866775 w 9378538"/>
              <a:gd name="connsiteY1" fmla="*/ 38100 h 1528445"/>
              <a:gd name="connsiteX2" fmla="*/ 1252537 w 9378538"/>
              <a:gd name="connsiteY2" fmla="*/ 311150 h 1528445"/>
              <a:gd name="connsiteX3" fmla="*/ 1890712 w 9378538"/>
              <a:gd name="connsiteY3" fmla="*/ 376238 h 1528445"/>
              <a:gd name="connsiteX4" fmla="*/ 2383632 w 9378538"/>
              <a:gd name="connsiteY4" fmla="*/ 180976 h 1528445"/>
              <a:gd name="connsiteX5" fmla="*/ 2752725 w 9378538"/>
              <a:gd name="connsiteY5" fmla="*/ 500063 h 1528445"/>
              <a:gd name="connsiteX6" fmla="*/ 3252788 w 9378538"/>
              <a:gd name="connsiteY6" fmla="*/ 500063 h 1528445"/>
              <a:gd name="connsiteX7" fmla="*/ 3567113 w 9378538"/>
              <a:gd name="connsiteY7" fmla="*/ 257175 h 1528445"/>
              <a:gd name="connsiteX8" fmla="*/ 3686175 w 9378538"/>
              <a:gd name="connsiteY8" fmla="*/ 0 h 1528445"/>
              <a:gd name="connsiteX9" fmla="*/ 5641975 w 9378538"/>
              <a:gd name="connsiteY9" fmla="*/ 23812 h 1528445"/>
              <a:gd name="connsiteX10" fmla="*/ 5726112 w 9378538"/>
              <a:gd name="connsiteY10" fmla="*/ 466725 h 1528445"/>
              <a:gd name="connsiteX11" fmla="*/ 6111876 w 9378538"/>
              <a:gd name="connsiteY11" fmla="*/ 958850 h 1528445"/>
              <a:gd name="connsiteX12" fmla="*/ 6781800 w 9378538"/>
              <a:gd name="connsiteY12" fmla="*/ 1195388 h 1528445"/>
              <a:gd name="connsiteX13" fmla="*/ 7517447 w 9378538"/>
              <a:gd name="connsiteY13" fmla="*/ 1061720 h 1528445"/>
              <a:gd name="connsiteX14" fmla="*/ 8031162 w 9378538"/>
              <a:gd name="connsiteY14" fmla="*/ 612775 h 1528445"/>
              <a:gd name="connsiteX15" fmla="*/ 8191500 w 9378538"/>
              <a:gd name="connsiteY15" fmla="*/ 130175 h 1528445"/>
              <a:gd name="connsiteX16" fmla="*/ 9267824 w 9378538"/>
              <a:gd name="connsiteY16" fmla="*/ 149225 h 1528445"/>
              <a:gd name="connsiteX17" fmla="*/ 8341995 w 9378538"/>
              <a:gd name="connsiteY17" fmla="*/ 1528445 h 1528445"/>
              <a:gd name="connsiteX18" fmla="*/ 0 w 9378538"/>
              <a:gd name="connsiteY18" fmla="*/ 1501775 h 1528445"/>
              <a:gd name="connsiteX19" fmla="*/ 0 w 9378538"/>
              <a:gd name="connsiteY19" fmla="*/ 38100 h 1528445"/>
              <a:gd name="connsiteX0" fmla="*/ 0 w 9367832"/>
              <a:gd name="connsiteY0" fmla="*/ 38100 h 1528445"/>
              <a:gd name="connsiteX1" fmla="*/ 866775 w 9367832"/>
              <a:gd name="connsiteY1" fmla="*/ 38100 h 1528445"/>
              <a:gd name="connsiteX2" fmla="*/ 1252537 w 9367832"/>
              <a:gd name="connsiteY2" fmla="*/ 311150 h 1528445"/>
              <a:gd name="connsiteX3" fmla="*/ 1890712 w 9367832"/>
              <a:gd name="connsiteY3" fmla="*/ 376238 h 1528445"/>
              <a:gd name="connsiteX4" fmla="*/ 2383632 w 9367832"/>
              <a:gd name="connsiteY4" fmla="*/ 180976 h 1528445"/>
              <a:gd name="connsiteX5" fmla="*/ 2752725 w 9367832"/>
              <a:gd name="connsiteY5" fmla="*/ 500063 h 1528445"/>
              <a:gd name="connsiteX6" fmla="*/ 3252788 w 9367832"/>
              <a:gd name="connsiteY6" fmla="*/ 500063 h 1528445"/>
              <a:gd name="connsiteX7" fmla="*/ 3567113 w 9367832"/>
              <a:gd name="connsiteY7" fmla="*/ 257175 h 1528445"/>
              <a:gd name="connsiteX8" fmla="*/ 3686175 w 9367832"/>
              <a:gd name="connsiteY8" fmla="*/ 0 h 1528445"/>
              <a:gd name="connsiteX9" fmla="*/ 5641975 w 9367832"/>
              <a:gd name="connsiteY9" fmla="*/ 23812 h 1528445"/>
              <a:gd name="connsiteX10" fmla="*/ 5726112 w 9367832"/>
              <a:gd name="connsiteY10" fmla="*/ 466725 h 1528445"/>
              <a:gd name="connsiteX11" fmla="*/ 6111876 w 9367832"/>
              <a:gd name="connsiteY11" fmla="*/ 958850 h 1528445"/>
              <a:gd name="connsiteX12" fmla="*/ 6781800 w 9367832"/>
              <a:gd name="connsiteY12" fmla="*/ 1195388 h 1528445"/>
              <a:gd name="connsiteX13" fmla="*/ 7517447 w 9367832"/>
              <a:gd name="connsiteY13" fmla="*/ 1061720 h 1528445"/>
              <a:gd name="connsiteX14" fmla="*/ 8031162 w 9367832"/>
              <a:gd name="connsiteY14" fmla="*/ 612775 h 1528445"/>
              <a:gd name="connsiteX15" fmla="*/ 8191500 w 9367832"/>
              <a:gd name="connsiteY15" fmla="*/ 130175 h 1528445"/>
              <a:gd name="connsiteX16" fmla="*/ 9267824 w 9367832"/>
              <a:gd name="connsiteY16" fmla="*/ 149225 h 1528445"/>
              <a:gd name="connsiteX17" fmla="*/ 8341995 w 9367832"/>
              <a:gd name="connsiteY17" fmla="*/ 1528445 h 1528445"/>
              <a:gd name="connsiteX18" fmla="*/ 0 w 9367832"/>
              <a:gd name="connsiteY18" fmla="*/ 1501775 h 1528445"/>
              <a:gd name="connsiteX19" fmla="*/ 0 w 9367832"/>
              <a:gd name="connsiteY19" fmla="*/ 38100 h 1528445"/>
              <a:gd name="connsiteX0" fmla="*/ 0 w 9917341"/>
              <a:gd name="connsiteY0" fmla="*/ 38100 h 1525270"/>
              <a:gd name="connsiteX1" fmla="*/ 866775 w 9917341"/>
              <a:gd name="connsiteY1" fmla="*/ 38100 h 1525270"/>
              <a:gd name="connsiteX2" fmla="*/ 1252537 w 9917341"/>
              <a:gd name="connsiteY2" fmla="*/ 311150 h 1525270"/>
              <a:gd name="connsiteX3" fmla="*/ 1890712 w 9917341"/>
              <a:gd name="connsiteY3" fmla="*/ 376238 h 1525270"/>
              <a:gd name="connsiteX4" fmla="*/ 2383632 w 9917341"/>
              <a:gd name="connsiteY4" fmla="*/ 180976 h 1525270"/>
              <a:gd name="connsiteX5" fmla="*/ 2752725 w 9917341"/>
              <a:gd name="connsiteY5" fmla="*/ 500063 h 1525270"/>
              <a:gd name="connsiteX6" fmla="*/ 3252788 w 9917341"/>
              <a:gd name="connsiteY6" fmla="*/ 500063 h 1525270"/>
              <a:gd name="connsiteX7" fmla="*/ 3567113 w 9917341"/>
              <a:gd name="connsiteY7" fmla="*/ 257175 h 1525270"/>
              <a:gd name="connsiteX8" fmla="*/ 3686175 w 9917341"/>
              <a:gd name="connsiteY8" fmla="*/ 0 h 1525270"/>
              <a:gd name="connsiteX9" fmla="*/ 5641975 w 9917341"/>
              <a:gd name="connsiteY9" fmla="*/ 23812 h 1525270"/>
              <a:gd name="connsiteX10" fmla="*/ 5726112 w 9917341"/>
              <a:gd name="connsiteY10" fmla="*/ 466725 h 1525270"/>
              <a:gd name="connsiteX11" fmla="*/ 6111876 w 9917341"/>
              <a:gd name="connsiteY11" fmla="*/ 958850 h 1525270"/>
              <a:gd name="connsiteX12" fmla="*/ 6781800 w 9917341"/>
              <a:gd name="connsiteY12" fmla="*/ 1195388 h 1525270"/>
              <a:gd name="connsiteX13" fmla="*/ 7517447 w 9917341"/>
              <a:gd name="connsiteY13" fmla="*/ 1061720 h 1525270"/>
              <a:gd name="connsiteX14" fmla="*/ 8031162 w 9917341"/>
              <a:gd name="connsiteY14" fmla="*/ 612775 h 1525270"/>
              <a:gd name="connsiteX15" fmla="*/ 8191500 w 9917341"/>
              <a:gd name="connsiteY15" fmla="*/ 130175 h 1525270"/>
              <a:gd name="connsiteX16" fmla="*/ 9267824 w 9917341"/>
              <a:gd name="connsiteY16" fmla="*/ 149225 h 1525270"/>
              <a:gd name="connsiteX17" fmla="*/ 9259570 w 9917341"/>
              <a:gd name="connsiteY17" fmla="*/ 1525270 h 1525270"/>
              <a:gd name="connsiteX18" fmla="*/ 0 w 9917341"/>
              <a:gd name="connsiteY18" fmla="*/ 1501775 h 1525270"/>
              <a:gd name="connsiteX19" fmla="*/ 0 w 9917341"/>
              <a:gd name="connsiteY19" fmla="*/ 38100 h 1525270"/>
              <a:gd name="connsiteX0" fmla="*/ 0 w 9267824"/>
              <a:gd name="connsiteY0" fmla="*/ 38100 h 1525270"/>
              <a:gd name="connsiteX1" fmla="*/ 866775 w 9267824"/>
              <a:gd name="connsiteY1" fmla="*/ 38100 h 1525270"/>
              <a:gd name="connsiteX2" fmla="*/ 1252537 w 9267824"/>
              <a:gd name="connsiteY2" fmla="*/ 311150 h 1525270"/>
              <a:gd name="connsiteX3" fmla="*/ 1890712 w 9267824"/>
              <a:gd name="connsiteY3" fmla="*/ 376238 h 1525270"/>
              <a:gd name="connsiteX4" fmla="*/ 2383632 w 9267824"/>
              <a:gd name="connsiteY4" fmla="*/ 180976 h 1525270"/>
              <a:gd name="connsiteX5" fmla="*/ 2752725 w 9267824"/>
              <a:gd name="connsiteY5" fmla="*/ 500063 h 1525270"/>
              <a:gd name="connsiteX6" fmla="*/ 3252788 w 9267824"/>
              <a:gd name="connsiteY6" fmla="*/ 500063 h 1525270"/>
              <a:gd name="connsiteX7" fmla="*/ 3567113 w 9267824"/>
              <a:gd name="connsiteY7" fmla="*/ 257175 h 1525270"/>
              <a:gd name="connsiteX8" fmla="*/ 3686175 w 9267824"/>
              <a:gd name="connsiteY8" fmla="*/ 0 h 1525270"/>
              <a:gd name="connsiteX9" fmla="*/ 5641975 w 9267824"/>
              <a:gd name="connsiteY9" fmla="*/ 23812 h 1525270"/>
              <a:gd name="connsiteX10" fmla="*/ 5726112 w 9267824"/>
              <a:gd name="connsiteY10" fmla="*/ 466725 h 1525270"/>
              <a:gd name="connsiteX11" fmla="*/ 6111876 w 9267824"/>
              <a:gd name="connsiteY11" fmla="*/ 958850 h 1525270"/>
              <a:gd name="connsiteX12" fmla="*/ 6781800 w 9267824"/>
              <a:gd name="connsiteY12" fmla="*/ 1195388 h 1525270"/>
              <a:gd name="connsiteX13" fmla="*/ 7517447 w 9267824"/>
              <a:gd name="connsiteY13" fmla="*/ 1061720 h 1525270"/>
              <a:gd name="connsiteX14" fmla="*/ 8031162 w 9267824"/>
              <a:gd name="connsiteY14" fmla="*/ 612775 h 1525270"/>
              <a:gd name="connsiteX15" fmla="*/ 8191500 w 9267824"/>
              <a:gd name="connsiteY15" fmla="*/ 130175 h 1525270"/>
              <a:gd name="connsiteX16" fmla="*/ 9267824 w 9267824"/>
              <a:gd name="connsiteY16" fmla="*/ 149225 h 1525270"/>
              <a:gd name="connsiteX17" fmla="*/ 9259570 w 9267824"/>
              <a:gd name="connsiteY17" fmla="*/ 1525270 h 1525270"/>
              <a:gd name="connsiteX18" fmla="*/ 0 w 9267824"/>
              <a:gd name="connsiteY18" fmla="*/ 1501775 h 1525270"/>
              <a:gd name="connsiteX19" fmla="*/ 0 w 9267824"/>
              <a:gd name="connsiteY19" fmla="*/ 38100 h 1525270"/>
              <a:gd name="connsiteX0" fmla="*/ 0 w 9261474"/>
              <a:gd name="connsiteY0" fmla="*/ 38100 h 1525270"/>
              <a:gd name="connsiteX1" fmla="*/ 866775 w 9261474"/>
              <a:gd name="connsiteY1" fmla="*/ 38100 h 1525270"/>
              <a:gd name="connsiteX2" fmla="*/ 1252537 w 9261474"/>
              <a:gd name="connsiteY2" fmla="*/ 311150 h 1525270"/>
              <a:gd name="connsiteX3" fmla="*/ 1890712 w 9261474"/>
              <a:gd name="connsiteY3" fmla="*/ 376238 h 1525270"/>
              <a:gd name="connsiteX4" fmla="*/ 2383632 w 9261474"/>
              <a:gd name="connsiteY4" fmla="*/ 180976 h 1525270"/>
              <a:gd name="connsiteX5" fmla="*/ 2752725 w 9261474"/>
              <a:gd name="connsiteY5" fmla="*/ 500063 h 1525270"/>
              <a:gd name="connsiteX6" fmla="*/ 3252788 w 9261474"/>
              <a:gd name="connsiteY6" fmla="*/ 500063 h 1525270"/>
              <a:gd name="connsiteX7" fmla="*/ 3567113 w 9261474"/>
              <a:gd name="connsiteY7" fmla="*/ 257175 h 1525270"/>
              <a:gd name="connsiteX8" fmla="*/ 3686175 w 9261474"/>
              <a:gd name="connsiteY8" fmla="*/ 0 h 1525270"/>
              <a:gd name="connsiteX9" fmla="*/ 5641975 w 9261474"/>
              <a:gd name="connsiteY9" fmla="*/ 23812 h 1525270"/>
              <a:gd name="connsiteX10" fmla="*/ 5726112 w 9261474"/>
              <a:gd name="connsiteY10" fmla="*/ 466725 h 1525270"/>
              <a:gd name="connsiteX11" fmla="*/ 6111876 w 9261474"/>
              <a:gd name="connsiteY11" fmla="*/ 958850 h 1525270"/>
              <a:gd name="connsiteX12" fmla="*/ 6781800 w 9261474"/>
              <a:gd name="connsiteY12" fmla="*/ 1195388 h 1525270"/>
              <a:gd name="connsiteX13" fmla="*/ 7517447 w 9261474"/>
              <a:gd name="connsiteY13" fmla="*/ 1061720 h 1525270"/>
              <a:gd name="connsiteX14" fmla="*/ 8031162 w 9261474"/>
              <a:gd name="connsiteY14" fmla="*/ 612775 h 1525270"/>
              <a:gd name="connsiteX15" fmla="*/ 8191500 w 9261474"/>
              <a:gd name="connsiteY15" fmla="*/ 130175 h 1525270"/>
              <a:gd name="connsiteX16" fmla="*/ 9261474 w 9261474"/>
              <a:gd name="connsiteY16" fmla="*/ 133350 h 1525270"/>
              <a:gd name="connsiteX17" fmla="*/ 9259570 w 9261474"/>
              <a:gd name="connsiteY17" fmla="*/ 1525270 h 1525270"/>
              <a:gd name="connsiteX18" fmla="*/ 0 w 9261474"/>
              <a:gd name="connsiteY18" fmla="*/ 1501775 h 1525270"/>
              <a:gd name="connsiteX19" fmla="*/ 0 w 9261474"/>
              <a:gd name="connsiteY19" fmla="*/ 38100 h 1525270"/>
              <a:gd name="connsiteX0" fmla="*/ 0 w 9261474"/>
              <a:gd name="connsiteY0" fmla="*/ 38100 h 1525270"/>
              <a:gd name="connsiteX1" fmla="*/ 866775 w 9261474"/>
              <a:gd name="connsiteY1" fmla="*/ 38100 h 1525270"/>
              <a:gd name="connsiteX2" fmla="*/ 1252537 w 9261474"/>
              <a:gd name="connsiteY2" fmla="*/ 311150 h 1525270"/>
              <a:gd name="connsiteX3" fmla="*/ 1890712 w 9261474"/>
              <a:gd name="connsiteY3" fmla="*/ 376238 h 1525270"/>
              <a:gd name="connsiteX4" fmla="*/ 2383632 w 9261474"/>
              <a:gd name="connsiteY4" fmla="*/ 180976 h 1525270"/>
              <a:gd name="connsiteX5" fmla="*/ 2752725 w 9261474"/>
              <a:gd name="connsiteY5" fmla="*/ 500063 h 1525270"/>
              <a:gd name="connsiteX6" fmla="*/ 3252788 w 9261474"/>
              <a:gd name="connsiteY6" fmla="*/ 500063 h 1525270"/>
              <a:gd name="connsiteX7" fmla="*/ 3567113 w 9261474"/>
              <a:gd name="connsiteY7" fmla="*/ 257175 h 1525270"/>
              <a:gd name="connsiteX8" fmla="*/ 3686175 w 9261474"/>
              <a:gd name="connsiteY8" fmla="*/ 0 h 1525270"/>
              <a:gd name="connsiteX9" fmla="*/ 5641975 w 9261474"/>
              <a:gd name="connsiteY9" fmla="*/ 23812 h 1525270"/>
              <a:gd name="connsiteX10" fmla="*/ 5726112 w 9261474"/>
              <a:gd name="connsiteY10" fmla="*/ 466725 h 1525270"/>
              <a:gd name="connsiteX11" fmla="*/ 6111876 w 9261474"/>
              <a:gd name="connsiteY11" fmla="*/ 958850 h 1525270"/>
              <a:gd name="connsiteX12" fmla="*/ 6781800 w 9261474"/>
              <a:gd name="connsiteY12" fmla="*/ 1195388 h 1525270"/>
              <a:gd name="connsiteX13" fmla="*/ 7517447 w 9261474"/>
              <a:gd name="connsiteY13" fmla="*/ 1061720 h 1525270"/>
              <a:gd name="connsiteX14" fmla="*/ 8031162 w 9261474"/>
              <a:gd name="connsiteY14" fmla="*/ 612775 h 1525270"/>
              <a:gd name="connsiteX15" fmla="*/ 8191500 w 9261474"/>
              <a:gd name="connsiteY15" fmla="*/ 114300 h 1525270"/>
              <a:gd name="connsiteX16" fmla="*/ 9261474 w 9261474"/>
              <a:gd name="connsiteY16" fmla="*/ 133350 h 1525270"/>
              <a:gd name="connsiteX17" fmla="*/ 9259570 w 9261474"/>
              <a:gd name="connsiteY17" fmla="*/ 1525270 h 1525270"/>
              <a:gd name="connsiteX18" fmla="*/ 0 w 9261474"/>
              <a:gd name="connsiteY18" fmla="*/ 1501775 h 1525270"/>
              <a:gd name="connsiteX19" fmla="*/ 0 w 9261474"/>
              <a:gd name="connsiteY19" fmla="*/ 38100 h 1525270"/>
              <a:gd name="connsiteX0" fmla="*/ 0 w 9259570"/>
              <a:gd name="connsiteY0" fmla="*/ 38100 h 1525270"/>
              <a:gd name="connsiteX1" fmla="*/ 866775 w 9259570"/>
              <a:gd name="connsiteY1" fmla="*/ 38100 h 1525270"/>
              <a:gd name="connsiteX2" fmla="*/ 1252537 w 9259570"/>
              <a:gd name="connsiteY2" fmla="*/ 311150 h 1525270"/>
              <a:gd name="connsiteX3" fmla="*/ 1890712 w 9259570"/>
              <a:gd name="connsiteY3" fmla="*/ 376238 h 1525270"/>
              <a:gd name="connsiteX4" fmla="*/ 2383632 w 9259570"/>
              <a:gd name="connsiteY4" fmla="*/ 180976 h 1525270"/>
              <a:gd name="connsiteX5" fmla="*/ 2752725 w 9259570"/>
              <a:gd name="connsiteY5" fmla="*/ 500063 h 1525270"/>
              <a:gd name="connsiteX6" fmla="*/ 3252788 w 9259570"/>
              <a:gd name="connsiteY6" fmla="*/ 500063 h 1525270"/>
              <a:gd name="connsiteX7" fmla="*/ 3567113 w 9259570"/>
              <a:gd name="connsiteY7" fmla="*/ 257175 h 1525270"/>
              <a:gd name="connsiteX8" fmla="*/ 3686175 w 9259570"/>
              <a:gd name="connsiteY8" fmla="*/ 0 h 1525270"/>
              <a:gd name="connsiteX9" fmla="*/ 5641975 w 9259570"/>
              <a:gd name="connsiteY9" fmla="*/ 23812 h 1525270"/>
              <a:gd name="connsiteX10" fmla="*/ 5726112 w 9259570"/>
              <a:gd name="connsiteY10" fmla="*/ 466725 h 1525270"/>
              <a:gd name="connsiteX11" fmla="*/ 6111876 w 9259570"/>
              <a:gd name="connsiteY11" fmla="*/ 958850 h 1525270"/>
              <a:gd name="connsiteX12" fmla="*/ 6781800 w 9259570"/>
              <a:gd name="connsiteY12" fmla="*/ 1195388 h 1525270"/>
              <a:gd name="connsiteX13" fmla="*/ 7517447 w 9259570"/>
              <a:gd name="connsiteY13" fmla="*/ 1061720 h 1525270"/>
              <a:gd name="connsiteX14" fmla="*/ 8031162 w 9259570"/>
              <a:gd name="connsiteY14" fmla="*/ 612775 h 1525270"/>
              <a:gd name="connsiteX15" fmla="*/ 8191500 w 9259570"/>
              <a:gd name="connsiteY15" fmla="*/ 114300 h 1525270"/>
              <a:gd name="connsiteX16" fmla="*/ 9255124 w 9259570"/>
              <a:gd name="connsiteY16" fmla="*/ 114300 h 1525270"/>
              <a:gd name="connsiteX17" fmla="*/ 9259570 w 9259570"/>
              <a:gd name="connsiteY17" fmla="*/ 1525270 h 1525270"/>
              <a:gd name="connsiteX18" fmla="*/ 0 w 9259570"/>
              <a:gd name="connsiteY18" fmla="*/ 1501775 h 1525270"/>
              <a:gd name="connsiteX19" fmla="*/ 0 w 9259570"/>
              <a:gd name="connsiteY19" fmla="*/ 38100 h 152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59570" h="1525270">
                <a:moveTo>
                  <a:pt x="0" y="38100"/>
                </a:moveTo>
                <a:lnTo>
                  <a:pt x="866775" y="38100"/>
                </a:lnTo>
                <a:cubicBezTo>
                  <a:pt x="1006475" y="193146"/>
                  <a:pt x="1089025" y="247650"/>
                  <a:pt x="1252537" y="311150"/>
                </a:cubicBezTo>
                <a:cubicBezTo>
                  <a:pt x="1416049" y="374650"/>
                  <a:pt x="1702196" y="397934"/>
                  <a:pt x="1890712" y="376238"/>
                </a:cubicBezTo>
                <a:cubicBezTo>
                  <a:pt x="2079228" y="354542"/>
                  <a:pt x="2221707" y="266701"/>
                  <a:pt x="2383632" y="180976"/>
                </a:cubicBezTo>
                <a:cubicBezTo>
                  <a:pt x="2460625" y="306388"/>
                  <a:pt x="2607866" y="446882"/>
                  <a:pt x="2752725" y="500063"/>
                </a:cubicBezTo>
                <a:cubicBezTo>
                  <a:pt x="2897584" y="553244"/>
                  <a:pt x="3117057" y="540544"/>
                  <a:pt x="3252788" y="500063"/>
                </a:cubicBezTo>
                <a:cubicBezTo>
                  <a:pt x="3388519" y="459582"/>
                  <a:pt x="3485357" y="350044"/>
                  <a:pt x="3567113" y="257175"/>
                </a:cubicBezTo>
                <a:cubicBezTo>
                  <a:pt x="3627438" y="183357"/>
                  <a:pt x="3649663" y="85725"/>
                  <a:pt x="3686175" y="0"/>
                </a:cubicBezTo>
                <a:lnTo>
                  <a:pt x="5641975" y="23812"/>
                </a:lnTo>
                <a:cubicBezTo>
                  <a:pt x="5655469" y="234949"/>
                  <a:pt x="5673195" y="320410"/>
                  <a:pt x="5726112" y="466725"/>
                </a:cubicBezTo>
                <a:cubicBezTo>
                  <a:pt x="5779029" y="613040"/>
                  <a:pt x="5935928" y="837406"/>
                  <a:pt x="6111876" y="958850"/>
                </a:cubicBezTo>
                <a:cubicBezTo>
                  <a:pt x="6287824" y="1080294"/>
                  <a:pt x="6547538" y="1178243"/>
                  <a:pt x="6781800" y="1195388"/>
                </a:cubicBezTo>
                <a:cubicBezTo>
                  <a:pt x="7016062" y="1212533"/>
                  <a:pt x="7309220" y="1158822"/>
                  <a:pt x="7517447" y="1061720"/>
                </a:cubicBezTo>
                <a:cubicBezTo>
                  <a:pt x="7725674" y="964618"/>
                  <a:pt x="7918820" y="770678"/>
                  <a:pt x="8031162" y="612775"/>
                </a:cubicBezTo>
                <a:cubicBezTo>
                  <a:pt x="8143504" y="454872"/>
                  <a:pt x="8184886" y="168804"/>
                  <a:pt x="8191500" y="114300"/>
                </a:cubicBezTo>
                <a:cubicBezTo>
                  <a:pt x="8255264" y="116946"/>
                  <a:pt x="9201467" y="119380"/>
                  <a:pt x="9255124" y="114300"/>
                </a:cubicBezTo>
                <a:cubicBezTo>
                  <a:pt x="9254807" y="204470"/>
                  <a:pt x="9258511" y="1462299"/>
                  <a:pt x="9259570" y="1525270"/>
                </a:cubicBezTo>
                <a:lnTo>
                  <a:pt x="0" y="1501775"/>
                </a:lnTo>
                <a:lnTo>
                  <a:pt x="0" y="38100"/>
                </a:lnTo>
                <a:close/>
              </a:path>
            </a:pathLst>
          </a:custGeom>
          <a:solidFill>
            <a:schemeClr val="bg1">
              <a:alpha val="44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400" dirty="0">
                <a:solidFill>
                  <a:schemeClr val="tx1">
                    <a:lumMod val="50000"/>
                  </a:schemeClr>
                </a:solidFill>
              </a:rPr>
              <a:t>                 </a:t>
            </a:r>
          </a:p>
          <a:p>
            <a:r>
              <a:rPr lang="en-US" sz="2400" dirty="0">
                <a:solidFill>
                  <a:schemeClr val="tx1">
                    <a:lumMod val="50000"/>
                  </a:schemeClr>
                </a:solidFill>
              </a:rPr>
              <a:t>                  Low cloud sheet cover</a:t>
            </a:r>
          </a:p>
        </p:txBody>
      </p:sp>
      <p:sp>
        <p:nvSpPr>
          <p:cNvPr id="20" name="Ellipse 19">
            <a:extLst>
              <a:ext uri="{FF2B5EF4-FFF2-40B4-BE49-F238E27FC236}">
                <a16:creationId xmlns:a16="http://schemas.microsoft.com/office/drawing/2014/main" id="{43AB52DB-E64F-4149-82DD-B204DDFF2A53}"/>
              </a:ext>
            </a:extLst>
          </p:cNvPr>
          <p:cNvSpPr/>
          <p:nvPr/>
        </p:nvSpPr>
        <p:spPr>
          <a:xfrm>
            <a:off x="6978650" y="3680124"/>
            <a:ext cx="2540000" cy="2282526"/>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 name="Ellipse 20">
            <a:extLst>
              <a:ext uri="{FF2B5EF4-FFF2-40B4-BE49-F238E27FC236}">
                <a16:creationId xmlns:a16="http://schemas.microsoft.com/office/drawing/2014/main" id="{AFB1331E-0009-4403-886B-9E6AD4FB12FF}"/>
              </a:ext>
            </a:extLst>
          </p:cNvPr>
          <p:cNvSpPr/>
          <p:nvPr/>
        </p:nvSpPr>
        <p:spPr>
          <a:xfrm>
            <a:off x="3648075" y="3962399"/>
            <a:ext cx="1381125" cy="1337333"/>
          </a:xfrm>
          <a:prstGeom prst="ellipse">
            <a:avLst/>
          </a:prstGeom>
          <a:noFill/>
          <a:ln w="38100">
            <a:solidFill>
              <a:schemeClr val="bg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Ellipse 21">
            <a:extLst>
              <a:ext uri="{FF2B5EF4-FFF2-40B4-BE49-F238E27FC236}">
                <a16:creationId xmlns:a16="http://schemas.microsoft.com/office/drawing/2014/main" id="{FD000EBD-4A69-4950-AABB-71345395D9EF}"/>
              </a:ext>
            </a:extLst>
          </p:cNvPr>
          <p:cNvSpPr/>
          <p:nvPr/>
        </p:nvSpPr>
        <p:spPr>
          <a:xfrm>
            <a:off x="2091825" y="3811770"/>
            <a:ext cx="1880100" cy="133733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3" name="ZoneTexte 22">
            <a:extLst>
              <a:ext uri="{FF2B5EF4-FFF2-40B4-BE49-F238E27FC236}">
                <a16:creationId xmlns:a16="http://schemas.microsoft.com/office/drawing/2014/main" id="{1E3581DB-9293-4979-A44A-FE0AC3857C0D}"/>
              </a:ext>
            </a:extLst>
          </p:cNvPr>
          <p:cNvSpPr txBox="1"/>
          <p:nvPr/>
        </p:nvSpPr>
        <p:spPr>
          <a:xfrm>
            <a:off x="4511029" y="3672069"/>
            <a:ext cx="2981448" cy="587376"/>
          </a:xfrm>
          <a:prstGeom prst="rect">
            <a:avLst/>
          </a:prstGeom>
          <a:ln>
            <a:noFill/>
          </a:ln>
        </p:spPr>
        <p:txBody>
          <a:bodyPr vert="horz" wrap="square" lIns="91440" tIns="45720" rIns="91440" bIns="45720" rtlCol="0" anchor="t">
            <a:normAutofit/>
          </a:bodyPr>
          <a:lstStyle/>
          <a:p>
            <a:pPr algn="ctr"/>
            <a:r>
              <a:rPr lang="en-US" sz="2400" dirty="0">
                <a:solidFill>
                  <a:schemeClr val="bg1"/>
                </a:solidFill>
              </a:rPr>
              <a:t>Convective towers</a:t>
            </a:r>
          </a:p>
        </p:txBody>
      </p:sp>
      <p:cxnSp>
        <p:nvCxnSpPr>
          <p:cNvPr id="28" name="Connecteur droit avec flèche 27">
            <a:extLst>
              <a:ext uri="{FF2B5EF4-FFF2-40B4-BE49-F238E27FC236}">
                <a16:creationId xmlns:a16="http://schemas.microsoft.com/office/drawing/2014/main" id="{067E1447-F7DB-4546-BD80-86302D339EC7}"/>
              </a:ext>
            </a:extLst>
          </p:cNvPr>
          <p:cNvCxnSpPr>
            <a:cxnSpLocks/>
          </p:cNvCxnSpPr>
          <p:nvPr/>
        </p:nvCxnSpPr>
        <p:spPr>
          <a:xfrm flipH="1">
            <a:off x="5029200" y="4143375"/>
            <a:ext cx="609600" cy="307975"/>
          </a:xfrm>
          <a:prstGeom prst="straightConnector1">
            <a:avLst/>
          </a:prstGeom>
          <a:noFill/>
          <a:ln w="28575">
            <a:solidFill>
              <a:schemeClr val="bg1"/>
            </a:solidFill>
            <a:tailEnd type="triangle" w="lg" len="lg"/>
          </a:ln>
        </p:spPr>
        <p:style>
          <a:lnRef idx="2">
            <a:schemeClr val="accent1">
              <a:shade val="50000"/>
            </a:schemeClr>
          </a:lnRef>
          <a:fillRef idx="1">
            <a:schemeClr val="accent1"/>
          </a:fillRef>
          <a:effectRef idx="0">
            <a:schemeClr val="accent1"/>
          </a:effectRef>
          <a:fontRef idx="minor">
            <a:schemeClr val="lt1"/>
          </a:fontRef>
        </p:style>
      </p:cxnSp>
      <p:cxnSp>
        <p:nvCxnSpPr>
          <p:cNvPr id="30" name="Connecteur droit avec flèche 29">
            <a:extLst>
              <a:ext uri="{FF2B5EF4-FFF2-40B4-BE49-F238E27FC236}">
                <a16:creationId xmlns:a16="http://schemas.microsoft.com/office/drawing/2014/main" id="{A094AE1E-80C2-4C93-9BE6-20D40CE66F47}"/>
              </a:ext>
            </a:extLst>
          </p:cNvPr>
          <p:cNvCxnSpPr>
            <a:cxnSpLocks/>
          </p:cNvCxnSpPr>
          <p:nvPr/>
        </p:nvCxnSpPr>
        <p:spPr>
          <a:xfrm flipH="1">
            <a:off x="3971925" y="4143375"/>
            <a:ext cx="1666875" cy="187325"/>
          </a:xfrm>
          <a:prstGeom prst="straightConnector1">
            <a:avLst/>
          </a:prstGeom>
          <a:noFill/>
          <a:ln w="28575">
            <a:solidFill>
              <a:schemeClr val="bg1"/>
            </a:solidFill>
            <a:tailEnd type="triangle" w="lg" len="lg"/>
          </a:ln>
        </p:spPr>
        <p:style>
          <a:lnRef idx="2">
            <a:schemeClr val="accent1">
              <a:shade val="50000"/>
            </a:schemeClr>
          </a:lnRef>
          <a:fillRef idx="1">
            <a:schemeClr val="accent1"/>
          </a:fillRef>
          <a:effectRef idx="0">
            <a:schemeClr val="accent1"/>
          </a:effectRef>
          <a:fontRef idx="minor">
            <a:schemeClr val="lt1"/>
          </a:fontRef>
        </p:style>
      </p:cxnSp>
      <p:cxnSp>
        <p:nvCxnSpPr>
          <p:cNvPr id="33" name="Connecteur droit avec flèche 32">
            <a:extLst>
              <a:ext uri="{FF2B5EF4-FFF2-40B4-BE49-F238E27FC236}">
                <a16:creationId xmlns:a16="http://schemas.microsoft.com/office/drawing/2014/main" id="{1AB1E8D7-287B-47FE-8B32-9E5ECA39CB30}"/>
              </a:ext>
            </a:extLst>
          </p:cNvPr>
          <p:cNvCxnSpPr>
            <a:cxnSpLocks/>
          </p:cNvCxnSpPr>
          <p:nvPr/>
        </p:nvCxnSpPr>
        <p:spPr>
          <a:xfrm>
            <a:off x="5638800" y="4143375"/>
            <a:ext cx="1441450" cy="187325"/>
          </a:xfrm>
          <a:prstGeom prst="straightConnector1">
            <a:avLst/>
          </a:prstGeom>
          <a:noFill/>
          <a:ln w="28575">
            <a:solidFill>
              <a:schemeClr val="bg1"/>
            </a:solidFill>
            <a:tailEnd type="triangle" w="lg" len="lg"/>
          </a:ln>
        </p:spPr>
        <p:style>
          <a:lnRef idx="2">
            <a:schemeClr val="accent1">
              <a:shade val="50000"/>
            </a:schemeClr>
          </a:lnRef>
          <a:fillRef idx="1">
            <a:schemeClr val="accent1"/>
          </a:fillRef>
          <a:effectRef idx="0">
            <a:schemeClr val="accent1"/>
          </a:effectRef>
          <a:fontRef idx="minor">
            <a:schemeClr val="lt1"/>
          </a:fontRef>
        </p:style>
      </p:cxnSp>
      <p:sp>
        <p:nvSpPr>
          <p:cNvPr id="18" name="Espace réservé du pied de page 3">
            <a:extLst>
              <a:ext uri="{FF2B5EF4-FFF2-40B4-BE49-F238E27FC236}">
                <a16:creationId xmlns:a16="http://schemas.microsoft.com/office/drawing/2014/main" id="{EB54C809-35AB-4E06-B893-84C804CC2F93}"/>
              </a:ext>
            </a:extLst>
          </p:cNvPr>
          <p:cNvSpPr txBox="1">
            <a:spLocks/>
          </p:cNvSpPr>
          <p:nvPr/>
        </p:nvSpPr>
        <p:spPr>
          <a:xfrm>
            <a:off x="3379177" y="6411204"/>
            <a:ext cx="5433646" cy="3046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Procedural cloudscapes, Antoine Webanck </a:t>
            </a:r>
            <a:r>
              <a:rPr lang="en-US" i="1" dirty="0">
                <a:solidFill>
                  <a:schemeClr val="bg1"/>
                </a:solidFill>
              </a:rPr>
              <a:t>et al.</a:t>
            </a:r>
            <a:endParaRPr lang="en-US" dirty="0">
              <a:solidFill>
                <a:schemeClr val="bg1"/>
              </a:solidFill>
            </a:endParaRPr>
          </a:p>
        </p:txBody>
      </p:sp>
    </p:spTree>
    <p:custDataLst>
      <p:tags r:id="rId1"/>
    </p:custDataLst>
    <p:extLst>
      <p:ext uri="{BB962C8B-B14F-4D97-AF65-F5344CB8AC3E}">
        <p14:creationId xmlns:p14="http://schemas.microsoft.com/office/powerpoint/2010/main" val="3232593510"/>
      </p:ext>
    </p:extLst>
  </p:cSld>
  <p:clrMapOvr>
    <a:masterClrMapping/>
  </p:clrMapOvr>
  <mc:AlternateContent xmlns:mc="http://schemas.openxmlformats.org/markup-compatibility/2006" xmlns:p14="http://schemas.microsoft.com/office/powerpoint/2010/main">
    <mc:Choice Requires="p14">
      <p:transition spd="slow" p14:dur="2000" advTm="34083"/>
    </mc:Choice>
    <mc:Fallback xmlns="">
      <p:transition spd="slow" advTm="340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B9E255-18F0-4EF1-9053-FC051322F3D7}"/>
              </a:ext>
            </a:extLst>
          </p:cNvPr>
          <p:cNvSpPr>
            <a:spLocks noGrp="1"/>
          </p:cNvSpPr>
          <p:nvPr>
            <p:ph type="title"/>
          </p:nvPr>
        </p:nvSpPr>
        <p:spPr/>
        <p:txBody>
          <a:bodyPr/>
          <a:lstStyle/>
          <a:p>
            <a:r>
              <a:rPr lang="en-US" dirty="0"/>
              <a:t>Problem</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CA7EFDB0-C484-4D5D-9E5C-3D6679B97DE1}"/>
                  </a:ext>
                </a:extLst>
              </p:cNvPr>
              <p:cNvSpPr>
                <a:spLocks noGrp="1"/>
              </p:cNvSpPr>
              <p:nvPr>
                <p:ph idx="1"/>
              </p:nvPr>
            </p:nvSpPr>
            <p:spPr/>
            <p:txBody>
              <a:bodyPr/>
              <a:lstStyle/>
              <a:p>
                <a:r>
                  <a:rPr lang="en-US" b="1" dirty="0"/>
                  <a:t>Modeling </a:t>
                </a:r>
                <a:r>
                  <a:rPr lang="en-US" dirty="0"/>
                  <a:t>and</a:t>
                </a:r>
                <a:r>
                  <a:rPr lang="en-US" b="1" dirty="0"/>
                  <a:t> animation </a:t>
                </a:r>
                <a:r>
                  <a:rPr lang="en-US" dirty="0"/>
                  <a:t>of large scale cloudscapes</a:t>
                </a:r>
              </a:p>
              <a:p>
                <a:r>
                  <a:rPr lang="en-US" dirty="0"/>
                  <a:t>User control</a:t>
                </a:r>
              </a:p>
              <a:p>
                <a:endParaRPr lang="en-US" dirty="0"/>
              </a:p>
              <a:p>
                <a:pPr marL="0" indent="0">
                  <a:buNone/>
                </a:pPr>
                <a:r>
                  <a:rPr lang="en-US" dirty="0"/>
                  <a:t>Scientific challenges</a:t>
                </a:r>
              </a:p>
              <a:p>
                <a:r>
                  <a:rPr lang="en-US" dirty="0"/>
                  <a:t>Define a 4D (3D + t) function</a:t>
                </a:r>
              </a:p>
              <a:p>
                <a:pPr marL="0" indent="0">
                  <a:buNone/>
                </a:pPr>
                <a14:m>
                  <m:oMathPara xmlns:m="http://schemas.openxmlformats.org/officeDocument/2006/math">
                    <m:oMathParaPr>
                      <m:jc m:val="centerGroup"/>
                    </m:oMathParaPr>
                    <m:oMath xmlns:m="http://schemas.openxmlformats.org/officeDocument/2006/math">
                      <m:r>
                        <a:rPr lang="fr-FR" sz="3600" b="0" i="1" smtClean="0">
                          <a:latin typeface="Cambria Math" panose="02040503050406030204" pitchFamily="18" charset="0"/>
                        </a:rPr>
                        <m:t>𝑎</m:t>
                      </m:r>
                      <m:d>
                        <m:dPr>
                          <m:ctrlPr>
                            <a:rPr lang="fr-FR" sz="3600" b="0" i="1" smtClean="0">
                              <a:latin typeface="Cambria Math" panose="02040503050406030204" pitchFamily="18" charset="0"/>
                            </a:rPr>
                          </m:ctrlPr>
                        </m:dPr>
                        <m:e>
                          <m:r>
                            <a:rPr lang="fr-FR" sz="3600" b="1" i="0" smtClean="0">
                              <a:latin typeface="Cambria Math" panose="02040503050406030204" pitchFamily="18" charset="0"/>
                            </a:rPr>
                            <m:t>𝐩</m:t>
                          </m:r>
                          <m:r>
                            <a:rPr lang="fr-FR" sz="3600" b="0" i="1" smtClean="0">
                              <a:latin typeface="Cambria Math" panose="02040503050406030204" pitchFamily="18" charset="0"/>
                            </a:rPr>
                            <m:t>,</m:t>
                          </m:r>
                          <m:r>
                            <a:rPr lang="fr-FR" sz="3600" b="0" i="1" smtClean="0">
                              <a:latin typeface="Cambria Math" panose="02040503050406030204" pitchFamily="18" charset="0"/>
                            </a:rPr>
                            <m:t>𝑡</m:t>
                          </m:r>
                        </m:e>
                      </m:d>
                      <m:r>
                        <a:rPr lang="fr-FR" sz="3600" b="0" i="1" smtClean="0">
                          <a:latin typeface="Cambria Math" panose="02040503050406030204" pitchFamily="18" charset="0"/>
                        </a:rPr>
                        <m:t>:</m:t>
                      </m:r>
                      <m:sSup>
                        <m:sSupPr>
                          <m:ctrlPr>
                            <a:rPr lang="fr-FR" sz="3600" b="0" i="1" smtClean="0">
                              <a:latin typeface="Cambria Math" panose="02040503050406030204" pitchFamily="18" charset="0"/>
                            </a:rPr>
                          </m:ctrlPr>
                        </m:sSupPr>
                        <m:e>
                          <m:r>
                            <a:rPr lang="fr-FR" sz="3600" b="0" i="1" smtClean="0">
                              <a:latin typeface="Cambria Math" panose="02040503050406030204" pitchFamily="18" charset="0"/>
                            </a:rPr>
                            <m:t>ℝ</m:t>
                          </m:r>
                        </m:e>
                        <m:sup>
                          <m:r>
                            <a:rPr lang="fr-FR" sz="3600" b="0" i="1" smtClean="0">
                              <a:latin typeface="Cambria Math" panose="02040503050406030204" pitchFamily="18" charset="0"/>
                            </a:rPr>
                            <m:t>4</m:t>
                          </m:r>
                        </m:sup>
                      </m:sSup>
                      <m:r>
                        <a:rPr lang="fr-FR" sz="3600" b="0" i="1" smtClean="0">
                          <a:latin typeface="Cambria Math" panose="02040503050406030204" pitchFamily="18" charset="0"/>
                        </a:rPr>
                        <m:t>→</m:t>
                      </m:r>
                      <m:sSup>
                        <m:sSupPr>
                          <m:ctrlPr>
                            <a:rPr lang="fr-FR" sz="3600" b="0" i="1" smtClean="0">
                              <a:latin typeface="Cambria Math" panose="02040503050406030204" pitchFamily="18" charset="0"/>
                            </a:rPr>
                          </m:ctrlPr>
                        </m:sSupPr>
                        <m:e>
                          <m:r>
                            <a:rPr lang="fr-FR" sz="3600" i="1">
                              <a:latin typeface="Cambria Math" panose="02040503050406030204" pitchFamily="18" charset="0"/>
                            </a:rPr>
                            <m:t>ℝ</m:t>
                          </m:r>
                        </m:e>
                        <m:sup>
                          <m:r>
                            <a:rPr lang="fr-FR" sz="3600" b="0" i="1" smtClean="0">
                              <a:latin typeface="Cambria Math" panose="02040503050406030204" pitchFamily="18" charset="0"/>
                            </a:rPr>
                            <m:t>+</m:t>
                          </m:r>
                        </m:sup>
                      </m:sSup>
                    </m:oMath>
                  </m:oMathPara>
                </a14:m>
                <a:endParaRPr lang="fr-FR" sz="3600" b="0" dirty="0"/>
              </a:p>
              <a:p>
                <a:r>
                  <a:rPr lang="en-US" dirty="0"/>
                  <a:t>Authoring such a function is complex</a:t>
                </a:r>
              </a:p>
              <a:p>
                <a:r>
                  <a:rPr lang="en-US" dirty="0"/>
                  <a:t>Chaotic natural phenomena (thermodynamics, fluid physics)</a:t>
                </a:r>
              </a:p>
            </p:txBody>
          </p:sp>
        </mc:Choice>
        <mc:Fallback xmlns="">
          <p:sp>
            <p:nvSpPr>
              <p:cNvPr id="3" name="Espace réservé du contenu 2">
                <a:extLst>
                  <a:ext uri="{FF2B5EF4-FFF2-40B4-BE49-F238E27FC236}">
                    <a16:creationId xmlns:a16="http://schemas.microsoft.com/office/drawing/2014/main" id="{CA7EFDB0-C484-4D5D-9E5C-3D6679B97DE1}"/>
                  </a:ext>
                </a:extLst>
              </p:cNvPr>
              <p:cNvSpPr>
                <a:spLocks noGrp="1" noRot="1" noChangeAspect="1" noMove="1" noResize="1" noEditPoints="1" noAdjustHandles="1" noChangeArrowheads="1" noChangeShapeType="1" noTextEdit="1"/>
              </p:cNvSpPr>
              <p:nvPr>
                <p:ph idx="1"/>
              </p:nvPr>
            </p:nvSpPr>
            <p:spPr>
              <a:blipFill>
                <a:blip r:embed="rId5"/>
                <a:stretch>
                  <a:fillRect l="-1217" t="-2432"/>
                </a:stretch>
              </a:blipFill>
            </p:spPr>
            <p:txBody>
              <a:bodyPr/>
              <a:lstStyle/>
              <a:p>
                <a:r>
                  <a:rPr lang="fr-FR">
                    <a:noFill/>
                  </a:rPr>
                  <a:t> </a:t>
                </a:r>
              </a:p>
            </p:txBody>
          </p:sp>
        </mc:Fallback>
      </mc:AlternateContent>
      <p:sp>
        <p:nvSpPr>
          <p:cNvPr id="5" name="Espace réservé du numéro de diapositive 4">
            <a:extLst>
              <a:ext uri="{FF2B5EF4-FFF2-40B4-BE49-F238E27FC236}">
                <a16:creationId xmlns:a16="http://schemas.microsoft.com/office/drawing/2014/main" id="{435C08E7-762A-46B2-9704-CF3F8CAB38BA}"/>
              </a:ext>
            </a:extLst>
          </p:cNvPr>
          <p:cNvSpPr>
            <a:spLocks noGrp="1"/>
          </p:cNvSpPr>
          <p:nvPr>
            <p:ph type="sldNum" sz="quarter" idx="12"/>
          </p:nvPr>
        </p:nvSpPr>
        <p:spPr/>
        <p:txBody>
          <a:bodyPr/>
          <a:lstStyle/>
          <a:p>
            <a:fld id="{7AD14076-261D-44E2-B486-4068BDBB861D}" type="slidenum">
              <a:rPr lang="en-US" smtClean="0"/>
              <a:pPr/>
              <a:t>4</a:t>
            </a:fld>
            <a:endParaRPr lang="en-US" dirty="0"/>
          </a:p>
        </p:txBody>
      </p:sp>
      <p:sp>
        <p:nvSpPr>
          <p:cNvPr id="8" name="Espace réservé du pied de page 3">
            <a:extLst>
              <a:ext uri="{FF2B5EF4-FFF2-40B4-BE49-F238E27FC236}">
                <a16:creationId xmlns:a16="http://schemas.microsoft.com/office/drawing/2014/main" id="{25E93C2E-78CB-4DCB-808E-836CE0A6DB56}"/>
              </a:ext>
            </a:extLst>
          </p:cNvPr>
          <p:cNvSpPr txBox="1">
            <a:spLocks/>
          </p:cNvSpPr>
          <p:nvPr/>
        </p:nvSpPr>
        <p:spPr>
          <a:xfrm>
            <a:off x="3379177" y="6411204"/>
            <a:ext cx="5433646" cy="3046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Procedural cloudscapes, Antoine Webanck </a:t>
            </a:r>
            <a:r>
              <a:rPr lang="en-US" i="1" dirty="0">
                <a:solidFill>
                  <a:schemeClr val="bg1"/>
                </a:solidFill>
              </a:rPr>
              <a:t>et al.</a:t>
            </a:r>
            <a:endParaRPr lang="en-US" dirty="0">
              <a:solidFill>
                <a:schemeClr val="bg1"/>
              </a:solidFill>
            </a:endParaRPr>
          </a:p>
        </p:txBody>
      </p:sp>
    </p:spTree>
    <p:extLst>
      <p:ext uri="{BB962C8B-B14F-4D97-AF65-F5344CB8AC3E}">
        <p14:creationId xmlns:p14="http://schemas.microsoft.com/office/powerpoint/2010/main" val="17932489"/>
      </p:ext>
    </p:extLst>
  </p:cSld>
  <p:clrMapOvr>
    <a:masterClrMapping/>
  </p:clrMapOvr>
  <mc:AlternateContent xmlns:mc="http://schemas.openxmlformats.org/markup-compatibility/2006" xmlns:p14="http://schemas.microsoft.com/office/powerpoint/2010/main">
    <mc:Choice Requires="p14">
      <p:transition spd="slow" p14:dur="2000" advTm="36563"/>
    </mc:Choice>
    <mc:Fallback xmlns="">
      <p:transition spd="slow" advTm="3656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7CB462-AC3C-487D-B980-3C73419AABF7}"/>
              </a:ext>
            </a:extLst>
          </p:cNvPr>
          <p:cNvSpPr>
            <a:spLocks noGrp="1"/>
          </p:cNvSpPr>
          <p:nvPr>
            <p:ph type="title"/>
          </p:nvPr>
        </p:nvSpPr>
        <p:spPr>
          <a:xfrm>
            <a:off x="838200" y="365125"/>
            <a:ext cx="10515600" cy="924413"/>
          </a:xfrm>
        </p:spPr>
        <p:txBody>
          <a:bodyPr/>
          <a:lstStyle/>
          <a:p>
            <a:r>
              <a:rPr lang="en-US" dirty="0"/>
              <a:t>Related work: atmosphere animation</a:t>
            </a:r>
          </a:p>
        </p:txBody>
      </p:sp>
      <p:sp>
        <p:nvSpPr>
          <p:cNvPr id="5" name="Espace réservé du numéro de diapositive 4">
            <a:extLst>
              <a:ext uri="{FF2B5EF4-FFF2-40B4-BE49-F238E27FC236}">
                <a16:creationId xmlns:a16="http://schemas.microsoft.com/office/drawing/2014/main" id="{4F24D36B-CD81-4EC7-A42E-663A4F070E21}"/>
              </a:ext>
            </a:extLst>
          </p:cNvPr>
          <p:cNvSpPr>
            <a:spLocks noGrp="1"/>
          </p:cNvSpPr>
          <p:nvPr>
            <p:ph type="sldNum" sz="quarter" idx="12"/>
          </p:nvPr>
        </p:nvSpPr>
        <p:spPr>
          <a:xfrm>
            <a:off x="9753599" y="6411203"/>
            <a:ext cx="2259227" cy="304625"/>
          </a:xfrm>
        </p:spPr>
        <p:txBody>
          <a:bodyPr/>
          <a:lstStyle/>
          <a:p>
            <a:fld id="{7AD14076-261D-44E2-B486-4068BDBB861D}" type="slidenum">
              <a:rPr lang="en-US" smtClean="0"/>
              <a:pPr/>
              <a:t>5</a:t>
            </a:fld>
            <a:endParaRPr lang="en-US"/>
          </a:p>
        </p:txBody>
      </p:sp>
      <p:grpSp>
        <p:nvGrpSpPr>
          <p:cNvPr id="79" name="Groupe 78">
            <a:extLst>
              <a:ext uri="{FF2B5EF4-FFF2-40B4-BE49-F238E27FC236}">
                <a16:creationId xmlns:a16="http://schemas.microsoft.com/office/drawing/2014/main" id="{4CC02317-9F6C-4DD3-A5C9-0D02A2AB0379}"/>
              </a:ext>
            </a:extLst>
          </p:cNvPr>
          <p:cNvGrpSpPr/>
          <p:nvPr/>
        </p:nvGrpSpPr>
        <p:grpSpPr>
          <a:xfrm>
            <a:off x="5404736" y="1590520"/>
            <a:ext cx="3344799" cy="401175"/>
            <a:chOff x="4838413" y="2701889"/>
            <a:chExt cx="3344799" cy="401175"/>
          </a:xfrm>
        </p:grpSpPr>
        <p:cxnSp>
          <p:nvCxnSpPr>
            <p:cNvPr id="47" name="Connecteur droit avec flèche 46">
              <a:extLst>
                <a:ext uri="{FF2B5EF4-FFF2-40B4-BE49-F238E27FC236}">
                  <a16:creationId xmlns:a16="http://schemas.microsoft.com/office/drawing/2014/main" id="{6E6FE405-D1BD-4221-9988-CE06E4A8412A}"/>
                </a:ext>
              </a:extLst>
            </p:cNvPr>
            <p:cNvCxnSpPr>
              <a:cxnSpLocks/>
            </p:cNvCxnSpPr>
            <p:nvPr/>
          </p:nvCxnSpPr>
          <p:spPr>
            <a:xfrm>
              <a:off x="4838413" y="3103064"/>
              <a:ext cx="3344799"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ZoneTexte 47">
              <a:extLst>
                <a:ext uri="{FF2B5EF4-FFF2-40B4-BE49-F238E27FC236}">
                  <a16:creationId xmlns:a16="http://schemas.microsoft.com/office/drawing/2014/main" id="{744CF6FF-FE26-4AA1-8927-5F4581219C5B}"/>
                </a:ext>
              </a:extLst>
            </p:cNvPr>
            <p:cNvSpPr txBox="1"/>
            <p:nvPr/>
          </p:nvSpPr>
          <p:spPr>
            <a:xfrm>
              <a:off x="5764794" y="2701889"/>
              <a:ext cx="1510332" cy="369332"/>
            </a:xfrm>
            <a:prstGeom prst="rect">
              <a:avLst/>
            </a:prstGeom>
            <a:noFill/>
          </p:spPr>
          <p:txBody>
            <a:bodyPr wrap="square" rtlCol="0">
              <a:spAutoFit/>
            </a:bodyPr>
            <a:lstStyle/>
            <a:p>
              <a:pPr algn="ctr"/>
              <a:r>
                <a:rPr lang="en-US" dirty="0"/>
                <a:t>Cloudscape</a:t>
              </a:r>
              <a:endParaRPr lang="en-US" sz="2800" dirty="0"/>
            </a:p>
          </p:txBody>
        </p:sp>
      </p:grpSp>
      <p:grpSp>
        <p:nvGrpSpPr>
          <p:cNvPr id="78" name="Groupe 77">
            <a:extLst>
              <a:ext uri="{FF2B5EF4-FFF2-40B4-BE49-F238E27FC236}">
                <a16:creationId xmlns:a16="http://schemas.microsoft.com/office/drawing/2014/main" id="{1E9D0F6E-1547-47DC-B48A-45BC054E8552}"/>
              </a:ext>
            </a:extLst>
          </p:cNvPr>
          <p:cNvGrpSpPr/>
          <p:nvPr/>
        </p:nvGrpSpPr>
        <p:grpSpPr>
          <a:xfrm>
            <a:off x="8286750" y="1293730"/>
            <a:ext cx="3257367" cy="411197"/>
            <a:chOff x="7476201" y="1738121"/>
            <a:chExt cx="3257367" cy="411197"/>
          </a:xfrm>
        </p:grpSpPr>
        <p:sp>
          <p:nvSpPr>
            <p:cNvPr id="46" name="ZoneTexte 45">
              <a:extLst>
                <a:ext uri="{FF2B5EF4-FFF2-40B4-BE49-F238E27FC236}">
                  <a16:creationId xmlns:a16="http://schemas.microsoft.com/office/drawing/2014/main" id="{53D8E20B-E47A-4DEE-9668-CA875CB4D738}"/>
                </a:ext>
              </a:extLst>
            </p:cNvPr>
            <p:cNvSpPr txBox="1"/>
            <p:nvPr/>
          </p:nvSpPr>
          <p:spPr>
            <a:xfrm>
              <a:off x="8196161" y="1738121"/>
              <a:ext cx="2087880" cy="369332"/>
            </a:xfrm>
            <a:prstGeom prst="rect">
              <a:avLst/>
            </a:prstGeom>
            <a:noFill/>
          </p:spPr>
          <p:txBody>
            <a:bodyPr wrap="none" rtlCol="0">
              <a:spAutoFit/>
            </a:bodyPr>
            <a:lstStyle/>
            <a:p>
              <a:pPr algn="ctr"/>
              <a:r>
                <a:rPr lang="en-US" dirty="0"/>
                <a:t>Planet atmosphere</a:t>
              </a:r>
              <a:endParaRPr lang="en-US" sz="2800" dirty="0"/>
            </a:p>
          </p:txBody>
        </p:sp>
        <p:cxnSp>
          <p:nvCxnSpPr>
            <p:cNvPr id="49" name="Connecteur droit avec flèche 48">
              <a:extLst>
                <a:ext uri="{FF2B5EF4-FFF2-40B4-BE49-F238E27FC236}">
                  <a16:creationId xmlns:a16="http://schemas.microsoft.com/office/drawing/2014/main" id="{608384BF-84D5-47EB-95FB-8C24ED38721B}"/>
                </a:ext>
              </a:extLst>
            </p:cNvPr>
            <p:cNvCxnSpPr>
              <a:cxnSpLocks/>
            </p:cNvCxnSpPr>
            <p:nvPr/>
          </p:nvCxnSpPr>
          <p:spPr>
            <a:xfrm>
              <a:off x="7476201" y="2149318"/>
              <a:ext cx="3257367"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54" name="ZoneTexte 53">
            <a:extLst>
              <a:ext uri="{FF2B5EF4-FFF2-40B4-BE49-F238E27FC236}">
                <a16:creationId xmlns:a16="http://schemas.microsoft.com/office/drawing/2014/main" id="{82AE4BF5-7877-4000-B1B1-1525DE88D3C9}"/>
              </a:ext>
            </a:extLst>
          </p:cNvPr>
          <p:cNvSpPr txBox="1"/>
          <p:nvPr/>
        </p:nvSpPr>
        <p:spPr>
          <a:xfrm rot="16200000">
            <a:off x="-445081" y="2399391"/>
            <a:ext cx="1510332" cy="394664"/>
          </a:xfrm>
          <a:prstGeom prst="rect">
            <a:avLst/>
          </a:prstGeom>
          <a:noFill/>
        </p:spPr>
        <p:txBody>
          <a:bodyPr wrap="square" rtlCol="0">
            <a:spAutoFit/>
          </a:bodyPr>
          <a:lstStyle/>
          <a:p>
            <a:pPr algn="ctr"/>
            <a:r>
              <a:rPr lang="en-US" dirty="0"/>
              <a:t>Modeling</a:t>
            </a:r>
            <a:endParaRPr lang="en-US" sz="2800" dirty="0"/>
          </a:p>
        </p:txBody>
      </p:sp>
      <p:sp>
        <p:nvSpPr>
          <p:cNvPr id="55" name="ZoneTexte 54">
            <a:extLst>
              <a:ext uri="{FF2B5EF4-FFF2-40B4-BE49-F238E27FC236}">
                <a16:creationId xmlns:a16="http://schemas.microsoft.com/office/drawing/2014/main" id="{DC6B35F3-1A02-44EF-A22B-7C8F54944ECE}"/>
              </a:ext>
            </a:extLst>
          </p:cNvPr>
          <p:cNvSpPr txBox="1"/>
          <p:nvPr/>
        </p:nvSpPr>
        <p:spPr>
          <a:xfrm rot="16200000">
            <a:off x="-457746" y="4556389"/>
            <a:ext cx="1510332" cy="369332"/>
          </a:xfrm>
          <a:prstGeom prst="rect">
            <a:avLst/>
          </a:prstGeom>
          <a:noFill/>
        </p:spPr>
        <p:txBody>
          <a:bodyPr wrap="square" rtlCol="0">
            <a:spAutoFit/>
          </a:bodyPr>
          <a:lstStyle/>
          <a:p>
            <a:pPr algn="ctr"/>
            <a:r>
              <a:rPr lang="en-US" dirty="0"/>
              <a:t>Animation</a:t>
            </a:r>
            <a:endParaRPr lang="en-US" sz="2800" dirty="0"/>
          </a:p>
        </p:txBody>
      </p:sp>
      <p:sp>
        <p:nvSpPr>
          <p:cNvPr id="70" name="ZoneTexte 69">
            <a:extLst>
              <a:ext uri="{FF2B5EF4-FFF2-40B4-BE49-F238E27FC236}">
                <a16:creationId xmlns:a16="http://schemas.microsoft.com/office/drawing/2014/main" id="{CA431530-7E92-4569-A00E-72FC09109C95}"/>
              </a:ext>
            </a:extLst>
          </p:cNvPr>
          <p:cNvSpPr txBox="1"/>
          <p:nvPr/>
        </p:nvSpPr>
        <p:spPr>
          <a:xfrm>
            <a:off x="10290180" y="4578692"/>
            <a:ext cx="1807619" cy="369332"/>
          </a:xfrm>
          <a:prstGeom prst="rect">
            <a:avLst/>
          </a:prstGeom>
          <a:solidFill>
            <a:schemeClr val="bg2"/>
          </a:solidFill>
          <a:ln>
            <a:solidFill>
              <a:schemeClr val="tx1"/>
            </a:solidFill>
          </a:ln>
        </p:spPr>
        <p:txBody>
          <a:bodyPr wrap="square" rtlCol="0">
            <a:spAutoFit/>
          </a:bodyPr>
          <a:lstStyle>
            <a:defPPr>
              <a:defRPr lang="en-US"/>
            </a:defPPr>
            <a:lvl1pPr algn="ctr"/>
          </a:lstStyle>
          <a:p>
            <a:r>
              <a:rPr lang="fr-FR" dirty="0"/>
              <a:t>Chung-Min2011</a:t>
            </a:r>
          </a:p>
        </p:txBody>
      </p:sp>
      <p:sp>
        <p:nvSpPr>
          <p:cNvPr id="72" name="ZoneTexte 71">
            <a:extLst>
              <a:ext uri="{FF2B5EF4-FFF2-40B4-BE49-F238E27FC236}">
                <a16:creationId xmlns:a16="http://schemas.microsoft.com/office/drawing/2014/main" id="{02124DD0-21F1-4FB1-AF4E-DB761505C70C}"/>
              </a:ext>
            </a:extLst>
          </p:cNvPr>
          <p:cNvSpPr txBox="1"/>
          <p:nvPr/>
        </p:nvSpPr>
        <p:spPr>
          <a:xfrm>
            <a:off x="1113242" y="4997250"/>
            <a:ext cx="1420819" cy="369332"/>
          </a:xfrm>
          <a:prstGeom prst="rect">
            <a:avLst/>
          </a:prstGeom>
          <a:solidFill>
            <a:schemeClr val="bg2"/>
          </a:solidFill>
          <a:ln>
            <a:solidFill>
              <a:schemeClr val="tx1"/>
            </a:solidFill>
          </a:ln>
        </p:spPr>
        <p:txBody>
          <a:bodyPr wrap="square" rtlCol="0">
            <a:spAutoFit/>
          </a:bodyPr>
          <a:lstStyle/>
          <a:p>
            <a:pPr algn="ctr"/>
            <a:r>
              <a:rPr lang="fr-FR" dirty="0"/>
              <a:t>Neyret1997</a:t>
            </a:r>
          </a:p>
        </p:txBody>
      </p:sp>
      <p:grpSp>
        <p:nvGrpSpPr>
          <p:cNvPr id="77" name="Groupe 76">
            <a:extLst>
              <a:ext uri="{FF2B5EF4-FFF2-40B4-BE49-F238E27FC236}">
                <a16:creationId xmlns:a16="http://schemas.microsoft.com/office/drawing/2014/main" id="{BAE8F1D2-2732-4049-851D-2F08E28D1839}"/>
              </a:ext>
            </a:extLst>
          </p:cNvPr>
          <p:cNvGrpSpPr/>
          <p:nvPr/>
        </p:nvGrpSpPr>
        <p:grpSpPr>
          <a:xfrm>
            <a:off x="609600" y="1318547"/>
            <a:ext cx="5231363" cy="386380"/>
            <a:chOff x="609600" y="1762938"/>
            <a:chExt cx="5231363" cy="386380"/>
          </a:xfrm>
        </p:grpSpPr>
        <p:cxnSp>
          <p:nvCxnSpPr>
            <p:cNvPr id="15" name="Connecteur droit avec flèche 14">
              <a:extLst>
                <a:ext uri="{FF2B5EF4-FFF2-40B4-BE49-F238E27FC236}">
                  <a16:creationId xmlns:a16="http://schemas.microsoft.com/office/drawing/2014/main" id="{3C4DBE23-85ED-4927-A865-0FAB3BB912F5}"/>
                </a:ext>
              </a:extLst>
            </p:cNvPr>
            <p:cNvCxnSpPr>
              <a:cxnSpLocks/>
            </p:cNvCxnSpPr>
            <p:nvPr/>
          </p:nvCxnSpPr>
          <p:spPr>
            <a:xfrm>
              <a:off x="609600" y="2149318"/>
              <a:ext cx="5231363"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ZoneTexte 49">
              <a:extLst>
                <a:ext uri="{FF2B5EF4-FFF2-40B4-BE49-F238E27FC236}">
                  <a16:creationId xmlns:a16="http://schemas.microsoft.com/office/drawing/2014/main" id="{28362EF3-1AFA-4FD0-A653-22F2EE62305D}"/>
                </a:ext>
              </a:extLst>
            </p:cNvPr>
            <p:cNvSpPr txBox="1"/>
            <p:nvPr/>
          </p:nvSpPr>
          <p:spPr>
            <a:xfrm>
              <a:off x="2713310" y="1762938"/>
              <a:ext cx="756938" cy="369332"/>
            </a:xfrm>
            <a:prstGeom prst="rect">
              <a:avLst/>
            </a:prstGeom>
            <a:noFill/>
          </p:spPr>
          <p:txBody>
            <a:bodyPr wrap="none" rtlCol="0">
              <a:spAutoFit/>
            </a:bodyPr>
            <a:lstStyle/>
            <a:p>
              <a:pPr algn="ctr"/>
              <a:r>
                <a:rPr lang="en-US" dirty="0"/>
                <a:t>Cloud</a:t>
              </a:r>
              <a:endParaRPr lang="en-US" sz="2800" dirty="0"/>
            </a:p>
          </p:txBody>
        </p:sp>
      </p:grpSp>
      <p:sp>
        <p:nvSpPr>
          <p:cNvPr id="68" name="ZoneTexte 67">
            <a:extLst>
              <a:ext uri="{FF2B5EF4-FFF2-40B4-BE49-F238E27FC236}">
                <a16:creationId xmlns:a16="http://schemas.microsoft.com/office/drawing/2014/main" id="{8117EE8B-068E-4853-B6E1-E8E5FB12852A}"/>
              </a:ext>
            </a:extLst>
          </p:cNvPr>
          <p:cNvSpPr txBox="1"/>
          <p:nvPr/>
        </p:nvSpPr>
        <p:spPr>
          <a:xfrm>
            <a:off x="5099479" y="4584215"/>
            <a:ext cx="1643896" cy="369332"/>
          </a:xfrm>
          <a:prstGeom prst="rect">
            <a:avLst/>
          </a:prstGeom>
          <a:solidFill>
            <a:schemeClr val="bg2"/>
          </a:solidFill>
          <a:ln>
            <a:solidFill>
              <a:schemeClr val="tx1"/>
            </a:solidFill>
          </a:ln>
        </p:spPr>
        <p:txBody>
          <a:bodyPr wrap="square" rtlCol="0">
            <a:spAutoFit/>
          </a:bodyPr>
          <a:lstStyle>
            <a:defPPr>
              <a:defRPr lang="en-US"/>
            </a:defPPr>
            <a:lvl1pPr algn="ctr"/>
          </a:lstStyle>
          <a:p>
            <a:r>
              <a:rPr lang="fr-FR" dirty="0"/>
              <a:t>Goswami2016</a:t>
            </a:r>
          </a:p>
        </p:txBody>
      </p:sp>
      <p:sp>
        <p:nvSpPr>
          <p:cNvPr id="69" name="ZoneTexte 68">
            <a:extLst>
              <a:ext uri="{FF2B5EF4-FFF2-40B4-BE49-F238E27FC236}">
                <a16:creationId xmlns:a16="http://schemas.microsoft.com/office/drawing/2014/main" id="{770EAC77-4BE8-434C-BC7B-AFFB8E7C303F}"/>
              </a:ext>
            </a:extLst>
          </p:cNvPr>
          <p:cNvSpPr txBox="1"/>
          <p:nvPr/>
        </p:nvSpPr>
        <p:spPr>
          <a:xfrm>
            <a:off x="9098216" y="4577753"/>
            <a:ext cx="1026296" cy="369332"/>
          </a:xfrm>
          <a:prstGeom prst="rect">
            <a:avLst/>
          </a:prstGeom>
          <a:solidFill>
            <a:schemeClr val="bg2"/>
          </a:solidFill>
          <a:ln>
            <a:solidFill>
              <a:schemeClr val="tx1"/>
            </a:solidFill>
          </a:ln>
        </p:spPr>
        <p:txBody>
          <a:bodyPr wrap="square" rtlCol="0">
            <a:spAutoFit/>
          </a:bodyPr>
          <a:lstStyle>
            <a:defPPr>
              <a:defRPr lang="en-US"/>
            </a:defPPr>
            <a:lvl1pPr algn="ctr"/>
          </a:lstStyle>
          <a:p>
            <a:r>
              <a:rPr lang="fr-FR" dirty="0"/>
              <a:t>Liu2006</a:t>
            </a:r>
          </a:p>
        </p:txBody>
      </p:sp>
      <p:sp>
        <p:nvSpPr>
          <p:cNvPr id="71" name="ZoneTexte 70">
            <a:extLst>
              <a:ext uri="{FF2B5EF4-FFF2-40B4-BE49-F238E27FC236}">
                <a16:creationId xmlns:a16="http://schemas.microsoft.com/office/drawing/2014/main" id="{75A04EA8-BAE2-44D5-B4C9-35A72E5B2684}"/>
              </a:ext>
            </a:extLst>
          </p:cNvPr>
          <p:cNvSpPr txBox="1"/>
          <p:nvPr/>
        </p:nvSpPr>
        <p:spPr>
          <a:xfrm>
            <a:off x="3500650" y="4584215"/>
            <a:ext cx="1549318" cy="369332"/>
          </a:xfrm>
          <a:prstGeom prst="rect">
            <a:avLst/>
          </a:prstGeom>
          <a:solidFill>
            <a:schemeClr val="bg2"/>
          </a:solidFill>
          <a:ln>
            <a:solidFill>
              <a:schemeClr val="tx1"/>
            </a:solidFill>
          </a:ln>
        </p:spPr>
        <p:txBody>
          <a:bodyPr wrap="square" rtlCol="0">
            <a:spAutoFit/>
          </a:bodyPr>
          <a:lstStyle>
            <a:defPPr>
              <a:defRPr lang="en-US"/>
            </a:defPPr>
            <a:lvl1pPr algn="ctr"/>
          </a:lstStyle>
          <a:p>
            <a:r>
              <a:rPr lang="fr-FR" dirty="0"/>
              <a:t>Dobashi2006</a:t>
            </a:r>
          </a:p>
        </p:txBody>
      </p:sp>
      <p:sp>
        <p:nvSpPr>
          <p:cNvPr id="73" name="ZoneTexte 72">
            <a:extLst>
              <a:ext uri="{FF2B5EF4-FFF2-40B4-BE49-F238E27FC236}">
                <a16:creationId xmlns:a16="http://schemas.microsoft.com/office/drawing/2014/main" id="{27A180B4-02AF-4593-A99D-952D087F91B0}"/>
              </a:ext>
            </a:extLst>
          </p:cNvPr>
          <p:cNvSpPr txBox="1"/>
          <p:nvPr/>
        </p:nvSpPr>
        <p:spPr>
          <a:xfrm>
            <a:off x="4221536" y="4997250"/>
            <a:ext cx="1549318" cy="369332"/>
          </a:xfrm>
          <a:prstGeom prst="rect">
            <a:avLst/>
          </a:prstGeom>
          <a:solidFill>
            <a:schemeClr val="bg2"/>
          </a:solidFill>
          <a:ln>
            <a:solidFill>
              <a:schemeClr val="tx1"/>
            </a:solidFill>
          </a:ln>
        </p:spPr>
        <p:txBody>
          <a:bodyPr wrap="square" rtlCol="0">
            <a:spAutoFit/>
          </a:bodyPr>
          <a:lstStyle>
            <a:defPPr>
              <a:defRPr lang="en-US"/>
            </a:defPPr>
            <a:lvl1pPr algn="ctr"/>
          </a:lstStyle>
          <a:p>
            <a:r>
              <a:rPr lang="fr-FR" dirty="0"/>
              <a:t>Dobashi2010</a:t>
            </a:r>
          </a:p>
        </p:txBody>
      </p:sp>
      <p:sp>
        <p:nvSpPr>
          <p:cNvPr id="75" name="ZoneTexte 74">
            <a:extLst>
              <a:ext uri="{FF2B5EF4-FFF2-40B4-BE49-F238E27FC236}">
                <a16:creationId xmlns:a16="http://schemas.microsoft.com/office/drawing/2014/main" id="{1E3F818A-7A45-448E-84B5-BA88DD41D3BF}"/>
              </a:ext>
            </a:extLst>
          </p:cNvPr>
          <p:cNvSpPr txBox="1"/>
          <p:nvPr/>
        </p:nvSpPr>
        <p:spPr>
          <a:xfrm>
            <a:off x="1901820" y="4584215"/>
            <a:ext cx="1549320" cy="369332"/>
          </a:xfrm>
          <a:prstGeom prst="rect">
            <a:avLst/>
          </a:prstGeom>
          <a:solidFill>
            <a:schemeClr val="bg2"/>
          </a:solidFill>
          <a:ln>
            <a:solidFill>
              <a:schemeClr val="tx1"/>
            </a:solidFill>
          </a:ln>
        </p:spPr>
        <p:txBody>
          <a:bodyPr wrap="square" rtlCol="0">
            <a:spAutoFit/>
          </a:bodyPr>
          <a:lstStyle>
            <a:defPPr>
              <a:defRPr lang="en-US"/>
            </a:defPPr>
            <a:lvl1pPr algn="ctr"/>
          </a:lstStyle>
          <a:p>
            <a:r>
              <a:rPr lang="fr-FR" dirty="0"/>
              <a:t>Miyazaki2001</a:t>
            </a:r>
          </a:p>
        </p:txBody>
      </p:sp>
      <p:sp>
        <p:nvSpPr>
          <p:cNvPr id="76" name="ZoneTexte 75">
            <a:extLst>
              <a:ext uri="{FF2B5EF4-FFF2-40B4-BE49-F238E27FC236}">
                <a16:creationId xmlns:a16="http://schemas.microsoft.com/office/drawing/2014/main" id="{C960B40F-BD0E-407C-985B-4F1A5003196D}"/>
              </a:ext>
            </a:extLst>
          </p:cNvPr>
          <p:cNvSpPr txBox="1"/>
          <p:nvPr/>
        </p:nvSpPr>
        <p:spPr>
          <a:xfrm>
            <a:off x="2603139" y="4997250"/>
            <a:ext cx="1549319" cy="369332"/>
          </a:xfrm>
          <a:prstGeom prst="rect">
            <a:avLst/>
          </a:prstGeom>
          <a:solidFill>
            <a:schemeClr val="bg2"/>
          </a:solidFill>
          <a:ln>
            <a:solidFill>
              <a:schemeClr val="tx1"/>
            </a:solidFill>
          </a:ln>
        </p:spPr>
        <p:txBody>
          <a:bodyPr wrap="square" rtlCol="0">
            <a:spAutoFit/>
          </a:bodyPr>
          <a:lstStyle>
            <a:defPPr>
              <a:defRPr lang="en-US"/>
            </a:defPPr>
            <a:lvl1pPr algn="ctr"/>
          </a:lstStyle>
          <a:p>
            <a:r>
              <a:rPr lang="fr-FR" dirty="0"/>
              <a:t>Miyazaki2002</a:t>
            </a:r>
          </a:p>
        </p:txBody>
      </p:sp>
      <p:sp>
        <p:nvSpPr>
          <p:cNvPr id="64" name="ZoneTexte 63">
            <a:extLst>
              <a:ext uri="{FF2B5EF4-FFF2-40B4-BE49-F238E27FC236}">
                <a16:creationId xmlns:a16="http://schemas.microsoft.com/office/drawing/2014/main" id="{70E5BC78-A337-4675-9519-61F284B206EA}"/>
              </a:ext>
            </a:extLst>
          </p:cNvPr>
          <p:cNvSpPr txBox="1"/>
          <p:nvPr/>
        </p:nvSpPr>
        <p:spPr>
          <a:xfrm>
            <a:off x="931540" y="2679364"/>
            <a:ext cx="1367661" cy="370800"/>
          </a:xfrm>
          <a:prstGeom prst="rect">
            <a:avLst/>
          </a:prstGeom>
          <a:solidFill>
            <a:schemeClr val="bg2"/>
          </a:solidFill>
          <a:ln>
            <a:solidFill>
              <a:schemeClr val="tx1"/>
            </a:solidFill>
          </a:ln>
        </p:spPr>
        <p:txBody>
          <a:bodyPr wrap="square" rtlCol="0">
            <a:spAutoFit/>
          </a:bodyPr>
          <a:lstStyle>
            <a:defPPr>
              <a:defRPr lang="en-US"/>
            </a:defPPr>
            <a:lvl1pPr algn="ctr"/>
          </a:lstStyle>
          <a:p>
            <a:r>
              <a:rPr lang="fr-FR" dirty="0"/>
              <a:t>Neyret1997</a:t>
            </a:r>
          </a:p>
        </p:txBody>
      </p:sp>
      <p:sp>
        <p:nvSpPr>
          <p:cNvPr id="65" name="ZoneTexte 64">
            <a:extLst>
              <a:ext uri="{FF2B5EF4-FFF2-40B4-BE49-F238E27FC236}">
                <a16:creationId xmlns:a16="http://schemas.microsoft.com/office/drawing/2014/main" id="{5F36FA09-4254-4338-B96B-75DE2F82C831}"/>
              </a:ext>
            </a:extLst>
          </p:cNvPr>
          <p:cNvSpPr txBox="1"/>
          <p:nvPr/>
        </p:nvSpPr>
        <p:spPr>
          <a:xfrm>
            <a:off x="1134775" y="2225174"/>
            <a:ext cx="1261425" cy="370800"/>
          </a:xfrm>
          <a:prstGeom prst="rect">
            <a:avLst/>
          </a:prstGeom>
          <a:solidFill>
            <a:schemeClr val="bg2"/>
          </a:solidFill>
          <a:ln>
            <a:solidFill>
              <a:schemeClr val="tx1"/>
            </a:solidFill>
          </a:ln>
        </p:spPr>
        <p:txBody>
          <a:bodyPr wrap="square" rtlCol="0">
            <a:spAutoFit/>
          </a:bodyPr>
          <a:lstStyle>
            <a:defPPr>
              <a:defRPr lang="en-US"/>
            </a:defPPr>
            <a:lvl1pPr algn="ctr"/>
          </a:lstStyle>
          <a:p>
            <a:r>
              <a:rPr lang="fr-FR" dirty="0"/>
              <a:t>Ebert1997</a:t>
            </a:r>
          </a:p>
        </p:txBody>
      </p:sp>
      <p:sp>
        <p:nvSpPr>
          <p:cNvPr id="60" name="ZoneTexte 59">
            <a:extLst>
              <a:ext uri="{FF2B5EF4-FFF2-40B4-BE49-F238E27FC236}">
                <a16:creationId xmlns:a16="http://schemas.microsoft.com/office/drawing/2014/main" id="{7A2536B7-2725-4928-9604-B4CDBD5B2DB9}"/>
              </a:ext>
            </a:extLst>
          </p:cNvPr>
          <p:cNvSpPr txBox="1"/>
          <p:nvPr/>
        </p:nvSpPr>
        <p:spPr>
          <a:xfrm>
            <a:off x="1506782" y="1787424"/>
            <a:ext cx="1549319" cy="370800"/>
          </a:xfrm>
          <a:prstGeom prst="rect">
            <a:avLst/>
          </a:prstGeom>
          <a:solidFill>
            <a:schemeClr val="bg2"/>
          </a:solidFill>
          <a:ln>
            <a:solidFill>
              <a:schemeClr val="tx1"/>
            </a:solidFill>
          </a:ln>
        </p:spPr>
        <p:txBody>
          <a:bodyPr wrap="square" rtlCol="0">
            <a:spAutoFit/>
          </a:bodyPr>
          <a:lstStyle>
            <a:defPPr>
              <a:defRPr lang="en-US"/>
            </a:defPPr>
            <a:lvl1pPr algn="ctr"/>
          </a:lstStyle>
          <a:p>
            <a:r>
              <a:rPr lang="fr-FR" dirty="0"/>
              <a:t>Miyazaki2001</a:t>
            </a:r>
          </a:p>
        </p:txBody>
      </p:sp>
      <p:sp>
        <p:nvSpPr>
          <p:cNvPr id="62" name="ZoneTexte 61">
            <a:extLst>
              <a:ext uri="{FF2B5EF4-FFF2-40B4-BE49-F238E27FC236}">
                <a16:creationId xmlns:a16="http://schemas.microsoft.com/office/drawing/2014/main" id="{EF530196-3005-4AAC-8EEB-316CCCE3CF4C}"/>
              </a:ext>
            </a:extLst>
          </p:cNvPr>
          <p:cNvSpPr txBox="1"/>
          <p:nvPr/>
        </p:nvSpPr>
        <p:spPr>
          <a:xfrm>
            <a:off x="2370106" y="2679364"/>
            <a:ext cx="1537777" cy="370800"/>
          </a:xfrm>
          <a:prstGeom prst="rect">
            <a:avLst/>
          </a:prstGeom>
          <a:solidFill>
            <a:schemeClr val="bg2"/>
          </a:solidFill>
          <a:ln>
            <a:solidFill>
              <a:schemeClr val="tx1"/>
            </a:solidFill>
          </a:ln>
        </p:spPr>
        <p:txBody>
          <a:bodyPr wrap="square" rtlCol="0">
            <a:spAutoFit/>
          </a:bodyPr>
          <a:lstStyle>
            <a:defPPr>
              <a:defRPr lang="en-US"/>
            </a:defPPr>
            <a:lvl1pPr algn="ctr"/>
          </a:lstStyle>
          <a:p>
            <a:r>
              <a:rPr lang="fr-FR" dirty="0"/>
              <a:t>Miyazaki2002</a:t>
            </a:r>
          </a:p>
        </p:txBody>
      </p:sp>
      <p:sp>
        <p:nvSpPr>
          <p:cNvPr id="61" name="ZoneTexte 60">
            <a:extLst>
              <a:ext uri="{FF2B5EF4-FFF2-40B4-BE49-F238E27FC236}">
                <a16:creationId xmlns:a16="http://schemas.microsoft.com/office/drawing/2014/main" id="{319CAE47-CA4D-4F74-AB5A-7C57230C5796}"/>
              </a:ext>
            </a:extLst>
          </p:cNvPr>
          <p:cNvSpPr txBox="1"/>
          <p:nvPr/>
        </p:nvSpPr>
        <p:spPr>
          <a:xfrm>
            <a:off x="2481421" y="2225174"/>
            <a:ext cx="1310631" cy="370800"/>
          </a:xfrm>
          <a:prstGeom prst="rect">
            <a:avLst/>
          </a:prstGeom>
          <a:solidFill>
            <a:schemeClr val="bg2"/>
          </a:solidFill>
          <a:ln>
            <a:solidFill>
              <a:schemeClr val="tx1"/>
            </a:solidFill>
          </a:ln>
        </p:spPr>
        <p:txBody>
          <a:bodyPr wrap="square" rtlCol="0">
            <a:spAutoFit/>
          </a:bodyPr>
          <a:lstStyle>
            <a:defPPr>
              <a:defRPr lang="en-US"/>
            </a:defPPr>
            <a:lvl1pPr algn="ctr"/>
          </a:lstStyle>
          <a:p>
            <a:r>
              <a:rPr lang="fr-FR" dirty="0"/>
              <a:t>Harris2003</a:t>
            </a:r>
          </a:p>
        </p:txBody>
      </p:sp>
      <p:sp>
        <p:nvSpPr>
          <p:cNvPr id="58" name="ZoneTexte 57">
            <a:extLst>
              <a:ext uri="{FF2B5EF4-FFF2-40B4-BE49-F238E27FC236}">
                <a16:creationId xmlns:a16="http://schemas.microsoft.com/office/drawing/2014/main" id="{269993DE-6292-4123-8CF2-FDEEBE642778}"/>
              </a:ext>
            </a:extLst>
          </p:cNvPr>
          <p:cNvSpPr txBox="1"/>
          <p:nvPr/>
        </p:nvSpPr>
        <p:spPr>
          <a:xfrm>
            <a:off x="3978788" y="2679364"/>
            <a:ext cx="1533158" cy="370800"/>
          </a:xfrm>
          <a:prstGeom prst="rect">
            <a:avLst/>
          </a:prstGeom>
          <a:solidFill>
            <a:schemeClr val="bg2"/>
          </a:solidFill>
          <a:ln>
            <a:solidFill>
              <a:schemeClr val="tx1"/>
            </a:solidFill>
          </a:ln>
        </p:spPr>
        <p:txBody>
          <a:bodyPr wrap="square" rtlCol="0">
            <a:spAutoFit/>
          </a:bodyPr>
          <a:lstStyle>
            <a:defPPr>
              <a:defRPr lang="en-US"/>
            </a:defPPr>
            <a:lvl1pPr algn="ctr"/>
          </a:lstStyle>
          <a:p>
            <a:r>
              <a:rPr lang="fr-FR" dirty="0"/>
              <a:t>Withers2008</a:t>
            </a:r>
          </a:p>
        </p:txBody>
      </p:sp>
      <p:sp>
        <p:nvSpPr>
          <p:cNvPr id="59" name="ZoneTexte 58">
            <a:extLst>
              <a:ext uri="{FF2B5EF4-FFF2-40B4-BE49-F238E27FC236}">
                <a16:creationId xmlns:a16="http://schemas.microsoft.com/office/drawing/2014/main" id="{86606101-260A-4D30-91B9-F4F94A9D2028}"/>
              </a:ext>
            </a:extLst>
          </p:cNvPr>
          <p:cNvSpPr txBox="1"/>
          <p:nvPr/>
        </p:nvSpPr>
        <p:spPr>
          <a:xfrm>
            <a:off x="3120637" y="1787424"/>
            <a:ext cx="1508923" cy="370800"/>
          </a:xfrm>
          <a:prstGeom prst="rect">
            <a:avLst/>
          </a:prstGeom>
          <a:solidFill>
            <a:schemeClr val="bg2"/>
          </a:solidFill>
          <a:ln>
            <a:solidFill>
              <a:schemeClr val="tx1"/>
            </a:solidFill>
          </a:ln>
        </p:spPr>
        <p:txBody>
          <a:bodyPr wrap="square" rtlCol="0">
            <a:spAutoFit/>
          </a:bodyPr>
          <a:lstStyle>
            <a:defPPr>
              <a:defRPr lang="en-US"/>
            </a:defPPr>
            <a:lvl1pPr algn="ctr"/>
          </a:lstStyle>
          <a:p>
            <a:r>
              <a:rPr lang="fr-FR" dirty="0"/>
              <a:t>Dobashi2008</a:t>
            </a:r>
          </a:p>
        </p:txBody>
      </p:sp>
      <p:sp>
        <p:nvSpPr>
          <p:cNvPr id="63" name="ZoneTexte 62">
            <a:extLst>
              <a:ext uri="{FF2B5EF4-FFF2-40B4-BE49-F238E27FC236}">
                <a16:creationId xmlns:a16="http://schemas.microsoft.com/office/drawing/2014/main" id="{27626256-ACF6-459F-B7A1-9D809F6D3248}"/>
              </a:ext>
            </a:extLst>
          </p:cNvPr>
          <p:cNvSpPr txBox="1"/>
          <p:nvPr/>
        </p:nvSpPr>
        <p:spPr>
          <a:xfrm>
            <a:off x="8749535" y="2527138"/>
            <a:ext cx="1537776" cy="370800"/>
          </a:xfrm>
          <a:prstGeom prst="rect">
            <a:avLst/>
          </a:prstGeom>
          <a:solidFill>
            <a:schemeClr val="bg2"/>
          </a:solidFill>
          <a:ln>
            <a:solidFill>
              <a:schemeClr val="tx1"/>
            </a:solidFill>
          </a:ln>
        </p:spPr>
        <p:txBody>
          <a:bodyPr wrap="square" rtlCol="0">
            <a:spAutoFit/>
          </a:bodyPr>
          <a:lstStyle>
            <a:defPPr>
              <a:defRPr lang="en-US"/>
            </a:defPPr>
            <a:lvl1pPr algn="ctr"/>
          </a:lstStyle>
          <a:p>
            <a:r>
              <a:rPr lang="fr-FR" dirty="0"/>
              <a:t>Dobashi1998</a:t>
            </a:r>
          </a:p>
        </p:txBody>
      </p:sp>
      <p:sp>
        <p:nvSpPr>
          <p:cNvPr id="67" name="ZoneTexte 66">
            <a:extLst>
              <a:ext uri="{FF2B5EF4-FFF2-40B4-BE49-F238E27FC236}">
                <a16:creationId xmlns:a16="http://schemas.microsoft.com/office/drawing/2014/main" id="{9732F5CC-BABA-4984-934D-75F61E872DC7}"/>
              </a:ext>
            </a:extLst>
          </p:cNvPr>
          <p:cNvSpPr txBox="1"/>
          <p:nvPr/>
        </p:nvSpPr>
        <p:spPr>
          <a:xfrm>
            <a:off x="3877274" y="2225174"/>
            <a:ext cx="1537776" cy="370800"/>
          </a:xfrm>
          <a:prstGeom prst="rect">
            <a:avLst/>
          </a:prstGeom>
          <a:solidFill>
            <a:schemeClr val="bg2"/>
          </a:solidFill>
          <a:ln>
            <a:solidFill>
              <a:schemeClr val="tx1"/>
            </a:solidFill>
          </a:ln>
        </p:spPr>
        <p:txBody>
          <a:bodyPr wrap="square" rtlCol="0">
            <a:spAutoFit/>
          </a:bodyPr>
          <a:lstStyle>
            <a:defPPr>
              <a:defRPr lang="en-US"/>
            </a:defPPr>
            <a:lvl1pPr algn="ctr"/>
          </a:lstStyle>
          <a:p>
            <a:r>
              <a:rPr lang="fr-FR" dirty="0"/>
              <a:t>Dobashi2010</a:t>
            </a:r>
          </a:p>
        </p:txBody>
      </p:sp>
      <p:sp>
        <p:nvSpPr>
          <p:cNvPr id="57" name="ZoneTexte 56">
            <a:extLst>
              <a:ext uri="{FF2B5EF4-FFF2-40B4-BE49-F238E27FC236}">
                <a16:creationId xmlns:a16="http://schemas.microsoft.com/office/drawing/2014/main" id="{E372C21E-8240-4E3A-8C85-C5DD5AE5BC8E}"/>
              </a:ext>
            </a:extLst>
          </p:cNvPr>
          <p:cNvSpPr txBox="1"/>
          <p:nvPr/>
        </p:nvSpPr>
        <p:spPr>
          <a:xfrm>
            <a:off x="9234919" y="2080379"/>
            <a:ext cx="1518606" cy="370800"/>
          </a:xfrm>
          <a:prstGeom prst="rect">
            <a:avLst/>
          </a:prstGeom>
          <a:solidFill>
            <a:schemeClr val="bg2"/>
          </a:solidFill>
          <a:ln>
            <a:solidFill>
              <a:schemeClr val="tx1"/>
            </a:solidFill>
          </a:ln>
        </p:spPr>
        <p:txBody>
          <a:bodyPr wrap="square" rtlCol="0">
            <a:spAutoFit/>
          </a:bodyPr>
          <a:lstStyle>
            <a:defPPr>
              <a:defRPr lang="en-US"/>
            </a:defPPr>
            <a:lvl1pPr algn="ctr"/>
          </a:lstStyle>
          <a:p>
            <a:r>
              <a:rPr lang="fr-FR" dirty="0"/>
              <a:t>Dobashi2006</a:t>
            </a:r>
          </a:p>
        </p:txBody>
      </p:sp>
      <p:sp>
        <p:nvSpPr>
          <p:cNvPr id="80" name="ZoneTexte 79">
            <a:extLst>
              <a:ext uri="{FF2B5EF4-FFF2-40B4-BE49-F238E27FC236}">
                <a16:creationId xmlns:a16="http://schemas.microsoft.com/office/drawing/2014/main" id="{0BB98BC7-4B77-4B00-9D93-130FCD3D5234}"/>
              </a:ext>
            </a:extLst>
          </p:cNvPr>
          <p:cNvSpPr txBox="1"/>
          <p:nvPr/>
        </p:nvSpPr>
        <p:spPr>
          <a:xfrm>
            <a:off x="6278082" y="2421777"/>
            <a:ext cx="1665148" cy="370800"/>
          </a:xfrm>
          <a:prstGeom prst="rect">
            <a:avLst/>
          </a:prstGeom>
          <a:solidFill>
            <a:schemeClr val="bg2"/>
          </a:solidFill>
          <a:ln w="76200">
            <a:solidFill>
              <a:schemeClr val="tx1"/>
            </a:solidFill>
          </a:ln>
        </p:spPr>
        <p:txBody>
          <a:bodyPr wrap="square" rtlCol="0">
            <a:spAutoFit/>
          </a:bodyPr>
          <a:lstStyle>
            <a:defPPr>
              <a:defRPr lang="en-US"/>
            </a:defPPr>
            <a:lvl1pPr algn="ctr"/>
          </a:lstStyle>
          <a:p>
            <a:r>
              <a:rPr lang="en-US" dirty="0"/>
              <a:t>Our method</a:t>
            </a:r>
          </a:p>
        </p:txBody>
      </p:sp>
      <p:sp>
        <p:nvSpPr>
          <p:cNvPr id="81" name="ZoneTexte 80">
            <a:extLst>
              <a:ext uri="{FF2B5EF4-FFF2-40B4-BE49-F238E27FC236}">
                <a16:creationId xmlns:a16="http://schemas.microsoft.com/office/drawing/2014/main" id="{AA00677E-24FB-42A6-B0BF-0640DE3D0376}"/>
              </a:ext>
            </a:extLst>
          </p:cNvPr>
          <p:cNvSpPr txBox="1"/>
          <p:nvPr/>
        </p:nvSpPr>
        <p:spPr>
          <a:xfrm>
            <a:off x="3319855" y="4126900"/>
            <a:ext cx="2208623" cy="369332"/>
          </a:xfrm>
          <a:prstGeom prst="rect">
            <a:avLst/>
          </a:prstGeom>
          <a:noFill/>
        </p:spPr>
        <p:txBody>
          <a:bodyPr wrap="square" rtlCol="0">
            <a:spAutoFit/>
          </a:bodyPr>
          <a:lstStyle/>
          <a:p>
            <a:pPr algn="ctr"/>
            <a:r>
              <a:rPr lang="en-US" dirty="0"/>
              <a:t>Simulation</a:t>
            </a:r>
            <a:endParaRPr lang="en-US" sz="2800" dirty="0"/>
          </a:p>
        </p:txBody>
      </p:sp>
      <p:sp>
        <p:nvSpPr>
          <p:cNvPr id="83" name="ZoneTexte 82">
            <a:extLst>
              <a:ext uri="{FF2B5EF4-FFF2-40B4-BE49-F238E27FC236}">
                <a16:creationId xmlns:a16="http://schemas.microsoft.com/office/drawing/2014/main" id="{49F98650-85F8-460E-9F06-B2ADBCF3EE96}"/>
              </a:ext>
            </a:extLst>
          </p:cNvPr>
          <p:cNvSpPr txBox="1"/>
          <p:nvPr/>
        </p:nvSpPr>
        <p:spPr>
          <a:xfrm>
            <a:off x="9494408" y="4126233"/>
            <a:ext cx="1643896" cy="369332"/>
          </a:xfrm>
          <a:prstGeom prst="rect">
            <a:avLst/>
          </a:prstGeom>
          <a:noFill/>
        </p:spPr>
        <p:txBody>
          <a:bodyPr wrap="square" rtlCol="0">
            <a:spAutoFit/>
          </a:bodyPr>
          <a:lstStyle/>
          <a:p>
            <a:pPr algn="ctr"/>
            <a:r>
              <a:rPr lang="en-US" dirty="0"/>
              <a:t>Morphing</a:t>
            </a:r>
            <a:endParaRPr lang="en-US" sz="2800" dirty="0"/>
          </a:p>
        </p:txBody>
      </p:sp>
      <p:sp>
        <p:nvSpPr>
          <p:cNvPr id="85" name="ZoneTexte 84">
            <a:extLst>
              <a:ext uri="{FF2B5EF4-FFF2-40B4-BE49-F238E27FC236}">
                <a16:creationId xmlns:a16="http://schemas.microsoft.com/office/drawing/2014/main" id="{EF8C88AA-74A5-4C32-919A-C114CB2C0A62}"/>
              </a:ext>
            </a:extLst>
          </p:cNvPr>
          <p:cNvSpPr txBox="1"/>
          <p:nvPr/>
        </p:nvSpPr>
        <p:spPr>
          <a:xfrm>
            <a:off x="7113607" y="4098294"/>
            <a:ext cx="1643896" cy="369332"/>
          </a:xfrm>
          <a:prstGeom prst="rect">
            <a:avLst/>
          </a:prstGeom>
          <a:noFill/>
        </p:spPr>
        <p:txBody>
          <a:bodyPr wrap="square" rtlCol="0">
            <a:spAutoFit/>
          </a:bodyPr>
          <a:lstStyle/>
          <a:p>
            <a:pPr algn="ctr"/>
            <a:r>
              <a:rPr lang="en-US" dirty="0"/>
              <a:t>Procedural</a:t>
            </a:r>
            <a:endParaRPr lang="en-US" sz="2800" dirty="0"/>
          </a:p>
        </p:txBody>
      </p:sp>
      <p:sp>
        <p:nvSpPr>
          <p:cNvPr id="86" name="ZoneTexte 85">
            <a:extLst>
              <a:ext uri="{FF2B5EF4-FFF2-40B4-BE49-F238E27FC236}">
                <a16:creationId xmlns:a16="http://schemas.microsoft.com/office/drawing/2014/main" id="{226CD36B-8256-4C1E-9B8B-55FC68F4D707}"/>
              </a:ext>
            </a:extLst>
          </p:cNvPr>
          <p:cNvSpPr txBox="1"/>
          <p:nvPr/>
        </p:nvSpPr>
        <p:spPr>
          <a:xfrm>
            <a:off x="7215977" y="4585450"/>
            <a:ext cx="1465996" cy="369332"/>
          </a:xfrm>
          <a:prstGeom prst="rect">
            <a:avLst/>
          </a:prstGeom>
          <a:solidFill>
            <a:schemeClr val="bg2"/>
          </a:solidFill>
          <a:ln>
            <a:solidFill>
              <a:schemeClr val="tx1"/>
            </a:solidFill>
          </a:ln>
        </p:spPr>
        <p:txBody>
          <a:bodyPr wrap="square" rtlCol="0">
            <a:spAutoFit/>
          </a:bodyPr>
          <a:lstStyle>
            <a:defPPr>
              <a:defRPr lang="en-US"/>
            </a:defPPr>
            <a:lvl1pPr algn="ctr"/>
          </a:lstStyle>
          <a:p>
            <a:r>
              <a:rPr lang="fr-FR" dirty="0"/>
              <a:t>Ebert1997</a:t>
            </a:r>
          </a:p>
        </p:txBody>
      </p:sp>
      <p:grpSp>
        <p:nvGrpSpPr>
          <p:cNvPr id="88" name="Groupe 87">
            <a:extLst>
              <a:ext uri="{FF2B5EF4-FFF2-40B4-BE49-F238E27FC236}">
                <a16:creationId xmlns:a16="http://schemas.microsoft.com/office/drawing/2014/main" id="{5CB1EC2E-0C04-427A-BB42-E7F4C06B958D}"/>
              </a:ext>
            </a:extLst>
          </p:cNvPr>
          <p:cNvGrpSpPr/>
          <p:nvPr/>
        </p:nvGrpSpPr>
        <p:grpSpPr>
          <a:xfrm>
            <a:off x="7456710" y="5170581"/>
            <a:ext cx="4373339" cy="723505"/>
            <a:chOff x="7456710" y="5170581"/>
            <a:chExt cx="4373339" cy="723505"/>
          </a:xfrm>
        </p:grpSpPr>
        <p:sp>
          <p:nvSpPr>
            <p:cNvPr id="84" name="ZoneTexte 83">
              <a:extLst>
                <a:ext uri="{FF2B5EF4-FFF2-40B4-BE49-F238E27FC236}">
                  <a16:creationId xmlns:a16="http://schemas.microsoft.com/office/drawing/2014/main" id="{4281A031-064A-4A70-A439-4C685C2D5954}"/>
                </a:ext>
              </a:extLst>
            </p:cNvPr>
            <p:cNvSpPr txBox="1"/>
            <p:nvPr/>
          </p:nvSpPr>
          <p:spPr>
            <a:xfrm>
              <a:off x="8809655" y="5524754"/>
              <a:ext cx="1665148" cy="369332"/>
            </a:xfrm>
            <a:prstGeom prst="rect">
              <a:avLst/>
            </a:prstGeom>
            <a:solidFill>
              <a:schemeClr val="bg2"/>
            </a:solidFill>
            <a:ln w="76200">
              <a:solidFill>
                <a:schemeClr val="tx1"/>
              </a:solidFill>
            </a:ln>
          </p:spPr>
          <p:txBody>
            <a:bodyPr wrap="square" rtlCol="0">
              <a:spAutoFit/>
            </a:bodyPr>
            <a:lstStyle>
              <a:defPPr>
                <a:defRPr lang="en-US"/>
              </a:defPPr>
              <a:lvl1pPr algn="ctr"/>
            </a:lstStyle>
            <a:p>
              <a:r>
                <a:rPr lang="en-US"/>
                <a:t>Our method</a:t>
              </a:r>
            </a:p>
          </p:txBody>
        </p:sp>
        <p:sp>
          <p:nvSpPr>
            <p:cNvPr id="87" name="Accolade ouvrante 86">
              <a:extLst>
                <a:ext uri="{FF2B5EF4-FFF2-40B4-BE49-F238E27FC236}">
                  <a16:creationId xmlns:a16="http://schemas.microsoft.com/office/drawing/2014/main" id="{EEDD6CE8-6953-43C0-81A3-E18E72FEDDF6}"/>
                </a:ext>
              </a:extLst>
            </p:cNvPr>
            <p:cNvSpPr/>
            <p:nvPr/>
          </p:nvSpPr>
          <p:spPr>
            <a:xfrm rot="16200000">
              <a:off x="9616158" y="3011133"/>
              <a:ext cx="54443" cy="4373339"/>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97" name="Espace réservé du pied de page 3">
            <a:extLst>
              <a:ext uri="{FF2B5EF4-FFF2-40B4-BE49-F238E27FC236}">
                <a16:creationId xmlns:a16="http://schemas.microsoft.com/office/drawing/2014/main" id="{9E90AB2D-09B9-42EC-97BF-E3AB90E92D53}"/>
              </a:ext>
            </a:extLst>
          </p:cNvPr>
          <p:cNvSpPr txBox="1">
            <a:spLocks/>
          </p:cNvSpPr>
          <p:nvPr/>
        </p:nvSpPr>
        <p:spPr>
          <a:xfrm>
            <a:off x="3379177" y="6411204"/>
            <a:ext cx="5433646" cy="3046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Procedural cloudscapes, Antoine Webanck </a:t>
            </a:r>
            <a:r>
              <a:rPr lang="en-US" i="1" dirty="0">
                <a:solidFill>
                  <a:schemeClr val="bg1"/>
                </a:solidFill>
              </a:rPr>
              <a:t>et al.</a:t>
            </a:r>
            <a:endParaRPr lang="en-US" dirty="0">
              <a:solidFill>
                <a:schemeClr val="bg1"/>
              </a:solidFill>
            </a:endParaRPr>
          </a:p>
        </p:txBody>
      </p:sp>
      <p:grpSp>
        <p:nvGrpSpPr>
          <p:cNvPr id="3" name="Groupe 2">
            <a:extLst>
              <a:ext uri="{FF2B5EF4-FFF2-40B4-BE49-F238E27FC236}">
                <a16:creationId xmlns:a16="http://schemas.microsoft.com/office/drawing/2014/main" id="{45703D39-5696-4A65-8F5E-4941695158D2}"/>
              </a:ext>
            </a:extLst>
          </p:cNvPr>
          <p:cNvGrpSpPr/>
          <p:nvPr/>
        </p:nvGrpSpPr>
        <p:grpSpPr>
          <a:xfrm>
            <a:off x="494411" y="2623326"/>
            <a:ext cx="11702501" cy="1068513"/>
            <a:chOff x="494411" y="2623326"/>
            <a:chExt cx="11702501" cy="1068513"/>
          </a:xfrm>
        </p:grpSpPr>
        <p:sp>
          <p:nvSpPr>
            <p:cNvPr id="42" name="ZoneTexte 41">
              <a:extLst>
                <a:ext uri="{FF2B5EF4-FFF2-40B4-BE49-F238E27FC236}">
                  <a16:creationId xmlns:a16="http://schemas.microsoft.com/office/drawing/2014/main" id="{3ED31EB6-A44A-49CE-9081-DD566F453A7F}"/>
                </a:ext>
              </a:extLst>
            </p:cNvPr>
            <p:cNvSpPr txBox="1"/>
            <p:nvPr/>
          </p:nvSpPr>
          <p:spPr>
            <a:xfrm>
              <a:off x="11038774" y="3310155"/>
              <a:ext cx="1158138" cy="369332"/>
            </a:xfrm>
            <a:prstGeom prst="rect">
              <a:avLst/>
            </a:prstGeom>
            <a:noFill/>
          </p:spPr>
          <p:txBody>
            <a:bodyPr wrap="none" rtlCol="0">
              <a:spAutoFit/>
            </a:bodyPr>
            <a:lstStyle/>
            <a:p>
              <a:pPr algn="ctr"/>
              <a:r>
                <a:rPr lang="en-US" dirty="0"/>
                <a:t>Scale (m)</a:t>
              </a:r>
              <a:endParaRPr lang="en-US" sz="2800" dirty="0"/>
            </a:p>
          </p:txBody>
        </p:sp>
        <mc:AlternateContent xmlns:mc="http://schemas.openxmlformats.org/markup-compatibility/2006" xmlns:a14="http://schemas.microsoft.com/office/drawing/2010/main">
          <mc:Choice Requires="a14">
            <p:sp>
              <p:nvSpPr>
                <p:cNvPr id="45" name="ZoneTexte 44">
                  <a:extLst>
                    <a:ext uri="{FF2B5EF4-FFF2-40B4-BE49-F238E27FC236}">
                      <a16:creationId xmlns:a16="http://schemas.microsoft.com/office/drawing/2014/main" id="{3F40A4E6-47AC-4671-A2E0-89B0AF880F8C}"/>
                    </a:ext>
                  </a:extLst>
                </p:cNvPr>
                <p:cNvSpPr txBox="1"/>
                <p:nvPr/>
              </p:nvSpPr>
              <p:spPr>
                <a:xfrm>
                  <a:off x="494411" y="3322507"/>
                  <a:ext cx="742447"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p>
                          <m:sSupPr>
                            <m:ctrlPr>
                              <a:rPr lang="fr-FR" b="0" i="1" smtClean="0">
                                <a:latin typeface="Cambria Math" panose="02040503050406030204" pitchFamily="18" charset="0"/>
                              </a:rPr>
                            </m:ctrlPr>
                          </m:sSupPr>
                          <m:e>
                            <m:r>
                              <a:rPr lang="fr-FR" b="0" i="1" smtClean="0">
                                <a:latin typeface="Cambria Math" panose="02040503050406030204" pitchFamily="18" charset="0"/>
                              </a:rPr>
                              <m:t>10</m:t>
                            </m:r>
                          </m:e>
                          <m:sup>
                            <m:r>
                              <a:rPr lang="fr-FR" b="0" i="1" smtClean="0">
                                <a:latin typeface="Cambria Math" panose="02040503050406030204" pitchFamily="18" charset="0"/>
                              </a:rPr>
                              <m:t>−2</m:t>
                            </m:r>
                          </m:sup>
                        </m:sSup>
                      </m:oMath>
                    </m:oMathPara>
                  </a14:m>
                  <a:endParaRPr lang="en-US" dirty="0"/>
                </a:p>
              </p:txBody>
            </p:sp>
          </mc:Choice>
          <mc:Fallback xmlns="">
            <p:sp>
              <p:nvSpPr>
                <p:cNvPr id="45" name="ZoneTexte 44">
                  <a:extLst>
                    <a:ext uri="{FF2B5EF4-FFF2-40B4-BE49-F238E27FC236}">
                      <a16:creationId xmlns:a16="http://schemas.microsoft.com/office/drawing/2014/main" id="{3F40A4E6-47AC-4671-A2E0-89B0AF880F8C}"/>
                    </a:ext>
                  </a:extLst>
                </p:cNvPr>
                <p:cNvSpPr txBox="1">
                  <a:spLocks noRot="1" noChangeAspect="1" noMove="1" noResize="1" noEditPoints="1" noAdjustHandles="1" noChangeArrowheads="1" noChangeShapeType="1" noTextEdit="1"/>
                </p:cNvSpPr>
                <p:nvPr/>
              </p:nvSpPr>
              <p:spPr>
                <a:xfrm>
                  <a:off x="494411" y="3322507"/>
                  <a:ext cx="742447" cy="369332"/>
                </a:xfrm>
                <a:prstGeom prst="rect">
                  <a:avLst/>
                </a:prstGeom>
                <a:blipFill>
                  <a:blip r:embed="rId6"/>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1" name="ZoneTexte 50">
                  <a:extLst>
                    <a:ext uri="{FF2B5EF4-FFF2-40B4-BE49-F238E27FC236}">
                      <a16:creationId xmlns:a16="http://schemas.microsoft.com/office/drawing/2014/main" id="{22311E92-A15F-42EE-AB44-5F9A7656EA06}"/>
                    </a:ext>
                  </a:extLst>
                </p:cNvPr>
                <p:cNvSpPr txBox="1"/>
                <p:nvPr/>
              </p:nvSpPr>
              <p:spPr>
                <a:xfrm>
                  <a:off x="10612583" y="3322507"/>
                  <a:ext cx="620618"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p>
                          <m:sSupPr>
                            <m:ctrlPr>
                              <a:rPr lang="fr-FR" b="0" i="1" smtClean="0">
                                <a:latin typeface="Cambria Math" panose="02040503050406030204" pitchFamily="18" charset="0"/>
                              </a:rPr>
                            </m:ctrlPr>
                          </m:sSupPr>
                          <m:e>
                            <m:r>
                              <a:rPr lang="fr-FR" b="0" i="1" smtClean="0">
                                <a:latin typeface="Cambria Math" panose="02040503050406030204" pitchFamily="18" charset="0"/>
                              </a:rPr>
                              <m:t>10</m:t>
                            </m:r>
                          </m:e>
                          <m:sup>
                            <m:r>
                              <a:rPr lang="fr-FR" b="0" i="1" smtClean="0">
                                <a:latin typeface="Cambria Math" panose="02040503050406030204" pitchFamily="18" charset="0"/>
                              </a:rPr>
                              <m:t>8</m:t>
                            </m:r>
                          </m:sup>
                        </m:sSup>
                      </m:oMath>
                    </m:oMathPara>
                  </a14:m>
                  <a:endParaRPr lang="en-US" dirty="0"/>
                </a:p>
              </p:txBody>
            </p:sp>
          </mc:Choice>
          <mc:Fallback xmlns="">
            <p:sp>
              <p:nvSpPr>
                <p:cNvPr id="51" name="ZoneTexte 50">
                  <a:extLst>
                    <a:ext uri="{FF2B5EF4-FFF2-40B4-BE49-F238E27FC236}">
                      <a16:creationId xmlns:a16="http://schemas.microsoft.com/office/drawing/2014/main" id="{22311E92-A15F-42EE-AB44-5F9A7656EA06}"/>
                    </a:ext>
                  </a:extLst>
                </p:cNvPr>
                <p:cNvSpPr txBox="1">
                  <a:spLocks noRot="1" noChangeAspect="1" noMove="1" noResize="1" noEditPoints="1" noAdjustHandles="1" noChangeArrowheads="1" noChangeShapeType="1" noTextEdit="1"/>
                </p:cNvSpPr>
                <p:nvPr/>
              </p:nvSpPr>
              <p:spPr>
                <a:xfrm>
                  <a:off x="10612583" y="3322507"/>
                  <a:ext cx="620618" cy="369332"/>
                </a:xfrm>
                <a:prstGeom prst="rect">
                  <a:avLst/>
                </a:prstGeom>
                <a:blipFill>
                  <a:blip r:embed="rId7"/>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3" name="ZoneTexte 52">
                  <a:extLst>
                    <a:ext uri="{FF2B5EF4-FFF2-40B4-BE49-F238E27FC236}">
                      <a16:creationId xmlns:a16="http://schemas.microsoft.com/office/drawing/2014/main" id="{CED5D173-15B5-4C73-8E1F-8A294B2C4CA0}"/>
                    </a:ext>
                  </a:extLst>
                </p:cNvPr>
                <p:cNvSpPr txBox="1"/>
                <p:nvPr/>
              </p:nvSpPr>
              <p:spPr>
                <a:xfrm>
                  <a:off x="7850457" y="3322507"/>
                  <a:ext cx="620618"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p>
                          <m:sSupPr>
                            <m:ctrlPr>
                              <a:rPr lang="fr-FR" b="0" i="1" smtClean="0">
                                <a:latin typeface="Cambria Math" panose="02040503050406030204" pitchFamily="18" charset="0"/>
                              </a:rPr>
                            </m:ctrlPr>
                          </m:sSupPr>
                          <m:e>
                            <m:r>
                              <a:rPr lang="fr-FR" b="0" i="1" smtClean="0">
                                <a:latin typeface="Cambria Math" panose="02040503050406030204" pitchFamily="18" charset="0"/>
                              </a:rPr>
                              <m:t>10</m:t>
                            </m:r>
                          </m:e>
                          <m:sup>
                            <m:r>
                              <a:rPr lang="fr-FR" b="0" i="1" smtClean="0">
                                <a:latin typeface="Cambria Math" panose="02040503050406030204" pitchFamily="18" charset="0"/>
                              </a:rPr>
                              <m:t>5</m:t>
                            </m:r>
                          </m:sup>
                        </m:sSup>
                      </m:oMath>
                    </m:oMathPara>
                  </a14:m>
                  <a:endParaRPr lang="en-US" dirty="0"/>
                </a:p>
              </p:txBody>
            </p:sp>
          </mc:Choice>
          <mc:Fallback xmlns="">
            <p:sp>
              <p:nvSpPr>
                <p:cNvPr id="53" name="ZoneTexte 52">
                  <a:extLst>
                    <a:ext uri="{FF2B5EF4-FFF2-40B4-BE49-F238E27FC236}">
                      <a16:creationId xmlns:a16="http://schemas.microsoft.com/office/drawing/2014/main" id="{CED5D173-15B5-4C73-8E1F-8A294B2C4CA0}"/>
                    </a:ext>
                  </a:extLst>
                </p:cNvPr>
                <p:cNvSpPr txBox="1">
                  <a:spLocks noRot="1" noChangeAspect="1" noMove="1" noResize="1" noEditPoints="1" noAdjustHandles="1" noChangeArrowheads="1" noChangeShapeType="1" noTextEdit="1"/>
                </p:cNvSpPr>
                <p:nvPr/>
              </p:nvSpPr>
              <p:spPr>
                <a:xfrm>
                  <a:off x="7850457" y="3322507"/>
                  <a:ext cx="620618" cy="369332"/>
                </a:xfrm>
                <a:prstGeom prst="rect">
                  <a:avLst/>
                </a:prstGeom>
                <a:blipFill>
                  <a:blip r:embed="rId8"/>
                  <a:stretch>
                    <a:fillRect/>
                  </a:stretch>
                </a:blipFill>
              </p:spPr>
              <p:txBody>
                <a:bodyPr/>
                <a:lstStyle/>
                <a:p>
                  <a:r>
                    <a:rPr lang="fr-FR">
                      <a:noFill/>
                    </a:rPr>
                    <a:t> </a:t>
                  </a:r>
                </a:p>
              </p:txBody>
            </p:sp>
          </mc:Fallback>
        </mc:AlternateContent>
        <p:cxnSp>
          <p:nvCxnSpPr>
            <p:cNvPr id="8" name="Connecteur droit avec flèche 7">
              <a:extLst>
                <a:ext uri="{FF2B5EF4-FFF2-40B4-BE49-F238E27FC236}">
                  <a16:creationId xmlns:a16="http://schemas.microsoft.com/office/drawing/2014/main" id="{47CBFBC5-05F4-4067-9507-3082E6A98216}"/>
                </a:ext>
              </a:extLst>
            </p:cNvPr>
            <p:cNvCxnSpPr/>
            <p:nvPr/>
          </p:nvCxnSpPr>
          <p:spPr>
            <a:xfrm>
              <a:off x="643678" y="3177844"/>
              <a:ext cx="1129114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CE2DA084-B02B-4756-B081-FB2F6FC3F2AC}"/>
                </a:ext>
              </a:extLst>
            </p:cNvPr>
            <p:cNvCxnSpPr>
              <a:cxnSpLocks/>
            </p:cNvCxnSpPr>
            <p:nvPr/>
          </p:nvCxnSpPr>
          <p:spPr>
            <a:xfrm>
              <a:off x="863198" y="2623326"/>
              <a:ext cx="0" cy="7159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983E257A-E481-4AB0-9434-AA5D0B0DFA31}"/>
                </a:ext>
              </a:extLst>
            </p:cNvPr>
            <p:cNvCxnSpPr>
              <a:cxnSpLocks/>
            </p:cNvCxnSpPr>
            <p:nvPr/>
          </p:nvCxnSpPr>
          <p:spPr>
            <a:xfrm>
              <a:off x="5886623" y="2623326"/>
              <a:ext cx="0" cy="7159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D3044265-6B70-46B0-BEB8-2CE1AFBE9432}"/>
                </a:ext>
              </a:extLst>
            </p:cNvPr>
            <p:cNvCxnSpPr>
              <a:cxnSpLocks/>
            </p:cNvCxnSpPr>
            <p:nvPr/>
          </p:nvCxnSpPr>
          <p:spPr>
            <a:xfrm>
              <a:off x="8163051" y="2623326"/>
              <a:ext cx="0" cy="7159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8899153A-B7A3-4EEA-B807-A28F78CE39E1}"/>
                </a:ext>
              </a:extLst>
            </p:cNvPr>
            <p:cNvCxnSpPr>
              <a:cxnSpLocks/>
            </p:cNvCxnSpPr>
            <p:nvPr/>
          </p:nvCxnSpPr>
          <p:spPr>
            <a:xfrm>
              <a:off x="10915328" y="2623326"/>
              <a:ext cx="0" cy="715925"/>
            </a:xfrm>
            <a:prstGeom prst="line">
              <a:avLst/>
            </a:prstGeom>
            <a:ln w="127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ZoneTexte 55">
                  <a:extLst>
                    <a:ext uri="{FF2B5EF4-FFF2-40B4-BE49-F238E27FC236}">
                      <a16:creationId xmlns:a16="http://schemas.microsoft.com/office/drawing/2014/main" id="{FEB73552-6B3B-4B37-BDC9-BB9016CD63C2}"/>
                    </a:ext>
                  </a:extLst>
                </p:cNvPr>
                <p:cNvSpPr txBox="1"/>
                <p:nvPr/>
              </p:nvSpPr>
              <p:spPr>
                <a:xfrm>
                  <a:off x="5589857" y="3322507"/>
                  <a:ext cx="620618"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p>
                          <m:sSupPr>
                            <m:ctrlPr>
                              <a:rPr lang="fr-FR" b="0" i="1" smtClean="0">
                                <a:latin typeface="Cambria Math" panose="02040503050406030204" pitchFamily="18" charset="0"/>
                              </a:rPr>
                            </m:ctrlPr>
                          </m:sSupPr>
                          <m:e>
                            <m:r>
                              <a:rPr lang="fr-FR" b="0" i="1" smtClean="0">
                                <a:latin typeface="Cambria Math" panose="02040503050406030204" pitchFamily="18" charset="0"/>
                              </a:rPr>
                              <m:t>10</m:t>
                            </m:r>
                          </m:e>
                          <m:sup>
                            <m:r>
                              <a:rPr lang="fr-FR" b="0" i="1" smtClean="0">
                                <a:latin typeface="Cambria Math" panose="02040503050406030204" pitchFamily="18" charset="0"/>
                              </a:rPr>
                              <m:t>3</m:t>
                            </m:r>
                          </m:sup>
                        </m:sSup>
                      </m:oMath>
                    </m:oMathPara>
                  </a14:m>
                  <a:endParaRPr lang="en-US" dirty="0"/>
                </a:p>
              </p:txBody>
            </p:sp>
          </mc:Choice>
          <mc:Fallback xmlns="">
            <p:sp>
              <p:nvSpPr>
                <p:cNvPr id="56" name="ZoneTexte 55">
                  <a:extLst>
                    <a:ext uri="{FF2B5EF4-FFF2-40B4-BE49-F238E27FC236}">
                      <a16:creationId xmlns:a16="http://schemas.microsoft.com/office/drawing/2014/main" id="{FEB73552-6B3B-4B37-BDC9-BB9016CD63C2}"/>
                    </a:ext>
                  </a:extLst>
                </p:cNvPr>
                <p:cNvSpPr txBox="1">
                  <a:spLocks noRot="1" noChangeAspect="1" noMove="1" noResize="1" noEditPoints="1" noAdjustHandles="1" noChangeArrowheads="1" noChangeShapeType="1" noTextEdit="1"/>
                </p:cNvSpPr>
                <p:nvPr/>
              </p:nvSpPr>
              <p:spPr>
                <a:xfrm>
                  <a:off x="5589857" y="3322507"/>
                  <a:ext cx="620618" cy="369332"/>
                </a:xfrm>
                <a:prstGeom prst="rect">
                  <a:avLst/>
                </a:prstGeom>
                <a:blipFill>
                  <a:blip r:embed="rId9"/>
                  <a:stretch>
                    <a:fillRect/>
                  </a:stretch>
                </a:blipFill>
              </p:spPr>
              <p:txBody>
                <a:bodyPr/>
                <a:lstStyle/>
                <a:p>
                  <a:r>
                    <a:rPr lang="fr-FR">
                      <a:noFill/>
                    </a:rPr>
                    <a:t> </a:t>
                  </a:r>
                </a:p>
              </p:txBody>
            </p:sp>
          </mc:Fallback>
        </mc:AlternateContent>
      </p:grpSp>
    </p:spTree>
    <p:custDataLst>
      <p:tags r:id="rId1"/>
    </p:custDataLst>
    <p:extLst>
      <p:ext uri="{BB962C8B-B14F-4D97-AF65-F5344CB8AC3E}">
        <p14:creationId xmlns:p14="http://schemas.microsoft.com/office/powerpoint/2010/main" val="3687290667"/>
      </p:ext>
    </p:extLst>
  </p:cSld>
  <p:clrMapOvr>
    <a:masterClrMapping/>
  </p:clrMapOvr>
  <mc:AlternateContent xmlns:mc="http://schemas.openxmlformats.org/markup-compatibility/2006" xmlns:p14="http://schemas.microsoft.com/office/powerpoint/2010/main">
    <mc:Choice Requires="p14">
      <p:transition spd="slow" p14:dur="2000" advTm="87707"/>
    </mc:Choice>
    <mc:Fallback xmlns="">
      <p:transition spd="slow" advTm="87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500"/>
                                        <p:tgtEl>
                                          <p:spTgt spid="6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3"/>
                                        </p:tgtEl>
                                        <p:attrNameLst>
                                          <p:attrName>style.visibility</p:attrName>
                                        </p:attrNameLst>
                                      </p:cBhvr>
                                      <p:to>
                                        <p:strVal val="visible"/>
                                      </p:to>
                                    </p:set>
                                    <p:animEffect transition="in" filter="fade">
                                      <p:cBhvr>
                                        <p:cTn id="14" dur="500"/>
                                        <p:tgtEl>
                                          <p:spTgt spid="63"/>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500"/>
                                        <p:tgtEl>
                                          <p:spTgt spid="60"/>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fade">
                                      <p:cBhvr>
                                        <p:cTn id="26" dur="500"/>
                                        <p:tgtEl>
                                          <p:spTgt spid="61"/>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fade">
                                      <p:cBhvr>
                                        <p:cTn id="30" dur="500"/>
                                        <p:tgtEl>
                                          <p:spTgt spid="57"/>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500"/>
                                        <p:tgtEl>
                                          <p:spTgt spid="5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500"/>
                                        <p:tgtEl>
                                          <p:spTgt spid="67"/>
                                        </p:tgtEl>
                                      </p:cBhvr>
                                    </p:animEffect>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79"/>
                                        </p:tgtEl>
                                        <p:attrNameLst>
                                          <p:attrName>style.visibility</p:attrName>
                                        </p:attrNameLst>
                                      </p:cBhvr>
                                      <p:to>
                                        <p:strVal val="visible"/>
                                      </p:to>
                                    </p:set>
                                    <p:animEffect transition="in" filter="fade">
                                      <p:cBhvr>
                                        <p:cTn id="45" dur="500"/>
                                        <p:tgtEl>
                                          <p:spTgt spid="79"/>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80"/>
                                        </p:tgtEl>
                                        <p:attrNameLst>
                                          <p:attrName>style.visibility</p:attrName>
                                        </p:attrNameLst>
                                      </p:cBhvr>
                                      <p:to>
                                        <p:strVal val="visible"/>
                                      </p:to>
                                    </p:set>
                                    <p:animEffect transition="in" filter="fade">
                                      <p:cBhvr>
                                        <p:cTn id="49" dur="500"/>
                                        <p:tgtEl>
                                          <p:spTgt spid="8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500"/>
                                        <p:tgtEl>
                                          <p:spTgt spid="55"/>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81"/>
                                        </p:tgtEl>
                                        <p:attrNameLst>
                                          <p:attrName>style.visibility</p:attrName>
                                        </p:attrNameLst>
                                      </p:cBhvr>
                                      <p:to>
                                        <p:strVal val="visible"/>
                                      </p:to>
                                    </p:set>
                                    <p:animEffect transition="in" filter="fade">
                                      <p:cBhvr>
                                        <p:cTn id="58" dur="500"/>
                                        <p:tgtEl>
                                          <p:spTgt spid="81"/>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72"/>
                                        </p:tgtEl>
                                        <p:attrNameLst>
                                          <p:attrName>style.visibility</p:attrName>
                                        </p:attrNameLst>
                                      </p:cBhvr>
                                      <p:to>
                                        <p:strVal val="visible"/>
                                      </p:to>
                                    </p:set>
                                    <p:animEffect transition="in" filter="fade">
                                      <p:cBhvr>
                                        <p:cTn id="62" dur="500"/>
                                        <p:tgtEl>
                                          <p:spTgt spid="72"/>
                                        </p:tgtEl>
                                      </p:cBhvr>
                                    </p:animEffect>
                                  </p:childTnLst>
                                </p:cTn>
                              </p:par>
                            </p:childTnLst>
                          </p:cTn>
                        </p:par>
                        <p:par>
                          <p:cTn id="63" fill="hold">
                            <p:stCondLst>
                              <p:cond delay="1500"/>
                            </p:stCondLst>
                            <p:childTnLst>
                              <p:par>
                                <p:cTn id="64" presetID="10" presetClass="entr" presetSubtype="0" fill="hold" grpId="0" nodeType="afterEffect">
                                  <p:stCondLst>
                                    <p:cond delay="0"/>
                                  </p:stCondLst>
                                  <p:childTnLst>
                                    <p:set>
                                      <p:cBhvr>
                                        <p:cTn id="65" dur="1" fill="hold">
                                          <p:stCondLst>
                                            <p:cond delay="0"/>
                                          </p:stCondLst>
                                        </p:cTn>
                                        <p:tgtEl>
                                          <p:spTgt spid="75"/>
                                        </p:tgtEl>
                                        <p:attrNameLst>
                                          <p:attrName>style.visibility</p:attrName>
                                        </p:attrNameLst>
                                      </p:cBhvr>
                                      <p:to>
                                        <p:strVal val="visible"/>
                                      </p:to>
                                    </p:set>
                                    <p:animEffect transition="in" filter="fade">
                                      <p:cBhvr>
                                        <p:cTn id="66" dur="500"/>
                                        <p:tgtEl>
                                          <p:spTgt spid="75"/>
                                        </p:tgtEl>
                                      </p:cBhvr>
                                    </p:animEffect>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76"/>
                                        </p:tgtEl>
                                        <p:attrNameLst>
                                          <p:attrName>style.visibility</p:attrName>
                                        </p:attrNameLst>
                                      </p:cBhvr>
                                      <p:to>
                                        <p:strVal val="visible"/>
                                      </p:to>
                                    </p:set>
                                    <p:animEffect transition="in" filter="fade">
                                      <p:cBhvr>
                                        <p:cTn id="70" dur="500"/>
                                        <p:tgtEl>
                                          <p:spTgt spid="76"/>
                                        </p:tgtEl>
                                      </p:cBhvr>
                                    </p:animEffect>
                                  </p:childTnLst>
                                </p:cTn>
                              </p:par>
                            </p:childTnLst>
                          </p:cTn>
                        </p:par>
                        <p:par>
                          <p:cTn id="71" fill="hold">
                            <p:stCondLst>
                              <p:cond delay="2500"/>
                            </p:stCondLst>
                            <p:childTnLst>
                              <p:par>
                                <p:cTn id="72" presetID="10" presetClass="entr" presetSubtype="0" fill="hold" grpId="0" nodeType="after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fade">
                                      <p:cBhvr>
                                        <p:cTn id="74" dur="500"/>
                                        <p:tgtEl>
                                          <p:spTgt spid="71"/>
                                        </p:tgtEl>
                                      </p:cBhvr>
                                    </p:animEffect>
                                  </p:childTnLst>
                                </p:cTn>
                              </p:par>
                            </p:childTnLst>
                          </p:cTn>
                        </p:par>
                        <p:par>
                          <p:cTn id="75" fill="hold">
                            <p:stCondLst>
                              <p:cond delay="3000"/>
                            </p:stCondLst>
                            <p:childTnLst>
                              <p:par>
                                <p:cTn id="76" presetID="10" presetClass="entr" presetSubtype="0" fill="hold" grpId="0" nodeType="afterEffect">
                                  <p:stCondLst>
                                    <p:cond delay="0"/>
                                  </p:stCondLst>
                                  <p:childTnLst>
                                    <p:set>
                                      <p:cBhvr>
                                        <p:cTn id="77" dur="1" fill="hold">
                                          <p:stCondLst>
                                            <p:cond delay="0"/>
                                          </p:stCondLst>
                                        </p:cTn>
                                        <p:tgtEl>
                                          <p:spTgt spid="73"/>
                                        </p:tgtEl>
                                        <p:attrNameLst>
                                          <p:attrName>style.visibility</p:attrName>
                                        </p:attrNameLst>
                                      </p:cBhvr>
                                      <p:to>
                                        <p:strVal val="visible"/>
                                      </p:to>
                                    </p:set>
                                    <p:animEffect transition="in" filter="fade">
                                      <p:cBhvr>
                                        <p:cTn id="78" dur="500"/>
                                        <p:tgtEl>
                                          <p:spTgt spid="73"/>
                                        </p:tgtEl>
                                      </p:cBhvr>
                                    </p:animEffect>
                                  </p:childTnLst>
                                </p:cTn>
                              </p:par>
                            </p:childTnLst>
                          </p:cTn>
                        </p:par>
                        <p:par>
                          <p:cTn id="79" fill="hold">
                            <p:stCondLst>
                              <p:cond delay="3500"/>
                            </p:stCondLst>
                            <p:childTnLst>
                              <p:par>
                                <p:cTn id="80" presetID="10" presetClass="entr" presetSubtype="0" fill="hold" grpId="0" nodeType="afterEffect">
                                  <p:stCondLst>
                                    <p:cond delay="0"/>
                                  </p:stCondLst>
                                  <p:childTnLst>
                                    <p:set>
                                      <p:cBhvr>
                                        <p:cTn id="81" dur="1" fill="hold">
                                          <p:stCondLst>
                                            <p:cond delay="0"/>
                                          </p:stCondLst>
                                        </p:cTn>
                                        <p:tgtEl>
                                          <p:spTgt spid="68"/>
                                        </p:tgtEl>
                                        <p:attrNameLst>
                                          <p:attrName>style.visibility</p:attrName>
                                        </p:attrNameLst>
                                      </p:cBhvr>
                                      <p:to>
                                        <p:strVal val="visible"/>
                                      </p:to>
                                    </p:set>
                                    <p:animEffect transition="in" filter="fade">
                                      <p:cBhvr>
                                        <p:cTn id="82" dur="500"/>
                                        <p:tgtEl>
                                          <p:spTgt spid="68"/>
                                        </p:tgtEl>
                                      </p:cBhvr>
                                    </p:animEffect>
                                  </p:childTnLst>
                                </p:cTn>
                              </p:par>
                            </p:childTnLst>
                          </p:cTn>
                        </p:par>
                        <p:par>
                          <p:cTn id="83" fill="hold">
                            <p:stCondLst>
                              <p:cond delay="4000"/>
                            </p:stCondLst>
                            <p:childTnLst>
                              <p:par>
                                <p:cTn id="84" presetID="10" presetClass="entr" presetSubtype="0" fill="hold" grpId="0" nodeType="afterEffect">
                                  <p:stCondLst>
                                    <p:cond delay="0"/>
                                  </p:stCondLst>
                                  <p:childTnLst>
                                    <p:set>
                                      <p:cBhvr>
                                        <p:cTn id="85" dur="1" fill="hold">
                                          <p:stCondLst>
                                            <p:cond delay="0"/>
                                          </p:stCondLst>
                                        </p:cTn>
                                        <p:tgtEl>
                                          <p:spTgt spid="85"/>
                                        </p:tgtEl>
                                        <p:attrNameLst>
                                          <p:attrName>style.visibility</p:attrName>
                                        </p:attrNameLst>
                                      </p:cBhvr>
                                      <p:to>
                                        <p:strVal val="visible"/>
                                      </p:to>
                                    </p:set>
                                    <p:animEffect transition="in" filter="fade">
                                      <p:cBhvr>
                                        <p:cTn id="86" dur="500"/>
                                        <p:tgtEl>
                                          <p:spTgt spid="85"/>
                                        </p:tgtEl>
                                      </p:cBhvr>
                                    </p:animEffect>
                                  </p:childTnLst>
                                </p:cTn>
                              </p:par>
                            </p:childTnLst>
                          </p:cTn>
                        </p:par>
                        <p:par>
                          <p:cTn id="87" fill="hold">
                            <p:stCondLst>
                              <p:cond delay="4500"/>
                            </p:stCondLst>
                            <p:childTnLst>
                              <p:par>
                                <p:cTn id="88" presetID="10" presetClass="entr" presetSubtype="0" fill="hold" grpId="0" nodeType="afterEffect">
                                  <p:stCondLst>
                                    <p:cond delay="0"/>
                                  </p:stCondLst>
                                  <p:childTnLst>
                                    <p:set>
                                      <p:cBhvr>
                                        <p:cTn id="89" dur="1" fill="hold">
                                          <p:stCondLst>
                                            <p:cond delay="0"/>
                                          </p:stCondLst>
                                        </p:cTn>
                                        <p:tgtEl>
                                          <p:spTgt spid="86"/>
                                        </p:tgtEl>
                                        <p:attrNameLst>
                                          <p:attrName>style.visibility</p:attrName>
                                        </p:attrNameLst>
                                      </p:cBhvr>
                                      <p:to>
                                        <p:strVal val="visible"/>
                                      </p:to>
                                    </p:set>
                                    <p:animEffect transition="in" filter="fade">
                                      <p:cBhvr>
                                        <p:cTn id="90" dur="500"/>
                                        <p:tgtEl>
                                          <p:spTgt spid="86"/>
                                        </p:tgtEl>
                                      </p:cBhvr>
                                    </p:animEffect>
                                  </p:childTnLst>
                                </p:cTn>
                              </p:par>
                            </p:childTnLst>
                          </p:cTn>
                        </p:par>
                        <p:par>
                          <p:cTn id="91" fill="hold">
                            <p:stCondLst>
                              <p:cond delay="5000"/>
                            </p:stCondLst>
                            <p:childTnLst>
                              <p:par>
                                <p:cTn id="92" presetID="10" presetClass="entr" presetSubtype="0" fill="hold" grpId="0" nodeType="afterEffect">
                                  <p:stCondLst>
                                    <p:cond delay="0"/>
                                  </p:stCondLst>
                                  <p:childTnLst>
                                    <p:set>
                                      <p:cBhvr>
                                        <p:cTn id="93" dur="1" fill="hold">
                                          <p:stCondLst>
                                            <p:cond delay="0"/>
                                          </p:stCondLst>
                                        </p:cTn>
                                        <p:tgtEl>
                                          <p:spTgt spid="83"/>
                                        </p:tgtEl>
                                        <p:attrNameLst>
                                          <p:attrName>style.visibility</p:attrName>
                                        </p:attrNameLst>
                                      </p:cBhvr>
                                      <p:to>
                                        <p:strVal val="visible"/>
                                      </p:to>
                                    </p:set>
                                    <p:animEffect transition="in" filter="fade">
                                      <p:cBhvr>
                                        <p:cTn id="94" dur="500"/>
                                        <p:tgtEl>
                                          <p:spTgt spid="83"/>
                                        </p:tgtEl>
                                      </p:cBhvr>
                                    </p:animEffect>
                                  </p:childTnLst>
                                </p:cTn>
                              </p:par>
                            </p:childTnLst>
                          </p:cTn>
                        </p:par>
                        <p:par>
                          <p:cTn id="95" fill="hold">
                            <p:stCondLst>
                              <p:cond delay="5500"/>
                            </p:stCondLst>
                            <p:childTnLst>
                              <p:par>
                                <p:cTn id="96" presetID="10" presetClass="entr" presetSubtype="0" fill="hold" grpId="0" nodeType="afterEffect">
                                  <p:stCondLst>
                                    <p:cond delay="0"/>
                                  </p:stCondLst>
                                  <p:childTnLst>
                                    <p:set>
                                      <p:cBhvr>
                                        <p:cTn id="97" dur="1" fill="hold">
                                          <p:stCondLst>
                                            <p:cond delay="0"/>
                                          </p:stCondLst>
                                        </p:cTn>
                                        <p:tgtEl>
                                          <p:spTgt spid="69"/>
                                        </p:tgtEl>
                                        <p:attrNameLst>
                                          <p:attrName>style.visibility</p:attrName>
                                        </p:attrNameLst>
                                      </p:cBhvr>
                                      <p:to>
                                        <p:strVal val="visible"/>
                                      </p:to>
                                    </p:set>
                                    <p:animEffect transition="in" filter="fade">
                                      <p:cBhvr>
                                        <p:cTn id="98" dur="500"/>
                                        <p:tgtEl>
                                          <p:spTgt spid="69"/>
                                        </p:tgtEl>
                                      </p:cBhvr>
                                    </p:animEffect>
                                  </p:childTnLst>
                                </p:cTn>
                              </p:par>
                            </p:childTnLst>
                          </p:cTn>
                        </p:par>
                        <p:par>
                          <p:cTn id="99" fill="hold">
                            <p:stCondLst>
                              <p:cond delay="6000"/>
                            </p:stCondLst>
                            <p:childTnLst>
                              <p:par>
                                <p:cTn id="100" presetID="10" presetClass="entr" presetSubtype="0" fill="hold" grpId="0" nodeType="afterEffect">
                                  <p:stCondLst>
                                    <p:cond delay="0"/>
                                  </p:stCondLst>
                                  <p:childTnLst>
                                    <p:set>
                                      <p:cBhvr>
                                        <p:cTn id="101" dur="1" fill="hold">
                                          <p:stCondLst>
                                            <p:cond delay="0"/>
                                          </p:stCondLst>
                                        </p:cTn>
                                        <p:tgtEl>
                                          <p:spTgt spid="70"/>
                                        </p:tgtEl>
                                        <p:attrNameLst>
                                          <p:attrName>style.visibility</p:attrName>
                                        </p:attrNameLst>
                                      </p:cBhvr>
                                      <p:to>
                                        <p:strVal val="visible"/>
                                      </p:to>
                                    </p:set>
                                    <p:animEffect transition="in" filter="fade">
                                      <p:cBhvr>
                                        <p:cTn id="102" dur="500"/>
                                        <p:tgtEl>
                                          <p:spTgt spid="70"/>
                                        </p:tgtEl>
                                      </p:cBhvr>
                                    </p:animEffect>
                                  </p:childTnLst>
                                </p:cTn>
                              </p:par>
                            </p:childTnLst>
                          </p:cTn>
                        </p:par>
                        <p:par>
                          <p:cTn id="103" fill="hold">
                            <p:stCondLst>
                              <p:cond delay="6500"/>
                            </p:stCondLst>
                            <p:childTnLst>
                              <p:par>
                                <p:cTn id="104" presetID="10" presetClass="entr" presetSubtype="0" fill="hold" nodeType="afterEffect">
                                  <p:stCondLst>
                                    <p:cond delay="0"/>
                                  </p:stCondLst>
                                  <p:childTnLst>
                                    <p:set>
                                      <p:cBhvr>
                                        <p:cTn id="105" dur="1" fill="hold">
                                          <p:stCondLst>
                                            <p:cond delay="0"/>
                                          </p:stCondLst>
                                        </p:cTn>
                                        <p:tgtEl>
                                          <p:spTgt spid="88"/>
                                        </p:tgtEl>
                                        <p:attrNameLst>
                                          <p:attrName>style.visibility</p:attrName>
                                        </p:attrNameLst>
                                      </p:cBhvr>
                                      <p:to>
                                        <p:strVal val="visible"/>
                                      </p:to>
                                    </p:set>
                                    <p:animEffect transition="in" filter="fade">
                                      <p:cBhvr>
                                        <p:cTn id="106"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70" grpId="0" animBg="1"/>
      <p:bldP spid="72" grpId="0" animBg="1"/>
      <p:bldP spid="68" grpId="0" animBg="1"/>
      <p:bldP spid="69" grpId="0" animBg="1"/>
      <p:bldP spid="71" grpId="0" animBg="1"/>
      <p:bldP spid="73" grpId="0" animBg="1"/>
      <p:bldP spid="75" grpId="0" animBg="1"/>
      <p:bldP spid="76" grpId="0" animBg="1"/>
      <p:bldP spid="64" grpId="0" animBg="1"/>
      <p:bldP spid="65" grpId="0" animBg="1"/>
      <p:bldP spid="60" grpId="0" animBg="1"/>
      <p:bldP spid="62" grpId="0" animBg="1"/>
      <p:bldP spid="61" grpId="0" animBg="1"/>
      <p:bldP spid="58" grpId="0" animBg="1"/>
      <p:bldP spid="59" grpId="0" animBg="1"/>
      <p:bldP spid="63" grpId="0" animBg="1"/>
      <p:bldP spid="67" grpId="0" animBg="1"/>
      <p:bldP spid="57" grpId="0" animBg="1"/>
      <p:bldP spid="80" grpId="0" animBg="1"/>
      <p:bldP spid="81" grpId="0"/>
      <p:bldP spid="83" grpId="0"/>
      <p:bldP spid="85" grpId="0"/>
      <p:bldP spid="8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2C6673-E36E-416C-AEC3-FB7F98B23079}"/>
              </a:ext>
            </a:extLst>
          </p:cNvPr>
          <p:cNvSpPr>
            <a:spLocks noGrp="1"/>
          </p:cNvSpPr>
          <p:nvPr>
            <p:ph type="title"/>
          </p:nvPr>
        </p:nvSpPr>
        <p:spPr>
          <a:xfrm>
            <a:off x="838200" y="365125"/>
            <a:ext cx="10515600" cy="924413"/>
          </a:xfrm>
        </p:spPr>
        <p:txBody>
          <a:bodyPr/>
          <a:lstStyle/>
          <a:p>
            <a:r>
              <a:rPr lang="en-US" dirty="0"/>
              <a:t>Pipeline preview</a:t>
            </a:r>
          </a:p>
        </p:txBody>
      </p:sp>
      <p:sp>
        <p:nvSpPr>
          <p:cNvPr id="5" name="Espace réservé du numéro de diapositive 4">
            <a:extLst>
              <a:ext uri="{FF2B5EF4-FFF2-40B4-BE49-F238E27FC236}">
                <a16:creationId xmlns:a16="http://schemas.microsoft.com/office/drawing/2014/main" id="{49C650D9-53AC-4144-B956-1C9D81EB7279}"/>
              </a:ext>
            </a:extLst>
          </p:cNvPr>
          <p:cNvSpPr>
            <a:spLocks noGrp="1"/>
          </p:cNvSpPr>
          <p:nvPr>
            <p:ph type="sldNum" sz="quarter" idx="12"/>
          </p:nvPr>
        </p:nvSpPr>
        <p:spPr/>
        <p:txBody>
          <a:bodyPr/>
          <a:lstStyle/>
          <a:p>
            <a:fld id="{7AD14076-261D-44E2-B486-4068BDBB861D}" type="slidenum">
              <a:rPr lang="en-US" smtClean="0"/>
              <a:pPr/>
              <a:t>6</a:t>
            </a:fld>
            <a:endParaRPr lang="en-US"/>
          </a:p>
        </p:txBody>
      </p:sp>
      <mc:AlternateContent xmlns:mc="http://schemas.openxmlformats.org/markup-compatibility/2006" xmlns:a14="http://schemas.microsoft.com/office/drawing/2010/main">
        <mc:Choice Requires="a14">
          <p:sp>
            <p:nvSpPr>
              <p:cNvPr id="12" name="Rectangle à coins arrondis 55">
                <a:extLst>
                  <a:ext uri="{FF2B5EF4-FFF2-40B4-BE49-F238E27FC236}">
                    <a16:creationId xmlns:a16="http://schemas.microsoft.com/office/drawing/2014/main" id="{7297C24E-6CBB-41FC-8365-3DD67033F56A}"/>
                  </a:ext>
                </a:extLst>
              </p:cNvPr>
              <p:cNvSpPr/>
              <p:nvPr/>
            </p:nvSpPr>
            <p:spPr>
              <a:xfrm>
                <a:off x="5141606" y="3453491"/>
                <a:ext cx="1594736" cy="1242562"/>
              </a:xfrm>
              <a:prstGeom prst="roundRect">
                <a:avLst>
                  <a:gd name="adj" fmla="val 12303"/>
                </a:avLst>
              </a:prstGeom>
              <a:noFill/>
              <a:ln w="3175">
                <a:solidFill>
                  <a:schemeClr val="tx1">
                    <a:lumMod val="75000"/>
                    <a:lumOff val="25000"/>
                  </a:schemeClr>
                </a:solidFill>
              </a:ln>
            </p:spPr>
            <p:style>
              <a:lnRef idx="2">
                <a:schemeClr val="accent3"/>
              </a:lnRef>
              <a:fillRef idx="1">
                <a:schemeClr val="lt1"/>
              </a:fillRef>
              <a:effectRef idx="0">
                <a:schemeClr val="accent3"/>
              </a:effectRef>
              <a:fontRef idx="minor">
                <a:schemeClr val="dk1"/>
              </a:fontRef>
            </p:style>
            <p:txBody>
              <a:bodyPr lIns="36000" tIns="0" rIns="36000" bIns="0" rtlCol="0" anchor="ctr"/>
              <a:lstStyle/>
              <a:p>
                <a:pPr algn="ctr"/>
                <a:r>
                  <a:rPr lang="en-US" sz="1600" dirty="0">
                    <a:latin typeface="Times New Roman" panose="02020603050405020304" pitchFamily="18" charset="0"/>
                    <a:cs typeface="Times New Roman" panose="02020603050405020304" pitchFamily="18" charset="0"/>
                  </a:rPr>
                  <a:t>Procedural clouds details</a:t>
                </a:r>
              </a:p>
              <a:p>
                <a:pPr algn="ctr"/>
                <a14:m>
                  <m:oMathPara xmlns:m="http://schemas.openxmlformats.org/officeDocument/2006/math">
                    <m:oMathParaPr>
                      <m:jc m:val="centerGroup"/>
                    </m:oMathParaPr>
                    <m:oMath xmlns:m="http://schemas.openxmlformats.org/officeDocument/2006/math">
                      <m:r>
                        <a:rPr lang="fr-FR" sz="1600" b="0" i="1" smtClean="0">
                          <a:latin typeface="Cambria Math" panose="02040503050406030204" pitchFamily="18" charset="0"/>
                          <a:cs typeface="Times New Roman" panose="02020603050405020304" pitchFamily="18" charset="0"/>
                        </a:rPr>
                        <m:t>𝜙</m:t>
                      </m:r>
                      <m:d>
                        <m:dPr>
                          <m:ctrlPr>
                            <a:rPr lang="fr-FR" sz="1600" b="0" i="1" smtClean="0">
                              <a:latin typeface="Cambria Math" panose="02040503050406030204" pitchFamily="18" charset="0"/>
                              <a:cs typeface="Times New Roman" panose="02020603050405020304" pitchFamily="18" charset="0"/>
                            </a:rPr>
                          </m:ctrlPr>
                        </m:dPr>
                        <m:e>
                          <m:r>
                            <a:rPr lang="fr-FR" sz="1600" b="1" i="0" smtClean="0">
                              <a:latin typeface="Cambria Math" panose="02040503050406030204" pitchFamily="18" charset="0"/>
                              <a:cs typeface="Times New Roman" panose="02020603050405020304" pitchFamily="18" charset="0"/>
                            </a:rPr>
                            <m:t>𝐩</m:t>
                          </m:r>
                          <m:r>
                            <a:rPr lang="fr-FR" sz="1600" b="0" i="1" smtClean="0">
                              <a:latin typeface="Cambria Math" panose="02040503050406030204" pitchFamily="18" charset="0"/>
                              <a:cs typeface="Times New Roman" panose="02020603050405020304" pitchFamily="18" charset="0"/>
                            </a:rPr>
                            <m:t>, </m:t>
                          </m:r>
                          <m:r>
                            <a:rPr lang="fr-FR" sz="1600" b="0" i="1" smtClean="0">
                              <a:latin typeface="Cambria Math" panose="02040503050406030204" pitchFamily="18" charset="0"/>
                              <a:cs typeface="Times New Roman" panose="02020603050405020304" pitchFamily="18" charset="0"/>
                            </a:rPr>
                            <m:t>𝑡</m:t>
                          </m:r>
                        </m:e>
                      </m:d>
                    </m:oMath>
                    <m:oMath xmlns:m="http://schemas.openxmlformats.org/officeDocument/2006/math">
                      <m:r>
                        <a:rPr lang="fr-FR" sz="1600" b="0" i="1" smtClean="0">
                          <a:latin typeface="Cambria Math" panose="02040503050406030204" pitchFamily="18" charset="0"/>
                          <a:cs typeface="Times New Roman" panose="02020603050405020304" pitchFamily="18" charset="0"/>
                        </a:rPr>
                        <m:t>𝛿</m:t>
                      </m:r>
                      <m:d>
                        <m:dPr>
                          <m:ctrlPr>
                            <a:rPr lang="fr-FR" sz="1600" b="0" i="1" smtClean="0">
                              <a:latin typeface="Cambria Math" panose="02040503050406030204" pitchFamily="18" charset="0"/>
                              <a:cs typeface="Times New Roman" panose="02020603050405020304" pitchFamily="18" charset="0"/>
                            </a:rPr>
                          </m:ctrlPr>
                        </m:dPr>
                        <m:e>
                          <m:r>
                            <a:rPr lang="fr-FR" sz="1600" b="1" i="0" smtClean="0">
                              <a:latin typeface="Cambria Math" panose="02040503050406030204" pitchFamily="18" charset="0"/>
                              <a:cs typeface="Times New Roman" panose="02020603050405020304" pitchFamily="18" charset="0"/>
                            </a:rPr>
                            <m:t>𝐩</m:t>
                          </m:r>
                          <m:r>
                            <a:rPr lang="fr-FR" sz="1600" b="0" i="1" smtClean="0">
                              <a:latin typeface="Cambria Math" panose="02040503050406030204" pitchFamily="18" charset="0"/>
                              <a:cs typeface="Times New Roman" panose="02020603050405020304" pitchFamily="18" charset="0"/>
                            </a:rPr>
                            <m:t>,</m:t>
                          </m:r>
                          <m:r>
                            <a:rPr lang="fr-FR" sz="1600" b="0" i="1" smtClean="0">
                              <a:latin typeface="Cambria Math" panose="02040503050406030204" pitchFamily="18" charset="0"/>
                              <a:cs typeface="Times New Roman" panose="02020603050405020304" pitchFamily="18" charset="0"/>
                            </a:rPr>
                            <m:t>𝑡</m:t>
                          </m:r>
                        </m:e>
                      </m:d>
                    </m:oMath>
                  </m:oMathPara>
                </a14:m>
                <a:endParaRPr lang="en-US" sz="1600" dirty="0">
                  <a:latin typeface="Symbol" panose="05050102010706020507" pitchFamily="18" charset="2"/>
                  <a:cs typeface="Times New Roman" panose="02020603050405020304" pitchFamily="18" charset="0"/>
                </a:endParaRPr>
              </a:p>
            </p:txBody>
          </p:sp>
        </mc:Choice>
        <mc:Fallback xmlns="">
          <p:sp>
            <p:nvSpPr>
              <p:cNvPr id="12" name="Rectangle à coins arrondis 55">
                <a:extLst>
                  <a:ext uri="{FF2B5EF4-FFF2-40B4-BE49-F238E27FC236}">
                    <a16:creationId xmlns:a16="http://schemas.microsoft.com/office/drawing/2014/main" id="{7297C24E-6CBB-41FC-8365-3DD67033F56A}"/>
                  </a:ext>
                </a:extLst>
              </p:cNvPr>
              <p:cNvSpPr>
                <a:spLocks noRot="1" noChangeAspect="1" noMove="1" noResize="1" noEditPoints="1" noAdjustHandles="1" noChangeArrowheads="1" noChangeShapeType="1" noTextEdit="1"/>
              </p:cNvSpPr>
              <p:nvPr/>
            </p:nvSpPr>
            <p:spPr>
              <a:xfrm>
                <a:off x="5141606" y="3453491"/>
                <a:ext cx="1594736" cy="1242562"/>
              </a:xfrm>
              <a:prstGeom prst="roundRect">
                <a:avLst>
                  <a:gd name="adj" fmla="val 12303"/>
                </a:avLst>
              </a:prstGeom>
              <a:blipFill>
                <a:blip r:embed="rId4"/>
                <a:stretch>
                  <a:fillRect/>
                </a:stretch>
              </a:blipFill>
              <a:ln w="3175">
                <a:solidFill>
                  <a:schemeClr val="tx1">
                    <a:lumMod val="75000"/>
                    <a:lumOff val="25000"/>
                  </a:schemeClr>
                </a:solidFill>
              </a:ln>
            </p:spPr>
            <p:txBody>
              <a:bodyPr/>
              <a:lstStyle/>
              <a:p>
                <a:r>
                  <a:rPr lang="fr-FR">
                    <a:noFill/>
                  </a:rPr>
                  <a:t> </a:t>
                </a:r>
              </a:p>
            </p:txBody>
          </p:sp>
        </mc:Fallback>
      </mc:AlternateContent>
      <p:grpSp>
        <p:nvGrpSpPr>
          <p:cNvPr id="49" name="Groupe 48">
            <a:extLst>
              <a:ext uri="{FF2B5EF4-FFF2-40B4-BE49-F238E27FC236}">
                <a16:creationId xmlns:a16="http://schemas.microsoft.com/office/drawing/2014/main" id="{90E5703B-385F-4526-B4C0-178599E37FF0}"/>
              </a:ext>
            </a:extLst>
          </p:cNvPr>
          <p:cNvGrpSpPr/>
          <p:nvPr/>
        </p:nvGrpSpPr>
        <p:grpSpPr>
          <a:xfrm>
            <a:off x="9465655" y="1626829"/>
            <a:ext cx="2681709" cy="3093173"/>
            <a:chOff x="8077905" y="1627665"/>
            <a:chExt cx="2681709" cy="3093173"/>
          </a:xfrm>
        </p:grpSpPr>
        <p:sp>
          <p:nvSpPr>
            <p:cNvPr id="6" name="Rectangle à coins arrondis 44">
              <a:extLst>
                <a:ext uri="{FF2B5EF4-FFF2-40B4-BE49-F238E27FC236}">
                  <a16:creationId xmlns:a16="http://schemas.microsoft.com/office/drawing/2014/main" id="{AEB60B54-A899-41BC-9E1D-6AE5A0E70BEF}"/>
                </a:ext>
              </a:extLst>
            </p:cNvPr>
            <p:cNvSpPr/>
            <p:nvPr/>
          </p:nvSpPr>
          <p:spPr>
            <a:xfrm>
              <a:off x="8365849" y="1627665"/>
              <a:ext cx="2393765" cy="3093173"/>
            </a:xfrm>
            <a:prstGeom prst="roundRect">
              <a:avLst>
                <a:gd name="adj" fmla="val 3180"/>
              </a:avLst>
            </a:prstGeom>
            <a:noFill/>
            <a:ln w="3175">
              <a:solidFill>
                <a:schemeClr val="tx1">
                  <a:lumMod val="75000"/>
                  <a:lumOff val="25000"/>
                </a:schemeClr>
              </a:solidFill>
            </a:ln>
          </p:spPr>
          <p:style>
            <a:lnRef idx="2">
              <a:schemeClr val="accent3"/>
            </a:lnRef>
            <a:fillRef idx="1">
              <a:schemeClr val="lt1"/>
            </a:fillRef>
            <a:effectRef idx="0">
              <a:schemeClr val="accent3"/>
            </a:effectRef>
            <a:fontRef idx="minor">
              <a:schemeClr val="dk1"/>
            </a:fontRef>
          </p:style>
          <p:txBody>
            <a:bodyPr lIns="36000" tIns="0" rIns="36000" bIns="0" rtlCol="0" anchor="t" anchorCtr="0"/>
            <a:lstStyle/>
            <a:p>
              <a:pPr algn="ctr"/>
              <a:r>
                <a:rPr lang="en-US" sz="1600" dirty="0">
                  <a:latin typeface="Times New Roman" panose="02020603050405020304" pitchFamily="18" charset="0"/>
                  <a:cs typeface="Times New Roman" panose="02020603050405020304" pitchFamily="18" charset="0"/>
                </a:rPr>
                <a:t>Atmosphere density field</a:t>
              </a:r>
            </a:p>
            <a:p>
              <a:pPr algn="ctr"/>
              <a:r>
                <a:rPr lang="en-US" sz="1600" i="1" dirty="0">
                  <a:latin typeface="Times New Roman" panose="02020603050405020304" pitchFamily="18" charset="0"/>
                  <a:cs typeface="Times New Roman" panose="02020603050405020304" pitchFamily="18" charset="0"/>
                </a:rPr>
                <a:t>a </a:t>
              </a:r>
              <a:r>
                <a:rPr lang="en-US" sz="1600" dirty="0">
                  <a:latin typeface="Times New Roman" panose="02020603050405020304" pitchFamily="18" charset="0"/>
                  <a:cs typeface="Times New Roman" panose="02020603050405020304" pitchFamily="18" charset="0"/>
                </a:rPr>
                <a:t>(</a:t>
              </a:r>
              <a:r>
                <a:rPr lang="en-US" sz="1600" b="1" dirty="0">
                  <a:latin typeface="Times New Roman" panose="02020603050405020304" pitchFamily="18" charset="0"/>
                  <a:cs typeface="Times New Roman" panose="02020603050405020304" pitchFamily="18" charset="0"/>
                </a:rPr>
                <a:t>p</a:t>
              </a:r>
              <a:r>
                <a:rPr lang="en-US" sz="1600" dirty="0">
                  <a:latin typeface="Times New Roman" panose="02020603050405020304" pitchFamily="18" charset="0"/>
                  <a:cs typeface="Times New Roman" panose="02020603050405020304" pitchFamily="18" charset="0"/>
                </a:rPr>
                <a:t>, </a:t>
              </a:r>
              <a:r>
                <a:rPr lang="en-US" sz="1600" i="1" dirty="0">
                  <a:latin typeface="Times New Roman" panose="02020603050405020304" pitchFamily="18" charset="0"/>
                  <a:cs typeface="Times New Roman" panose="02020603050405020304" pitchFamily="18" charset="0"/>
                </a:rPr>
                <a:t>t</a:t>
              </a:r>
              <a:r>
                <a:rPr lang="en-US" sz="1600" dirty="0">
                  <a:latin typeface="Times New Roman" panose="02020603050405020304" pitchFamily="18" charset="0"/>
                  <a:cs typeface="Times New Roman" panose="02020603050405020304" pitchFamily="18" charset="0"/>
                </a:rPr>
                <a:t>)</a:t>
              </a:r>
            </a:p>
          </p:txBody>
        </p:sp>
        <p:pic>
          <p:nvPicPr>
            <p:cNvPr id="14" name="Image 13">
              <a:extLst>
                <a:ext uri="{FF2B5EF4-FFF2-40B4-BE49-F238E27FC236}">
                  <a16:creationId xmlns:a16="http://schemas.microsoft.com/office/drawing/2014/main" id="{48F46E40-E3BF-454B-86E2-F64436CC8B59}"/>
                </a:ext>
              </a:extLst>
            </p:cNvPr>
            <p:cNvPicPr preferRelativeResize="0">
              <a:picLocks noChangeAspect="1"/>
            </p:cNvPicPr>
            <p:nvPr/>
          </p:nvPicPr>
          <p:blipFill rotWithShape="1">
            <a:blip r:embed="rId5" cstate="print">
              <a:extLst>
                <a:ext uri="{28A0092B-C50C-407E-A947-70E740481C1C}">
                  <a14:useLocalDpi xmlns:a14="http://schemas.microsoft.com/office/drawing/2010/main" val="0"/>
                </a:ext>
              </a:extLst>
            </a:blip>
            <a:srcRect t="4786" b="13478"/>
            <a:stretch/>
          </p:blipFill>
          <p:spPr>
            <a:xfrm>
              <a:off x="8452692" y="2522575"/>
              <a:ext cx="2219847" cy="1280682"/>
            </a:xfrm>
            <a:prstGeom prst="rect">
              <a:avLst/>
            </a:prstGeom>
            <a:ln w="19050">
              <a:solidFill>
                <a:schemeClr val="tx1"/>
              </a:solidFill>
            </a:ln>
          </p:spPr>
        </p:pic>
        <p:cxnSp>
          <p:nvCxnSpPr>
            <p:cNvPr id="19" name="Connecteur droit avec flèche 18">
              <a:extLst>
                <a:ext uri="{FF2B5EF4-FFF2-40B4-BE49-F238E27FC236}">
                  <a16:creationId xmlns:a16="http://schemas.microsoft.com/office/drawing/2014/main" id="{375B5733-07C4-4930-8E9A-28C8427421FB}"/>
                </a:ext>
              </a:extLst>
            </p:cNvPr>
            <p:cNvCxnSpPr>
              <a:cxnSpLocks/>
              <a:stCxn id="16" idx="3"/>
              <a:endCxn id="6" idx="1"/>
            </p:cNvCxnSpPr>
            <p:nvPr/>
          </p:nvCxnSpPr>
          <p:spPr>
            <a:xfrm>
              <a:off x="8077905" y="3173384"/>
              <a:ext cx="287944" cy="868"/>
            </a:xfrm>
            <a:prstGeom prst="straightConnector1">
              <a:avLst/>
            </a:prstGeom>
            <a:ln w="762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46" name="Groupe 45">
            <a:extLst>
              <a:ext uri="{FF2B5EF4-FFF2-40B4-BE49-F238E27FC236}">
                <a16:creationId xmlns:a16="http://schemas.microsoft.com/office/drawing/2014/main" id="{40FC06C2-D9E5-41B1-8FD8-8134CF18F070}"/>
              </a:ext>
            </a:extLst>
          </p:cNvPr>
          <p:cNvGrpSpPr/>
          <p:nvPr/>
        </p:nvGrpSpPr>
        <p:grpSpPr>
          <a:xfrm>
            <a:off x="2053868" y="2136716"/>
            <a:ext cx="2756715" cy="2071663"/>
            <a:chOff x="3033817" y="1909656"/>
            <a:chExt cx="3048591" cy="2071663"/>
          </a:xfrm>
        </p:grpSpPr>
        <p:sp>
          <p:nvSpPr>
            <p:cNvPr id="15" name="Rectangle à coins arrondis 67">
              <a:extLst>
                <a:ext uri="{FF2B5EF4-FFF2-40B4-BE49-F238E27FC236}">
                  <a16:creationId xmlns:a16="http://schemas.microsoft.com/office/drawing/2014/main" id="{98719987-CBAB-425B-A734-8B5327252385}"/>
                </a:ext>
              </a:extLst>
            </p:cNvPr>
            <p:cNvSpPr/>
            <p:nvPr/>
          </p:nvSpPr>
          <p:spPr>
            <a:xfrm>
              <a:off x="3406905" y="1909656"/>
              <a:ext cx="2675503" cy="2071663"/>
            </a:xfrm>
            <a:prstGeom prst="roundRect">
              <a:avLst>
                <a:gd name="adj" fmla="val 11748"/>
              </a:avLst>
            </a:prstGeom>
            <a:solidFill>
              <a:schemeClr val="bg2"/>
            </a:solidFill>
            <a:ln w="3175">
              <a:solidFill>
                <a:schemeClr val="tx1">
                  <a:lumMod val="75000"/>
                  <a:lumOff val="25000"/>
                </a:schemeClr>
              </a:solidFill>
            </a:ln>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r>
                <a:rPr lang="en-US" sz="1600" b="1" dirty="0">
                  <a:latin typeface="Times New Roman" panose="02020603050405020304" pitchFamily="18" charset="0"/>
                  <a:cs typeface="Times New Roman" panose="02020603050405020304" pitchFamily="18" charset="0"/>
                </a:rPr>
                <a:t>Morphing computation</a:t>
              </a:r>
            </a:p>
            <a:p>
              <a:pPr algn="ctr"/>
              <a:r>
                <a:rPr lang="en-US" sz="1600" dirty="0">
                  <a:latin typeface="Times New Roman" panose="02020603050405020304" pitchFamily="18" charset="0"/>
                  <a:cs typeface="Times New Roman" panose="02020603050405020304" pitchFamily="18" charset="0"/>
                </a:rPr>
                <a:t>Anisotropic Shortest Path</a:t>
              </a:r>
            </a:p>
            <a:p>
              <a:pPr algn="ctr"/>
              <a:r>
                <a:rPr lang="en-US" sz="1600" dirty="0">
                  <a:latin typeface="Times New Roman" panose="02020603050405020304" pitchFamily="18" charset="0"/>
                  <a:cs typeface="Times New Roman" panose="02020603050405020304" pitchFamily="18" charset="0"/>
                </a:rPr>
                <a:t>Optimal transport</a:t>
              </a:r>
            </a:p>
          </p:txBody>
        </p:sp>
        <p:cxnSp>
          <p:nvCxnSpPr>
            <p:cNvPr id="20" name="Connecteur droit avec flèche 19">
              <a:extLst>
                <a:ext uri="{FF2B5EF4-FFF2-40B4-BE49-F238E27FC236}">
                  <a16:creationId xmlns:a16="http://schemas.microsoft.com/office/drawing/2014/main" id="{25179000-1024-4DFE-A1C5-DBBB9ECB33DF}"/>
                </a:ext>
              </a:extLst>
            </p:cNvPr>
            <p:cNvCxnSpPr>
              <a:cxnSpLocks/>
            </p:cNvCxnSpPr>
            <p:nvPr/>
          </p:nvCxnSpPr>
          <p:spPr>
            <a:xfrm flipV="1">
              <a:off x="3033817" y="2300541"/>
              <a:ext cx="373088" cy="1154"/>
            </a:xfrm>
            <a:prstGeom prst="straightConnector1">
              <a:avLst/>
            </a:prstGeom>
            <a:ln w="762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52051687-9D2A-43FA-BA2D-FEFD71B019F3}"/>
                </a:ext>
              </a:extLst>
            </p:cNvPr>
            <p:cNvCxnSpPr>
              <a:cxnSpLocks/>
            </p:cNvCxnSpPr>
            <p:nvPr/>
          </p:nvCxnSpPr>
          <p:spPr>
            <a:xfrm>
              <a:off x="3057818" y="3686515"/>
              <a:ext cx="349087" cy="0"/>
            </a:xfrm>
            <a:prstGeom prst="straightConnector1">
              <a:avLst/>
            </a:prstGeom>
            <a:ln w="762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48" name="Groupe 47">
            <a:extLst>
              <a:ext uri="{FF2B5EF4-FFF2-40B4-BE49-F238E27FC236}">
                <a16:creationId xmlns:a16="http://schemas.microsoft.com/office/drawing/2014/main" id="{E25E5711-3D45-4F54-A58C-41F1164C8616}"/>
              </a:ext>
            </a:extLst>
          </p:cNvPr>
          <p:cNvGrpSpPr/>
          <p:nvPr/>
        </p:nvGrpSpPr>
        <p:grpSpPr>
          <a:xfrm>
            <a:off x="6727798" y="2136716"/>
            <a:ext cx="2737857" cy="2071663"/>
            <a:chOff x="5800153" y="2027137"/>
            <a:chExt cx="3027335" cy="2071663"/>
          </a:xfrm>
        </p:grpSpPr>
        <p:sp>
          <p:nvSpPr>
            <p:cNvPr id="16" name="Rectangle à coins arrondis 72">
              <a:extLst>
                <a:ext uri="{FF2B5EF4-FFF2-40B4-BE49-F238E27FC236}">
                  <a16:creationId xmlns:a16="http://schemas.microsoft.com/office/drawing/2014/main" id="{C4795D76-6954-4E99-9CD1-F1F134910BDB}"/>
                </a:ext>
              </a:extLst>
            </p:cNvPr>
            <p:cNvSpPr/>
            <p:nvPr/>
          </p:nvSpPr>
          <p:spPr>
            <a:xfrm>
              <a:off x="6169144" y="2027137"/>
              <a:ext cx="2658344" cy="2071663"/>
            </a:xfrm>
            <a:prstGeom prst="roundRect">
              <a:avLst>
                <a:gd name="adj" fmla="val 11748"/>
              </a:avLst>
            </a:prstGeom>
            <a:solidFill>
              <a:schemeClr val="bg2"/>
            </a:solidFill>
            <a:ln w="3175">
              <a:solidFill>
                <a:schemeClr val="tx1">
                  <a:lumMod val="75000"/>
                  <a:lumOff val="25000"/>
                </a:schemeClr>
              </a:solidFill>
            </a:ln>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r>
                <a:rPr lang="en-US" sz="1600" b="1" dirty="0">
                  <a:latin typeface="Times New Roman" panose="02020603050405020304" pitchFamily="18" charset="0"/>
                  <a:cs typeface="Times New Roman" panose="02020603050405020304" pitchFamily="18" charset="0"/>
                </a:rPr>
                <a:t>Cloudscape generation</a:t>
              </a:r>
            </a:p>
          </p:txBody>
        </p:sp>
        <p:cxnSp>
          <p:nvCxnSpPr>
            <p:cNvPr id="23" name="Connecteur droit avec flèche 22">
              <a:extLst>
                <a:ext uri="{FF2B5EF4-FFF2-40B4-BE49-F238E27FC236}">
                  <a16:creationId xmlns:a16="http://schemas.microsoft.com/office/drawing/2014/main" id="{AA2EECF7-E27F-499E-8A01-A578AFDC6A21}"/>
                </a:ext>
              </a:extLst>
            </p:cNvPr>
            <p:cNvCxnSpPr>
              <a:cxnSpLocks/>
            </p:cNvCxnSpPr>
            <p:nvPr/>
          </p:nvCxnSpPr>
          <p:spPr>
            <a:xfrm flipV="1">
              <a:off x="5800153" y="2418021"/>
              <a:ext cx="365377" cy="1155"/>
            </a:xfrm>
            <a:prstGeom prst="straightConnector1">
              <a:avLst/>
            </a:prstGeom>
            <a:ln w="762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2B92B921-571E-4AC2-9B6E-5639F8B147E6}"/>
                </a:ext>
              </a:extLst>
            </p:cNvPr>
            <p:cNvCxnSpPr>
              <a:cxnSpLocks/>
            </p:cNvCxnSpPr>
            <p:nvPr/>
          </p:nvCxnSpPr>
          <p:spPr>
            <a:xfrm>
              <a:off x="5809600" y="3799070"/>
              <a:ext cx="355929" cy="0"/>
            </a:xfrm>
            <a:prstGeom prst="straightConnector1">
              <a:avLst/>
            </a:prstGeom>
            <a:ln w="762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47" name="Groupe 46">
            <a:extLst>
              <a:ext uri="{FF2B5EF4-FFF2-40B4-BE49-F238E27FC236}">
                <a16:creationId xmlns:a16="http://schemas.microsoft.com/office/drawing/2014/main" id="{0A5BDB23-99AA-4318-A853-D58D8B317889}"/>
              </a:ext>
            </a:extLst>
          </p:cNvPr>
          <p:cNvGrpSpPr/>
          <p:nvPr/>
        </p:nvGrpSpPr>
        <p:grpSpPr>
          <a:xfrm>
            <a:off x="4810585" y="1603494"/>
            <a:ext cx="1917213" cy="1497949"/>
            <a:chOff x="4966263" y="1530110"/>
            <a:chExt cx="1920140" cy="1386803"/>
          </a:xfrm>
        </p:grpSpPr>
        <mc:AlternateContent xmlns:mc="http://schemas.openxmlformats.org/markup-compatibility/2006" xmlns:a14="http://schemas.microsoft.com/office/drawing/2010/main">
          <mc:Choice Requires="a14">
            <p:sp>
              <p:nvSpPr>
                <p:cNvPr id="8" name="Rectangle à coins arrondis 46">
                  <a:extLst>
                    <a:ext uri="{FF2B5EF4-FFF2-40B4-BE49-F238E27FC236}">
                      <a16:creationId xmlns:a16="http://schemas.microsoft.com/office/drawing/2014/main" id="{601399EC-5EDA-4D71-ADB0-D7FF8086588E}"/>
                    </a:ext>
                  </a:extLst>
                </p:cNvPr>
                <p:cNvSpPr/>
                <p:nvPr/>
              </p:nvSpPr>
              <p:spPr>
                <a:xfrm>
                  <a:off x="5291667" y="1530110"/>
                  <a:ext cx="1594736" cy="1386803"/>
                </a:xfrm>
                <a:prstGeom prst="roundRect">
                  <a:avLst>
                    <a:gd name="adj" fmla="val 4873"/>
                  </a:avLst>
                </a:prstGeom>
                <a:noFill/>
                <a:ln w="3175">
                  <a:solidFill>
                    <a:schemeClr val="tx1">
                      <a:lumMod val="75000"/>
                      <a:lumOff val="25000"/>
                    </a:schemeClr>
                  </a:solidFill>
                </a:ln>
              </p:spPr>
              <p:style>
                <a:lnRef idx="2">
                  <a:schemeClr val="accent3"/>
                </a:lnRef>
                <a:fillRef idx="1">
                  <a:schemeClr val="lt1"/>
                </a:fillRef>
                <a:effectRef idx="0">
                  <a:schemeClr val="accent3"/>
                </a:effectRef>
                <a:fontRef idx="minor">
                  <a:schemeClr val="dk1"/>
                </a:fontRef>
              </p:style>
              <p:txBody>
                <a:bodyPr lIns="36000" tIns="0" rIns="36000" bIns="0" rtlCol="0" anchor="t" anchorCtr="0"/>
                <a:lstStyle/>
                <a:p>
                  <a:pPr algn="ctr"/>
                  <a:r>
                    <a:rPr lang="en-US" sz="1600" dirty="0">
                      <a:latin typeface="Times New Roman" panose="02020603050405020304" pitchFamily="18" charset="0"/>
                      <a:cs typeface="Times New Roman" panose="02020603050405020304" pitchFamily="18" charset="0"/>
                    </a:rPr>
                    <a:t>Generic control function </a:t>
                  </a:r>
                  <a14:m>
                    <m:oMath xmlns:m="http://schemas.openxmlformats.org/officeDocument/2006/math">
                      <m:r>
                        <a:rPr lang="fr-FR" sz="1600" b="0" i="1" smtClean="0">
                          <a:latin typeface="Cambria Math" panose="02040503050406030204" pitchFamily="18" charset="0"/>
                          <a:cs typeface="Times New Roman" panose="02020603050405020304" pitchFamily="18" charset="0"/>
                        </a:rPr>
                        <m:t>𝑐</m:t>
                      </m:r>
                      <m:d>
                        <m:dPr>
                          <m:ctrlPr>
                            <a:rPr lang="fr-FR" sz="1600" b="0" i="1" smtClean="0">
                              <a:latin typeface="Cambria Math" panose="02040503050406030204" pitchFamily="18" charset="0"/>
                              <a:cs typeface="Times New Roman" panose="02020603050405020304" pitchFamily="18" charset="0"/>
                            </a:rPr>
                          </m:ctrlPr>
                        </m:dPr>
                        <m:e>
                          <m:r>
                            <a:rPr lang="fr-FR" sz="1600" b="1" i="0" smtClean="0">
                              <a:latin typeface="Cambria Math" panose="02040503050406030204" pitchFamily="18" charset="0"/>
                              <a:cs typeface="Times New Roman" panose="02020603050405020304" pitchFamily="18" charset="0"/>
                            </a:rPr>
                            <m:t>𝐩</m:t>
                          </m:r>
                          <m:r>
                            <a:rPr lang="fr-FR" sz="1600" b="0" i="1" smtClean="0">
                              <a:latin typeface="Cambria Math" panose="02040503050406030204" pitchFamily="18" charset="0"/>
                              <a:cs typeface="Times New Roman" panose="02020603050405020304" pitchFamily="18" charset="0"/>
                            </a:rPr>
                            <m:t>, </m:t>
                          </m:r>
                          <m:r>
                            <a:rPr lang="fr-FR" sz="1600" b="0" i="1" smtClean="0">
                              <a:latin typeface="Cambria Math" panose="02040503050406030204" pitchFamily="18" charset="0"/>
                              <a:cs typeface="Times New Roman" panose="02020603050405020304" pitchFamily="18" charset="0"/>
                            </a:rPr>
                            <m:t>𝑡</m:t>
                          </m:r>
                        </m:e>
                      </m:d>
                    </m:oMath>
                  </a14:m>
                  <a:endParaRPr lang="en-US" sz="1600" dirty="0">
                    <a:latin typeface="Times New Roman" panose="02020603050405020304" pitchFamily="18" charset="0"/>
                    <a:cs typeface="Times New Roman" panose="02020603050405020304" pitchFamily="18" charset="0"/>
                  </a:endParaRPr>
                </a:p>
              </p:txBody>
            </p:sp>
          </mc:Choice>
          <mc:Fallback xmlns="">
            <p:sp>
              <p:nvSpPr>
                <p:cNvPr id="8" name="Rectangle à coins arrondis 46">
                  <a:extLst>
                    <a:ext uri="{FF2B5EF4-FFF2-40B4-BE49-F238E27FC236}">
                      <a16:creationId xmlns:a16="http://schemas.microsoft.com/office/drawing/2014/main" id="{601399EC-5EDA-4D71-ADB0-D7FF8086588E}"/>
                    </a:ext>
                  </a:extLst>
                </p:cNvPr>
                <p:cNvSpPr>
                  <a:spLocks noRot="1" noChangeAspect="1" noMove="1" noResize="1" noEditPoints="1" noAdjustHandles="1" noChangeArrowheads="1" noChangeShapeType="1" noTextEdit="1"/>
                </p:cNvSpPr>
                <p:nvPr/>
              </p:nvSpPr>
              <p:spPr>
                <a:xfrm>
                  <a:off x="5291667" y="1530110"/>
                  <a:ext cx="1594736" cy="1386803"/>
                </a:xfrm>
                <a:prstGeom prst="roundRect">
                  <a:avLst>
                    <a:gd name="adj" fmla="val 4873"/>
                  </a:avLst>
                </a:prstGeom>
                <a:blipFill>
                  <a:blip r:embed="rId8"/>
                  <a:stretch>
                    <a:fillRect t="-2834" r="-760"/>
                  </a:stretch>
                </a:blipFill>
                <a:ln w="3175">
                  <a:solidFill>
                    <a:schemeClr val="tx1">
                      <a:lumMod val="75000"/>
                      <a:lumOff val="25000"/>
                    </a:schemeClr>
                  </a:solidFill>
                </a:ln>
              </p:spPr>
              <p:txBody>
                <a:bodyPr/>
                <a:lstStyle/>
                <a:p>
                  <a:r>
                    <a:rPr lang="fr-FR">
                      <a:noFill/>
                    </a:rPr>
                    <a:t> </a:t>
                  </a:r>
                </a:p>
              </p:txBody>
            </p:sp>
          </mc:Fallback>
        </mc:AlternateContent>
        <p:cxnSp>
          <p:nvCxnSpPr>
            <p:cNvPr id="22" name="Connecteur droit avec flèche 21">
              <a:extLst>
                <a:ext uri="{FF2B5EF4-FFF2-40B4-BE49-F238E27FC236}">
                  <a16:creationId xmlns:a16="http://schemas.microsoft.com/office/drawing/2014/main" id="{4CC20268-DC33-4CA0-A58F-F2D1AE2C5B79}"/>
                </a:ext>
              </a:extLst>
            </p:cNvPr>
            <p:cNvCxnSpPr>
              <a:cxnSpLocks/>
            </p:cNvCxnSpPr>
            <p:nvPr/>
          </p:nvCxnSpPr>
          <p:spPr>
            <a:xfrm>
              <a:off x="4966263" y="2386718"/>
              <a:ext cx="325404" cy="0"/>
            </a:xfrm>
            <a:prstGeom prst="straightConnector1">
              <a:avLst/>
            </a:prstGeom>
            <a:ln w="762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FD6163A2-51F3-4F9D-B7D5-3E0C6839CC29}"/>
                </a:ext>
              </a:extLst>
            </p:cNvPr>
            <p:cNvGrpSpPr/>
            <p:nvPr/>
          </p:nvGrpSpPr>
          <p:grpSpPr>
            <a:xfrm>
              <a:off x="5757961" y="2174946"/>
              <a:ext cx="643405" cy="643405"/>
              <a:chOff x="8999865" y="3049984"/>
              <a:chExt cx="1204603" cy="1204603"/>
            </a:xfrm>
          </p:grpSpPr>
          <p:sp>
            <p:nvSpPr>
              <p:cNvPr id="35" name="Rectangle 34">
                <a:extLst>
                  <a:ext uri="{FF2B5EF4-FFF2-40B4-BE49-F238E27FC236}">
                    <a16:creationId xmlns:a16="http://schemas.microsoft.com/office/drawing/2014/main" id="{7C45C7F4-43FA-47BC-9AB0-0014500DD620}"/>
                  </a:ext>
                </a:extLst>
              </p:cNvPr>
              <p:cNvSpPr/>
              <p:nvPr/>
            </p:nvSpPr>
            <p:spPr>
              <a:xfrm>
                <a:off x="8999865" y="3049984"/>
                <a:ext cx="1204603" cy="120460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6" name="Forme libre : forme 35">
                <a:extLst>
                  <a:ext uri="{FF2B5EF4-FFF2-40B4-BE49-F238E27FC236}">
                    <a16:creationId xmlns:a16="http://schemas.microsoft.com/office/drawing/2014/main" id="{33877367-CFC9-4579-B7B1-BD0F0CA089E7}"/>
                  </a:ext>
                </a:extLst>
              </p:cNvPr>
              <p:cNvSpPr/>
              <p:nvPr/>
            </p:nvSpPr>
            <p:spPr>
              <a:xfrm>
                <a:off x="9146516" y="3264731"/>
                <a:ext cx="662380" cy="775108"/>
              </a:xfrm>
              <a:custGeom>
                <a:avLst/>
                <a:gdLst>
                  <a:gd name="connsiteX0" fmla="*/ 48559 w 570066"/>
                  <a:gd name="connsiteY0" fmla="*/ 75921 h 729006"/>
                  <a:gd name="connsiteX1" fmla="*/ 10459 w 570066"/>
                  <a:gd name="connsiteY1" fmla="*/ 507721 h 729006"/>
                  <a:gd name="connsiteX2" fmla="*/ 239059 w 570066"/>
                  <a:gd name="connsiteY2" fmla="*/ 723621 h 729006"/>
                  <a:gd name="connsiteX3" fmla="*/ 569259 w 570066"/>
                  <a:gd name="connsiteY3" fmla="*/ 609321 h 729006"/>
                  <a:gd name="connsiteX4" fmla="*/ 137459 w 570066"/>
                  <a:gd name="connsiteY4" fmla="*/ 50521 h 729006"/>
                  <a:gd name="connsiteX5" fmla="*/ 48559 w 570066"/>
                  <a:gd name="connsiteY5" fmla="*/ 75921 h 729006"/>
                  <a:gd name="connsiteX0" fmla="*/ 53880 w 575708"/>
                  <a:gd name="connsiteY0" fmla="*/ 75921 h 839384"/>
                  <a:gd name="connsiteX1" fmla="*/ 15780 w 575708"/>
                  <a:gd name="connsiteY1" fmla="*/ 507721 h 839384"/>
                  <a:gd name="connsiteX2" fmla="*/ 320580 w 575708"/>
                  <a:gd name="connsiteY2" fmla="*/ 837921 h 839384"/>
                  <a:gd name="connsiteX3" fmla="*/ 574580 w 575708"/>
                  <a:gd name="connsiteY3" fmla="*/ 609321 h 839384"/>
                  <a:gd name="connsiteX4" fmla="*/ 142780 w 575708"/>
                  <a:gd name="connsiteY4" fmla="*/ 50521 h 839384"/>
                  <a:gd name="connsiteX5" fmla="*/ 53880 w 575708"/>
                  <a:gd name="connsiteY5" fmla="*/ 75921 h 839384"/>
                  <a:gd name="connsiteX0" fmla="*/ 53880 w 626303"/>
                  <a:gd name="connsiteY0" fmla="*/ 85043 h 860151"/>
                  <a:gd name="connsiteX1" fmla="*/ 15780 w 626303"/>
                  <a:gd name="connsiteY1" fmla="*/ 516843 h 860151"/>
                  <a:gd name="connsiteX2" fmla="*/ 320580 w 626303"/>
                  <a:gd name="connsiteY2" fmla="*/ 847043 h 860151"/>
                  <a:gd name="connsiteX3" fmla="*/ 625380 w 626303"/>
                  <a:gd name="connsiteY3" fmla="*/ 732743 h 860151"/>
                  <a:gd name="connsiteX4" fmla="*/ 142780 w 626303"/>
                  <a:gd name="connsiteY4" fmla="*/ 59643 h 860151"/>
                  <a:gd name="connsiteX5" fmla="*/ 53880 w 626303"/>
                  <a:gd name="connsiteY5" fmla="*/ 85043 h 860151"/>
                  <a:gd name="connsiteX0" fmla="*/ 60233 w 632656"/>
                  <a:gd name="connsiteY0" fmla="*/ 449 h 775557"/>
                  <a:gd name="connsiteX1" fmla="*/ 22133 w 632656"/>
                  <a:gd name="connsiteY1" fmla="*/ 432249 h 775557"/>
                  <a:gd name="connsiteX2" fmla="*/ 326933 w 632656"/>
                  <a:gd name="connsiteY2" fmla="*/ 762449 h 775557"/>
                  <a:gd name="connsiteX3" fmla="*/ 631733 w 632656"/>
                  <a:gd name="connsiteY3" fmla="*/ 648149 h 775557"/>
                  <a:gd name="connsiteX4" fmla="*/ 352333 w 632656"/>
                  <a:gd name="connsiteY4" fmla="*/ 356049 h 775557"/>
                  <a:gd name="connsiteX5" fmla="*/ 60233 w 632656"/>
                  <a:gd name="connsiteY5" fmla="*/ 449 h 775557"/>
                  <a:gd name="connsiteX0" fmla="*/ 89957 w 662380"/>
                  <a:gd name="connsiteY0" fmla="*/ 0 h 775108"/>
                  <a:gd name="connsiteX1" fmla="*/ 51857 w 662380"/>
                  <a:gd name="connsiteY1" fmla="*/ 431800 h 775108"/>
                  <a:gd name="connsiteX2" fmla="*/ 356657 w 662380"/>
                  <a:gd name="connsiteY2" fmla="*/ 762000 h 775108"/>
                  <a:gd name="connsiteX3" fmla="*/ 661457 w 662380"/>
                  <a:gd name="connsiteY3" fmla="*/ 647700 h 775108"/>
                  <a:gd name="connsiteX4" fmla="*/ 382057 w 662380"/>
                  <a:gd name="connsiteY4" fmla="*/ 355600 h 775108"/>
                  <a:gd name="connsiteX5" fmla="*/ 89957 w 662380"/>
                  <a:gd name="connsiteY5" fmla="*/ 0 h 77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380" h="775108">
                    <a:moveTo>
                      <a:pt x="89957" y="0"/>
                    </a:moveTo>
                    <a:cubicBezTo>
                      <a:pt x="-53976" y="0"/>
                      <a:pt x="7407" y="304800"/>
                      <a:pt x="51857" y="431800"/>
                    </a:cubicBezTo>
                    <a:cubicBezTo>
                      <a:pt x="96307" y="558800"/>
                      <a:pt x="255057" y="726017"/>
                      <a:pt x="356657" y="762000"/>
                    </a:cubicBezTo>
                    <a:cubicBezTo>
                      <a:pt x="458257" y="797983"/>
                      <a:pt x="678390" y="759883"/>
                      <a:pt x="661457" y="647700"/>
                    </a:cubicBezTo>
                    <a:cubicBezTo>
                      <a:pt x="644524" y="535517"/>
                      <a:pt x="477307" y="463550"/>
                      <a:pt x="382057" y="355600"/>
                    </a:cubicBezTo>
                    <a:cubicBezTo>
                      <a:pt x="286807" y="247650"/>
                      <a:pt x="233890" y="0"/>
                      <a:pt x="89957" y="0"/>
                    </a:cubicBezTo>
                    <a:close/>
                  </a:path>
                </a:pathLst>
              </a:cu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37" name="Forme libre : forme 36">
                <a:extLst>
                  <a:ext uri="{FF2B5EF4-FFF2-40B4-BE49-F238E27FC236}">
                    <a16:creationId xmlns:a16="http://schemas.microsoft.com/office/drawing/2014/main" id="{C63C4C68-5B13-4CFF-93EC-D92962F7AECA}"/>
                  </a:ext>
                </a:extLst>
              </p:cNvPr>
              <p:cNvSpPr/>
              <p:nvPr/>
            </p:nvSpPr>
            <p:spPr>
              <a:xfrm>
                <a:off x="9449401" y="3110175"/>
                <a:ext cx="626303" cy="674426"/>
              </a:xfrm>
              <a:custGeom>
                <a:avLst/>
                <a:gdLst>
                  <a:gd name="connsiteX0" fmla="*/ 499335 w 694914"/>
                  <a:gd name="connsiteY0" fmla="*/ 852226 h 871953"/>
                  <a:gd name="connsiteX1" fmla="*/ 4035 w 694914"/>
                  <a:gd name="connsiteY1" fmla="*/ 217226 h 871953"/>
                  <a:gd name="connsiteX2" fmla="*/ 283435 w 694914"/>
                  <a:gd name="connsiteY2" fmla="*/ 1326 h 871953"/>
                  <a:gd name="connsiteX3" fmla="*/ 613635 w 694914"/>
                  <a:gd name="connsiteY3" fmla="*/ 153726 h 871953"/>
                  <a:gd name="connsiteX4" fmla="*/ 689835 w 694914"/>
                  <a:gd name="connsiteY4" fmla="*/ 661726 h 871953"/>
                  <a:gd name="connsiteX5" fmla="*/ 499335 w 694914"/>
                  <a:gd name="connsiteY5" fmla="*/ 852226 h 87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914" h="871953">
                    <a:moveTo>
                      <a:pt x="499335" y="852226"/>
                    </a:moveTo>
                    <a:cubicBezTo>
                      <a:pt x="385035" y="778143"/>
                      <a:pt x="40018" y="359043"/>
                      <a:pt x="4035" y="217226"/>
                    </a:cubicBezTo>
                    <a:cubicBezTo>
                      <a:pt x="-31948" y="75409"/>
                      <a:pt x="181835" y="11909"/>
                      <a:pt x="283435" y="1326"/>
                    </a:cubicBezTo>
                    <a:cubicBezTo>
                      <a:pt x="385035" y="-9257"/>
                      <a:pt x="545902" y="43659"/>
                      <a:pt x="613635" y="153726"/>
                    </a:cubicBezTo>
                    <a:cubicBezTo>
                      <a:pt x="681368" y="263793"/>
                      <a:pt x="706768" y="547426"/>
                      <a:pt x="689835" y="661726"/>
                    </a:cubicBezTo>
                    <a:cubicBezTo>
                      <a:pt x="672902" y="776026"/>
                      <a:pt x="613635" y="926309"/>
                      <a:pt x="499335" y="852226"/>
                    </a:cubicBezTo>
                    <a:close/>
                  </a:path>
                </a:pathLst>
              </a:cu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grpSp>
      </p:grpSp>
      <p:grpSp>
        <p:nvGrpSpPr>
          <p:cNvPr id="190" name="Groupe 189">
            <a:extLst>
              <a:ext uri="{FF2B5EF4-FFF2-40B4-BE49-F238E27FC236}">
                <a16:creationId xmlns:a16="http://schemas.microsoft.com/office/drawing/2014/main" id="{74406860-A7AC-4FFF-A4CB-A80C9B969F84}"/>
              </a:ext>
            </a:extLst>
          </p:cNvPr>
          <p:cNvGrpSpPr/>
          <p:nvPr/>
        </p:nvGrpSpPr>
        <p:grpSpPr>
          <a:xfrm>
            <a:off x="104764" y="1408857"/>
            <a:ext cx="1970808" cy="3287196"/>
            <a:chOff x="337555" y="1409472"/>
            <a:chExt cx="1970808" cy="3287196"/>
          </a:xfrm>
        </p:grpSpPr>
        <p:grpSp>
          <p:nvGrpSpPr>
            <p:cNvPr id="188" name="Groupe 187">
              <a:extLst>
                <a:ext uri="{FF2B5EF4-FFF2-40B4-BE49-F238E27FC236}">
                  <a16:creationId xmlns:a16="http://schemas.microsoft.com/office/drawing/2014/main" id="{CCD1091B-1A4F-4258-92DB-15B22B4D33CF}"/>
                </a:ext>
              </a:extLst>
            </p:cNvPr>
            <p:cNvGrpSpPr/>
            <p:nvPr/>
          </p:nvGrpSpPr>
          <p:grpSpPr>
            <a:xfrm>
              <a:off x="352131" y="3270234"/>
              <a:ext cx="1956232" cy="1426434"/>
              <a:chOff x="804978" y="3705654"/>
              <a:chExt cx="1956232" cy="1426434"/>
            </a:xfrm>
          </p:grpSpPr>
          <p:sp>
            <p:nvSpPr>
              <p:cNvPr id="114" name="Rectangle à coins arrondis 76">
                <a:extLst>
                  <a:ext uri="{FF2B5EF4-FFF2-40B4-BE49-F238E27FC236}">
                    <a16:creationId xmlns:a16="http://schemas.microsoft.com/office/drawing/2014/main" id="{4099BA60-CF29-41FF-8BC8-95D4087EADE1}"/>
                  </a:ext>
                </a:extLst>
              </p:cNvPr>
              <p:cNvSpPr/>
              <p:nvPr/>
            </p:nvSpPr>
            <p:spPr>
              <a:xfrm>
                <a:off x="804978" y="3889526"/>
                <a:ext cx="1956232" cy="1242562"/>
              </a:xfrm>
              <a:prstGeom prst="roundRect">
                <a:avLst>
                  <a:gd name="adj" fmla="val 8375"/>
                </a:avLst>
              </a:prstGeom>
              <a:noFill/>
              <a:ln w="3175">
                <a:solidFill>
                  <a:schemeClr val="tx1">
                    <a:lumMod val="75000"/>
                    <a:lumOff val="25000"/>
                  </a:schemeClr>
                </a:solidFill>
              </a:ln>
            </p:spPr>
            <p:style>
              <a:lnRef idx="2">
                <a:schemeClr val="accent3"/>
              </a:lnRef>
              <a:fillRef idx="1">
                <a:schemeClr val="lt1"/>
              </a:fillRef>
              <a:effectRef idx="0">
                <a:schemeClr val="accent3"/>
              </a:effectRef>
              <a:fontRef idx="minor">
                <a:schemeClr val="dk1"/>
              </a:fontRef>
            </p:style>
            <p:txBody>
              <a:bodyPr lIns="36000" tIns="0" rIns="36000" bIns="0" rtlCol="0" anchor="ctr"/>
              <a:lstStyle/>
              <a:p>
                <a:pPr algn="ctr"/>
                <a:endParaRPr lang="en-US" sz="1600" dirty="0">
                  <a:latin typeface="Symbol" panose="05050102010706020507" pitchFamily="18" charset="2"/>
                  <a:cs typeface="Times New Roman" panose="02020603050405020304" pitchFamily="18" charset="0"/>
                </a:endParaRPr>
              </a:p>
            </p:txBody>
          </p:sp>
          <p:sp>
            <p:nvSpPr>
              <p:cNvPr id="115" name="Rectangle à coins arrondis 77">
                <a:extLst>
                  <a:ext uri="{FF2B5EF4-FFF2-40B4-BE49-F238E27FC236}">
                    <a16:creationId xmlns:a16="http://schemas.microsoft.com/office/drawing/2014/main" id="{43D82460-DCFC-4F6C-9A74-5923792C7948}"/>
                  </a:ext>
                </a:extLst>
              </p:cNvPr>
              <p:cNvSpPr/>
              <p:nvPr/>
            </p:nvSpPr>
            <p:spPr>
              <a:xfrm>
                <a:off x="1235523" y="3705654"/>
                <a:ext cx="1196051" cy="284775"/>
              </a:xfrm>
              <a:prstGeom prst="roundRect">
                <a:avLst/>
              </a:prstGeom>
              <a:ln w="3175">
                <a:solidFill>
                  <a:schemeClr val="tx1"/>
                </a:solidFill>
              </a:ln>
            </p:spPr>
            <p:style>
              <a:lnRef idx="2">
                <a:schemeClr val="accent3"/>
              </a:lnRef>
              <a:fillRef idx="1">
                <a:schemeClr val="lt1"/>
              </a:fillRef>
              <a:effectRef idx="0">
                <a:schemeClr val="accent3"/>
              </a:effectRef>
              <a:fontRef idx="minor">
                <a:schemeClr val="dk1"/>
              </a:fontRef>
            </p:style>
            <p:txBody>
              <a:bodyPr lIns="36000" tIns="0" rIns="36000" bIns="0" rtlCol="0" anchor="ctr"/>
              <a:lstStyle/>
              <a:p>
                <a:pPr algn="ctr"/>
                <a:r>
                  <a:rPr lang="en-US" sz="1600" dirty="0">
                    <a:latin typeface="Times New Roman" panose="02020603050405020304" pitchFamily="18" charset="0"/>
                    <a:cs typeface="Times New Roman" panose="02020603050405020304" pitchFamily="18" charset="0"/>
                  </a:rPr>
                  <a:t>Keyframes</a:t>
                </a:r>
              </a:p>
            </p:txBody>
          </p:sp>
          <p:grpSp>
            <p:nvGrpSpPr>
              <p:cNvPr id="146" name="Groupe 145">
                <a:extLst>
                  <a:ext uri="{FF2B5EF4-FFF2-40B4-BE49-F238E27FC236}">
                    <a16:creationId xmlns:a16="http://schemas.microsoft.com/office/drawing/2014/main" id="{FBD029FD-8ECE-407F-8F26-F8B2248D5769}"/>
                  </a:ext>
                </a:extLst>
              </p:cNvPr>
              <p:cNvGrpSpPr/>
              <p:nvPr/>
            </p:nvGrpSpPr>
            <p:grpSpPr>
              <a:xfrm>
                <a:off x="947690" y="4070693"/>
                <a:ext cx="775460" cy="933142"/>
                <a:chOff x="1905068" y="3238067"/>
                <a:chExt cx="775460" cy="933142"/>
              </a:xfrm>
            </p:grpSpPr>
            <p:grpSp>
              <p:nvGrpSpPr>
                <p:cNvPr id="116" name="Groupe 115">
                  <a:extLst>
                    <a:ext uri="{FF2B5EF4-FFF2-40B4-BE49-F238E27FC236}">
                      <a16:creationId xmlns:a16="http://schemas.microsoft.com/office/drawing/2014/main" id="{4A6F112D-4E2E-406C-94A9-A58DFBC6882C}"/>
                    </a:ext>
                  </a:extLst>
                </p:cNvPr>
                <p:cNvGrpSpPr/>
                <p:nvPr/>
              </p:nvGrpSpPr>
              <p:grpSpPr>
                <a:xfrm>
                  <a:off x="1970598" y="3238067"/>
                  <a:ext cx="644400" cy="644400"/>
                  <a:chOff x="3272209" y="3348847"/>
                  <a:chExt cx="2170702" cy="2170702"/>
                </a:xfrm>
              </p:grpSpPr>
              <p:sp>
                <p:nvSpPr>
                  <p:cNvPr id="129" name="Rectangle 128">
                    <a:extLst>
                      <a:ext uri="{FF2B5EF4-FFF2-40B4-BE49-F238E27FC236}">
                        <a16:creationId xmlns:a16="http://schemas.microsoft.com/office/drawing/2014/main" id="{4C1DAB0B-5008-42DB-958C-7559AA94041C}"/>
                      </a:ext>
                    </a:extLst>
                  </p:cNvPr>
                  <p:cNvSpPr/>
                  <p:nvPr/>
                </p:nvSpPr>
                <p:spPr>
                  <a:xfrm>
                    <a:off x="3272209" y="3348847"/>
                    <a:ext cx="2170702" cy="217070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nvGrpSpPr>
                  <p:cNvPr id="130" name="Groupe 129">
                    <a:extLst>
                      <a:ext uri="{FF2B5EF4-FFF2-40B4-BE49-F238E27FC236}">
                        <a16:creationId xmlns:a16="http://schemas.microsoft.com/office/drawing/2014/main" id="{18714DFD-10CD-4AFD-A61D-27EF8B0287AB}"/>
                      </a:ext>
                    </a:extLst>
                  </p:cNvPr>
                  <p:cNvGrpSpPr/>
                  <p:nvPr/>
                </p:nvGrpSpPr>
                <p:grpSpPr>
                  <a:xfrm>
                    <a:off x="3399509" y="3479015"/>
                    <a:ext cx="1916908" cy="1915262"/>
                    <a:chOff x="624826" y="1970145"/>
                    <a:chExt cx="1916908" cy="1915262"/>
                  </a:xfrm>
                </p:grpSpPr>
                <p:sp>
                  <p:nvSpPr>
                    <p:cNvPr id="131" name="Ellipse 130">
                      <a:extLst>
                        <a:ext uri="{FF2B5EF4-FFF2-40B4-BE49-F238E27FC236}">
                          <a16:creationId xmlns:a16="http://schemas.microsoft.com/office/drawing/2014/main" id="{6890AA87-A34D-4E54-B1A7-7EFE46B66109}"/>
                        </a:ext>
                      </a:extLst>
                    </p:cNvPr>
                    <p:cNvSpPr/>
                    <p:nvPr/>
                  </p:nvSpPr>
                  <p:spPr>
                    <a:xfrm>
                      <a:off x="1188306" y="1970145"/>
                      <a:ext cx="807310" cy="80731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3200" dirty="0"/>
                    </a:p>
                  </p:txBody>
                </p:sp>
                <p:sp>
                  <p:nvSpPr>
                    <p:cNvPr id="132" name="Ellipse 131">
                      <a:extLst>
                        <a:ext uri="{FF2B5EF4-FFF2-40B4-BE49-F238E27FC236}">
                          <a16:creationId xmlns:a16="http://schemas.microsoft.com/office/drawing/2014/main" id="{0C4E0810-CE5D-4B9A-8338-C96394381FAE}"/>
                        </a:ext>
                      </a:extLst>
                    </p:cNvPr>
                    <p:cNvSpPr/>
                    <p:nvPr/>
                  </p:nvSpPr>
                  <p:spPr>
                    <a:xfrm>
                      <a:off x="624826" y="1970145"/>
                      <a:ext cx="807310" cy="80731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3200" dirty="0"/>
                    </a:p>
                  </p:txBody>
                </p:sp>
                <p:sp>
                  <p:nvSpPr>
                    <p:cNvPr id="133" name="Ellipse 132">
                      <a:extLst>
                        <a:ext uri="{FF2B5EF4-FFF2-40B4-BE49-F238E27FC236}">
                          <a16:creationId xmlns:a16="http://schemas.microsoft.com/office/drawing/2014/main" id="{1B13E6D0-BE48-4EF6-9A5B-FDE98B132608}"/>
                        </a:ext>
                      </a:extLst>
                    </p:cNvPr>
                    <p:cNvSpPr/>
                    <p:nvPr/>
                  </p:nvSpPr>
                  <p:spPr>
                    <a:xfrm>
                      <a:off x="1188306" y="2515031"/>
                      <a:ext cx="807310" cy="80731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3200" dirty="0"/>
                    </a:p>
                  </p:txBody>
                </p:sp>
                <p:sp>
                  <p:nvSpPr>
                    <p:cNvPr id="134" name="Ellipse 133">
                      <a:extLst>
                        <a:ext uri="{FF2B5EF4-FFF2-40B4-BE49-F238E27FC236}">
                          <a16:creationId xmlns:a16="http://schemas.microsoft.com/office/drawing/2014/main" id="{418F6A45-A35E-46C7-B2E0-B6B9BD35FEA6}"/>
                        </a:ext>
                      </a:extLst>
                    </p:cNvPr>
                    <p:cNvSpPr/>
                    <p:nvPr/>
                  </p:nvSpPr>
                  <p:spPr>
                    <a:xfrm>
                      <a:off x="624826" y="2503522"/>
                      <a:ext cx="807310" cy="80731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3200" dirty="0"/>
                    </a:p>
                  </p:txBody>
                </p:sp>
                <p:sp>
                  <p:nvSpPr>
                    <p:cNvPr id="135" name="Ellipse 134">
                      <a:extLst>
                        <a:ext uri="{FF2B5EF4-FFF2-40B4-BE49-F238E27FC236}">
                          <a16:creationId xmlns:a16="http://schemas.microsoft.com/office/drawing/2014/main" id="{5D1345B2-AF06-49A1-8737-E8B964585EF1}"/>
                        </a:ext>
                      </a:extLst>
                    </p:cNvPr>
                    <p:cNvSpPr/>
                    <p:nvPr/>
                  </p:nvSpPr>
                  <p:spPr>
                    <a:xfrm>
                      <a:off x="1188306" y="3075045"/>
                      <a:ext cx="807310" cy="80731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3200" dirty="0"/>
                    </a:p>
                  </p:txBody>
                </p:sp>
                <p:sp>
                  <p:nvSpPr>
                    <p:cNvPr id="136" name="Ellipse 135">
                      <a:extLst>
                        <a:ext uri="{FF2B5EF4-FFF2-40B4-BE49-F238E27FC236}">
                          <a16:creationId xmlns:a16="http://schemas.microsoft.com/office/drawing/2014/main" id="{6670C282-8A94-4A7E-98A7-9AB5EAA3B846}"/>
                        </a:ext>
                      </a:extLst>
                    </p:cNvPr>
                    <p:cNvSpPr/>
                    <p:nvPr/>
                  </p:nvSpPr>
                  <p:spPr>
                    <a:xfrm>
                      <a:off x="624826" y="3078097"/>
                      <a:ext cx="807310" cy="80731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3200" dirty="0"/>
                    </a:p>
                  </p:txBody>
                </p:sp>
                <p:sp>
                  <p:nvSpPr>
                    <p:cNvPr id="137" name="Ellipse 136">
                      <a:extLst>
                        <a:ext uri="{FF2B5EF4-FFF2-40B4-BE49-F238E27FC236}">
                          <a16:creationId xmlns:a16="http://schemas.microsoft.com/office/drawing/2014/main" id="{A1B73F60-63FB-4853-9F70-BEFAD348BD6A}"/>
                        </a:ext>
                      </a:extLst>
                    </p:cNvPr>
                    <p:cNvSpPr/>
                    <p:nvPr/>
                  </p:nvSpPr>
                  <p:spPr>
                    <a:xfrm>
                      <a:off x="1734424" y="2513146"/>
                      <a:ext cx="807310" cy="80731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3200" dirty="0"/>
                    </a:p>
                  </p:txBody>
                </p:sp>
              </p:grpSp>
            </p:grpSp>
            <mc:AlternateContent xmlns:mc="http://schemas.openxmlformats.org/markup-compatibility/2006" xmlns:a14="http://schemas.microsoft.com/office/drawing/2010/main">
              <mc:Choice Requires="a14">
                <p:sp>
                  <p:nvSpPr>
                    <p:cNvPr id="118" name="ZoneTexte 117">
                      <a:extLst>
                        <a:ext uri="{FF2B5EF4-FFF2-40B4-BE49-F238E27FC236}">
                          <a16:creationId xmlns:a16="http://schemas.microsoft.com/office/drawing/2014/main" id="{18ACE346-5F2D-4618-9F02-D35B9BE053D9}"/>
                        </a:ext>
                      </a:extLst>
                    </p:cNvPr>
                    <p:cNvSpPr txBox="1"/>
                    <p:nvPr/>
                  </p:nvSpPr>
                  <p:spPr>
                    <a:xfrm>
                      <a:off x="1905068" y="3924988"/>
                      <a:ext cx="775460" cy="246221"/>
                    </a:xfrm>
                    <a:prstGeom prst="rect">
                      <a:avLst/>
                    </a:prstGeom>
                    <a:noFill/>
                  </p:spPr>
                  <p:txBody>
                    <a:bodyPr wrap="none" lIns="36000" tIns="0" rIns="36000" bIns="0" rtlCol="0">
                      <a:spAutoFit/>
                    </a:bodyPr>
                    <a:lstStyle/>
                    <a:p>
                      <a:pPr/>
                      <a14:m>
                        <m:oMathPara xmlns:m="http://schemas.openxmlformats.org/officeDocument/2006/math">
                          <m:oMathParaPr>
                            <m:jc m:val="center"/>
                          </m:oMathParaPr>
                          <m:oMath xmlns:m="http://schemas.openxmlformats.org/officeDocument/2006/math">
                            <m:r>
                              <a:rPr lang="fr-FR" sz="1600" i="1" smtClean="0">
                                <a:latin typeface="Cambria Math" panose="02040503050406030204" pitchFamily="18" charset="0"/>
                                <a:cs typeface="Times New Roman" panose="02020603050405020304" pitchFamily="18" charset="0"/>
                              </a:rPr>
                              <m:t>𝑐</m:t>
                            </m:r>
                            <m:r>
                              <a:rPr lang="fr-FR" sz="1600" i="1" smtClean="0">
                                <a:latin typeface="Cambria Math" panose="02040503050406030204" pitchFamily="18" charset="0"/>
                                <a:cs typeface="Times New Roman" panose="02020603050405020304" pitchFamily="18" charset="0"/>
                              </a:rPr>
                              <m:t>(</m:t>
                            </m:r>
                            <m:r>
                              <a:rPr lang="fr-FR" sz="1600" b="1" i="0">
                                <a:latin typeface="Cambria Math" panose="02040503050406030204" pitchFamily="18" charset="0"/>
                                <a:cs typeface="Times New Roman" panose="02020603050405020304" pitchFamily="18" charset="0"/>
                              </a:rPr>
                              <m:t>𝐩</m:t>
                            </m:r>
                            <m:r>
                              <a:rPr lang="fr-FR" sz="1600" i="1">
                                <a:latin typeface="Cambria Math" panose="02040503050406030204" pitchFamily="18" charset="0"/>
                                <a:cs typeface="Times New Roman" panose="02020603050405020304" pitchFamily="18" charset="0"/>
                              </a:rPr>
                              <m:t>,</m:t>
                            </m:r>
                            <m:sSub>
                              <m:sSubPr>
                                <m:ctrlPr>
                                  <a:rPr lang="fr-FR" sz="1600" i="1">
                                    <a:latin typeface="Cambria Math" panose="02040503050406030204" pitchFamily="18" charset="0"/>
                                    <a:cs typeface="Times New Roman" panose="02020603050405020304" pitchFamily="18" charset="0"/>
                                  </a:rPr>
                                </m:ctrlPr>
                              </m:sSubPr>
                              <m:e>
                                <m:r>
                                  <a:rPr lang="fr-FR" sz="1600" i="1">
                                    <a:latin typeface="Cambria Math" panose="02040503050406030204" pitchFamily="18" charset="0"/>
                                    <a:cs typeface="Times New Roman" panose="02020603050405020304" pitchFamily="18" charset="0"/>
                                  </a:rPr>
                                  <m:t>𝑡</m:t>
                                </m:r>
                              </m:e>
                              <m:sub>
                                <m:r>
                                  <a:rPr lang="fr-FR" sz="1600" b="0" i="1" smtClean="0">
                                    <a:latin typeface="Cambria Math" panose="02040503050406030204" pitchFamily="18" charset="0"/>
                                    <a:cs typeface="Times New Roman" panose="02020603050405020304" pitchFamily="18" charset="0"/>
                                  </a:rPr>
                                  <m:t>𝐴</m:t>
                                </m:r>
                              </m:sub>
                            </m:sSub>
                            <m:r>
                              <a:rPr lang="fr-FR" sz="1600" i="1">
                                <a:latin typeface="Cambria Math" panose="02040503050406030204" pitchFamily="18" charset="0"/>
                                <a:cs typeface="Times New Roman" panose="02020603050405020304" pitchFamily="18" charset="0"/>
                              </a:rPr>
                              <m:t>)</m:t>
                            </m:r>
                          </m:oMath>
                        </m:oMathPara>
                      </a14:m>
                      <a:endParaRPr lang="en-US" sz="1600" dirty="0">
                        <a:latin typeface="Times New Roman" panose="02020603050405020304" pitchFamily="18" charset="0"/>
                        <a:cs typeface="Times New Roman" panose="02020603050405020304" pitchFamily="18" charset="0"/>
                      </a:endParaRPr>
                    </a:p>
                  </p:txBody>
                </p:sp>
              </mc:Choice>
              <mc:Fallback xmlns="">
                <p:sp>
                  <p:nvSpPr>
                    <p:cNvPr id="118" name="ZoneTexte 117">
                      <a:extLst>
                        <a:ext uri="{FF2B5EF4-FFF2-40B4-BE49-F238E27FC236}">
                          <a16:creationId xmlns:a16="http://schemas.microsoft.com/office/drawing/2014/main" id="{18ACE346-5F2D-4618-9F02-D35B9BE053D9}"/>
                        </a:ext>
                      </a:extLst>
                    </p:cNvPr>
                    <p:cNvSpPr txBox="1">
                      <a:spLocks noRot="1" noChangeAspect="1" noMove="1" noResize="1" noEditPoints="1" noAdjustHandles="1" noChangeArrowheads="1" noChangeShapeType="1" noTextEdit="1"/>
                    </p:cNvSpPr>
                    <p:nvPr/>
                  </p:nvSpPr>
                  <p:spPr>
                    <a:xfrm>
                      <a:off x="1905068" y="3924988"/>
                      <a:ext cx="775460" cy="246221"/>
                    </a:xfrm>
                    <a:prstGeom prst="rect">
                      <a:avLst/>
                    </a:prstGeom>
                    <a:blipFill>
                      <a:blip r:embed="rId9"/>
                      <a:stretch>
                        <a:fillRect r="-3937" b="-35000"/>
                      </a:stretch>
                    </a:blipFill>
                  </p:spPr>
                  <p:txBody>
                    <a:bodyPr/>
                    <a:lstStyle/>
                    <a:p>
                      <a:r>
                        <a:rPr lang="fr-FR">
                          <a:noFill/>
                        </a:rPr>
                        <a:t> </a:t>
                      </a:r>
                    </a:p>
                  </p:txBody>
                </p:sp>
              </mc:Fallback>
            </mc:AlternateContent>
          </p:grpSp>
          <p:grpSp>
            <p:nvGrpSpPr>
              <p:cNvPr id="147" name="Groupe 146">
                <a:extLst>
                  <a:ext uri="{FF2B5EF4-FFF2-40B4-BE49-F238E27FC236}">
                    <a16:creationId xmlns:a16="http://schemas.microsoft.com/office/drawing/2014/main" id="{654DEDB4-6C6A-4DB2-94A7-9583D86613DD}"/>
                  </a:ext>
                </a:extLst>
              </p:cNvPr>
              <p:cNvGrpSpPr/>
              <p:nvPr/>
            </p:nvGrpSpPr>
            <p:grpSpPr>
              <a:xfrm>
                <a:off x="1889804" y="4070693"/>
                <a:ext cx="789823" cy="938530"/>
                <a:chOff x="2881289" y="3232679"/>
                <a:chExt cx="789823" cy="938530"/>
              </a:xfrm>
            </p:grpSpPr>
            <p:grpSp>
              <p:nvGrpSpPr>
                <p:cNvPr id="117" name="Groupe 116">
                  <a:extLst>
                    <a:ext uri="{FF2B5EF4-FFF2-40B4-BE49-F238E27FC236}">
                      <a16:creationId xmlns:a16="http://schemas.microsoft.com/office/drawing/2014/main" id="{9D751F70-1FA7-494E-AB19-9BB9DE41CC6C}"/>
                    </a:ext>
                  </a:extLst>
                </p:cNvPr>
                <p:cNvGrpSpPr/>
                <p:nvPr/>
              </p:nvGrpSpPr>
              <p:grpSpPr>
                <a:xfrm>
                  <a:off x="2946300" y="3232679"/>
                  <a:ext cx="644400" cy="644400"/>
                  <a:chOff x="6162933" y="1096549"/>
                  <a:chExt cx="2170702" cy="2170702"/>
                </a:xfrm>
              </p:grpSpPr>
              <p:sp>
                <p:nvSpPr>
                  <p:cNvPr id="120" name="Rectangle 119">
                    <a:extLst>
                      <a:ext uri="{FF2B5EF4-FFF2-40B4-BE49-F238E27FC236}">
                        <a16:creationId xmlns:a16="http://schemas.microsoft.com/office/drawing/2014/main" id="{B3EF952E-86FF-4BE6-AEA1-2C69EC182B9E}"/>
                      </a:ext>
                    </a:extLst>
                  </p:cNvPr>
                  <p:cNvSpPr/>
                  <p:nvPr/>
                </p:nvSpPr>
                <p:spPr>
                  <a:xfrm>
                    <a:off x="6162933" y="1096549"/>
                    <a:ext cx="2170702" cy="217070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nvGrpSpPr>
                  <p:cNvPr id="121" name="Groupe 120">
                    <a:extLst>
                      <a:ext uri="{FF2B5EF4-FFF2-40B4-BE49-F238E27FC236}">
                        <a16:creationId xmlns:a16="http://schemas.microsoft.com/office/drawing/2014/main" id="{B2521D1F-30EB-43F1-A77F-E37C224CB478}"/>
                      </a:ext>
                    </a:extLst>
                  </p:cNvPr>
                  <p:cNvGrpSpPr/>
                  <p:nvPr/>
                </p:nvGrpSpPr>
                <p:grpSpPr>
                  <a:xfrm>
                    <a:off x="6289796" y="1228113"/>
                    <a:ext cx="1916973" cy="1907573"/>
                    <a:chOff x="3998200" y="1880786"/>
                    <a:chExt cx="1916973" cy="1907573"/>
                  </a:xfrm>
                </p:grpSpPr>
                <p:sp>
                  <p:nvSpPr>
                    <p:cNvPr id="122" name="Ellipse 121">
                      <a:extLst>
                        <a:ext uri="{FF2B5EF4-FFF2-40B4-BE49-F238E27FC236}">
                          <a16:creationId xmlns:a16="http://schemas.microsoft.com/office/drawing/2014/main" id="{9FEAB10B-0743-484F-9590-BB2DEEFBC1D1}"/>
                        </a:ext>
                      </a:extLst>
                    </p:cNvPr>
                    <p:cNvSpPr/>
                    <p:nvPr/>
                  </p:nvSpPr>
                  <p:spPr>
                    <a:xfrm>
                      <a:off x="3998200" y="2981049"/>
                      <a:ext cx="807310" cy="80731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3200" dirty="0"/>
                    </a:p>
                  </p:txBody>
                </p:sp>
                <p:sp>
                  <p:nvSpPr>
                    <p:cNvPr id="123" name="Ellipse 122">
                      <a:extLst>
                        <a:ext uri="{FF2B5EF4-FFF2-40B4-BE49-F238E27FC236}">
                          <a16:creationId xmlns:a16="http://schemas.microsoft.com/office/drawing/2014/main" id="{FF3B1A45-DB6F-4872-B1C7-387786285CD1}"/>
                        </a:ext>
                      </a:extLst>
                    </p:cNvPr>
                    <p:cNvSpPr/>
                    <p:nvPr/>
                  </p:nvSpPr>
                  <p:spPr>
                    <a:xfrm>
                      <a:off x="4558817" y="2981049"/>
                      <a:ext cx="807310" cy="80731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3200" dirty="0"/>
                    </a:p>
                  </p:txBody>
                </p:sp>
                <p:sp>
                  <p:nvSpPr>
                    <p:cNvPr id="124" name="Ellipse 123">
                      <a:extLst>
                        <a:ext uri="{FF2B5EF4-FFF2-40B4-BE49-F238E27FC236}">
                          <a16:creationId xmlns:a16="http://schemas.microsoft.com/office/drawing/2014/main" id="{DDDBE6D5-7499-4F21-A6F7-EABDF752642C}"/>
                        </a:ext>
                      </a:extLst>
                    </p:cNvPr>
                    <p:cNvSpPr/>
                    <p:nvPr/>
                  </p:nvSpPr>
                  <p:spPr>
                    <a:xfrm>
                      <a:off x="5107863" y="2431001"/>
                      <a:ext cx="807310" cy="80731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3200" dirty="0"/>
                    </a:p>
                  </p:txBody>
                </p:sp>
                <p:sp>
                  <p:nvSpPr>
                    <p:cNvPr id="125" name="Ellipse 124">
                      <a:extLst>
                        <a:ext uri="{FF2B5EF4-FFF2-40B4-BE49-F238E27FC236}">
                          <a16:creationId xmlns:a16="http://schemas.microsoft.com/office/drawing/2014/main" id="{D5785B68-9B45-4551-A25F-222B13325BB2}"/>
                        </a:ext>
                      </a:extLst>
                    </p:cNvPr>
                    <p:cNvSpPr/>
                    <p:nvPr/>
                  </p:nvSpPr>
                  <p:spPr>
                    <a:xfrm>
                      <a:off x="5107863" y="1880786"/>
                      <a:ext cx="807310" cy="80731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3200" dirty="0"/>
                    </a:p>
                  </p:txBody>
                </p:sp>
                <p:sp>
                  <p:nvSpPr>
                    <p:cNvPr id="126" name="Ellipse 125">
                      <a:extLst>
                        <a:ext uri="{FF2B5EF4-FFF2-40B4-BE49-F238E27FC236}">
                          <a16:creationId xmlns:a16="http://schemas.microsoft.com/office/drawing/2014/main" id="{405B19AF-B061-4F03-AF1C-05087B5AA88C}"/>
                        </a:ext>
                      </a:extLst>
                    </p:cNvPr>
                    <p:cNvSpPr/>
                    <p:nvPr/>
                  </p:nvSpPr>
                  <p:spPr>
                    <a:xfrm>
                      <a:off x="4558817" y="1880786"/>
                      <a:ext cx="807310" cy="80731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3200" dirty="0"/>
                    </a:p>
                  </p:txBody>
                </p:sp>
                <p:sp>
                  <p:nvSpPr>
                    <p:cNvPr id="127" name="Ellipse 126">
                      <a:extLst>
                        <a:ext uri="{FF2B5EF4-FFF2-40B4-BE49-F238E27FC236}">
                          <a16:creationId xmlns:a16="http://schemas.microsoft.com/office/drawing/2014/main" id="{52BB8A65-85C5-4C69-8F12-CB0324557D87}"/>
                        </a:ext>
                      </a:extLst>
                    </p:cNvPr>
                    <p:cNvSpPr/>
                    <p:nvPr/>
                  </p:nvSpPr>
                  <p:spPr>
                    <a:xfrm>
                      <a:off x="4558817" y="2431001"/>
                      <a:ext cx="807310" cy="80731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3200" dirty="0"/>
                    </a:p>
                  </p:txBody>
                </p:sp>
                <p:sp>
                  <p:nvSpPr>
                    <p:cNvPr id="128" name="Ellipse 127">
                      <a:extLst>
                        <a:ext uri="{FF2B5EF4-FFF2-40B4-BE49-F238E27FC236}">
                          <a16:creationId xmlns:a16="http://schemas.microsoft.com/office/drawing/2014/main" id="{9769A052-6E0F-41FE-BC97-00D652AE4896}"/>
                        </a:ext>
                      </a:extLst>
                    </p:cNvPr>
                    <p:cNvSpPr/>
                    <p:nvPr/>
                  </p:nvSpPr>
                  <p:spPr>
                    <a:xfrm>
                      <a:off x="3998200" y="2431001"/>
                      <a:ext cx="807310" cy="80731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3200" dirty="0"/>
                    </a:p>
                  </p:txBody>
                </p:sp>
              </p:grpSp>
            </p:grpSp>
            <mc:AlternateContent xmlns:mc="http://schemas.openxmlformats.org/markup-compatibility/2006" xmlns:a14="http://schemas.microsoft.com/office/drawing/2010/main">
              <mc:Choice Requires="a14">
                <p:sp>
                  <p:nvSpPr>
                    <p:cNvPr id="119" name="ZoneTexte 118">
                      <a:extLst>
                        <a:ext uri="{FF2B5EF4-FFF2-40B4-BE49-F238E27FC236}">
                          <a16:creationId xmlns:a16="http://schemas.microsoft.com/office/drawing/2014/main" id="{FCA3349C-6289-4A2E-88BD-503FAAE1FF0F}"/>
                        </a:ext>
                      </a:extLst>
                    </p:cNvPr>
                    <p:cNvSpPr txBox="1"/>
                    <p:nvPr/>
                  </p:nvSpPr>
                  <p:spPr>
                    <a:xfrm>
                      <a:off x="2881289" y="3924988"/>
                      <a:ext cx="789823" cy="246221"/>
                    </a:xfrm>
                    <a:prstGeom prst="rect">
                      <a:avLst/>
                    </a:prstGeom>
                    <a:noFill/>
                  </p:spPr>
                  <p:txBody>
                    <a:bodyPr wrap="none" lIns="36000" tIns="0" rIns="36000" bIns="0" rtlCol="0">
                      <a:spAutoFit/>
                    </a:bodyPr>
                    <a:lstStyle/>
                    <a:p>
                      <a:pPr/>
                      <a14:m>
                        <m:oMathPara xmlns:m="http://schemas.openxmlformats.org/officeDocument/2006/math">
                          <m:oMathParaPr>
                            <m:jc m:val="center"/>
                          </m:oMathParaPr>
                          <m:oMath xmlns:m="http://schemas.openxmlformats.org/officeDocument/2006/math">
                            <m:r>
                              <a:rPr lang="fr-FR" sz="1600" b="0" i="1" smtClean="0">
                                <a:latin typeface="Cambria Math" panose="02040503050406030204" pitchFamily="18" charset="0"/>
                                <a:cs typeface="Times New Roman" panose="02020603050405020304" pitchFamily="18" charset="0"/>
                              </a:rPr>
                              <m:t>𝑐</m:t>
                            </m:r>
                            <m:r>
                              <a:rPr lang="fr-FR" sz="1600" b="0" i="1" smtClean="0">
                                <a:latin typeface="Cambria Math" panose="02040503050406030204" pitchFamily="18" charset="0"/>
                                <a:cs typeface="Times New Roman" panose="02020603050405020304" pitchFamily="18" charset="0"/>
                              </a:rPr>
                              <m:t>(</m:t>
                            </m:r>
                            <m:r>
                              <a:rPr lang="fr-FR" sz="1600" b="1" i="0" smtClean="0">
                                <a:latin typeface="Cambria Math" panose="02040503050406030204" pitchFamily="18" charset="0"/>
                                <a:cs typeface="Times New Roman" panose="02020603050405020304" pitchFamily="18" charset="0"/>
                              </a:rPr>
                              <m:t>𝐩</m:t>
                            </m:r>
                            <m:r>
                              <a:rPr lang="fr-FR" sz="1600" b="0" i="1" smtClean="0">
                                <a:latin typeface="Cambria Math" panose="02040503050406030204" pitchFamily="18" charset="0"/>
                                <a:cs typeface="Times New Roman" panose="02020603050405020304" pitchFamily="18" charset="0"/>
                              </a:rPr>
                              <m:t>,</m:t>
                            </m:r>
                            <m:sSub>
                              <m:sSubPr>
                                <m:ctrlPr>
                                  <a:rPr lang="fr-FR" sz="1600" b="0" i="1" smtClean="0">
                                    <a:latin typeface="Cambria Math" panose="02040503050406030204" pitchFamily="18" charset="0"/>
                                    <a:cs typeface="Times New Roman" panose="02020603050405020304" pitchFamily="18" charset="0"/>
                                  </a:rPr>
                                </m:ctrlPr>
                              </m:sSubPr>
                              <m:e>
                                <m:r>
                                  <a:rPr lang="fr-FR" sz="1600" b="0" i="1" smtClean="0">
                                    <a:latin typeface="Cambria Math" panose="02040503050406030204" pitchFamily="18" charset="0"/>
                                    <a:cs typeface="Times New Roman" panose="02020603050405020304" pitchFamily="18" charset="0"/>
                                  </a:rPr>
                                  <m:t>𝑡</m:t>
                                </m:r>
                              </m:e>
                              <m:sub>
                                <m:r>
                                  <a:rPr lang="fr-FR" sz="1600" b="0" i="1" smtClean="0">
                                    <a:latin typeface="Cambria Math" panose="02040503050406030204" pitchFamily="18" charset="0"/>
                                    <a:cs typeface="Times New Roman" panose="02020603050405020304" pitchFamily="18" charset="0"/>
                                  </a:rPr>
                                  <m:t>𝐵</m:t>
                                </m:r>
                              </m:sub>
                            </m:sSub>
                            <m:r>
                              <a:rPr lang="fr-FR" sz="1600" b="0" i="1" smtClean="0">
                                <a:latin typeface="Cambria Math" panose="02040503050406030204" pitchFamily="18" charset="0"/>
                                <a:cs typeface="Times New Roman" panose="02020603050405020304" pitchFamily="18" charset="0"/>
                              </a:rPr>
                              <m:t>)</m:t>
                            </m:r>
                          </m:oMath>
                        </m:oMathPara>
                      </a14:m>
                      <a:endParaRPr lang="en-US" sz="1600" dirty="0">
                        <a:latin typeface="Times New Roman" panose="02020603050405020304" pitchFamily="18" charset="0"/>
                        <a:cs typeface="Times New Roman" panose="02020603050405020304" pitchFamily="18" charset="0"/>
                      </a:endParaRPr>
                    </a:p>
                  </p:txBody>
                </p:sp>
              </mc:Choice>
              <mc:Fallback xmlns="">
                <p:sp>
                  <p:nvSpPr>
                    <p:cNvPr id="119" name="ZoneTexte 118">
                      <a:extLst>
                        <a:ext uri="{FF2B5EF4-FFF2-40B4-BE49-F238E27FC236}">
                          <a16:creationId xmlns:a16="http://schemas.microsoft.com/office/drawing/2014/main" id="{FCA3349C-6289-4A2E-88BD-503FAAE1FF0F}"/>
                        </a:ext>
                      </a:extLst>
                    </p:cNvPr>
                    <p:cNvSpPr txBox="1">
                      <a:spLocks noRot="1" noChangeAspect="1" noMove="1" noResize="1" noEditPoints="1" noAdjustHandles="1" noChangeArrowheads="1" noChangeShapeType="1" noTextEdit="1"/>
                    </p:cNvSpPr>
                    <p:nvPr/>
                  </p:nvSpPr>
                  <p:spPr>
                    <a:xfrm>
                      <a:off x="2881289" y="3924988"/>
                      <a:ext cx="789823" cy="246221"/>
                    </a:xfrm>
                    <a:prstGeom prst="rect">
                      <a:avLst/>
                    </a:prstGeom>
                    <a:blipFill>
                      <a:blip r:embed="rId10"/>
                      <a:stretch>
                        <a:fillRect r="-3876" b="-35000"/>
                      </a:stretch>
                    </a:blipFill>
                  </p:spPr>
                  <p:txBody>
                    <a:bodyPr/>
                    <a:lstStyle/>
                    <a:p>
                      <a:r>
                        <a:rPr lang="fr-FR">
                          <a:noFill/>
                        </a:rPr>
                        <a:t> </a:t>
                      </a:r>
                    </a:p>
                  </p:txBody>
                </p:sp>
              </mc:Fallback>
            </mc:AlternateContent>
          </p:grpSp>
        </p:grpSp>
        <p:grpSp>
          <p:nvGrpSpPr>
            <p:cNvPr id="189" name="Groupe 188">
              <a:extLst>
                <a:ext uri="{FF2B5EF4-FFF2-40B4-BE49-F238E27FC236}">
                  <a16:creationId xmlns:a16="http://schemas.microsoft.com/office/drawing/2014/main" id="{8087C596-AA8E-4EB2-809C-709DB2A0A6AF}"/>
                </a:ext>
              </a:extLst>
            </p:cNvPr>
            <p:cNvGrpSpPr/>
            <p:nvPr/>
          </p:nvGrpSpPr>
          <p:grpSpPr>
            <a:xfrm>
              <a:off x="337555" y="1409472"/>
              <a:ext cx="1949104" cy="1691972"/>
              <a:chOff x="790402" y="1331091"/>
              <a:chExt cx="1949104" cy="1691972"/>
            </a:xfrm>
          </p:grpSpPr>
          <p:sp>
            <p:nvSpPr>
              <p:cNvPr id="7" name="Rectangle à coins arrondis 45">
                <a:extLst>
                  <a:ext uri="{FF2B5EF4-FFF2-40B4-BE49-F238E27FC236}">
                    <a16:creationId xmlns:a16="http://schemas.microsoft.com/office/drawing/2014/main" id="{BDCEA761-5D79-4C97-92DB-95DCFE0AA83D}"/>
                  </a:ext>
                </a:extLst>
              </p:cNvPr>
              <p:cNvSpPr/>
              <p:nvPr/>
            </p:nvSpPr>
            <p:spPr>
              <a:xfrm>
                <a:off x="790402" y="1525114"/>
                <a:ext cx="1949104" cy="1497949"/>
              </a:xfrm>
              <a:prstGeom prst="roundRect">
                <a:avLst>
                  <a:gd name="adj" fmla="val 8375"/>
                </a:avLst>
              </a:prstGeom>
              <a:noFill/>
              <a:ln w="3175">
                <a:solidFill>
                  <a:schemeClr val="tx1">
                    <a:lumMod val="75000"/>
                    <a:lumOff val="25000"/>
                  </a:schemeClr>
                </a:solidFill>
              </a:ln>
            </p:spPr>
            <p:style>
              <a:lnRef idx="2">
                <a:schemeClr val="accent3"/>
              </a:lnRef>
              <a:fillRef idx="1">
                <a:schemeClr val="lt1"/>
              </a:fillRef>
              <a:effectRef idx="0">
                <a:schemeClr val="accent3"/>
              </a:effectRef>
              <a:fontRef idx="minor">
                <a:schemeClr val="dk1"/>
              </a:fontRef>
            </p:style>
            <p:txBody>
              <a:bodyPr lIns="36000" tIns="0" rIns="36000" bIns="0" rtlCol="0" anchor="ctr"/>
              <a:lstStyle/>
              <a:p>
                <a:pPr algn="ctr"/>
                <a:endParaRPr lang="en-US" sz="1600" dirty="0">
                  <a:latin typeface="Symbol" panose="05050102010706020507" pitchFamily="18" charset="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040E61CA-F356-42C6-8EB6-876C3A075E78}"/>
                      </a:ext>
                    </a:extLst>
                  </p:cNvPr>
                  <p:cNvSpPr txBox="1"/>
                  <p:nvPr/>
                </p:nvSpPr>
                <p:spPr>
                  <a:xfrm>
                    <a:off x="860434" y="2417339"/>
                    <a:ext cx="1002253" cy="492443"/>
                  </a:xfrm>
                  <a:prstGeom prst="rect">
                    <a:avLst/>
                  </a:prstGeom>
                  <a:noFill/>
                </p:spPr>
                <p:txBody>
                  <a:bodyPr wrap="none" lIns="36000" tIns="0" rIns="36000" bIns="0" rtlCol="0">
                    <a:spAutoFit/>
                  </a:bodyPr>
                  <a:lstStyle/>
                  <a:p>
                    <a:pPr algn="ctr"/>
                    <a:r>
                      <a:rPr lang="en-US" sz="1600" dirty="0">
                        <a:latin typeface="Times New Roman" panose="02020603050405020304" pitchFamily="18" charset="0"/>
                        <a:cs typeface="Times New Roman" panose="02020603050405020304" pitchFamily="18" charset="0"/>
                      </a:rPr>
                      <a:t>Wind field </a:t>
                    </a:r>
                    <a:endParaRPr lang="fr-FR" sz="1600" b="1" i="0" dirty="0">
                      <a:latin typeface="Cambria Math" panose="020405030504060302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r>
                            <a:rPr lang="fr-FR" sz="1600" b="1" i="0" smtClean="0">
                              <a:latin typeface="Cambria Math" panose="02040503050406030204" pitchFamily="18" charset="0"/>
                              <a:cs typeface="Times New Roman" panose="02020603050405020304" pitchFamily="18" charset="0"/>
                            </a:rPr>
                            <m:t>𝐰</m:t>
                          </m:r>
                          <m:d>
                            <m:dPr>
                              <m:ctrlPr>
                                <a:rPr lang="fr-FR" sz="1600" b="0" i="1" smtClean="0">
                                  <a:latin typeface="Cambria Math" panose="02040503050406030204" pitchFamily="18" charset="0"/>
                                  <a:cs typeface="Times New Roman" panose="02020603050405020304" pitchFamily="18" charset="0"/>
                                </a:rPr>
                              </m:ctrlPr>
                            </m:dPr>
                            <m:e>
                              <m:r>
                                <a:rPr lang="fr-FR" sz="1600" b="1" i="0" smtClean="0">
                                  <a:latin typeface="Cambria Math" panose="02040503050406030204" pitchFamily="18" charset="0"/>
                                  <a:cs typeface="Times New Roman" panose="02020603050405020304" pitchFamily="18" charset="0"/>
                                </a:rPr>
                                <m:t>𝐩</m:t>
                              </m:r>
                              <m:r>
                                <a:rPr lang="fr-FR" sz="1600" b="0" i="1" smtClean="0">
                                  <a:latin typeface="Cambria Math" panose="02040503050406030204" pitchFamily="18" charset="0"/>
                                  <a:cs typeface="Times New Roman" panose="02020603050405020304" pitchFamily="18" charset="0"/>
                                </a:rPr>
                                <m:t>,</m:t>
                              </m:r>
                              <m:r>
                                <a:rPr lang="fr-FR" sz="1600" b="0" i="1" smtClean="0">
                                  <a:latin typeface="Cambria Math" panose="02040503050406030204" pitchFamily="18" charset="0"/>
                                  <a:cs typeface="Times New Roman" panose="02020603050405020304" pitchFamily="18" charset="0"/>
                                </a:rPr>
                                <m:t>𝑡</m:t>
                              </m:r>
                            </m:e>
                          </m:d>
                        </m:oMath>
                      </m:oMathPara>
                    </a14:m>
                    <a:endParaRPr lang="fr-FR" sz="1600" dirty="0"/>
                  </a:p>
                </p:txBody>
              </p:sp>
            </mc:Choice>
            <mc:Fallback xmlns="">
              <p:sp>
                <p:nvSpPr>
                  <p:cNvPr id="9" name="ZoneTexte 8">
                    <a:extLst>
                      <a:ext uri="{FF2B5EF4-FFF2-40B4-BE49-F238E27FC236}">
                        <a16:creationId xmlns:a16="http://schemas.microsoft.com/office/drawing/2014/main" id="{040E61CA-F356-42C6-8EB6-876C3A075E78}"/>
                      </a:ext>
                    </a:extLst>
                  </p:cNvPr>
                  <p:cNvSpPr txBox="1">
                    <a:spLocks noRot="1" noChangeAspect="1" noMove="1" noResize="1" noEditPoints="1" noAdjustHandles="1" noChangeArrowheads="1" noChangeShapeType="1" noTextEdit="1"/>
                  </p:cNvSpPr>
                  <p:nvPr/>
                </p:nvSpPr>
                <p:spPr>
                  <a:xfrm>
                    <a:off x="860434" y="2417339"/>
                    <a:ext cx="1002253" cy="492443"/>
                  </a:xfrm>
                  <a:prstGeom prst="rect">
                    <a:avLst/>
                  </a:prstGeom>
                  <a:blipFill>
                    <a:blip r:embed="rId11"/>
                    <a:stretch>
                      <a:fillRect l="-9146" t="-12346" r="-7927" b="-1481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AC37D134-2BAA-46AD-B36E-CDC321AF3318}"/>
                      </a:ext>
                    </a:extLst>
                  </p:cNvPr>
                  <p:cNvSpPr txBox="1"/>
                  <p:nvPr/>
                </p:nvSpPr>
                <p:spPr>
                  <a:xfrm>
                    <a:off x="1984164" y="2417341"/>
                    <a:ext cx="715636" cy="492443"/>
                  </a:xfrm>
                  <a:prstGeom prst="rect">
                    <a:avLst/>
                  </a:prstGeom>
                  <a:noFill/>
                </p:spPr>
                <p:txBody>
                  <a:bodyPr wrap="none" lIns="36000" tIns="0" rIns="36000" bIns="0" rtlCol="0">
                    <a:spAutoFit/>
                  </a:bodyPr>
                  <a:lstStyle/>
                  <a:p>
                    <a:pPr algn="ctr"/>
                    <a:r>
                      <a:rPr lang="en-US" sz="1600" dirty="0">
                        <a:latin typeface="Times New Roman" panose="02020603050405020304" pitchFamily="18" charset="0"/>
                        <a:cs typeface="Times New Roman" panose="02020603050405020304" pitchFamily="18" charset="0"/>
                      </a:rPr>
                      <a:t>Terrain </a:t>
                    </a:r>
                  </a:p>
                  <a:p>
                    <a:pPr algn="ctr"/>
                    <a14:m>
                      <m:oMathPara xmlns:m="http://schemas.openxmlformats.org/officeDocument/2006/math">
                        <m:oMathParaPr>
                          <m:jc m:val="centerGroup"/>
                        </m:oMathParaPr>
                        <m:oMath xmlns:m="http://schemas.openxmlformats.org/officeDocument/2006/math">
                          <m:r>
                            <m:rPr>
                              <m:sty m:val="p"/>
                            </m:rPr>
                            <a:rPr lang="fr-FR" sz="1600" i="1">
                              <a:latin typeface="Cambria Math" panose="02040503050406030204" pitchFamily="18" charset="0"/>
                              <a:cs typeface="Times New Roman" panose="02020603050405020304" pitchFamily="18" charset="0"/>
                            </a:rPr>
                            <m:t>z</m:t>
                          </m:r>
                          <m:d>
                            <m:dPr>
                              <m:ctrlPr>
                                <a:rPr lang="fr-FR" sz="1600" b="0" i="1" smtClean="0">
                                  <a:latin typeface="Cambria Math" panose="02040503050406030204" pitchFamily="18" charset="0"/>
                                  <a:cs typeface="Times New Roman" panose="02020603050405020304" pitchFamily="18" charset="0"/>
                                </a:rPr>
                              </m:ctrlPr>
                            </m:dPr>
                            <m:e>
                              <m:r>
                                <a:rPr lang="fr-FR" sz="1600" b="1" i="0" smtClean="0">
                                  <a:latin typeface="Cambria Math" panose="02040503050406030204" pitchFamily="18" charset="0"/>
                                  <a:cs typeface="Times New Roman" panose="02020603050405020304" pitchFamily="18" charset="0"/>
                                </a:rPr>
                                <m:t>𝐩</m:t>
                              </m:r>
                            </m:e>
                          </m:d>
                        </m:oMath>
                      </m:oMathPara>
                    </a14:m>
                    <a:endParaRPr lang="fr-FR" sz="1600" dirty="0"/>
                  </a:p>
                </p:txBody>
              </p:sp>
            </mc:Choice>
            <mc:Fallback xmlns="">
              <p:sp>
                <p:nvSpPr>
                  <p:cNvPr id="10" name="ZoneTexte 9">
                    <a:extLst>
                      <a:ext uri="{FF2B5EF4-FFF2-40B4-BE49-F238E27FC236}">
                        <a16:creationId xmlns:a16="http://schemas.microsoft.com/office/drawing/2014/main" id="{AC37D134-2BAA-46AD-B36E-CDC321AF3318}"/>
                      </a:ext>
                    </a:extLst>
                  </p:cNvPr>
                  <p:cNvSpPr txBox="1">
                    <a:spLocks noRot="1" noChangeAspect="1" noMove="1" noResize="1" noEditPoints="1" noAdjustHandles="1" noChangeArrowheads="1" noChangeShapeType="1" noTextEdit="1"/>
                  </p:cNvSpPr>
                  <p:nvPr/>
                </p:nvSpPr>
                <p:spPr>
                  <a:xfrm>
                    <a:off x="1984164" y="2417341"/>
                    <a:ext cx="715636" cy="492443"/>
                  </a:xfrm>
                  <a:prstGeom prst="rect">
                    <a:avLst/>
                  </a:prstGeom>
                  <a:blipFill>
                    <a:blip r:embed="rId12"/>
                    <a:stretch>
                      <a:fillRect l="-12821" t="-12346" r="-11111" b="-14815"/>
                    </a:stretch>
                  </a:blipFill>
                </p:spPr>
                <p:txBody>
                  <a:bodyPr/>
                  <a:lstStyle/>
                  <a:p>
                    <a:r>
                      <a:rPr lang="fr-FR">
                        <a:noFill/>
                      </a:rPr>
                      <a:t> </a:t>
                    </a:r>
                  </a:p>
                </p:txBody>
              </p:sp>
            </mc:Fallback>
          </mc:AlternateContent>
          <p:sp>
            <p:nvSpPr>
              <p:cNvPr id="26" name="Rectangle 25">
                <a:extLst>
                  <a:ext uri="{FF2B5EF4-FFF2-40B4-BE49-F238E27FC236}">
                    <a16:creationId xmlns:a16="http://schemas.microsoft.com/office/drawing/2014/main" id="{44039674-9E32-4FFD-86E1-DE8A865364CC}"/>
                  </a:ext>
                </a:extLst>
              </p:cNvPr>
              <p:cNvSpPr/>
              <p:nvPr/>
            </p:nvSpPr>
            <p:spPr>
              <a:xfrm flipH="1">
                <a:off x="1941621" y="1698093"/>
                <a:ext cx="643406" cy="643406"/>
              </a:xfrm>
              <a:prstGeom prst="rect">
                <a:avLst/>
              </a:prstGeom>
              <a:blipFill>
                <a:blip r:embed="rId13"/>
                <a:stretch>
                  <a:fillRect/>
                </a:stretch>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e 37">
                <a:extLst>
                  <a:ext uri="{FF2B5EF4-FFF2-40B4-BE49-F238E27FC236}">
                    <a16:creationId xmlns:a16="http://schemas.microsoft.com/office/drawing/2014/main" id="{BBD36CAA-8900-4DBB-86CE-B0683693C95E}"/>
                  </a:ext>
                </a:extLst>
              </p:cNvPr>
              <p:cNvGrpSpPr/>
              <p:nvPr/>
            </p:nvGrpSpPr>
            <p:grpSpPr>
              <a:xfrm rot="2700000">
                <a:off x="1013706" y="1867730"/>
                <a:ext cx="591477" cy="315415"/>
                <a:chOff x="-2632383" y="1005088"/>
                <a:chExt cx="1301916" cy="694268"/>
              </a:xfrm>
              <a:noFill/>
            </p:grpSpPr>
            <p:sp>
              <p:nvSpPr>
                <p:cNvPr id="39" name="Forme libre : forme 38">
                  <a:extLst>
                    <a:ext uri="{FF2B5EF4-FFF2-40B4-BE49-F238E27FC236}">
                      <a16:creationId xmlns:a16="http://schemas.microsoft.com/office/drawing/2014/main" id="{CE850948-7777-436C-8793-344D2E7A19E2}"/>
                    </a:ext>
                  </a:extLst>
                </p:cNvPr>
                <p:cNvSpPr/>
                <p:nvPr/>
              </p:nvSpPr>
              <p:spPr>
                <a:xfrm>
                  <a:off x="-2467883" y="1478272"/>
                  <a:ext cx="630277" cy="123090"/>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10112"/>
                    <a:gd name="connsiteY0" fmla="*/ 1456 h 13009"/>
                    <a:gd name="connsiteX1" fmla="*/ 9151 w 10112"/>
                    <a:gd name="connsiteY1" fmla="*/ 1689 h 13009"/>
                    <a:gd name="connsiteX2" fmla="*/ 9178 w 10112"/>
                    <a:gd name="connsiteY2" fmla="*/ 12408 h 13009"/>
                    <a:gd name="connsiteX3" fmla="*/ 7246 w 10112"/>
                    <a:gd name="connsiteY3" fmla="*/ 6118 h 13009"/>
                    <a:gd name="connsiteX0" fmla="*/ 0 w 10112"/>
                    <a:gd name="connsiteY0" fmla="*/ 2205 h 12199"/>
                    <a:gd name="connsiteX1" fmla="*/ 9151 w 10112"/>
                    <a:gd name="connsiteY1" fmla="*/ 879 h 12199"/>
                    <a:gd name="connsiteX2" fmla="*/ 9178 w 10112"/>
                    <a:gd name="connsiteY2" fmla="*/ 11598 h 12199"/>
                    <a:gd name="connsiteX3" fmla="*/ 7246 w 10112"/>
                    <a:gd name="connsiteY3" fmla="*/ 5308 h 12199"/>
                    <a:gd name="connsiteX0" fmla="*/ 0 w 9915"/>
                    <a:gd name="connsiteY0" fmla="*/ 2867 h 12578"/>
                    <a:gd name="connsiteX1" fmla="*/ 9151 w 9915"/>
                    <a:gd name="connsiteY1" fmla="*/ 650 h 12578"/>
                    <a:gd name="connsiteX2" fmla="*/ 9178 w 9915"/>
                    <a:gd name="connsiteY2" fmla="*/ 12260 h 12578"/>
                    <a:gd name="connsiteX3" fmla="*/ 7246 w 9915"/>
                    <a:gd name="connsiteY3" fmla="*/ 5970 h 12578"/>
                    <a:gd name="connsiteX0" fmla="*/ 0 w 9964"/>
                    <a:gd name="connsiteY0" fmla="*/ 2590 h 10311"/>
                    <a:gd name="connsiteX1" fmla="*/ 9229 w 9964"/>
                    <a:gd name="connsiteY1" fmla="*/ 828 h 10311"/>
                    <a:gd name="connsiteX2" fmla="*/ 9257 w 9964"/>
                    <a:gd name="connsiteY2" fmla="*/ 10058 h 10311"/>
                    <a:gd name="connsiteX3" fmla="*/ 7308 w 9964"/>
                    <a:gd name="connsiteY3" fmla="*/ 5057 h 10311"/>
                    <a:gd name="connsiteX0" fmla="*/ 0 w 10120"/>
                    <a:gd name="connsiteY0" fmla="*/ 2512 h 10141"/>
                    <a:gd name="connsiteX1" fmla="*/ 9262 w 10120"/>
                    <a:gd name="connsiteY1" fmla="*/ 803 h 10141"/>
                    <a:gd name="connsiteX2" fmla="*/ 9290 w 10120"/>
                    <a:gd name="connsiteY2" fmla="*/ 9755 h 10141"/>
                    <a:gd name="connsiteX3" fmla="*/ 7334 w 10120"/>
                    <a:gd name="connsiteY3" fmla="*/ 4904 h 10141"/>
                    <a:gd name="connsiteX0" fmla="*/ 0 w 10120"/>
                    <a:gd name="connsiteY0" fmla="*/ 2512 h 10344"/>
                    <a:gd name="connsiteX1" fmla="*/ 9262 w 10120"/>
                    <a:gd name="connsiteY1" fmla="*/ 803 h 10344"/>
                    <a:gd name="connsiteX2" fmla="*/ 9290 w 10120"/>
                    <a:gd name="connsiteY2" fmla="*/ 9755 h 10344"/>
                    <a:gd name="connsiteX3" fmla="*/ 7334 w 10120"/>
                    <a:gd name="connsiteY3" fmla="*/ 4904 h 10344"/>
                    <a:gd name="connsiteX0" fmla="*/ 0 w 10120"/>
                    <a:gd name="connsiteY0" fmla="*/ 2512 h 10460"/>
                    <a:gd name="connsiteX1" fmla="*/ 9262 w 10120"/>
                    <a:gd name="connsiteY1" fmla="*/ 803 h 10460"/>
                    <a:gd name="connsiteX2" fmla="*/ 9290 w 10120"/>
                    <a:gd name="connsiteY2" fmla="*/ 9755 h 10460"/>
                    <a:gd name="connsiteX3" fmla="*/ 7334 w 10120"/>
                    <a:gd name="connsiteY3" fmla="*/ 4904 h 10460"/>
                    <a:gd name="connsiteX0" fmla="*/ 0 w 10120"/>
                    <a:gd name="connsiteY0" fmla="*/ 2512 h 10460"/>
                    <a:gd name="connsiteX1" fmla="*/ 9262 w 10120"/>
                    <a:gd name="connsiteY1" fmla="*/ 803 h 10460"/>
                    <a:gd name="connsiteX2" fmla="*/ 9290 w 10120"/>
                    <a:gd name="connsiteY2" fmla="*/ 9755 h 10460"/>
                    <a:gd name="connsiteX3" fmla="*/ 7334 w 10120"/>
                    <a:gd name="connsiteY3" fmla="*/ 4904 h 10460"/>
                    <a:gd name="connsiteX4" fmla="*/ 7316 w 10120"/>
                    <a:gd name="connsiteY4" fmla="*/ 5401 h 10460"/>
                    <a:gd name="connsiteX0" fmla="*/ 0 w 10120"/>
                    <a:gd name="connsiteY0" fmla="*/ 2512 h 9894"/>
                    <a:gd name="connsiteX1" fmla="*/ 9262 w 10120"/>
                    <a:gd name="connsiteY1" fmla="*/ 803 h 9894"/>
                    <a:gd name="connsiteX2" fmla="*/ 9290 w 10120"/>
                    <a:gd name="connsiteY2" fmla="*/ 9755 h 9894"/>
                    <a:gd name="connsiteX3" fmla="*/ 7334 w 10120"/>
                    <a:gd name="connsiteY3" fmla="*/ 4904 h 9894"/>
                    <a:gd name="connsiteX4" fmla="*/ 8120 w 10120"/>
                    <a:gd name="connsiteY4" fmla="*/ 4242 h 9894"/>
                    <a:gd name="connsiteX0" fmla="*/ 0 w 10000"/>
                    <a:gd name="connsiteY0" fmla="*/ 2539 h 10111"/>
                    <a:gd name="connsiteX1" fmla="*/ 9152 w 10000"/>
                    <a:gd name="connsiteY1" fmla="*/ 812 h 10111"/>
                    <a:gd name="connsiteX2" fmla="*/ 9180 w 10000"/>
                    <a:gd name="connsiteY2" fmla="*/ 9860 h 10111"/>
                    <a:gd name="connsiteX3" fmla="*/ 7247 w 10000"/>
                    <a:gd name="connsiteY3" fmla="*/ 4957 h 10111"/>
                    <a:gd name="connsiteX4" fmla="*/ 8024 w 10000"/>
                    <a:gd name="connsiteY4" fmla="*/ 4287 h 10111"/>
                    <a:gd name="connsiteX0" fmla="*/ 0 w 10000"/>
                    <a:gd name="connsiteY0" fmla="*/ 2539 h 9996"/>
                    <a:gd name="connsiteX1" fmla="*/ 9152 w 10000"/>
                    <a:gd name="connsiteY1" fmla="*/ 812 h 9996"/>
                    <a:gd name="connsiteX2" fmla="*/ 9180 w 10000"/>
                    <a:gd name="connsiteY2" fmla="*/ 9860 h 9996"/>
                    <a:gd name="connsiteX3" fmla="*/ 7247 w 10000"/>
                    <a:gd name="connsiteY3" fmla="*/ 4957 h 9996"/>
                    <a:gd name="connsiteX4" fmla="*/ 8574 w 10000"/>
                    <a:gd name="connsiteY4" fmla="*/ 5328 h 9996"/>
                    <a:gd name="connsiteX0" fmla="*/ 0 w 10000"/>
                    <a:gd name="connsiteY0" fmla="*/ 2540 h 10041"/>
                    <a:gd name="connsiteX1" fmla="*/ 9152 w 10000"/>
                    <a:gd name="connsiteY1" fmla="*/ 812 h 10041"/>
                    <a:gd name="connsiteX2" fmla="*/ 9180 w 10000"/>
                    <a:gd name="connsiteY2" fmla="*/ 9864 h 10041"/>
                    <a:gd name="connsiteX3" fmla="*/ 7247 w 10000"/>
                    <a:gd name="connsiteY3" fmla="*/ 4959 h 10041"/>
                    <a:gd name="connsiteX4" fmla="*/ 8574 w 10000"/>
                    <a:gd name="connsiteY4" fmla="*/ 5330 h 10041"/>
                    <a:gd name="connsiteX0" fmla="*/ 0 w 9874"/>
                    <a:gd name="connsiteY0" fmla="*/ 2540 h 10157"/>
                    <a:gd name="connsiteX1" fmla="*/ 9152 w 9874"/>
                    <a:gd name="connsiteY1" fmla="*/ 812 h 10157"/>
                    <a:gd name="connsiteX2" fmla="*/ 9180 w 9874"/>
                    <a:gd name="connsiteY2" fmla="*/ 9864 h 10157"/>
                    <a:gd name="connsiteX3" fmla="*/ 7430 w 9874"/>
                    <a:gd name="connsiteY3" fmla="*/ 6912 h 10157"/>
                    <a:gd name="connsiteX4" fmla="*/ 8574 w 9874"/>
                    <a:gd name="connsiteY4" fmla="*/ 5330 h 10157"/>
                    <a:gd name="connsiteX0" fmla="*/ 0 w 10000"/>
                    <a:gd name="connsiteY0" fmla="*/ 2501 h 9905"/>
                    <a:gd name="connsiteX1" fmla="*/ 9269 w 10000"/>
                    <a:gd name="connsiteY1" fmla="*/ 799 h 9905"/>
                    <a:gd name="connsiteX2" fmla="*/ 9297 w 10000"/>
                    <a:gd name="connsiteY2" fmla="*/ 9712 h 9905"/>
                    <a:gd name="connsiteX3" fmla="*/ 7525 w 10000"/>
                    <a:gd name="connsiteY3" fmla="*/ 6805 h 9905"/>
                    <a:gd name="connsiteX4" fmla="*/ 8683 w 10000"/>
                    <a:gd name="connsiteY4" fmla="*/ 5248 h 9905"/>
                    <a:gd name="connsiteX0" fmla="*/ 0 w 10000"/>
                    <a:gd name="connsiteY0" fmla="*/ 2525 h 10019"/>
                    <a:gd name="connsiteX1" fmla="*/ 9269 w 10000"/>
                    <a:gd name="connsiteY1" fmla="*/ 807 h 10019"/>
                    <a:gd name="connsiteX2" fmla="*/ 9297 w 10000"/>
                    <a:gd name="connsiteY2" fmla="*/ 9805 h 10019"/>
                    <a:gd name="connsiteX3" fmla="*/ 7525 w 10000"/>
                    <a:gd name="connsiteY3" fmla="*/ 6870 h 10019"/>
                    <a:gd name="connsiteX4" fmla="*/ 8590 w 10000"/>
                    <a:gd name="connsiteY4" fmla="*/ 3098 h 10019"/>
                    <a:gd name="connsiteX0" fmla="*/ 0 w 10000"/>
                    <a:gd name="connsiteY0" fmla="*/ 2525 h 10318"/>
                    <a:gd name="connsiteX1" fmla="*/ 9269 w 10000"/>
                    <a:gd name="connsiteY1" fmla="*/ 807 h 10318"/>
                    <a:gd name="connsiteX2" fmla="*/ 9297 w 10000"/>
                    <a:gd name="connsiteY2" fmla="*/ 9805 h 10318"/>
                    <a:gd name="connsiteX3" fmla="*/ 7525 w 10000"/>
                    <a:gd name="connsiteY3" fmla="*/ 6870 h 10318"/>
                    <a:gd name="connsiteX4" fmla="*/ 8590 w 10000"/>
                    <a:gd name="connsiteY4" fmla="*/ 3098 h 10318"/>
                    <a:gd name="connsiteX0" fmla="*/ 0 w 10000"/>
                    <a:gd name="connsiteY0" fmla="*/ 2525 h 10012"/>
                    <a:gd name="connsiteX1" fmla="*/ 9269 w 10000"/>
                    <a:gd name="connsiteY1" fmla="*/ 807 h 10012"/>
                    <a:gd name="connsiteX2" fmla="*/ 9297 w 10000"/>
                    <a:gd name="connsiteY2" fmla="*/ 9805 h 10012"/>
                    <a:gd name="connsiteX3" fmla="*/ 7525 w 10000"/>
                    <a:gd name="connsiteY3" fmla="*/ 6870 h 10012"/>
                    <a:gd name="connsiteX4" fmla="*/ 8683 w 10000"/>
                    <a:gd name="connsiteY4" fmla="*/ 3874 h 10012"/>
                    <a:gd name="connsiteX0" fmla="*/ 0 w 10000"/>
                    <a:gd name="connsiteY0" fmla="*/ 2525 h 10012"/>
                    <a:gd name="connsiteX1" fmla="*/ 9269 w 10000"/>
                    <a:gd name="connsiteY1" fmla="*/ 807 h 10012"/>
                    <a:gd name="connsiteX2" fmla="*/ 9297 w 10000"/>
                    <a:gd name="connsiteY2" fmla="*/ 9805 h 10012"/>
                    <a:gd name="connsiteX3" fmla="*/ 7525 w 10000"/>
                    <a:gd name="connsiteY3" fmla="*/ 6870 h 10012"/>
                    <a:gd name="connsiteX4" fmla="*/ 8683 w 10000"/>
                    <a:gd name="connsiteY4" fmla="*/ 3874 h 10012"/>
                    <a:gd name="connsiteX0" fmla="*/ 0 w 10000"/>
                    <a:gd name="connsiteY0" fmla="*/ 2525 h 10012"/>
                    <a:gd name="connsiteX1" fmla="*/ 9269 w 10000"/>
                    <a:gd name="connsiteY1" fmla="*/ 807 h 10012"/>
                    <a:gd name="connsiteX2" fmla="*/ 9297 w 10000"/>
                    <a:gd name="connsiteY2" fmla="*/ 9805 h 10012"/>
                    <a:gd name="connsiteX3" fmla="*/ 7525 w 10000"/>
                    <a:gd name="connsiteY3" fmla="*/ 6870 h 10012"/>
                    <a:gd name="connsiteX4" fmla="*/ 8683 w 10000"/>
                    <a:gd name="connsiteY4" fmla="*/ 3874 h 10012"/>
                    <a:gd name="connsiteX0" fmla="*/ 0 w 10000"/>
                    <a:gd name="connsiteY0" fmla="*/ 2525 h 10013"/>
                    <a:gd name="connsiteX1" fmla="*/ 9269 w 10000"/>
                    <a:gd name="connsiteY1" fmla="*/ 807 h 10013"/>
                    <a:gd name="connsiteX2" fmla="*/ 9297 w 10000"/>
                    <a:gd name="connsiteY2" fmla="*/ 9805 h 10013"/>
                    <a:gd name="connsiteX3" fmla="*/ 7525 w 10000"/>
                    <a:gd name="connsiteY3" fmla="*/ 6870 h 10013"/>
                    <a:gd name="connsiteX4" fmla="*/ 8281 w 10000"/>
                    <a:gd name="connsiteY4" fmla="*/ 3745 h 10013"/>
                    <a:gd name="connsiteX0" fmla="*/ 0 w 10000"/>
                    <a:gd name="connsiteY0" fmla="*/ 2525 h 10137"/>
                    <a:gd name="connsiteX1" fmla="*/ 9269 w 10000"/>
                    <a:gd name="connsiteY1" fmla="*/ 807 h 10137"/>
                    <a:gd name="connsiteX2" fmla="*/ 9297 w 10000"/>
                    <a:gd name="connsiteY2" fmla="*/ 9805 h 10137"/>
                    <a:gd name="connsiteX3" fmla="*/ 7525 w 10000"/>
                    <a:gd name="connsiteY3" fmla="*/ 6870 h 10137"/>
                    <a:gd name="connsiteX4" fmla="*/ 8281 w 10000"/>
                    <a:gd name="connsiteY4" fmla="*/ 3745 h 10137"/>
                    <a:gd name="connsiteX0" fmla="*/ 0 w 10000"/>
                    <a:gd name="connsiteY0" fmla="*/ 2525 h 10187"/>
                    <a:gd name="connsiteX1" fmla="*/ 9269 w 10000"/>
                    <a:gd name="connsiteY1" fmla="*/ 807 h 10187"/>
                    <a:gd name="connsiteX2" fmla="*/ 9297 w 10000"/>
                    <a:gd name="connsiteY2" fmla="*/ 9805 h 10187"/>
                    <a:gd name="connsiteX3" fmla="*/ 7525 w 10000"/>
                    <a:gd name="connsiteY3" fmla="*/ 6870 h 10187"/>
                    <a:gd name="connsiteX4" fmla="*/ 8281 w 10000"/>
                    <a:gd name="connsiteY4" fmla="*/ 3745 h 10187"/>
                    <a:gd name="connsiteX0" fmla="*/ 0 w 10086"/>
                    <a:gd name="connsiteY0" fmla="*/ 2525 h 10242"/>
                    <a:gd name="connsiteX1" fmla="*/ 9269 w 10086"/>
                    <a:gd name="connsiteY1" fmla="*/ 807 h 10242"/>
                    <a:gd name="connsiteX2" fmla="*/ 9297 w 10086"/>
                    <a:gd name="connsiteY2" fmla="*/ 9805 h 10242"/>
                    <a:gd name="connsiteX3" fmla="*/ 7525 w 10086"/>
                    <a:gd name="connsiteY3" fmla="*/ 6870 h 10242"/>
                    <a:gd name="connsiteX4" fmla="*/ 8281 w 10086"/>
                    <a:gd name="connsiteY4" fmla="*/ 3745 h 10242"/>
                    <a:gd name="connsiteX0" fmla="*/ 0 w 10086"/>
                    <a:gd name="connsiteY0" fmla="*/ 2525 h 10050"/>
                    <a:gd name="connsiteX1" fmla="*/ 9269 w 10086"/>
                    <a:gd name="connsiteY1" fmla="*/ 807 h 10050"/>
                    <a:gd name="connsiteX2" fmla="*/ 9297 w 10086"/>
                    <a:gd name="connsiteY2" fmla="*/ 9805 h 10050"/>
                    <a:gd name="connsiteX3" fmla="*/ 7525 w 10086"/>
                    <a:gd name="connsiteY3" fmla="*/ 6870 h 10050"/>
                    <a:gd name="connsiteX4" fmla="*/ 8714 w 10086"/>
                    <a:gd name="connsiteY4" fmla="*/ 4263 h 10050"/>
                    <a:gd name="connsiteX0" fmla="*/ 0 w 10086"/>
                    <a:gd name="connsiteY0" fmla="*/ 2525 h 10290"/>
                    <a:gd name="connsiteX1" fmla="*/ 9269 w 10086"/>
                    <a:gd name="connsiteY1" fmla="*/ 807 h 10290"/>
                    <a:gd name="connsiteX2" fmla="*/ 9297 w 10086"/>
                    <a:gd name="connsiteY2" fmla="*/ 9805 h 10290"/>
                    <a:gd name="connsiteX3" fmla="*/ 7525 w 10086"/>
                    <a:gd name="connsiteY3" fmla="*/ 6870 h 10290"/>
                    <a:gd name="connsiteX4" fmla="*/ 8714 w 10086"/>
                    <a:gd name="connsiteY4" fmla="*/ 4263 h 10290"/>
                    <a:gd name="connsiteX0" fmla="*/ 0 w 10086"/>
                    <a:gd name="connsiteY0" fmla="*/ 2525 h 10389"/>
                    <a:gd name="connsiteX1" fmla="*/ 9269 w 10086"/>
                    <a:gd name="connsiteY1" fmla="*/ 807 h 10389"/>
                    <a:gd name="connsiteX2" fmla="*/ 9297 w 10086"/>
                    <a:gd name="connsiteY2" fmla="*/ 9805 h 10389"/>
                    <a:gd name="connsiteX3" fmla="*/ 7525 w 10086"/>
                    <a:gd name="connsiteY3" fmla="*/ 6870 h 10389"/>
                    <a:gd name="connsiteX4" fmla="*/ 8714 w 10086"/>
                    <a:gd name="connsiteY4" fmla="*/ 4263 h 10389"/>
                    <a:gd name="connsiteX0" fmla="*/ 0 w 9995"/>
                    <a:gd name="connsiteY0" fmla="*/ 2525 h 10076"/>
                    <a:gd name="connsiteX1" fmla="*/ 9269 w 9995"/>
                    <a:gd name="connsiteY1" fmla="*/ 807 h 10076"/>
                    <a:gd name="connsiteX2" fmla="*/ 9297 w 9995"/>
                    <a:gd name="connsiteY2" fmla="*/ 9805 h 10076"/>
                    <a:gd name="connsiteX3" fmla="*/ 7618 w 9995"/>
                    <a:gd name="connsiteY3" fmla="*/ 5835 h 10076"/>
                    <a:gd name="connsiteX4" fmla="*/ 8714 w 9995"/>
                    <a:gd name="connsiteY4" fmla="*/ 4263 h 10076"/>
                    <a:gd name="connsiteX0" fmla="*/ 0 w 10000"/>
                    <a:gd name="connsiteY0" fmla="*/ 2506 h 10047"/>
                    <a:gd name="connsiteX1" fmla="*/ 9274 w 10000"/>
                    <a:gd name="connsiteY1" fmla="*/ 801 h 10047"/>
                    <a:gd name="connsiteX2" fmla="*/ 9302 w 10000"/>
                    <a:gd name="connsiteY2" fmla="*/ 9731 h 10047"/>
                    <a:gd name="connsiteX3" fmla="*/ 7622 w 10000"/>
                    <a:gd name="connsiteY3" fmla="*/ 5791 h 10047"/>
                    <a:gd name="connsiteX4" fmla="*/ 8718 w 10000"/>
                    <a:gd name="connsiteY4" fmla="*/ 4231 h 10047"/>
                    <a:gd name="connsiteX0" fmla="*/ 0 w 10078"/>
                    <a:gd name="connsiteY0" fmla="*/ 2506 h 10264"/>
                    <a:gd name="connsiteX1" fmla="*/ 9274 w 10078"/>
                    <a:gd name="connsiteY1" fmla="*/ 801 h 10264"/>
                    <a:gd name="connsiteX2" fmla="*/ 9302 w 10078"/>
                    <a:gd name="connsiteY2" fmla="*/ 9731 h 10264"/>
                    <a:gd name="connsiteX3" fmla="*/ 7622 w 10078"/>
                    <a:gd name="connsiteY3" fmla="*/ 5791 h 10264"/>
                    <a:gd name="connsiteX4" fmla="*/ 8718 w 10078"/>
                    <a:gd name="connsiteY4" fmla="*/ 4231 h 10264"/>
                    <a:gd name="connsiteX0" fmla="*/ 0 w 10096"/>
                    <a:gd name="connsiteY0" fmla="*/ 2506 h 10264"/>
                    <a:gd name="connsiteX1" fmla="*/ 9274 w 10096"/>
                    <a:gd name="connsiteY1" fmla="*/ 801 h 10264"/>
                    <a:gd name="connsiteX2" fmla="*/ 9302 w 10096"/>
                    <a:gd name="connsiteY2" fmla="*/ 9731 h 10264"/>
                    <a:gd name="connsiteX3" fmla="*/ 7622 w 10096"/>
                    <a:gd name="connsiteY3" fmla="*/ 5791 h 10264"/>
                    <a:gd name="connsiteX4" fmla="*/ 8718 w 10096"/>
                    <a:gd name="connsiteY4" fmla="*/ 4231 h 10264"/>
                    <a:gd name="connsiteX0" fmla="*/ 0 w 10096"/>
                    <a:gd name="connsiteY0" fmla="*/ 2506 h 10306"/>
                    <a:gd name="connsiteX1" fmla="*/ 9274 w 10096"/>
                    <a:gd name="connsiteY1" fmla="*/ 801 h 10306"/>
                    <a:gd name="connsiteX2" fmla="*/ 9302 w 10096"/>
                    <a:gd name="connsiteY2" fmla="*/ 9731 h 10306"/>
                    <a:gd name="connsiteX3" fmla="*/ 7622 w 10096"/>
                    <a:gd name="connsiteY3" fmla="*/ 5791 h 10306"/>
                    <a:gd name="connsiteX4" fmla="*/ 8718 w 10096"/>
                    <a:gd name="connsiteY4" fmla="*/ 4231 h 10306"/>
                    <a:gd name="connsiteX0" fmla="*/ 0 w 10096"/>
                    <a:gd name="connsiteY0" fmla="*/ 2506 h 10285"/>
                    <a:gd name="connsiteX1" fmla="*/ 9274 w 10096"/>
                    <a:gd name="connsiteY1" fmla="*/ 801 h 10285"/>
                    <a:gd name="connsiteX2" fmla="*/ 9302 w 10096"/>
                    <a:gd name="connsiteY2" fmla="*/ 9731 h 10285"/>
                    <a:gd name="connsiteX3" fmla="*/ 7622 w 10096"/>
                    <a:gd name="connsiteY3" fmla="*/ 5791 h 10285"/>
                    <a:gd name="connsiteX4" fmla="*/ 8718 w 10096"/>
                    <a:gd name="connsiteY4" fmla="*/ 4231 h 10285"/>
                    <a:gd name="connsiteX0" fmla="*/ 0 w 10096"/>
                    <a:gd name="connsiteY0" fmla="*/ 2506 h 10306"/>
                    <a:gd name="connsiteX1" fmla="*/ 9274 w 10096"/>
                    <a:gd name="connsiteY1" fmla="*/ 801 h 10306"/>
                    <a:gd name="connsiteX2" fmla="*/ 9302 w 10096"/>
                    <a:gd name="connsiteY2" fmla="*/ 9731 h 10306"/>
                    <a:gd name="connsiteX3" fmla="*/ 7622 w 10096"/>
                    <a:gd name="connsiteY3" fmla="*/ 5791 h 10306"/>
                    <a:gd name="connsiteX4" fmla="*/ 8718 w 10096"/>
                    <a:gd name="connsiteY4" fmla="*/ 4231 h 10306"/>
                    <a:gd name="connsiteX0" fmla="*/ 0 w 10096"/>
                    <a:gd name="connsiteY0" fmla="*/ 2506 h 10210"/>
                    <a:gd name="connsiteX1" fmla="*/ 9274 w 10096"/>
                    <a:gd name="connsiteY1" fmla="*/ 801 h 10210"/>
                    <a:gd name="connsiteX2" fmla="*/ 9302 w 10096"/>
                    <a:gd name="connsiteY2" fmla="*/ 9731 h 10210"/>
                    <a:gd name="connsiteX3" fmla="*/ 7622 w 10096"/>
                    <a:gd name="connsiteY3" fmla="*/ 5791 h 10210"/>
                    <a:gd name="connsiteX4" fmla="*/ 8718 w 10096"/>
                    <a:gd name="connsiteY4" fmla="*/ 4231 h 1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 h="10210">
                      <a:moveTo>
                        <a:pt x="0" y="2506"/>
                      </a:moveTo>
                      <a:cubicBezTo>
                        <a:pt x="3104" y="724"/>
                        <a:pt x="7805" y="-1087"/>
                        <a:pt x="9274" y="801"/>
                      </a:cubicBezTo>
                      <a:cubicBezTo>
                        <a:pt x="10743" y="2690"/>
                        <a:pt x="9918" y="8385"/>
                        <a:pt x="9302" y="9731"/>
                      </a:cubicBezTo>
                      <a:cubicBezTo>
                        <a:pt x="8686" y="11077"/>
                        <a:pt x="7316" y="9534"/>
                        <a:pt x="7622" y="5791"/>
                      </a:cubicBezTo>
                      <a:cubicBezTo>
                        <a:pt x="7928" y="2048"/>
                        <a:pt x="8722" y="4128"/>
                        <a:pt x="8718" y="4231"/>
                      </a:cubicBezTo>
                    </a:path>
                  </a:pathLst>
                </a:custGeom>
                <a:grpFill/>
                <a:ln w="6350"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 name="Forme libre : forme 39">
                  <a:extLst>
                    <a:ext uri="{FF2B5EF4-FFF2-40B4-BE49-F238E27FC236}">
                      <a16:creationId xmlns:a16="http://schemas.microsoft.com/office/drawing/2014/main" id="{B1F08121-4842-4564-BED0-C756CA2069D5}"/>
                    </a:ext>
                  </a:extLst>
                </p:cNvPr>
                <p:cNvSpPr/>
                <p:nvPr/>
              </p:nvSpPr>
              <p:spPr>
                <a:xfrm flipV="1">
                  <a:off x="-2393795" y="1093380"/>
                  <a:ext cx="555994" cy="133648"/>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11154"/>
                    <a:gd name="connsiteY0" fmla="*/ 0 h 14002"/>
                    <a:gd name="connsiteX1" fmla="*/ 10127 w 11154"/>
                    <a:gd name="connsiteY1" fmla="*/ 2682 h 14002"/>
                    <a:gd name="connsiteX2" fmla="*/ 10154 w 11154"/>
                    <a:gd name="connsiteY2" fmla="*/ 13401 h 14002"/>
                    <a:gd name="connsiteX3" fmla="*/ 8222 w 11154"/>
                    <a:gd name="connsiteY3" fmla="*/ 7111 h 14002"/>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4" fmla="*/ 8239 w 11154"/>
                    <a:gd name="connsiteY4" fmla="*/ 7627 h 14781"/>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4" fmla="*/ 9395 w 11154"/>
                    <a:gd name="connsiteY4" fmla="*/ 5623 h 14781"/>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4" fmla="*/ 9742 w 11154"/>
                    <a:gd name="connsiteY4" fmla="*/ 7460 h 14781"/>
                    <a:gd name="connsiteX0" fmla="*/ 0 w 10956"/>
                    <a:gd name="connsiteY0" fmla="*/ 779 h 15022"/>
                    <a:gd name="connsiteX1" fmla="*/ 10127 w 10956"/>
                    <a:gd name="connsiteY1" fmla="*/ 3461 h 15022"/>
                    <a:gd name="connsiteX2" fmla="*/ 10154 w 10956"/>
                    <a:gd name="connsiteY2" fmla="*/ 14180 h 15022"/>
                    <a:gd name="connsiteX3" fmla="*/ 8376 w 10956"/>
                    <a:gd name="connsiteY3" fmla="*/ 9894 h 15022"/>
                    <a:gd name="connsiteX4" fmla="*/ 9742 w 10956"/>
                    <a:gd name="connsiteY4" fmla="*/ 7460 h 15022"/>
                    <a:gd name="connsiteX0" fmla="*/ 0 w 10956"/>
                    <a:gd name="connsiteY0" fmla="*/ 779 h 14953"/>
                    <a:gd name="connsiteX1" fmla="*/ 10127 w 10956"/>
                    <a:gd name="connsiteY1" fmla="*/ 3461 h 14953"/>
                    <a:gd name="connsiteX2" fmla="*/ 10154 w 10956"/>
                    <a:gd name="connsiteY2" fmla="*/ 14180 h 14953"/>
                    <a:gd name="connsiteX3" fmla="*/ 8376 w 10956"/>
                    <a:gd name="connsiteY3" fmla="*/ 9894 h 14953"/>
                    <a:gd name="connsiteX4" fmla="*/ 9742 w 10956"/>
                    <a:gd name="connsiteY4" fmla="*/ 7460 h 14953"/>
                    <a:gd name="connsiteX0" fmla="*/ 0 w 10956"/>
                    <a:gd name="connsiteY0" fmla="*/ 779 h 15019"/>
                    <a:gd name="connsiteX1" fmla="*/ 10127 w 10956"/>
                    <a:gd name="connsiteY1" fmla="*/ 3461 h 15019"/>
                    <a:gd name="connsiteX2" fmla="*/ 10154 w 10956"/>
                    <a:gd name="connsiteY2" fmla="*/ 14180 h 15019"/>
                    <a:gd name="connsiteX3" fmla="*/ 8376 w 10956"/>
                    <a:gd name="connsiteY3" fmla="*/ 9894 h 15019"/>
                    <a:gd name="connsiteX4" fmla="*/ 9742 w 10956"/>
                    <a:gd name="connsiteY4" fmla="*/ 7460 h 15019"/>
                    <a:gd name="connsiteX0" fmla="*/ 0 w 11018"/>
                    <a:gd name="connsiteY0" fmla="*/ 779 h 14946"/>
                    <a:gd name="connsiteX1" fmla="*/ 10127 w 11018"/>
                    <a:gd name="connsiteY1" fmla="*/ 3461 h 14946"/>
                    <a:gd name="connsiteX2" fmla="*/ 10154 w 11018"/>
                    <a:gd name="connsiteY2" fmla="*/ 14180 h 14946"/>
                    <a:gd name="connsiteX3" fmla="*/ 8376 w 11018"/>
                    <a:gd name="connsiteY3" fmla="*/ 9894 h 14946"/>
                    <a:gd name="connsiteX4" fmla="*/ 9742 w 11018"/>
                    <a:gd name="connsiteY4" fmla="*/ 7460 h 14946"/>
                    <a:gd name="connsiteX0" fmla="*/ 0 w 11018"/>
                    <a:gd name="connsiteY0" fmla="*/ 779 h 14927"/>
                    <a:gd name="connsiteX1" fmla="*/ 10127 w 11018"/>
                    <a:gd name="connsiteY1" fmla="*/ 3461 h 14927"/>
                    <a:gd name="connsiteX2" fmla="*/ 10154 w 11018"/>
                    <a:gd name="connsiteY2" fmla="*/ 14180 h 14927"/>
                    <a:gd name="connsiteX3" fmla="*/ 8376 w 11018"/>
                    <a:gd name="connsiteY3" fmla="*/ 9894 h 14927"/>
                    <a:gd name="connsiteX4" fmla="*/ 9742 w 11018"/>
                    <a:gd name="connsiteY4" fmla="*/ 7460 h 14927"/>
                    <a:gd name="connsiteX0" fmla="*/ 0 w 10966"/>
                    <a:gd name="connsiteY0" fmla="*/ 779 h 15000"/>
                    <a:gd name="connsiteX1" fmla="*/ 10127 w 10966"/>
                    <a:gd name="connsiteY1" fmla="*/ 3461 h 15000"/>
                    <a:gd name="connsiteX2" fmla="*/ 10154 w 10966"/>
                    <a:gd name="connsiteY2" fmla="*/ 14180 h 15000"/>
                    <a:gd name="connsiteX3" fmla="*/ 8145 w 10966"/>
                    <a:gd name="connsiteY3" fmla="*/ 9894 h 15000"/>
                    <a:gd name="connsiteX4" fmla="*/ 9742 w 10966"/>
                    <a:gd name="connsiteY4" fmla="*/ 7460 h 15000"/>
                    <a:gd name="connsiteX0" fmla="*/ 0 w 11085"/>
                    <a:gd name="connsiteY0" fmla="*/ 779 h 15220"/>
                    <a:gd name="connsiteX1" fmla="*/ 10127 w 11085"/>
                    <a:gd name="connsiteY1" fmla="*/ 3461 h 15220"/>
                    <a:gd name="connsiteX2" fmla="*/ 10154 w 11085"/>
                    <a:gd name="connsiteY2" fmla="*/ 14180 h 15220"/>
                    <a:gd name="connsiteX3" fmla="*/ 8145 w 11085"/>
                    <a:gd name="connsiteY3" fmla="*/ 9894 h 15220"/>
                    <a:gd name="connsiteX4" fmla="*/ 9742 w 11085"/>
                    <a:gd name="connsiteY4" fmla="*/ 7460 h 15220"/>
                    <a:gd name="connsiteX0" fmla="*/ 0 w 11085"/>
                    <a:gd name="connsiteY0" fmla="*/ 779 h 14773"/>
                    <a:gd name="connsiteX1" fmla="*/ 10127 w 11085"/>
                    <a:gd name="connsiteY1" fmla="*/ 3461 h 14773"/>
                    <a:gd name="connsiteX2" fmla="*/ 10154 w 11085"/>
                    <a:gd name="connsiteY2" fmla="*/ 14180 h 14773"/>
                    <a:gd name="connsiteX3" fmla="*/ 8145 w 11085"/>
                    <a:gd name="connsiteY3" fmla="*/ 9894 h 14773"/>
                    <a:gd name="connsiteX4" fmla="*/ 9742 w 11085"/>
                    <a:gd name="connsiteY4" fmla="*/ 7460 h 14773"/>
                    <a:gd name="connsiteX0" fmla="*/ 0 w 11085"/>
                    <a:gd name="connsiteY0" fmla="*/ 779 h 14728"/>
                    <a:gd name="connsiteX1" fmla="*/ 10127 w 11085"/>
                    <a:gd name="connsiteY1" fmla="*/ 3461 h 14728"/>
                    <a:gd name="connsiteX2" fmla="*/ 10154 w 11085"/>
                    <a:gd name="connsiteY2" fmla="*/ 14180 h 14728"/>
                    <a:gd name="connsiteX3" fmla="*/ 8145 w 11085"/>
                    <a:gd name="connsiteY3" fmla="*/ 9894 h 14728"/>
                    <a:gd name="connsiteX4" fmla="*/ 9742 w 11085"/>
                    <a:gd name="connsiteY4" fmla="*/ 7460 h 14728"/>
                    <a:gd name="connsiteX0" fmla="*/ 0 w 11085"/>
                    <a:gd name="connsiteY0" fmla="*/ 779 h 14943"/>
                    <a:gd name="connsiteX1" fmla="*/ 10127 w 11085"/>
                    <a:gd name="connsiteY1" fmla="*/ 3461 h 14943"/>
                    <a:gd name="connsiteX2" fmla="*/ 10154 w 11085"/>
                    <a:gd name="connsiteY2" fmla="*/ 14180 h 14943"/>
                    <a:gd name="connsiteX3" fmla="*/ 8145 w 11085"/>
                    <a:gd name="connsiteY3" fmla="*/ 9894 h 14943"/>
                    <a:gd name="connsiteX4" fmla="*/ 9742 w 11085"/>
                    <a:gd name="connsiteY4" fmla="*/ 7460 h 14943"/>
                    <a:gd name="connsiteX0" fmla="*/ 0 w 11085"/>
                    <a:gd name="connsiteY0" fmla="*/ 779 h 14750"/>
                    <a:gd name="connsiteX1" fmla="*/ 10127 w 11085"/>
                    <a:gd name="connsiteY1" fmla="*/ 3461 h 14750"/>
                    <a:gd name="connsiteX2" fmla="*/ 10154 w 11085"/>
                    <a:gd name="connsiteY2" fmla="*/ 14180 h 14750"/>
                    <a:gd name="connsiteX3" fmla="*/ 8145 w 11085"/>
                    <a:gd name="connsiteY3" fmla="*/ 9894 h 14750"/>
                    <a:gd name="connsiteX4" fmla="*/ 9742 w 11085"/>
                    <a:gd name="connsiteY4" fmla="*/ 7460 h 14750"/>
                    <a:gd name="connsiteX0" fmla="*/ 0 w 11085"/>
                    <a:gd name="connsiteY0" fmla="*/ 779 h 14492"/>
                    <a:gd name="connsiteX1" fmla="*/ 10127 w 11085"/>
                    <a:gd name="connsiteY1" fmla="*/ 3461 h 14492"/>
                    <a:gd name="connsiteX2" fmla="*/ 10154 w 11085"/>
                    <a:gd name="connsiteY2" fmla="*/ 14180 h 14492"/>
                    <a:gd name="connsiteX3" fmla="*/ 8145 w 11085"/>
                    <a:gd name="connsiteY3" fmla="*/ 9894 h 14492"/>
                    <a:gd name="connsiteX4" fmla="*/ 9896 w 11085"/>
                    <a:gd name="connsiteY4" fmla="*/ 7961 h 14492"/>
                    <a:gd name="connsiteX0" fmla="*/ 0 w 11085"/>
                    <a:gd name="connsiteY0" fmla="*/ 779 h 14742"/>
                    <a:gd name="connsiteX1" fmla="*/ 10127 w 11085"/>
                    <a:gd name="connsiteY1" fmla="*/ 3461 h 14742"/>
                    <a:gd name="connsiteX2" fmla="*/ 10154 w 11085"/>
                    <a:gd name="connsiteY2" fmla="*/ 14180 h 14742"/>
                    <a:gd name="connsiteX3" fmla="*/ 8145 w 11085"/>
                    <a:gd name="connsiteY3" fmla="*/ 9894 h 14742"/>
                    <a:gd name="connsiteX4" fmla="*/ 9896 w 11085"/>
                    <a:gd name="connsiteY4" fmla="*/ 7961 h 14742"/>
                    <a:gd name="connsiteX0" fmla="*/ 0 w 11085"/>
                    <a:gd name="connsiteY0" fmla="*/ 779 h 15286"/>
                    <a:gd name="connsiteX1" fmla="*/ 10127 w 11085"/>
                    <a:gd name="connsiteY1" fmla="*/ 3461 h 15286"/>
                    <a:gd name="connsiteX2" fmla="*/ 10154 w 11085"/>
                    <a:gd name="connsiteY2" fmla="*/ 14180 h 15286"/>
                    <a:gd name="connsiteX3" fmla="*/ 8145 w 11085"/>
                    <a:gd name="connsiteY3" fmla="*/ 9894 h 15286"/>
                    <a:gd name="connsiteX4" fmla="*/ 9896 w 11085"/>
                    <a:gd name="connsiteY4" fmla="*/ 7961 h 15286"/>
                    <a:gd name="connsiteX0" fmla="*/ 0 w 11146"/>
                    <a:gd name="connsiteY0" fmla="*/ 779 h 14426"/>
                    <a:gd name="connsiteX1" fmla="*/ 10127 w 11146"/>
                    <a:gd name="connsiteY1" fmla="*/ 3461 h 14426"/>
                    <a:gd name="connsiteX2" fmla="*/ 10154 w 11146"/>
                    <a:gd name="connsiteY2" fmla="*/ 14180 h 14426"/>
                    <a:gd name="connsiteX3" fmla="*/ 8145 w 11146"/>
                    <a:gd name="connsiteY3" fmla="*/ 9894 h 14426"/>
                    <a:gd name="connsiteX4" fmla="*/ 9896 w 11146"/>
                    <a:gd name="connsiteY4" fmla="*/ 7961 h 14426"/>
                    <a:gd name="connsiteX0" fmla="*/ 0 w 11223"/>
                    <a:gd name="connsiteY0" fmla="*/ 779 h 14851"/>
                    <a:gd name="connsiteX1" fmla="*/ 10127 w 11223"/>
                    <a:gd name="connsiteY1" fmla="*/ 3461 h 14851"/>
                    <a:gd name="connsiteX2" fmla="*/ 10154 w 11223"/>
                    <a:gd name="connsiteY2" fmla="*/ 14180 h 14851"/>
                    <a:gd name="connsiteX3" fmla="*/ 8145 w 11223"/>
                    <a:gd name="connsiteY3" fmla="*/ 9894 h 14851"/>
                    <a:gd name="connsiteX4" fmla="*/ 9896 w 11223"/>
                    <a:gd name="connsiteY4" fmla="*/ 7961 h 14851"/>
                    <a:gd name="connsiteX0" fmla="*/ 0 w 11250"/>
                    <a:gd name="connsiteY0" fmla="*/ 779 h 14288"/>
                    <a:gd name="connsiteX1" fmla="*/ 10127 w 11250"/>
                    <a:gd name="connsiteY1" fmla="*/ 3461 h 14288"/>
                    <a:gd name="connsiteX2" fmla="*/ 10154 w 11250"/>
                    <a:gd name="connsiteY2" fmla="*/ 14180 h 14288"/>
                    <a:gd name="connsiteX3" fmla="*/ 8145 w 11250"/>
                    <a:gd name="connsiteY3" fmla="*/ 9894 h 14288"/>
                    <a:gd name="connsiteX4" fmla="*/ 9896 w 11250"/>
                    <a:gd name="connsiteY4" fmla="*/ 7961 h 14288"/>
                    <a:gd name="connsiteX0" fmla="*/ 0 w 11250"/>
                    <a:gd name="connsiteY0" fmla="*/ 779 h 14288"/>
                    <a:gd name="connsiteX1" fmla="*/ 10127 w 11250"/>
                    <a:gd name="connsiteY1" fmla="*/ 3461 h 14288"/>
                    <a:gd name="connsiteX2" fmla="*/ 10154 w 11250"/>
                    <a:gd name="connsiteY2" fmla="*/ 14180 h 14288"/>
                    <a:gd name="connsiteX3" fmla="*/ 8145 w 11250"/>
                    <a:gd name="connsiteY3" fmla="*/ 9894 h 14288"/>
                    <a:gd name="connsiteX4" fmla="*/ 9896 w 11250"/>
                    <a:gd name="connsiteY4" fmla="*/ 7961 h 14288"/>
                    <a:gd name="connsiteX0" fmla="*/ 0 w 11291"/>
                    <a:gd name="connsiteY0" fmla="*/ 779 h 14849"/>
                    <a:gd name="connsiteX1" fmla="*/ 10127 w 11291"/>
                    <a:gd name="connsiteY1" fmla="*/ 3461 h 14849"/>
                    <a:gd name="connsiteX2" fmla="*/ 10154 w 11291"/>
                    <a:gd name="connsiteY2" fmla="*/ 14180 h 14849"/>
                    <a:gd name="connsiteX3" fmla="*/ 8145 w 11291"/>
                    <a:gd name="connsiteY3" fmla="*/ 9894 h 14849"/>
                    <a:gd name="connsiteX4" fmla="*/ 9896 w 11291"/>
                    <a:gd name="connsiteY4" fmla="*/ 7961 h 14849"/>
                    <a:gd name="connsiteX0" fmla="*/ 0 w 10948"/>
                    <a:gd name="connsiteY0" fmla="*/ 779 h 14873"/>
                    <a:gd name="connsiteX1" fmla="*/ 10127 w 10948"/>
                    <a:gd name="connsiteY1" fmla="*/ 3461 h 14873"/>
                    <a:gd name="connsiteX2" fmla="*/ 10154 w 10948"/>
                    <a:gd name="connsiteY2" fmla="*/ 14180 h 14873"/>
                    <a:gd name="connsiteX3" fmla="*/ 8569 w 10948"/>
                    <a:gd name="connsiteY3" fmla="*/ 9393 h 14873"/>
                    <a:gd name="connsiteX4" fmla="*/ 9896 w 10948"/>
                    <a:gd name="connsiteY4" fmla="*/ 7961 h 14873"/>
                    <a:gd name="connsiteX0" fmla="*/ 0 w 10948"/>
                    <a:gd name="connsiteY0" fmla="*/ 779 h 14634"/>
                    <a:gd name="connsiteX1" fmla="*/ 10127 w 10948"/>
                    <a:gd name="connsiteY1" fmla="*/ 3461 h 14634"/>
                    <a:gd name="connsiteX2" fmla="*/ 10154 w 10948"/>
                    <a:gd name="connsiteY2" fmla="*/ 14180 h 14634"/>
                    <a:gd name="connsiteX3" fmla="*/ 8569 w 10948"/>
                    <a:gd name="connsiteY3" fmla="*/ 9393 h 14634"/>
                    <a:gd name="connsiteX4" fmla="*/ 9896 w 10948"/>
                    <a:gd name="connsiteY4" fmla="*/ 7961 h 14634"/>
                    <a:gd name="connsiteX0" fmla="*/ 0 w 10948"/>
                    <a:gd name="connsiteY0" fmla="*/ 779 h 14537"/>
                    <a:gd name="connsiteX1" fmla="*/ 10127 w 10948"/>
                    <a:gd name="connsiteY1" fmla="*/ 3461 h 14537"/>
                    <a:gd name="connsiteX2" fmla="*/ 10154 w 10948"/>
                    <a:gd name="connsiteY2" fmla="*/ 14180 h 14537"/>
                    <a:gd name="connsiteX3" fmla="*/ 8569 w 10948"/>
                    <a:gd name="connsiteY3" fmla="*/ 9393 h 14537"/>
                    <a:gd name="connsiteX4" fmla="*/ 9896 w 10948"/>
                    <a:gd name="connsiteY4" fmla="*/ 7961 h 14537"/>
                    <a:gd name="connsiteX0" fmla="*/ 0 w 10948"/>
                    <a:gd name="connsiteY0" fmla="*/ 779 h 14466"/>
                    <a:gd name="connsiteX1" fmla="*/ 10127 w 10948"/>
                    <a:gd name="connsiteY1" fmla="*/ 3461 h 14466"/>
                    <a:gd name="connsiteX2" fmla="*/ 10154 w 10948"/>
                    <a:gd name="connsiteY2" fmla="*/ 14180 h 14466"/>
                    <a:gd name="connsiteX3" fmla="*/ 8569 w 10948"/>
                    <a:gd name="connsiteY3" fmla="*/ 9393 h 14466"/>
                    <a:gd name="connsiteX4" fmla="*/ 9896 w 10948"/>
                    <a:gd name="connsiteY4" fmla="*/ 7961 h 14466"/>
                    <a:gd name="connsiteX0" fmla="*/ 0 w 11088"/>
                    <a:gd name="connsiteY0" fmla="*/ 779 h 14400"/>
                    <a:gd name="connsiteX1" fmla="*/ 10127 w 11088"/>
                    <a:gd name="connsiteY1" fmla="*/ 3461 h 14400"/>
                    <a:gd name="connsiteX2" fmla="*/ 10154 w 11088"/>
                    <a:gd name="connsiteY2" fmla="*/ 14180 h 14400"/>
                    <a:gd name="connsiteX3" fmla="*/ 8569 w 11088"/>
                    <a:gd name="connsiteY3" fmla="*/ 9393 h 14400"/>
                    <a:gd name="connsiteX4" fmla="*/ 9896 w 11088"/>
                    <a:gd name="connsiteY4" fmla="*/ 7961 h 14400"/>
                    <a:gd name="connsiteX0" fmla="*/ 0 w 11088"/>
                    <a:gd name="connsiteY0" fmla="*/ 779 h 14414"/>
                    <a:gd name="connsiteX1" fmla="*/ 10127 w 11088"/>
                    <a:gd name="connsiteY1" fmla="*/ 3461 h 14414"/>
                    <a:gd name="connsiteX2" fmla="*/ 10154 w 11088"/>
                    <a:gd name="connsiteY2" fmla="*/ 14180 h 14414"/>
                    <a:gd name="connsiteX3" fmla="*/ 8569 w 11088"/>
                    <a:gd name="connsiteY3" fmla="*/ 9393 h 14414"/>
                    <a:gd name="connsiteX4" fmla="*/ 9896 w 11088"/>
                    <a:gd name="connsiteY4" fmla="*/ 7961 h 14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8" h="14414">
                      <a:moveTo>
                        <a:pt x="0" y="779"/>
                      </a:moveTo>
                      <a:cubicBezTo>
                        <a:pt x="3063" y="-1314"/>
                        <a:pt x="8435" y="1228"/>
                        <a:pt x="10127" y="3461"/>
                      </a:cubicBezTo>
                      <a:cubicBezTo>
                        <a:pt x="11819" y="5694"/>
                        <a:pt x="10915" y="13191"/>
                        <a:pt x="10154" y="14180"/>
                      </a:cubicBezTo>
                      <a:cubicBezTo>
                        <a:pt x="9530" y="14990"/>
                        <a:pt x="8458" y="13769"/>
                        <a:pt x="8569" y="9393"/>
                      </a:cubicBezTo>
                      <a:cubicBezTo>
                        <a:pt x="8680" y="5017"/>
                        <a:pt x="9893" y="8016"/>
                        <a:pt x="9896" y="7961"/>
                      </a:cubicBezTo>
                    </a:path>
                  </a:pathLst>
                </a:custGeom>
                <a:grpFill/>
                <a:ln w="6350"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1" name="Forme libre : forme 40">
                  <a:extLst>
                    <a:ext uri="{FF2B5EF4-FFF2-40B4-BE49-F238E27FC236}">
                      <a16:creationId xmlns:a16="http://schemas.microsoft.com/office/drawing/2014/main" id="{51EBD842-FF9A-417C-B9E2-DF4E85D3709E}"/>
                    </a:ext>
                  </a:extLst>
                </p:cNvPr>
                <p:cNvSpPr/>
                <p:nvPr/>
              </p:nvSpPr>
              <p:spPr>
                <a:xfrm>
                  <a:off x="-2596136" y="1399120"/>
                  <a:ext cx="1245340" cy="300236"/>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9936"/>
                    <a:gd name="connsiteY0" fmla="*/ 611 h 11867"/>
                    <a:gd name="connsiteX1" fmla="*/ 9151 w 9936"/>
                    <a:gd name="connsiteY1" fmla="*/ 844 h 11867"/>
                    <a:gd name="connsiteX2" fmla="*/ 9178 w 9936"/>
                    <a:gd name="connsiteY2" fmla="*/ 11563 h 11867"/>
                    <a:gd name="connsiteX3" fmla="*/ 6770 w 9936"/>
                    <a:gd name="connsiteY3" fmla="*/ 5507 h 11867"/>
                    <a:gd name="connsiteX0" fmla="*/ 0 w 10001"/>
                    <a:gd name="connsiteY0" fmla="*/ 515 h 9984"/>
                    <a:gd name="connsiteX1" fmla="*/ 9210 w 10001"/>
                    <a:gd name="connsiteY1" fmla="*/ 711 h 9984"/>
                    <a:gd name="connsiteX2" fmla="*/ 9237 w 10001"/>
                    <a:gd name="connsiteY2" fmla="*/ 9744 h 9984"/>
                    <a:gd name="connsiteX3" fmla="*/ 6814 w 10001"/>
                    <a:gd name="connsiteY3" fmla="*/ 4641 h 9984"/>
                    <a:gd name="connsiteX0" fmla="*/ 0 w 10070"/>
                    <a:gd name="connsiteY0" fmla="*/ 370 h 8377"/>
                    <a:gd name="connsiteX1" fmla="*/ 9209 w 10070"/>
                    <a:gd name="connsiteY1" fmla="*/ 566 h 8377"/>
                    <a:gd name="connsiteX2" fmla="*/ 9403 w 10070"/>
                    <a:gd name="connsiteY2" fmla="*/ 7637 h 8377"/>
                    <a:gd name="connsiteX3" fmla="*/ 6813 w 10070"/>
                    <a:gd name="connsiteY3" fmla="*/ 4502 h 8377"/>
                    <a:gd name="connsiteX0" fmla="*/ 0 w 10007"/>
                    <a:gd name="connsiteY0" fmla="*/ 442 h 12458"/>
                    <a:gd name="connsiteX1" fmla="*/ 9145 w 10007"/>
                    <a:gd name="connsiteY1" fmla="*/ 676 h 12458"/>
                    <a:gd name="connsiteX2" fmla="*/ 9338 w 10007"/>
                    <a:gd name="connsiteY2" fmla="*/ 9117 h 12458"/>
                    <a:gd name="connsiteX3" fmla="*/ 6621 w 10007"/>
                    <a:gd name="connsiteY3" fmla="*/ 9307 h 12458"/>
                    <a:gd name="connsiteX0" fmla="*/ 0 w 10378"/>
                    <a:gd name="connsiteY0" fmla="*/ 627 h 13611"/>
                    <a:gd name="connsiteX1" fmla="*/ 9145 w 10378"/>
                    <a:gd name="connsiteY1" fmla="*/ 861 h 13611"/>
                    <a:gd name="connsiteX2" fmla="*/ 10020 w 10378"/>
                    <a:gd name="connsiteY2" fmla="*/ 11819 h 13611"/>
                    <a:gd name="connsiteX3" fmla="*/ 6621 w 10378"/>
                    <a:gd name="connsiteY3" fmla="*/ 9492 h 13611"/>
                    <a:gd name="connsiteX0" fmla="*/ 0 w 10275"/>
                    <a:gd name="connsiteY0" fmla="*/ 622 h 13569"/>
                    <a:gd name="connsiteX1" fmla="*/ 9145 w 10275"/>
                    <a:gd name="connsiteY1" fmla="*/ 856 h 13569"/>
                    <a:gd name="connsiteX2" fmla="*/ 9855 w 10275"/>
                    <a:gd name="connsiteY2" fmla="*/ 11735 h 13569"/>
                    <a:gd name="connsiteX3" fmla="*/ 6621 w 10275"/>
                    <a:gd name="connsiteY3" fmla="*/ 9487 h 13569"/>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71"/>
                    <a:gd name="connsiteY0" fmla="*/ 605 h 13668"/>
                    <a:gd name="connsiteX1" fmla="*/ 9145 w 10271"/>
                    <a:gd name="connsiteY1" fmla="*/ 839 h 13668"/>
                    <a:gd name="connsiteX2" fmla="*/ 9793 w 10271"/>
                    <a:gd name="connsiteY2" fmla="*/ 11482 h 13668"/>
                    <a:gd name="connsiteX3" fmla="*/ 6621 w 10271"/>
                    <a:gd name="connsiteY3" fmla="*/ 9470 h 13668"/>
                    <a:gd name="connsiteX0" fmla="*/ 0 w 10271"/>
                    <a:gd name="connsiteY0" fmla="*/ 432 h 13495"/>
                    <a:gd name="connsiteX1" fmla="*/ 9145 w 10271"/>
                    <a:gd name="connsiteY1" fmla="*/ 666 h 13495"/>
                    <a:gd name="connsiteX2" fmla="*/ 9793 w 10271"/>
                    <a:gd name="connsiteY2" fmla="*/ 11309 h 13495"/>
                    <a:gd name="connsiteX3" fmla="*/ 6621 w 10271"/>
                    <a:gd name="connsiteY3" fmla="*/ 9297 h 13495"/>
                    <a:gd name="connsiteX0" fmla="*/ 0 w 10092"/>
                    <a:gd name="connsiteY0" fmla="*/ 162 h 13225"/>
                    <a:gd name="connsiteX1" fmla="*/ 9145 w 10092"/>
                    <a:gd name="connsiteY1" fmla="*/ 396 h 13225"/>
                    <a:gd name="connsiteX2" fmla="*/ 9793 w 10092"/>
                    <a:gd name="connsiteY2" fmla="*/ 11039 h 13225"/>
                    <a:gd name="connsiteX3" fmla="*/ 6621 w 10092"/>
                    <a:gd name="connsiteY3" fmla="*/ 9027 h 13225"/>
                    <a:gd name="connsiteX0" fmla="*/ 0 w 10258"/>
                    <a:gd name="connsiteY0" fmla="*/ 0 h 13063"/>
                    <a:gd name="connsiteX1" fmla="*/ 9145 w 10258"/>
                    <a:gd name="connsiteY1" fmla="*/ 234 h 13063"/>
                    <a:gd name="connsiteX2" fmla="*/ 9793 w 10258"/>
                    <a:gd name="connsiteY2" fmla="*/ 10877 h 13063"/>
                    <a:gd name="connsiteX3" fmla="*/ 6621 w 10258"/>
                    <a:gd name="connsiteY3" fmla="*/ 8865 h 13063"/>
                    <a:gd name="connsiteX0" fmla="*/ 0 w 9964"/>
                    <a:gd name="connsiteY0" fmla="*/ 1295 h 14358"/>
                    <a:gd name="connsiteX1" fmla="*/ 9145 w 9964"/>
                    <a:gd name="connsiteY1" fmla="*/ 1529 h 14358"/>
                    <a:gd name="connsiteX2" fmla="*/ 9793 w 9964"/>
                    <a:gd name="connsiteY2" fmla="*/ 12172 h 14358"/>
                    <a:gd name="connsiteX3" fmla="*/ 6621 w 9964"/>
                    <a:gd name="connsiteY3" fmla="*/ 10160 h 14358"/>
                    <a:gd name="connsiteX0" fmla="*/ 0 w 10106"/>
                    <a:gd name="connsiteY0" fmla="*/ 919 h 10017"/>
                    <a:gd name="connsiteX1" fmla="*/ 9178 w 10106"/>
                    <a:gd name="connsiteY1" fmla="*/ 1082 h 10017"/>
                    <a:gd name="connsiteX2" fmla="*/ 9828 w 10106"/>
                    <a:gd name="connsiteY2" fmla="*/ 8495 h 10017"/>
                    <a:gd name="connsiteX3" fmla="*/ 6645 w 10106"/>
                    <a:gd name="connsiteY3" fmla="*/ 7093 h 10017"/>
                    <a:gd name="connsiteX0" fmla="*/ 0 w 9973"/>
                    <a:gd name="connsiteY0" fmla="*/ 10 h 8875"/>
                    <a:gd name="connsiteX1" fmla="*/ 8867 w 9973"/>
                    <a:gd name="connsiteY1" fmla="*/ 1488 h 8875"/>
                    <a:gd name="connsiteX2" fmla="*/ 9828 w 9973"/>
                    <a:gd name="connsiteY2" fmla="*/ 7586 h 8875"/>
                    <a:gd name="connsiteX3" fmla="*/ 6645 w 9973"/>
                    <a:gd name="connsiteY3" fmla="*/ 6184 h 8875"/>
                    <a:gd name="connsiteX0" fmla="*/ 0 w 10040"/>
                    <a:gd name="connsiteY0" fmla="*/ 987 h 11058"/>
                    <a:gd name="connsiteX1" fmla="*/ 9037 w 10040"/>
                    <a:gd name="connsiteY1" fmla="*/ 1233 h 11058"/>
                    <a:gd name="connsiteX2" fmla="*/ 9855 w 10040"/>
                    <a:gd name="connsiteY2" fmla="*/ 9524 h 11058"/>
                    <a:gd name="connsiteX3" fmla="*/ 6663 w 10040"/>
                    <a:gd name="connsiteY3" fmla="*/ 7944 h 11058"/>
                    <a:gd name="connsiteX0" fmla="*/ 0 w 9884"/>
                    <a:gd name="connsiteY0" fmla="*/ 307 h 10494"/>
                    <a:gd name="connsiteX1" fmla="*/ 9037 w 9884"/>
                    <a:gd name="connsiteY1" fmla="*/ 553 h 10494"/>
                    <a:gd name="connsiteX2" fmla="*/ 9231 w 9884"/>
                    <a:gd name="connsiteY2" fmla="*/ 9091 h 10494"/>
                    <a:gd name="connsiteX3" fmla="*/ 6663 w 9884"/>
                    <a:gd name="connsiteY3" fmla="*/ 7264 h 10494"/>
                    <a:gd name="connsiteX0" fmla="*/ 0 w 9999"/>
                    <a:gd name="connsiteY0" fmla="*/ 292 h 9999"/>
                    <a:gd name="connsiteX1" fmla="*/ 9143 w 9999"/>
                    <a:gd name="connsiteY1" fmla="*/ 526 h 9999"/>
                    <a:gd name="connsiteX2" fmla="*/ 9339 w 9999"/>
                    <a:gd name="connsiteY2" fmla="*/ 8662 h 9999"/>
                    <a:gd name="connsiteX3" fmla="*/ 6762 w 9999"/>
                    <a:gd name="connsiteY3" fmla="*/ 6921 h 9999"/>
                    <a:gd name="connsiteX0" fmla="*/ 0 w 10000"/>
                    <a:gd name="connsiteY0" fmla="*/ 292 h 9888"/>
                    <a:gd name="connsiteX1" fmla="*/ 9144 w 10000"/>
                    <a:gd name="connsiteY1" fmla="*/ 526 h 9888"/>
                    <a:gd name="connsiteX2" fmla="*/ 9340 w 10000"/>
                    <a:gd name="connsiteY2" fmla="*/ 8663 h 9888"/>
                    <a:gd name="connsiteX3" fmla="*/ 6763 w 10000"/>
                    <a:gd name="connsiteY3" fmla="*/ 6922 h 9888"/>
                    <a:gd name="connsiteX0" fmla="*/ 0 w 9988"/>
                    <a:gd name="connsiteY0" fmla="*/ 295 h 9306"/>
                    <a:gd name="connsiteX1" fmla="*/ 9144 w 9988"/>
                    <a:gd name="connsiteY1" fmla="*/ 532 h 9306"/>
                    <a:gd name="connsiteX2" fmla="*/ 9340 w 9988"/>
                    <a:gd name="connsiteY2" fmla="*/ 8761 h 9306"/>
                    <a:gd name="connsiteX3" fmla="*/ 6995 w 9988"/>
                    <a:gd name="connsiteY3" fmla="*/ 5512 h 9306"/>
                    <a:gd name="connsiteX0" fmla="*/ 0 w 10000"/>
                    <a:gd name="connsiteY0" fmla="*/ 317 h 10784"/>
                    <a:gd name="connsiteX1" fmla="*/ 9155 w 10000"/>
                    <a:gd name="connsiteY1" fmla="*/ 572 h 10784"/>
                    <a:gd name="connsiteX2" fmla="*/ 9351 w 10000"/>
                    <a:gd name="connsiteY2" fmla="*/ 9414 h 10784"/>
                    <a:gd name="connsiteX3" fmla="*/ 7003 w 10000"/>
                    <a:gd name="connsiteY3" fmla="*/ 5923 h 10784"/>
                    <a:gd name="connsiteX0" fmla="*/ 0 w 10088"/>
                    <a:gd name="connsiteY0" fmla="*/ 294 h 10599"/>
                    <a:gd name="connsiteX1" fmla="*/ 9155 w 10088"/>
                    <a:gd name="connsiteY1" fmla="*/ 549 h 10599"/>
                    <a:gd name="connsiteX2" fmla="*/ 9541 w 10088"/>
                    <a:gd name="connsiteY2" fmla="*/ 9071 h 10599"/>
                    <a:gd name="connsiteX3" fmla="*/ 7003 w 10088"/>
                    <a:gd name="connsiteY3" fmla="*/ 5900 h 10599"/>
                    <a:gd name="connsiteX0" fmla="*/ 0 w 10138"/>
                    <a:gd name="connsiteY0" fmla="*/ 294 h 10915"/>
                    <a:gd name="connsiteX1" fmla="*/ 9155 w 10138"/>
                    <a:gd name="connsiteY1" fmla="*/ 549 h 10915"/>
                    <a:gd name="connsiteX2" fmla="*/ 9541 w 10138"/>
                    <a:gd name="connsiteY2" fmla="*/ 9071 h 10915"/>
                    <a:gd name="connsiteX3" fmla="*/ 7003 w 10138"/>
                    <a:gd name="connsiteY3" fmla="*/ 5900 h 10915"/>
                    <a:gd name="connsiteX0" fmla="*/ 0 w 10138"/>
                    <a:gd name="connsiteY0" fmla="*/ 294 h 10518"/>
                    <a:gd name="connsiteX1" fmla="*/ 9155 w 10138"/>
                    <a:gd name="connsiteY1" fmla="*/ 549 h 10518"/>
                    <a:gd name="connsiteX2" fmla="*/ 9541 w 10138"/>
                    <a:gd name="connsiteY2" fmla="*/ 9071 h 10518"/>
                    <a:gd name="connsiteX3" fmla="*/ 7003 w 10138"/>
                    <a:gd name="connsiteY3" fmla="*/ 5900 h 10518"/>
                    <a:gd name="connsiteX0" fmla="*/ 0 w 10138"/>
                    <a:gd name="connsiteY0" fmla="*/ 294 h 10208"/>
                    <a:gd name="connsiteX1" fmla="*/ 9155 w 10138"/>
                    <a:gd name="connsiteY1" fmla="*/ 549 h 10208"/>
                    <a:gd name="connsiteX2" fmla="*/ 9541 w 10138"/>
                    <a:gd name="connsiteY2" fmla="*/ 9071 h 10208"/>
                    <a:gd name="connsiteX3" fmla="*/ 7003 w 10138"/>
                    <a:gd name="connsiteY3" fmla="*/ 5900 h 10208"/>
                    <a:gd name="connsiteX0" fmla="*/ 0 w 9999"/>
                    <a:gd name="connsiteY0" fmla="*/ 201 h 9363"/>
                    <a:gd name="connsiteX1" fmla="*/ 9155 w 9999"/>
                    <a:gd name="connsiteY1" fmla="*/ 456 h 9363"/>
                    <a:gd name="connsiteX2" fmla="*/ 9246 w 9999"/>
                    <a:gd name="connsiteY2" fmla="*/ 7699 h 9363"/>
                    <a:gd name="connsiteX3" fmla="*/ 7003 w 9999"/>
                    <a:gd name="connsiteY3" fmla="*/ 5807 h 9363"/>
                    <a:gd name="connsiteX0" fmla="*/ 0 w 10000"/>
                    <a:gd name="connsiteY0" fmla="*/ 215 h 9901"/>
                    <a:gd name="connsiteX1" fmla="*/ 9156 w 10000"/>
                    <a:gd name="connsiteY1" fmla="*/ 487 h 9901"/>
                    <a:gd name="connsiteX2" fmla="*/ 9247 w 10000"/>
                    <a:gd name="connsiteY2" fmla="*/ 8223 h 9901"/>
                    <a:gd name="connsiteX3" fmla="*/ 7004 w 10000"/>
                    <a:gd name="connsiteY3" fmla="*/ 6202 h 9901"/>
                    <a:gd name="connsiteX0" fmla="*/ 0 w 10207"/>
                    <a:gd name="connsiteY0" fmla="*/ 217 h 10000"/>
                    <a:gd name="connsiteX1" fmla="*/ 9156 w 10207"/>
                    <a:gd name="connsiteY1" fmla="*/ 492 h 10000"/>
                    <a:gd name="connsiteX2" fmla="*/ 9669 w 10207"/>
                    <a:gd name="connsiteY2" fmla="*/ 8305 h 10000"/>
                    <a:gd name="connsiteX3" fmla="*/ 7004 w 10207"/>
                    <a:gd name="connsiteY3" fmla="*/ 6264 h 10000"/>
                    <a:gd name="connsiteX0" fmla="*/ 0 w 10117"/>
                    <a:gd name="connsiteY0" fmla="*/ 217 h 10108"/>
                    <a:gd name="connsiteX1" fmla="*/ 9156 w 10117"/>
                    <a:gd name="connsiteY1" fmla="*/ 492 h 10108"/>
                    <a:gd name="connsiteX2" fmla="*/ 9669 w 10117"/>
                    <a:gd name="connsiteY2" fmla="*/ 8305 h 10108"/>
                    <a:gd name="connsiteX3" fmla="*/ 7004 w 10117"/>
                    <a:gd name="connsiteY3" fmla="*/ 6264 h 10108"/>
                    <a:gd name="connsiteX0" fmla="*/ 0 w 10131"/>
                    <a:gd name="connsiteY0" fmla="*/ 217 h 9686"/>
                    <a:gd name="connsiteX1" fmla="*/ 9156 w 10131"/>
                    <a:gd name="connsiteY1" fmla="*/ 492 h 9686"/>
                    <a:gd name="connsiteX2" fmla="*/ 9669 w 10131"/>
                    <a:gd name="connsiteY2" fmla="*/ 8305 h 9686"/>
                    <a:gd name="connsiteX3" fmla="*/ 7004 w 10131"/>
                    <a:gd name="connsiteY3" fmla="*/ 6264 h 9686"/>
                    <a:gd name="connsiteX0" fmla="*/ 0 w 9841"/>
                    <a:gd name="connsiteY0" fmla="*/ 146 h 9922"/>
                    <a:gd name="connsiteX1" fmla="*/ 9038 w 9841"/>
                    <a:gd name="connsiteY1" fmla="*/ 430 h 9922"/>
                    <a:gd name="connsiteX2" fmla="*/ 9544 w 9841"/>
                    <a:gd name="connsiteY2" fmla="*/ 8496 h 9922"/>
                    <a:gd name="connsiteX3" fmla="*/ 6913 w 9841"/>
                    <a:gd name="connsiteY3" fmla="*/ 6389 h 9922"/>
                    <a:gd name="connsiteX0" fmla="*/ 0 w 9858"/>
                    <a:gd name="connsiteY0" fmla="*/ 490 h 10343"/>
                    <a:gd name="connsiteX1" fmla="*/ 9184 w 9858"/>
                    <a:gd name="connsiteY1" fmla="*/ 776 h 10343"/>
                    <a:gd name="connsiteX2" fmla="*/ 9698 w 9858"/>
                    <a:gd name="connsiteY2" fmla="*/ 8906 h 10343"/>
                    <a:gd name="connsiteX3" fmla="*/ 7025 w 9858"/>
                    <a:gd name="connsiteY3" fmla="*/ 6782 h 10343"/>
                    <a:gd name="connsiteX0" fmla="*/ 0 w 9970"/>
                    <a:gd name="connsiteY0" fmla="*/ 1271 h 10797"/>
                    <a:gd name="connsiteX1" fmla="*/ 9316 w 9970"/>
                    <a:gd name="connsiteY1" fmla="*/ 1547 h 10797"/>
                    <a:gd name="connsiteX2" fmla="*/ 9838 w 9970"/>
                    <a:gd name="connsiteY2" fmla="*/ 9408 h 10797"/>
                    <a:gd name="connsiteX3" fmla="*/ 7126 w 9970"/>
                    <a:gd name="connsiteY3" fmla="*/ 7354 h 10797"/>
                    <a:gd name="connsiteX0" fmla="*/ 0 w 10025"/>
                    <a:gd name="connsiteY0" fmla="*/ 1177 h 10452"/>
                    <a:gd name="connsiteX1" fmla="*/ 9344 w 10025"/>
                    <a:gd name="connsiteY1" fmla="*/ 1433 h 10452"/>
                    <a:gd name="connsiteX2" fmla="*/ 9868 w 10025"/>
                    <a:gd name="connsiteY2" fmla="*/ 8714 h 10452"/>
                    <a:gd name="connsiteX3" fmla="*/ 7190 w 10025"/>
                    <a:gd name="connsiteY3" fmla="*/ 7582 h 10452"/>
                    <a:gd name="connsiteX0" fmla="*/ 0 w 10025"/>
                    <a:gd name="connsiteY0" fmla="*/ 1177 h 10801"/>
                    <a:gd name="connsiteX1" fmla="*/ 9344 w 10025"/>
                    <a:gd name="connsiteY1" fmla="*/ 1433 h 10801"/>
                    <a:gd name="connsiteX2" fmla="*/ 9868 w 10025"/>
                    <a:gd name="connsiteY2" fmla="*/ 8714 h 10801"/>
                    <a:gd name="connsiteX3" fmla="*/ 7190 w 10025"/>
                    <a:gd name="connsiteY3" fmla="*/ 7582 h 10801"/>
                    <a:gd name="connsiteX0" fmla="*/ 0 w 10406"/>
                    <a:gd name="connsiteY0" fmla="*/ 72 h 8999"/>
                    <a:gd name="connsiteX1" fmla="*/ 9344 w 10406"/>
                    <a:gd name="connsiteY1" fmla="*/ 328 h 8999"/>
                    <a:gd name="connsiteX2" fmla="*/ 9955 w 10406"/>
                    <a:gd name="connsiteY2" fmla="*/ 5785 h 8999"/>
                    <a:gd name="connsiteX3" fmla="*/ 7190 w 10406"/>
                    <a:gd name="connsiteY3" fmla="*/ 6477 h 8999"/>
                    <a:gd name="connsiteX0" fmla="*/ 0 w 10000"/>
                    <a:gd name="connsiteY0" fmla="*/ 80 h 9723"/>
                    <a:gd name="connsiteX1" fmla="*/ 8979 w 10000"/>
                    <a:gd name="connsiteY1" fmla="*/ 364 h 9723"/>
                    <a:gd name="connsiteX2" fmla="*/ 9567 w 10000"/>
                    <a:gd name="connsiteY2" fmla="*/ 6428 h 9723"/>
                    <a:gd name="connsiteX3" fmla="*/ 6909 w 10000"/>
                    <a:gd name="connsiteY3" fmla="*/ 7197 h 9723"/>
                    <a:gd name="connsiteX0" fmla="*/ 0 w 9953"/>
                    <a:gd name="connsiteY0" fmla="*/ 1145 h 11109"/>
                    <a:gd name="connsiteX1" fmla="*/ 8895 w 9953"/>
                    <a:gd name="connsiteY1" fmla="*/ 246 h 11109"/>
                    <a:gd name="connsiteX2" fmla="*/ 9567 w 9953"/>
                    <a:gd name="connsiteY2" fmla="*/ 7674 h 11109"/>
                    <a:gd name="connsiteX3" fmla="*/ 6909 w 9953"/>
                    <a:gd name="connsiteY3" fmla="*/ 8465 h 11109"/>
                    <a:gd name="connsiteX0" fmla="*/ 0 w 9970"/>
                    <a:gd name="connsiteY0" fmla="*/ 1248 h 10217"/>
                    <a:gd name="connsiteX1" fmla="*/ 8937 w 9970"/>
                    <a:gd name="connsiteY1" fmla="*/ 438 h 10217"/>
                    <a:gd name="connsiteX2" fmla="*/ 9612 w 9970"/>
                    <a:gd name="connsiteY2" fmla="*/ 7125 h 10217"/>
                    <a:gd name="connsiteX3" fmla="*/ 6942 w 9970"/>
                    <a:gd name="connsiteY3" fmla="*/ 7837 h 10217"/>
                    <a:gd name="connsiteX0" fmla="*/ 0 w 10000"/>
                    <a:gd name="connsiteY0" fmla="*/ 1221 h 9825"/>
                    <a:gd name="connsiteX1" fmla="*/ 8964 w 10000"/>
                    <a:gd name="connsiteY1" fmla="*/ 429 h 9825"/>
                    <a:gd name="connsiteX2" fmla="*/ 9641 w 10000"/>
                    <a:gd name="connsiteY2" fmla="*/ 6974 h 9825"/>
                    <a:gd name="connsiteX3" fmla="*/ 6963 w 10000"/>
                    <a:gd name="connsiteY3" fmla="*/ 7671 h 9825"/>
                    <a:gd name="connsiteX0" fmla="*/ 0 w 9991"/>
                    <a:gd name="connsiteY0" fmla="*/ 1243 h 9403"/>
                    <a:gd name="connsiteX1" fmla="*/ 8964 w 9991"/>
                    <a:gd name="connsiteY1" fmla="*/ 437 h 9403"/>
                    <a:gd name="connsiteX2" fmla="*/ 9641 w 9991"/>
                    <a:gd name="connsiteY2" fmla="*/ 7098 h 9403"/>
                    <a:gd name="connsiteX3" fmla="*/ 7090 w 9991"/>
                    <a:gd name="connsiteY3" fmla="*/ 7007 h 9403"/>
                    <a:gd name="connsiteX0" fmla="*/ 0 w 10000"/>
                    <a:gd name="connsiteY0" fmla="*/ 1322 h 10124"/>
                    <a:gd name="connsiteX1" fmla="*/ 8972 w 10000"/>
                    <a:gd name="connsiteY1" fmla="*/ 465 h 10124"/>
                    <a:gd name="connsiteX2" fmla="*/ 9650 w 10000"/>
                    <a:gd name="connsiteY2" fmla="*/ 7549 h 10124"/>
                    <a:gd name="connsiteX3" fmla="*/ 7096 w 10000"/>
                    <a:gd name="connsiteY3" fmla="*/ 7452 h 10124"/>
                    <a:gd name="connsiteX0" fmla="*/ 0 w 10132"/>
                    <a:gd name="connsiteY0" fmla="*/ 1117 h 10062"/>
                    <a:gd name="connsiteX1" fmla="*/ 8972 w 10132"/>
                    <a:gd name="connsiteY1" fmla="*/ 260 h 10062"/>
                    <a:gd name="connsiteX2" fmla="*/ 9819 w 10132"/>
                    <a:gd name="connsiteY2" fmla="*/ 7770 h 10062"/>
                    <a:gd name="connsiteX3" fmla="*/ 7096 w 10132"/>
                    <a:gd name="connsiteY3" fmla="*/ 7247 h 10062"/>
                    <a:gd name="connsiteX0" fmla="*/ 0 w 10081"/>
                    <a:gd name="connsiteY0" fmla="*/ 1117 h 10187"/>
                    <a:gd name="connsiteX1" fmla="*/ 8972 w 10081"/>
                    <a:gd name="connsiteY1" fmla="*/ 260 h 10187"/>
                    <a:gd name="connsiteX2" fmla="*/ 9819 w 10081"/>
                    <a:gd name="connsiteY2" fmla="*/ 7770 h 10187"/>
                    <a:gd name="connsiteX3" fmla="*/ 7096 w 10081"/>
                    <a:gd name="connsiteY3" fmla="*/ 7247 h 10187"/>
                  </a:gdLst>
                  <a:ahLst/>
                  <a:cxnLst>
                    <a:cxn ang="0">
                      <a:pos x="connsiteX0" y="connsiteY0"/>
                    </a:cxn>
                    <a:cxn ang="0">
                      <a:pos x="connsiteX1" y="connsiteY1"/>
                    </a:cxn>
                    <a:cxn ang="0">
                      <a:pos x="connsiteX2" y="connsiteY2"/>
                    </a:cxn>
                    <a:cxn ang="0">
                      <a:pos x="connsiteX3" y="connsiteY3"/>
                    </a:cxn>
                  </a:cxnLst>
                  <a:rect l="l" t="t" r="r" b="b"/>
                  <a:pathLst>
                    <a:path w="10081" h="10187">
                      <a:moveTo>
                        <a:pt x="0" y="1117"/>
                      </a:moveTo>
                      <a:cubicBezTo>
                        <a:pt x="3378" y="2006"/>
                        <a:pt x="7336" y="-849"/>
                        <a:pt x="8972" y="260"/>
                      </a:cubicBezTo>
                      <a:cubicBezTo>
                        <a:pt x="10608" y="1369"/>
                        <a:pt x="10004" y="6179"/>
                        <a:pt x="9819" y="7770"/>
                      </a:cubicBezTo>
                      <a:cubicBezTo>
                        <a:pt x="9634" y="9361"/>
                        <a:pt x="8087" y="12561"/>
                        <a:pt x="7096" y="7247"/>
                      </a:cubicBezTo>
                    </a:path>
                  </a:pathLst>
                </a:custGeom>
                <a:grpFill/>
                <a:ln w="25400"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Forme libre : forme 41">
                  <a:extLst>
                    <a:ext uri="{FF2B5EF4-FFF2-40B4-BE49-F238E27FC236}">
                      <a16:creationId xmlns:a16="http://schemas.microsoft.com/office/drawing/2014/main" id="{099785A9-71F2-4677-990F-A9BFB8544908}"/>
                    </a:ext>
                  </a:extLst>
                </p:cNvPr>
                <p:cNvSpPr/>
                <p:nvPr/>
              </p:nvSpPr>
              <p:spPr>
                <a:xfrm rot="366155" flipV="1">
                  <a:off x="-2632383" y="1005088"/>
                  <a:ext cx="1301916" cy="355925"/>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9936"/>
                    <a:gd name="connsiteY0" fmla="*/ 611 h 11867"/>
                    <a:gd name="connsiteX1" fmla="*/ 9151 w 9936"/>
                    <a:gd name="connsiteY1" fmla="*/ 844 h 11867"/>
                    <a:gd name="connsiteX2" fmla="*/ 9178 w 9936"/>
                    <a:gd name="connsiteY2" fmla="*/ 11563 h 11867"/>
                    <a:gd name="connsiteX3" fmla="*/ 6770 w 9936"/>
                    <a:gd name="connsiteY3" fmla="*/ 5507 h 11867"/>
                    <a:gd name="connsiteX0" fmla="*/ 0 w 10001"/>
                    <a:gd name="connsiteY0" fmla="*/ 515 h 9984"/>
                    <a:gd name="connsiteX1" fmla="*/ 9210 w 10001"/>
                    <a:gd name="connsiteY1" fmla="*/ 711 h 9984"/>
                    <a:gd name="connsiteX2" fmla="*/ 9237 w 10001"/>
                    <a:gd name="connsiteY2" fmla="*/ 9744 h 9984"/>
                    <a:gd name="connsiteX3" fmla="*/ 6814 w 10001"/>
                    <a:gd name="connsiteY3" fmla="*/ 4641 h 9984"/>
                    <a:gd name="connsiteX0" fmla="*/ 0 w 10070"/>
                    <a:gd name="connsiteY0" fmla="*/ 370 h 8377"/>
                    <a:gd name="connsiteX1" fmla="*/ 9209 w 10070"/>
                    <a:gd name="connsiteY1" fmla="*/ 566 h 8377"/>
                    <a:gd name="connsiteX2" fmla="*/ 9403 w 10070"/>
                    <a:gd name="connsiteY2" fmla="*/ 7637 h 8377"/>
                    <a:gd name="connsiteX3" fmla="*/ 6813 w 10070"/>
                    <a:gd name="connsiteY3" fmla="*/ 4502 h 8377"/>
                    <a:gd name="connsiteX0" fmla="*/ 0 w 10007"/>
                    <a:gd name="connsiteY0" fmla="*/ 442 h 12458"/>
                    <a:gd name="connsiteX1" fmla="*/ 9145 w 10007"/>
                    <a:gd name="connsiteY1" fmla="*/ 676 h 12458"/>
                    <a:gd name="connsiteX2" fmla="*/ 9338 w 10007"/>
                    <a:gd name="connsiteY2" fmla="*/ 9117 h 12458"/>
                    <a:gd name="connsiteX3" fmla="*/ 6621 w 10007"/>
                    <a:gd name="connsiteY3" fmla="*/ 9307 h 12458"/>
                    <a:gd name="connsiteX0" fmla="*/ 0 w 10378"/>
                    <a:gd name="connsiteY0" fmla="*/ 627 h 13611"/>
                    <a:gd name="connsiteX1" fmla="*/ 9145 w 10378"/>
                    <a:gd name="connsiteY1" fmla="*/ 861 h 13611"/>
                    <a:gd name="connsiteX2" fmla="*/ 10020 w 10378"/>
                    <a:gd name="connsiteY2" fmla="*/ 11819 h 13611"/>
                    <a:gd name="connsiteX3" fmla="*/ 6621 w 10378"/>
                    <a:gd name="connsiteY3" fmla="*/ 9492 h 13611"/>
                    <a:gd name="connsiteX0" fmla="*/ 0 w 10275"/>
                    <a:gd name="connsiteY0" fmla="*/ 622 h 13569"/>
                    <a:gd name="connsiteX1" fmla="*/ 9145 w 10275"/>
                    <a:gd name="connsiteY1" fmla="*/ 856 h 13569"/>
                    <a:gd name="connsiteX2" fmla="*/ 9855 w 10275"/>
                    <a:gd name="connsiteY2" fmla="*/ 11735 h 13569"/>
                    <a:gd name="connsiteX3" fmla="*/ 6621 w 10275"/>
                    <a:gd name="connsiteY3" fmla="*/ 9487 h 13569"/>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71"/>
                    <a:gd name="connsiteY0" fmla="*/ 605 h 13668"/>
                    <a:gd name="connsiteX1" fmla="*/ 9145 w 10271"/>
                    <a:gd name="connsiteY1" fmla="*/ 839 h 13668"/>
                    <a:gd name="connsiteX2" fmla="*/ 9793 w 10271"/>
                    <a:gd name="connsiteY2" fmla="*/ 11482 h 13668"/>
                    <a:gd name="connsiteX3" fmla="*/ 6621 w 10271"/>
                    <a:gd name="connsiteY3" fmla="*/ 9470 h 13668"/>
                    <a:gd name="connsiteX0" fmla="*/ 0 w 10271"/>
                    <a:gd name="connsiteY0" fmla="*/ 432 h 13495"/>
                    <a:gd name="connsiteX1" fmla="*/ 9145 w 10271"/>
                    <a:gd name="connsiteY1" fmla="*/ 666 h 13495"/>
                    <a:gd name="connsiteX2" fmla="*/ 9793 w 10271"/>
                    <a:gd name="connsiteY2" fmla="*/ 11309 h 13495"/>
                    <a:gd name="connsiteX3" fmla="*/ 6621 w 10271"/>
                    <a:gd name="connsiteY3" fmla="*/ 9297 h 13495"/>
                    <a:gd name="connsiteX0" fmla="*/ 0 w 10092"/>
                    <a:gd name="connsiteY0" fmla="*/ 162 h 13225"/>
                    <a:gd name="connsiteX1" fmla="*/ 9145 w 10092"/>
                    <a:gd name="connsiteY1" fmla="*/ 396 h 13225"/>
                    <a:gd name="connsiteX2" fmla="*/ 9793 w 10092"/>
                    <a:gd name="connsiteY2" fmla="*/ 11039 h 13225"/>
                    <a:gd name="connsiteX3" fmla="*/ 6621 w 10092"/>
                    <a:gd name="connsiteY3" fmla="*/ 9027 h 13225"/>
                    <a:gd name="connsiteX0" fmla="*/ 0 w 10258"/>
                    <a:gd name="connsiteY0" fmla="*/ 0 h 13063"/>
                    <a:gd name="connsiteX1" fmla="*/ 9145 w 10258"/>
                    <a:gd name="connsiteY1" fmla="*/ 234 h 13063"/>
                    <a:gd name="connsiteX2" fmla="*/ 9793 w 10258"/>
                    <a:gd name="connsiteY2" fmla="*/ 10877 h 13063"/>
                    <a:gd name="connsiteX3" fmla="*/ 6621 w 10258"/>
                    <a:gd name="connsiteY3" fmla="*/ 8865 h 13063"/>
                    <a:gd name="connsiteX0" fmla="*/ 0 w 9964"/>
                    <a:gd name="connsiteY0" fmla="*/ 1295 h 14358"/>
                    <a:gd name="connsiteX1" fmla="*/ 9145 w 9964"/>
                    <a:gd name="connsiteY1" fmla="*/ 1529 h 14358"/>
                    <a:gd name="connsiteX2" fmla="*/ 9793 w 9964"/>
                    <a:gd name="connsiteY2" fmla="*/ 12172 h 14358"/>
                    <a:gd name="connsiteX3" fmla="*/ 6621 w 9964"/>
                    <a:gd name="connsiteY3" fmla="*/ 10160 h 14358"/>
                    <a:gd name="connsiteX0" fmla="*/ 0 w 10106"/>
                    <a:gd name="connsiteY0" fmla="*/ 919 h 10017"/>
                    <a:gd name="connsiteX1" fmla="*/ 9178 w 10106"/>
                    <a:gd name="connsiteY1" fmla="*/ 1082 h 10017"/>
                    <a:gd name="connsiteX2" fmla="*/ 9828 w 10106"/>
                    <a:gd name="connsiteY2" fmla="*/ 8495 h 10017"/>
                    <a:gd name="connsiteX3" fmla="*/ 6645 w 10106"/>
                    <a:gd name="connsiteY3" fmla="*/ 7093 h 10017"/>
                    <a:gd name="connsiteX0" fmla="*/ 0 w 9973"/>
                    <a:gd name="connsiteY0" fmla="*/ 10 h 8875"/>
                    <a:gd name="connsiteX1" fmla="*/ 8867 w 9973"/>
                    <a:gd name="connsiteY1" fmla="*/ 1488 h 8875"/>
                    <a:gd name="connsiteX2" fmla="*/ 9828 w 9973"/>
                    <a:gd name="connsiteY2" fmla="*/ 7586 h 8875"/>
                    <a:gd name="connsiteX3" fmla="*/ 6645 w 9973"/>
                    <a:gd name="connsiteY3" fmla="*/ 6184 h 8875"/>
                    <a:gd name="connsiteX0" fmla="*/ 0 w 10040"/>
                    <a:gd name="connsiteY0" fmla="*/ 987 h 11058"/>
                    <a:gd name="connsiteX1" fmla="*/ 9037 w 10040"/>
                    <a:gd name="connsiteY1" fmla="*/ 1233 h 11058"/>
                    <a:gd name="connsiteX2" fmla="*/ 9855 w 10040"/>
                    <a:gd name="connsiteY2" fmla="*/ 9524 h 11058"/>
                    <a:gd name="connsiteX3" fmla="*/ 6663 w 10040"/>
                    <a:gd name="connsiteY3" fmla="*/ 7944 h 11058"/>
                    <a:gd name="connsiteX0" fmla="*/ 0 w 9884"/>
                    <a:gd name="connsiteY0" fmla="*/ 307 h 10494"/>
                    <a:gd name="connsiteX1" fmla="*/ 9037 w 9884"/>
                    <a:gd name="connsiteY1" fmla="*/ 553 h 10494"/>
                    <a:gd name="connsiteX2" fmla="*/ 9231 w 9884"/>
                    <a:gd name="connsiteY2" fmla="*/ 9091 h 10494"/>
                    <a:gd name="connsiteX3" fmla="*/ 6663 w 9884"/>
                    <a:gd name="connsiteY3" fmla="*/ 7264 h 10494"/>
                    <a:gd name="connsiteX0" fmla="*/ 0 w 9999"/>
                    <a:gd name="connsiteY0" fmla="*/ 292 h 9999"/>
                    <a:gd name="connsiteX1" fmla="*/ 9143 w 9999"/>
                    <a:gd name="connsiteY1" fmla="*/ 526 h 9999"/>
                    <a:gd name="connsiteX2" fmla="*/ 9339 w 9999"/>
                    <a:gd name="connsiteY2" fmla="*/ 8662 h 9999"/>
                    <a:gd name="connsiteX3" fmla="*/ 6762 w 9999"/>
                    <a:gd name="connsiteY3" fmla="*/ 6921 h 9999"/>
                    <a:gd name="connsiteX0" fmla="*/ 0 w 10000"/>
                    <a:gd name="connsiteY0" fmla="*/ 292 h 9888"/>
                    <a:gd name="connsiteX1" fmla="*/ 9144 w 10000"/>
                    <a:gd name="connsiteY1" fmla="*/ 526 h 9888"/>
                    <a:gd name="connsiteX2" fmla="*/ 9340 w 10000"/>
                    <a:gd name="connsiteY2" fmla="*/ 8663 h 9888"/>
                    <a:gd name="connsiteX3" fmla="*/ 6763 w 10000"/>
                    <a:gd name="connsiteY3" fmla="*/ 6922 h 9888"/>
                    <a:gd name="connsiteX0" fmla="*/ 0 w 9988"/>
                    <a:gd name="connsiteY0" fmla="*/ 295 h 9306"/>
                    <a:gd name="connsiteX1" fmla="*/ 9144 w 9988"/>
                    <a:gd name="connsiteY1" fmla="*/ 532 h 9306"/>
                    <a:gd name="connsiteX2" fmla="*/ 9340 w 9988"/>
                    <a:gd name="connsiteY2" fmla="*/ 8761 h 9306"/>
                    <a:gd name="connsiteX3" fmla="*/ 6995 w 9988"/>
                    <a:gd name="connsiteY3" fmla="*/ 5512 h 9306"/>
                    <a:gd name="connsiteX0" fmla="*/ 0 w 10000"/>
                    <a:gd name="connsiteY0" fmla="*/ 317 h 10784"/>
                    <a:gd name="connsiteX1" fmla="*/ 9155 w 10000"/>
                    <a:gd name="connsiteY1" fmla="*/ 572 h 10784"/>
                    <a:gd name="connsiteX2" fmla="*/ 9351 w 10000"/>
                    <a:gd name="connsiteY2" fmla="*/ 9414 h 10784"/>
                    <a:gd name="connsiteX3" fmla="*/ 7003 w 10000"/>
                    <a:gd name="connsiteY3" fmla="*/ 5923 h 10784"/>
                    <a:gd name="connsiteX0" fmla="*/ 0 w 10088"/>
                    <a:gd name="connsiteY0" fmla="*/ 294 h 10599"/>
                    <a:gd name="connsiteX1" fmla="*/ 9155 w 10088"/>
                    <a:gd name="connsiteY1" fmla="*/ 549 h 10599"/>
                    <a:gd name="connsiteX2" fmla="*/ 9541 w 10088"/>
                    <a:gd name="connsiteY2" fmla="*/ 9071 h 10599"/>
                    <a:gd name="connsiteX3" fmla="*/ 7003 w 10088"/>
                    <a:gd name="connsiteY3" fmla="*/ 5900 h 10599"/>
                    <a:gd name="connsiteX0" fmla="*/ 0 w 10138"/>
                    <a:gd name="connsiteY0" fmla="*/ 294 h 10915"/>
                    <a:gd name="connsiteX1" fmla="*/ 9155 w 10138"/>
                    <a:gd name="connsiteY1" fmla="*/ 549 h 10915"/>
                    <a:gd name="connsiteX2" fmla="*/ 9541 w 10138"/>
                    <a:gd name="connsiteY2" fmla="*/ 9071 h 10915"/>
                    <a:gd name="connsiteX3" fmla="*/ 7003 w 10138"/>
                    <a:gd name="connsiteY3" fmla="*/ 5900 h 10915"/>
                    <a:gd name="connsiteX0" fmla="*/ 0 w 10138"/>
                    <a:gd name="connsiteY0" fmla="*/ 294 h 10518"/>
                    <a:gd name="connsiteX1" fmla="*/ 9155 w 10138"/>
                    <a:gd name="connsiteY1" fmla="*/ 549 h 10518"/>
                    <a:gd name="connsiteX2" fmla="*/ 9541 w 10138"/>
                    <a:gd name="connsiteY2" fmla="*/ 9071 h 10518"/>
                    <a:gd name="connsiteX3" fmla="*/ 7003 w 10138"/>
                    <a:gd name="connsiteY3" fmla="*/ 5900 h 10518"/>
                    <a:gd name="connsiteX0" fmla="*/ 0 w 10138"/>
                    <a:gd name="connsiteY0" fmla="*/ 294 h 10208"/>
                    <a:gd name="connsiteX1" fmla="*/ 9155 w 10138"/>
                    <a:gd name="connsiteY1" fmla="*/ 549 h 10208"/>
                    <a:gd name="connsiteX2" fmla="*/ 9541 w 10138"/>
                    <a:gd name="connsiteY2" fmla="*/ 9071 h 10208"/>
                    <a:gd name="connsiteX3" fmla="*/ 7003 w 10138"/>
                    <a:gd name="connsiteY3" fmla="*/ 5900 h 10208"/>
                    <a:gd name="connsiteX0" fmla="*/ 0 w 9999"/>
                    <a:gd name="connsiteY0" fmla="*/ 201 h 9363"/>
                    <a:gd name="connsiteX1" fmla="*/ 9155 w 9999"/>
                    <a:gd name="connsiteY1" fmla="*/ 456 h 9363"/>
                    <a:gd name="connsiteX2" fmla="*/ 9246 w 9999"/>
                    <a:gd name="connsiteY2" fmla="*/ 7699 h 9363"/>
                    <a:gd name="connsiteX3" fmla="*/ 7003 w 9999"/>
                    <a:gd name="connsiteY3" fmla="*/ 5807 h 9363"/>
                    <a:gd name="connsiteX0" fmla="*/ 0 w 10000"/>
                    <a:gd name="connsiteY0" fmla="*/ 215 h 9901"/>
                    <a:gd name="connsiteX1" fmla="*/ 9156 w 10000"/>
                    <a:gd name="connsiteY1" fmla="*/ 487 h 9901"/>
                    <a:gd name="connsiteX2" fmla="*/ 9247 w 10000"/>
                    <a:gd name="connsiteY2" fmla="*/ 8223 h 9901"/>
                    <a:gd name="connsiteX3" fmla="*/ 7004 w 10000"/>
                    <a:gd name="connsiteY3" fmla="*/ 6202 h 9901"/>
                    <a:gd name="connsiteX0" fmla="*/ 0 w 10207"/>
                    <a:gd name="connsiteY0" fmla="*/ 217 h 10000"/>
                    <a:gd name="connsiteX1" fmla="*/ 9156 w 10207"/>
                    <a:gd name="connsiteY1" fmla="*/ 492 h 10000"/>
                    <a:gd name="connsiteX2" fmla="*/ 9669 w 10207"/>
                    <a:gd name="connsiteY2" fmla="*/ 8305 h 10000"/>
                    <a:gd name="connsiteX3" fmla="*/ 7004 w 10207"/>
                    <a:gd name="connsiteY3" fmla="*/ 6264 h 10000"/>
                    <a:gd name="connsiteX0" fmla="*/ 0 w 10117"/>
                    <a:gd name="connsiteY0" fmla="*/ 217 h 10108"/>
                    <a:gd name="connsiteX1" fmla="*/ 9156 w 10117"/>
                    <a:gd name="connsiteY1" fmla="*/ 492 h 10108"/>
                    <a:gd name="connsiteX2" fmla="*/ 9669 w 10117"/>
                    <a:gd name="connsiteY2" fmla="*/ 8305 h 10108"/>
                    <a:gd name="connsiteX3" fmla="*/ 7004 w 10117"/>
                    <a:gd name="connsiteY3" fmla="*/ 6264 h 10108"/>
                    <a:gd name="connsiteX0" fmla="*/ 0 w 10131"/>
                    <a:gd name="connsiteY0" fmla="*/ 217 h 9686"/>
                    <a:gd name="connsiteX1" fmla="*/ 9156 w 10131"/>
                    <a:gd name="connsiteY1" fmla="*/ 492 h 9686"/>
                    <a:gd name="connsiteX2" fmla="*/ 9669 w 10131"/>
                    <a:gd name="connsiteY2" fmla="*/ 8305 h 9686"/>
                    <a:gd name="connsiteX3" fmla="*/ 7004 w 10131"/>
                    <a:gd name="connsiteY3" fmla="*/ 6264 h 9686"/>
                    <a:gd name="connsiteX0" fmla="*/ 0 w 9841"/>
                    <a:gd name="connsiteY0" fmla="*/ 146 h 9922"/>
                    <a:gd name="connsiteX1" fmla="*/ 9038 w 9841"/>
                    <a:gd name="connsiteY1" fmla="*/ 430 h 9922"/>
                    <a:gd name="connsiteX2" fmla="*/ 9544 w 9841"/>
                    <a:gd name="connsiteY2" fmla="*/ 8496 h 9922"/>
                    <a:gd name="connsiteX3" fmla="*/ 6913 w 9841"/>
                    <a:gd name="connsiteY3" fmla="*/ 6389 h 9922"/>
                    <a:gd name="connsiteX0" fmla="*/ 0 w 9858"/>
                    <a:gd name="connsiteY0" fmla="*/ 490 h 10343"/>
                    <a:gd name="connsiteX1" fmla="*/ 9184 w 9858"/>
                    <a:gd name="connsiteY1" fmla="*/ 776 h 10343"/>
                    <a:gd name="connsiteX2" fmla="*/ 9698 w 9858"/>
                    <a:gd name="connsiteY2" fmla="*/ 8906 h 10343"/>
                    <a:gd name="connsiteX3" fmla="*/ 7025 w 9858"/>
                    <a:gd name="connsiteY3" fmla="*/ 6782 h 10343"/>
                    <a:gd name="connsiteX0" fmla="*/ 0 w 9970"/>
                    <a:gd name="connsiteY0" fmla="*/ 1271 h 10797"/>
                    <a:gd name="connsiteX1" fmla="*/ 9316 w 9970"/>
                    <a:gd name="connsiteY1" fmla="*/ 1547 h 10797"/>
                    <a:gd name="connsiteX2" fmla="*/ 9838 w 9970"/>
                    <a:gd name="connsiteY2" fmla="*/ 9408 h 10797"/>
                    <a:gd name="connsiteX3" fmla="*/ 7126 w 9970"/>
                    <a:gd name="connsiteY3" fmla="*/ 7354 h 10797"/>
                    <a:gd name="connsiteX0" fmla="*/ 0 w 10025"/>
                    <a:gd name="connsiteY0" fmla="*/ 1177 h 10452"/>
                    <a:gd name="connsiteX1" fmla="*/ 9344 w 10025"/>
                    <a:gd name="connsiteY1" fmla="*/ 1433 h 10452"/>
                    <a:gd name="connsiteX2" fmla="*/ 9868 w 10025"/>
                    <a:gd name="connsiteY2" fmla="*/ 8714 h 10452"/>
                    <a:gd name="connsiteX3" fmla="*/ 7190 w 10025"/>
                    <a:gd name="connsiteY3" fmla="*/ 7582 h 10452"/>
                    <a:gd name="connsiteX0" fmla="*/ 0 w 10025"/>
                    <a:gd name="connsiteY0" fmla="*/ 1177 h 10801"/>
                    <a:gd name="connsiteX1" fmla="*/ 9344 w 10025"/>
                    <a:gd name="connsiteY1" fmla="*/ 1433 h 10801"/>
                    <a:gd name="connsiteX2" fmla="*/ 9868 w 10025"/>
                    <a:gd name="connsiteY2" fmla="*/ 8714 h 10801"/>
                    <a:gd name="connsiteX3" fmla="*/ 7190 w 10025"/>
                    <a:gd name="connsiteY3" fmla="*/ 7582 h 10801"/>
                    <a:gd name="connsiteX0" fmla="*/ 0 w 10151"/>
                    <a:gd name="connsiteY0" fmla="*/ 1199 h 10823"/>
                    <a:gd name="connsiteX1" fmla="*/ 9344 w 10151"/>
                    <a:gd name="connsiteY1" fmla="*/ 1455 h 10823"/>
                    <a:gd name="connsiteX2" fmla="*/ 9868 w 10151"/>
                    <a:gd name="connsiteY2" fmla="*/ 8736 h 10823"/>
                    <a:gd name="connsiteX3" fmla="*/ 7190 w 10151"/>
                    <a:gd name="connsiteY3" fmla="*/ 7604 h 10823"/>
                    <a:gd name="connsiteX0" fmla="*/ 0 w 10043"/>
                    <a:gd name="connsiteY0" fmla="*/ 362 h 9575"/>
                    <a:gd name="connsiteX1" fmla="*/ 9082 w 10043"/>
                    <a:gd name="connsiteY1" fmla="*/ 1790 h 9575"/>
                    <a:gd name="connsiteX2" fmla="*/ 9868 w 10043"/>
                    <a:gd name="connsiteY2" fmla="*/ 7899 h 9575"/>
                    <a:gd name="connsiteX3" fmla="*/ 7190 w 10043"/>
                    <a:gd name="connsiteY3" fmla="*/ 6767 h 9575"/>
                    <a:gd name="connsiteX0" fmla="*/ 0 w 9973"/>
                    <a:gd name="connsiteY0" fmla="*/ 310 h 9932"/>
                    <a:gd name="connsiteX1" fmla="*/ 9043 w 9973"/>
                    <a:gd name="connsiteY1" fmla="*/ 1801 h 9932"/>
                    <a:gd name="connsiteX2" fmla="*/ 9826 w 9973"/>
                    <a:gd name="connsiteY2" fmla="*/ 8182 h 9932"/>
                    <a:gd name="connsiteX3" fmla="*/ 7159 w 9973"/>
                    <a:gd name="connsiteY3" fmla="*/ 6999 h 9932"/>
                    <a:gd name="connsiteX0" fmla="*/ 0 w 10000"/>
                    <a:gd name="connsiteY0" fmla="*/ 312 h 9492"/>
                    <a:gd name="connsiteX1" fmla="*/ 9067 w 10000"/>
                    <a:gd name="connsiteY1" fmla="*/ 1813 h 9492"/>
                    <a:gd name="connsiteX2" fmla="*/ 9853 w 10000"/>
                    <a:gd name="connsiteY2" fmla="*/ 8238 h 9492"/>
                    <a:gd name="connsiteX3" fmla="*/ 7178 w 10000"/>
                    <a:gd name="connsiteY3" fmla="*/ 7047 h 9492"/>
                    <a:gd name="connsiteX0" fmla="*/ 0 w 10071"/>
                    <a:gd name="connsiteY0" fmla="*/ 0 h 9236"/>
                    <a:gd name="connsiteX1" fmla="*/ 9067 w 10071"/>
                    <a:gd name="connsiteY1" fmla="*/ 1581 h 9236"/>
                    <a:gd name="connsiteX2" fmla="*/ 9635 w 10071"/>
                    <a:gd name="connsiteY2" fmla="*/ 7196 h 9236"/>
                    <a:gd name="connsiteX3" fmla="*/ 7178 w 10071"/>
                    <a:gd name="connsiteY3" fmla="*/ 7095 h 9236"/>
                    <a:gd name="connsiteX0" fmla="*/ 0 w 10269"/>
                    <a:gd name="connsiteY0" fmla="*/ 0 h 10726"/>
                    <a:gd name="connsiteX1" fmla="*/ 9003 w 10269"/>
                    <a:gd name="connsiteY1" fmla="*/ 1712 h 10726"/>
                    <a:gd name="connsiteX2" fmla="*/ 9567 w 10269"/>
                    <a:gd name="connsiteY2" fmla="*/ 7791 h 10726"/>
                    <a:gd name="connsiteX3" fmla="*/ 7127 w 10269"/>
                    <a:gd name="connsiteY3" fmla="*/ 7682 h 10726"/>
                    <a:gd name="connsiteX0" fmla="*/ 0 w 10032"/>
                    <a:gd name="connsiteY0" fmla="*/ 0 h 10781"/>
                    <a:gd name="connsiteX1" fmla="*/ 9003 w 10032"/>
                    <a:gd name="connsiteY1" fmla="*/ 1712 h 10781"/>
                    <a:gd name="connsiteX2" fmla="*/ 9567 w 10032"/>
                    <a:gd name="connsiteY2" fmla="*/ 7791 h 10781"/>
                    <a:gd name="connsiteX3" fmla="*/ 7127 w 10032"/>
                    <a:gd name="connsiteY3" fmla="*/ 7682 h 10781"/>
                    <a:gd name="connsiteX0" fmla="*/ 0 w 10213"/>
                    <a:gd name="connsiteY0" fmla="*/ 0 h 11006"/>
                    <a:gd name="connsiteX1" fmla="*/ 9003 w 10213"/>
                    <a:gd name="connsiteY1" fmla="*/ 1712 h 11006"/>
                    <a:gd name="connsiteX2" fmla="*/ 9870 w 10213"/>
                    <a:gd name="connsiteY2" fmla="*/ 8260 h 11006"/>
                    <a:gd name="connsiteX3" fmla="*/ 7127 w 10213"/>
                    <a:gd name="connsiteY3" fmla="*/ 7682 h 11006"/>
                    <a:gd name="connsiteX0" fmla="*/ 0 w 10213"/>
                    <a:gd name="connsiteY0" fmla="*/ 0 h 11006"/>
                    <a:gd name="connsiteX1" fmla="*/ 9003 w 10213"/>
                    <a:gd name="connsiteY1" fmla="*/ 1712 h 11006"/>
                    <a:gd name="connsiteX2" fmla="*/ 9870 w 10213"/>
                    <a:gd name="connsiteY2" fmla="*/ 8260 h 11006"/>
                    <a:gd name="connsiteX3" fmla="*/ 7127 w 10213"/>
                    <a:gd name="connsiteY3" fmla="*/ 7682 h 11006"/>
                    <a:gd name="connsiteX0" fmla="*/ 0 w 10213"/>
                    <a:gd name="connsiteY0" fmla="*/ 0 h 11006"/>
                    <a:gd name="connsiteX1" fmla="*/ 9003 w 10213"/>
                    <a:gd name="connsiteY1" fmla="*/ 1712 h 11006"/>
                    <a:gd name="connsiteX2" fmla="*/ 9870 w 10213"/>
                    <a:gd name="connsiteY2" fmla="*/ 8260 h 11006"/>
                    <a:gd name="connsiteX3" fmla="*/ 7127 w 10213"/>
                    <a:gd name="connsiteY3" fmla="*/ 7682 h 11006"/>
                    <a:gd name="connsiteX0" fmla="*/ 0 w 10249"/>
                    <a:gd name="connsiteY0" fmla="*/ 0 h 10948"/>
                    <a:gd name="connsiteX1" fmla="*/ 9003 w 10249"/>
                    <a:gd name="connsiteY1" fmla="*/ 1712 h 10948"/>
                    <a:gd name="connsiteX2" fmla="*/ 9870 w 10249"/>
                    <a:gd name="connsiteY2" fmla="*/ 8260 h 10948"/>
                    <a:gd name="connsiteX3" fmla="*/ 7127 w 10249"/>
                    <a:gd name="connsiteY3" fmla="*/ 7682 h 10948"/>
                    <a:gd name="connsiteX0" fmla="*/ 0 w 10231"/>
                    <a:gd name="connsiteY0" fmla="*/ 0 h 11368"/>
                    <a:gd name="connsiteX1" fmla="*/ 9003 w 10231"/>
                    <a:gd name="connsiteY1" fmla="*/ 1712 h 11368"/>
                    <a:gd name="connsiteX2" fmla="*/ 9870 w 10231"/>
                    <a:gd name="connsiteY2" fmla="*/ 8260 h 11368"/>
                    <a:gd name="connsiteX3" fmla="*/ 7127 w 10231"/>
                    <a:gd name="connsiteY3" fmla="*/ 7682 h 11368"/>
                    <a:gd name="connsiteX0" fmla="*/ 0 w 10231"/>
                    <a:gd name="connsiteY0" fmla="*/ 0 h 11307"/>
                    <a:gd name="connsiteX1" fmla="*/ 9003 w 10231"/>
                    <a:gd name="connsiteY1" fmla="*/ 1712 h 11307"/>
                    <a:gd name="connsiteX2" fmla="*/ 9870 w 10231"/>
                    <a:gd name="connsiteY2" fmla="*/ 8260 h 11307"/>
                    <a:gd name="connsiteX3" fmla="*/ 7127 w 10231"/>
                    <a:gd name="connsiteY3" fmla="*/ 7682 h 11307"/>
                    <a:gd name="connsiteX0" fmla="*/ 0 w 10509"/>
                    <a:gd name="connsiteY0" fmla="*/ 0 h 11844"/>
                    <a:gd name="connsiteX1" fmla="*/ 9003 w 10509"/>
                    <a:gd name="connsiteY1" fmla="*/ 1712 h 11844"/>
                    <a:gd name="connsiteX2" fmla="*/ 10259 w 10509"/>
                    <a:gd name="connsiteY2" fmla="*/ 9197 h 11844"/>
                    <a:gd name="connsiteX3" fmla="*/ 7127 w 10509"/>
                    <a:gd name="connsiteY3" fmla="*/ 7682 h 11844"/>
                    <a:gd name="connsiteX0" fmla="*/ 0 w 10509"/>
                    <a:gd name="connsiteY0" fmla="*/ 0 h 11844"/>
                    <a:gd name="connsiteX1" fmla="*/ 9003 w 10509"/>
                    <a:gd name="connsiteY1" fmla="*/ 1712 h 11844"/>
                    <a:gd name="connsiteX2" fmla="*/ 10259 w 10509"/>
                    <a:gd name="connsiteY2" fmla="*/ 9197 h 11844"/>
                    <a:gd name="connsiteX3" fmla="*/ 7127 w 10509"/>
                    <a:gd name="connsiteY3" fmla="*/ 7682 h 11844"/>
                    <a:gd name="connsiteX0" fmla="*/ 0 w 10509"/>
                    <a:gd name="connsiteY0" fmla="*/ 0 h 12149"/>
                    <a:gd name="connsiteX1" fmla="*/ 9003 w 10509"/>
                    <a:gd name="connsiteY1" fmla="*/ 1712 h 12149"/>
                    <a:gd name="connsiteX2" fmla="*/ 10259 w 10509"/>
                    <a:gd name="connsiteY2" fmla="*/ 9197 h 12149"/>
                    <a:gd name="connsiteX3" fmla="*/ 7127 w 10509"/>
                    <a:gd name="connsiteY3" fmla="*/ 7682 h 12149"/>
                    <a:gd name="connsiteX0" fmla="*/ 0 w 10805"/>
                    <a:gd name="connsiteY0" fmla="*/ 0 h 10902"/>
                    <a:gd name="connsiteX1" fmla="*/ 9738 w 10805"/>
                    <a:gd name="connsiteY1" fmla="*/ 2024 h 10902"/>
                    <a:gd name="connsiteX2" fmla="*/ 10259 w 10805"/>
                    <a:gd name="connsiteY2" fmla="*/ 9197 h 10902"/>
                    <a:gd name="connsiteX3" fmla="*/ 7127 w 10805"/>
                    <a:gd name="connsiteY3" fmla="*/ 7682 h 10902"/>
                    <a:gd name="connsiteX0" fmla="*/ 0 w 10771"/>
                    <a:gd name="connsiteY0" fmla="*/ 93 h 10995"/>
                    <a:gd name="connsiteX1" fmla="*/ 9738 w 10771"/>
                    <a:gd name="connsiteY1" fmla="*/ 2117 h 10995"/>
                    <a:gd name="connsiteX2" fmla="*/ 10259 w 10771"/>
                    <a:gd name="connsiteY2" fmla="*/ 9290 h 10995"/>
                    <a:gd name="connsiteX3" fmla="*/ 7127 w 10771"/>
                    <a:gd name="connsiteY3" fmla="*/ 7775 h 10995"/>
                    <a:gd name="connsiteX0" fmla="*/ 0 w 10613"/>
                    <a:gd name="connsiteY0" fmla="*/ 93 h 10995"/>
                    <a:gd name="connsiteX1" fmla="*/ 9738 w 10613"/>
                    <a:gd name="connsiteY1" fmla="*/ 2117 h 10995"/>
                    <a:gd name="connsiteX2" fmla="*/ 10259 w 10613"/>
                    <a:gd name="connsiteY2" fmla="*/ 9290 h 10995"/>
                    <a:gd name="connsiteX3" fmla="*/ 7127 w 10613"/>
                    <a:gd name="connsiteY3" fmla="*/ 7775 h 10995"/>
                    <a:gd name="connsiteX0" fmla="*/ 0 w 10497"/>
                    <a:gd name="connsiteY0" fmla="*/ 0 h 10902"/>
                    <a:gd name="connsiteX1" fmla="*/ 9738 w 10497"/>
                    <a:gd name="connsiteY1" fmla="*/ 2024 h 10902"/>
                    <a:gd name="connsiteX2" fmla="*/ 10259 w 10497"/>
                    <a:gd name="connsiteY2" fmla="*/ 9197 h 10902"/>
                    <a:gd name="connsiteX3" fmla="*/ 7127 w 10497"/>
                    <a:gd name="connsiteY3" fmla="*/ 7682 h 10902"/>
                    <a:gd name="connsiteX0" fmla="*/ 0 w 10566"/>
                    <a:gd name="connsiteY0" fmla="*/ 0 h 10777"/>
                    <a:gd name="connsiteX1" fmla="*/ 9738 w 10566"/>
                    <a:gd name="connsiteY1" fmla="*/ 2024 h 10777"/>
                    <a:gd name="connsiteX2" fmla="*/ 9740 w 10566"/>
                    <a:gd name="connsiteY2" fmla="*/ 8885 h 10777"/>
                    <a:gd name="connsiteX3" fmla="*/ 7127 w 10566"/>
                    <a:gd name="connsiteY3" fmla="*/ 7682 h 10777"/>
                    <a:gd name="connsiteX0" fmla="*/ 0 w 10653"/>
                    <a:gd name="connsiteY0" fmla="*/ 0 h 11533"/>
                    <a:gd name="connsiteX1" fmla="*/ 9738 w 10653"/>
                    <a:gd name="connsiteY1" fmla="*/ 2024 h 11533"/>
                    <a:gd name="connsiteX2" fmla="*/ 9740 w 10653"/>
                    <a:gd name="connsiteY2" fmla="*/ 8885 h 11533"/>
                    <a:gd name="connsiteX3" fmla="*/ 7127 w 10653"/>
                    <a:gd name="connsiteY3" fmla="*/ 7682 h 11533"/>
                    <a:gd name="connsiteX0" fmla="*/ 0 w 10692"/>
                    <a:gd name="connsiteY0" fmla="*/ 0 h 12421"/>
                    <a:gd name="connsiteX1" fmla="*/ 9738 w 10692"/>
                    <a:gd name="connsiteY1" fmla="*/ 2024 h 12421"/>
                    <a:gd name="connsiteX2" fmla="*/ 9826 w 10692"/>
                    <a:gd name="connsiteY2" fmla="*/ 10447 h 12421"/>
                    <a:gd name="connsiteX3" fmla="*/ 7127 w 10692"/>
                    <a:gd name="connsiteY3" fmla="*/ 7682 h 12421"/>
                    <a:gd name="connsiteX0" fmla="*/ 0 w 10652"/>
                    <a:gd name="connsiteY0" fmla="*/ 0 h 12690"/>
                    <a:gd name="connsiteX1" fmla="*/ 9738 w 10652"/>
                    <a:gd name="connsiteY1" fmla="*/ 2024 h 12690"/>
                    <a:gd name="connsiteX2" fmla="*/ 9826 w 10652"/>
                    <a:gd name="connsiteY2" fmla="*/ 10447 h 12690"/>
                    <a:gd name="connsiteX3" fmla="*/ 7127 w 10652"/>
                    <a:gd name="connsiteY3" fmla="*/ 7682 h 12690"/>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494"/>
                    <a:gd name="connsiteY0" fmla="*/ 310 h 12948"/>
                    <a:gd name="connsiteX1" fmla="*/ 9738 w 10494"/>
                    <a:gd name="connsiteY1" fmla="*/ 2334 h 12948"/>
                    <a:gd name="connsiteX2" fmla="*/ 9826 w 10494"/>
                    <a:gd name="connsiteY2" fmla="*/ 10757 h 12948"/>
                    <a:gd name="connsiteX3" fmla="*/ 7127 w 10494"/>
                    <a:gd name="connsiteY3" fmla="*/ 7992 h 12948"/>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361"/>
                    <a:gd name="connsiteY0" fmla="*/ 310 h 12985"/>
                    <a:gd name="connsiteX1" fmla="*/ 9738 w 10361"/>
                    <a:gd name="connsiteY1" fmla="*/ 2334 h 12985"/>
                    <a:gd name="connsiteX2" fmla="*/ 9826 w 10361"/>
                    <a:gd name="connsiteY2" fmla="*/ 10757 h 12985"/>
                    <a:gd name="connsiteX3" fmla="*/ 7127 w 10361"/>
                    <a:gd name="connsiteY3" fmla="*/ 7992 h 12985"/>
                    <a:gd name="connsiteX0" fmla="*/ 0 w 10361"/>
                    <a:gd name="connsiteY0" fmla="*/ 264 h 12939"/>
                    <a:gd name="connsiteX1" fmla="*/ 9738 w 10361"/>
                    <a:gd name="connsiteY1" fmla="*/ 2288 h 12939"/>
                    <a:gd name="connsiteX2" fmla="*/ 9826 w 10361"/>
                    <a:gd name="connsiteY2" fmla="*/ 10711 h 12939"/>
                    <a:gd name="connsiteX3" fmla="*/ 7127 w 10361"/>
                    <a:gd name="connsiteY3" fmla="*/ 7946 h 12939"/>
                    <a:gd name="connsiteX0" fmla="*/ 0 w 10462"/>
                    <a:gd name="connsiteY0" fmla="*/ 0 h 13769"/>
                    <a:gd name="connsiteX1" fmla="*/ 9608 w 10462"/>
                    <a:gd name="connsiteY1" fmla="*/ 3118 h 13769"/>
                    <a:gd name="connsiteX2" fmla="*/ 9696 w 10462"/>
                    <a:gd name="connsiteY2" fmla="*/ 11541 h 13769"/>
                    <a:gd name="connsiteX3" fmla="*/ 6997 w 10462"/>
                    <a:gd name="connsiteY3" fmla="*/ 8776 h 13769"/>
                    <a:gd name="connsiteX0" fmla="*/ 0 w 10462"/>
                    <a:gd name="connsiteY0" fmla="*/ 0 h 13769"/>
                    <a:gd name="connsiteX1" fmla="*/ 9608 w 10462"/>
                    <a:gd name="connsiteY1" fmla="*/ 3118 h 13769"/>
                    <a:gd name="connsiteX2" fmla="*/ 9696 w 10462"/>
                    <a:gd name="connsiteY2" fmla="*/ 11541 h 13769"/>
                    <a:gd name="connsiteX3" fmla="*/ 6997 w 10462"/>
                    <a:gd name="connsiteY3" fmla="*/ 8776 h 13769"/>
                    <a:gd name="connsiteX0" fmla="*/ 0 w 10508"/>
                    <a:gd name="connsiteY0" fmla="*/ 0 h 15019"/>
                    <a:gd name="connsiteX1" fmla="*/ 9651 w 10508"/>
                    <a:gd name="connsiteY1" fmla="*/ 4368 h 15019"/>
                    <a:gd name="connsiteX2" fmla="*/ 9739 w 10508"/>
                    <a:gd name="connsiteY2" fmla="*/ 12791 h 15019"/>
                    <a:gd name="connsiteX3" fmla="*/ 7040 w 10508"/>
                    <a:gd name="connsiteY3" fmla="*/ 10026 h 15019"/>
                    <a:gd name="connsiteX0" fmla="*/ 0 w 11017"/>
                    <a:gd name="connsiteY0" fmla="*/ 0 h 14082"/>
                    <a:gd name="connsiteX1" fmla="*/ 10126 w 11017"/>
                    <a:gd name="connsiteY1" fmla="*/ 3431 h 14082"/>
                    <a:gd name="connsiteX2" fmla="*/ 10214 w 11017"/>
                    <a:gd name="connsiteY2" fmla="*/ 11854 h 14082"/>
                    <a:gd name="connsiteX3" fmla="*/ 7515 w 11017"/>
                    <a:gd name="connsiteY3" fmla="*/ 9089 h 14082"/>
                    <a:gd name="connsiteX0" fmla="*/ 0 w 10786"/>
                    <a:gd name="connsiteY0" fmla="*/ 0 h 14238"/>
                    <a:gd name="connsiteX1" fmla="*/ 9910 w 10786"/>
                    <a:gd name="connsiteY1" fmla="*/ 3587 h 14238"/>
                    <a:gd name="connsiteX2" fmla="*/ 9998 w 10786"/>
                    <a:gd name="connsiteY2" fmla="*/ 12010 h 14238"/>
                    <a:gd name="connsiteX3" fmla="*/ 7299 w 10786"/>
                    <a:gd name="connsiteY3" fmla="*/ 9245 h 14238"/>
                    <a:gd name="connsiteX0" fmla="*/ 0 w 10786"/>
                    <a:gd name="connsiteY0" fmla="*/ 26 h 14264"/>
                    <a:gd name="connsiteX1" fmla="*/ 9910 w 10786"/>
                    <a:gd name="connsiteY1" fmla="*/ 3613 h 14264"/>
                    <a:gd name="connsiteX2" fmla="*/ 9998 w 10786"/>
                    <a:gd name="connsiteY2" fmla="*/ 12036 h 14264"/>
                    <a:gd name="connsiteX3" fmla="*/ 7299 w 10786"/>
                    <a:gd name="connsiteY3" fmla="*/ 9271 h 14264"/>
                    <a:gd name="connsiteX0" fmla="*/ 0 w 11157"/>
                    <a:gd name="connsiteY0" fmla="*/ 47 h 13191"/>
                    <a:gd name="connsiteX1" fmla="*/ 10256 w 11157"/>
                    <a:gd name="connsiteY1" fmla="*/ 2540 h 13191"/>
                    <a:gd name="connsiteX2" fmla="*/ 10344 w 11157"/>
                    <a:gd name="connsiteY2" fmla="*/ 10963 h 13191"/>
                    <a:gd name="connsiteX3" fmla="*/ 7645 w 11157"/>
                    <a:gd name="connsiteY3" fmla="*/ 8198 h 13191"/>
                    <a:gd name="connsiteX0" fmla="*/ 0 w 10971"/>
                    <a:gd name="connsiteY0" fmla="*/ 25 h 14419"/>
                    <a:gd name="connsiteX1" fmla="*/ 10083 w 10971"/>
                    <a:gd name="connsiteY1" fmla="*/ 3768 h 14419"/>
                    <a:gd name="connsiteX2" fmla="*/ 10171 w 10971"/>
                    <a:gd name="connsiteY2" fmla="*/ 12191 h 14419"/>
                    <a:gd name="connsiteX3" fmla="*/ 7472 w 10971"/>
                    <a:gd name="connsiteY3" fmla="*/ 9426 h 14419"/>
                    <a:gd name="connsiteX0" fmla="*/ 0 w 10971"/>
                    <a:gd name="connsiteY0" fmla="*/ 0 h 14394"/>
                    <a:gd name="connsiteX1" fmla="*/ 10083 w 10971"/>
                    <a:gd name="connsiteY1" fmla="*/ 3743 h 14394"/>
                    <a:gd name="connsiteX2" fmla="*/ 10171 w 10971"/>
                    <a:gd name="connsiteY2" fmla="*/ 12166 h 14394"/>
                    <a:gd name="connsiteX3" fmla="*/ 7472 w 10971"/>
                    <a:gd name="connsiteY3" fmla="*/ 9401 h 14394"/>
                    <a:gd name="connsiteX0" fmla="*/ 0 w 10712"/>
                    <a:gd name="connsiteY0" fmla="*/ 0 h 13226"/>
                    <a:gd name="connsiteX1" fmla="*/ 9694 w 10712"/>
                    <a:gd name="connsiteY1" fmla="*/ 3743 h 13226"/>
                    <a:gd name="connsiteX2" fmla="*/ 10171 w 10712"/>
                    <a:gd name="connsiteY2" fmla="*/ 12166 h 13226"/>
                    <a:gd name="connsiteX3" fmla="*/ 7472 w 10712"/>
                    <a:gd name="connsiteY3" fmla="*/ 9401 h 13226"/>
                    <a:gd name="connsiteX0" fmla="*/ 0 w 10678"/>
                    <a:gd name="connsiteY0" fmla="*/ 0 h 13226"/>
                    <a:gd name="connsiteX1" fmla="*/ 9694 w 10678"/>
                    <a:gd name="connsiteY1" fmla="*/ 3743 h 13226"/>
                    <a:gd name="connsiteX2" fmla="*/ 10171 w 10678"/>
                    <a:gd name="connsiteY2" fmla="*/ 12166 h 13226"/>
                    <a:gd name="connsiteX3" fmla="*/ 7472 w 10678"/>
                    <a:gd name="connsiteY3" fmla="*/ 9401 h 13226"/>
                    <a:gd name="connsiteX0" fmla="*/ 0 w 10627"/>
                    <a:gd name="connsiteY0" fmla="*/ 0 h 13226"/>
                    <a:gd name="connsiteX1" fmla="*/ 9694 w 10627"/>
                    <a:gd name="connsiteY1" fmla="*/ 3743 h 13226"/>
                    <a:gd name="connsiteX2" fmla="*/ 10171 w 10627"/>
                    <a:gd name="connsiteY2" fmla="*/ 12166 h 13226"/>
                    <a:gd name="connsiteX3" fmla="*/ 7472 w 10627"/>
                    <a:gd name="connsiteY3" fmla="*/ 9401 h 13226"/>
                    <a:gd name="connsiteX0" fmla="*/ 0 w 10707"/>
                    <a:gd name="connsiteY0" fmla="*/ 0 h 13239"/>
                    <a:gd name="connsiteX1" fmla="*/ 9694 w 10707"/>
                    <a:gd name="connsiteY1" fmla="*/ 3743 h 13239"/>
                    <a:gd name="connsiteX2" fmla="*/ 10171 w 10707"/>
                    <a:gd name="connsiteY2" fmla="*/ 12166 h 13239"/>
                    <a:gd name="connsiteX3" fmla="*/ 7472 w 10707"/>
                    <a:gd name="connsiteY3" fmla="*/ 9401 h 13239"/>
                    <a:gd name="connsiteX0" fmla="*/ 0 w 10707"/>
                    <a:gd name="connsiteY0" fmla="*/ 0 h 13239"/>
                    <a:gd name="connsiteX1" fmla="*/ 9694 w 10707"/>
                    <a:gd name="connsiteY1" fmla="*/ 3743 h 13239"/>
                    <a:gd name="connsiteX2" fmla="*/ 10171 w 10707"/>
                    <a:gd name="connsiteY2" fmla="*/ 12166 h 13239"/>
                    <a:gd name="connsiteX3" fmla="*/ 7472 w 10707"/>
                    <a:gd name="connsiteY3" fmla="*/ 9401 h 13239"/>
                    <a:gd name="connsiteX0" fmla="*/ 0 w 10860"/>
                    <a:gd name="connsiteY0" fmla="*/ 0 h 14073"/>
                    <a:gd name="connsiteX1" fmla="*/ 9694 w 10860"/>
                    <a:gd name="connsiteY1" fmla="*/ 3743 h 14073"/>
                    <a:gd name="connsiteX2" fmla="*/ 10171 w 10860"/>
                    <a:gd name="connsiteY2" fmla="*/ 12166 h 14073"/>
                    <a:gd name="connsiteX3" fmla="*/ 7472 w 10860"/>
                    <a:gd name="connsiteY3" fmla="*/ 9401 h 14073"/>
                    <a:gd name="connsiteX0" fmla="*/ 0 w 10774"/>
                    <a:gd name="connsiteY0" fmla="*/ 0 h 14409"/>
                    <a:gd name="connsiteX1" fmla="*/ 9694 w 10774"/>
                    <a:gd name="connsiteY1" fmla="*/ 3743 h 14409"/>
                    <a:gd name="connsiteX2" fmla="*/ 10171 w 10774"/>
                    <a:gd name="connsiteY2" fmla="*/ 12166 h 14409"/>
                    <a:gd name="connsiteX3" fmla="*/ 7472 w 10774"/>
                    <a:gd name="connsiteY3" fmla="*/ 9401 h 14409"/>
                    <a:gd name="connsiteX0" fmla="*/ 0 w 10774"/>
                    <a:gd name="connsiteY0" fmla="*/ 0 h 14073"/>
                    <a:gd name="connsiteX1" fmla="*/ 9694 w 10774"/>
                    <a:gd name="connsiteY1" fmla="*/ 3743 h 14073"/>
                    <a:gd name="connsiteX2" fmla="*/ 10171 w 10774"/>
                    <a:gd name="connsiteY2" fmla="*/ 12166 h 14073"/>
                    <a:gd name="connsiteX3" fmla="*/ 7472 w 10774"/>
                    <a:gd name="connsiteY3" fmla="*/ 9401 h 14073"/>
                    <a:gd name="connsiteX0" fmla="*/ 0 w 10594"/>
                    <a:gd name="connsiteY0" fmla="*/ 0 h 12930"/>
                    <a:gd name="connsiteX1" fmla="*/ 9694 w 10594"/>
                    <a:gd name="connsiteY1" fmla="*/ 3743 h 12930"/>
                    <a:gd name="connsiteX2" fmla="*/ 10171 w 10594"/>
                    <a:gd name="connsiteY2" fmla="*/ 12166 h 12930"/>
                    <a:gd name="connsiteX3" fmla="*/ 8034 w 10594"/>
                    <a:gd name="connsiteY3" fmla="*/ 8776 h 12930"/>
                    <a:gd name="connsiteX0" fmla="*/ 0 w 10594"/>
                    <a:gd name="connsiteY0" fmla="*/ 0 h 12840"/>
                    <a:gd name="connsiteX1" fmla="*/ 9694 w 10594"/>
                    <a:gd name="connsiteY1" fmla="*/ 3743 h 12840"/>
                    <a:gd name="connsiteX2" fmla="*/ 10171 w 10594"/>
                    <a:gd name="connsiteY2" fmla="*/ 12166 h 12840"/>
                    <a:gd name="connsiteX3" fmla="*/ 8034 w 10594"/>
                    <a:gd name="connsiteY3" fmla="*/ 8776 h 12840"/>
                    <a:gd name="connsiteX0" fmla="*/ 0 w 10660"/>
                    <a:gd name="connsiteY0" fmla="*/ 0 h 12946"/>
                    <a:gd name="connsiteX1" fmla="*/ 9694 w 10660"/>
                    <a:gd name="connsiteY1" fmla="*/ 3743 h 12946"/>
                    <a:gd name="connsiteX2" fmla="*/ 10128 w 10660"/>
                    <a:gd name="connsiteY2" fmla="*/ 12322 h 12946"/>
                    <a:gd name="connsiteX3" fmla="*/ 8034 w 10660"/>
                    <a:gd name="connsiteY3" fmla="*/ 8776 h 12946"/>
                    <a:gd name="connsiteX0" fmla="*/ 0 w 10779"/>
                    <a:gd name="connsiteY0" fmla="*/ 0 h 13290"/>
                    <a:gd name="connsiteX1" fmla="*/ 9694 w 10779"/>
                    <a:gd name="connsiteY1" fmla="*/ 3743 h 13290"/>
                    <a:gd name="connsiteX2" fmla="*/ 10128 w 10779"/>
                    <a:gd name="connsiteY2" fmla="*/ 12322 h 13290"/>
                    <a:gd name="connsiteX3" fmla="*/ 8034 w 10779"/>
                    <a:gd name="connsiteY3" fmla="*/ 8776 h 13290"/>
                  </a:gdLst>
                  <a:ahLst/>
                  <a:cxnLst>
                    <a:cxn ang="0">
                      <a:pos x="connsiteX0" y="connsiteY0"/>
                    </a:cxn>
                    <a:cxn ang="0">
                      <a:pos x="connsiteX1" y="connsiteY1"/>
                    </a:cxn>
                    <a:cxn ang="0">
                      <a:pos x="connsiteX2" y="connsiteY2"/>
                    </a:cxn>
                    <a:cxn ang="0">
                      <a:pos x="connsiteX3" y="connsiteY3"/>
                    </a:cxn>
                  </a:cxnLst>
                  <a:rect l="l" t="t" r="r" b="b"/>
                  <a:pathLst>
                    <a:path w="10779" h="13290">
                      <a:moveTo>
                        <a:pt x="0" y="0"/>
                      </a:moveTo>
                      <a:cubicBezTo>
                        <a:pt x="2633" y="1915"/>
                        <a:pt x="8006" y="1689"/>
                        <a:pt x="9694" y="3743"/>
                      </a:cubicBezTo>
                      <a:cubicBezTo>
                        <a:pt x="11382" y="5797"/>
                        <a:pt x="10751" y="10702"/>
                        <a:pt x="10128" y="12322"/>
                      </a:cubicBezTo>
                      <a:cubicBezTo>
                        <a:pt x="9505" y="13942"/>
                        <a:pt x="7535" y="14000"/>
                        <a:pt x="8034" y="8776"/>
                      </a:cubicBezTo>
                    </a:path>
                  </a:pathLst>
                </a:custGeom>
                <a:grpFill/>
                <a:ln w="25400"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43" name="Rectangle 42">
                <a:extLst>
                  <a:ext uri="{FF2B5EF4-FFF2-40B4-BE49-F238E27FC236}">
                    <a16:creationId xmlns:a16="http://schemas.microsoft.com/office/drawing/2014/main" id="{BD008B23-5F05-4233-BAD0-CB9E21090167}"/>
                  </a:ext>
                </a:extLst>
              </p:cNvPr>
              <p:cNvSpPr/>
              <p:nvPr/>
            </p:nvSpPr>
            <p:spPr>
              <a:xfrm>
                <a:off x="996254" y="1698093"/>
                <a:ext cx="643405" cy="6434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49" name="Rectangle à coins arrondis 77">
                <a:extLst>
                  <a:ext uri="{FF2B5EF4-FFF2-40B4-BE49-F238E27FC236}">
                    <a16:creationId xmlns:a16="http://schemas.microsoft.com/office/drawing/2014/main" id="{37F7EA17-C9DB-4EC6-B08C-0D741F8C2FC4}"/>
                  </a:ext>
                </a:extLst>
              </p:cNvPr>
              <p:cNvSpPr/>
              <p:nvPr/>
            </p:nvSpPr>
            <p:spPr>
              <a:xfrm>
                <a:off x="1222216" y="1331091"/>
                <a:ext cx="1196051" cy="284775"/>
              </a:xfrm>
              <a:prstGeom prst="roundRect">
                <a:avLst/>
              </a:prstGeom>
              <a:ln w="3175">
                <a:solidFill>
                  <a:schemeClr val="tx1"/>
                </a:solidFill>
              </a:ln>
            </p:spPr>
            <p:style>
              <a:lnRef idx="2">
                <a:schemeClr val="accent3"/>
              </a:lnRef>
              <a:fillRef idx="1">
                <a:schemeClr val="lt1"/>
              </a:fillRef>
              <a:effectRef idx="0">
                <a:schemeClr val="accent3"/>
              </a:effectRef>
              <a:fontRef idx="minor">
                <a:schemeClr val="dk1"/>
              </a:fontRef>
            </p:style>
            <p:txBody>
              <a:bodyPr lIns="36000" tIns="0" rIns="36000" bIns="0" rtlCol="0" anchor="ctr"/>
              <a:lstStyle/>
              <a:p>
                <a:pPr algn="ctr"/>
                <a:r>
                  <a:rPr lang="en-US" sz="1600" dirty="0">
                    <a:latin typeface="Times New Roman" panose="02020603050405020304" pitchFamily="18" charset="0"/>
                    <a:cs typeface="Times New Roman" panose="02020603050405020304" pitchFamily="18" charset="0"/>
                  </a:rPr>
                  <a:t>Environment</a:t>
                </a:r>
              </a:p>
            </p:txBody>
          </p:sp>
        </p:grpSp>
      </p:grpSp>
      <p:grpSp>
        <p:nvGrpSpPr>
          <p:cNvPr id="151" name="Groupe 150">
            <a:extLst>
              <a:ext uri="{FF2B5EF4-FFF2-40B4-BE49-F238E27FC236}">
                <a16:creationId xmlns:a16="http://schemas.microsoft.com/office/drawing/2014/main" id="{10384C76-054C-4B23-8100-998908CF6573}"/>
              </a:ext>
            </a:extLst>
          </p:cNvPr>
          <p:cNvGrpSpPr/>
          <p:nvPr/>
        </p:nvGrpSpPr>
        <p:grpSpPr>
          <a:xfrm>
            <a:off x="1097456" y="4208380"/>
            <a:ext cx="2503455" cy="1322748"/>
            <a:chOff x="1097456" y="4208380"/>
            <a:chExt cx="2503455" cy="1322748"/>
          </a:xfrm>
        </p:grpSpPr>
        <p:grpSp>
          <p:nvGrpSpPr>
            <p:cNvPr id="144" name="Groupe 143">
              <a:extLst>
                <a:ext uri="{FF2B5EF4-FFF2-40B4-BE49-F238E27FC236}">
                  <a16:creationId xmlns:a16="http://schemas.microsoft.com/office/drawing/2014/main" id="{AFBC85C9-90AE-4382-B289-7FD1AA79F37A}"/>
                </a:ext>
              </a:extLst>
            </p:cNvPr>
            <p:cNvGrpSpPr/>
            <p:nvPr/>
          </p:nvGrpSpPr>
          <p:grpSpPr>
            <a:xfrm>
              <a:off x="1097456" y="4208380"/>
              <a:ext cx="2503455" cy="1009258"/>
              <a:chOff x="1097456" y="4208380"/>
              <a:chExt cx="2503455" cy="1009258"/>
            </a:xfrm>
          </p:grpSpPr>
          <p:cxnSp>
            <p:nvCxnSpPr>
              <p:cNvPr id="25" name="Connecteur en angle 2">
                <a:extLst>
                  <a:ext uri="{FF2B5EF4-FFF2-40B4-BE49-F238E27FC236}">
                    <a16:creationId xmlns:a16="http://schemas.microsoft.com/office/drawing/2014/main" id="{9428ED84-88AB-4A10-90C9-A55D5B46DA11}"/>
                  </a:ext>
                </a:extLst>
              </p:cNvPr>
              <p:cNvCxnSpPr>
                <a:cxnSpLocks/>
                <a:stCxn id="15" idx="2"/>
                <a:endCxn id="114" idx="2"/>
              </p:cNvCxnSpPr>
              <p:nvPr/>
            </p:nvCxnSpPr>
            <p:spPr>
              <a:xfrm rot="5400000">
                <a:off x="2105347" y="3200489"/>
                <a:ext cx="487674" cy="2503455"/>
              </a:xfrm>
              <a:prstGeom prst="bentConnector3">
                <a:avLst>
                  <a:gd name="adj1" fmla="val 146876"/>
                </a:avLst>
              </a:prstGeom>
              <a:ln w="38100">
                <a:solidFill>
                  <a:schemeClr val="tx1"/>
                </a:solidFill>
                <a:headEnd w="sm" len="sm"/>
                <a:tailEnd type="triangle" w="sm" len="sm"/>
              </a:ln>
            </p:spPr>
            <p:style>
              <a:lnRef idx="1">
                <a:schemeClr val="accent1"/>
              </a:lnRef>
              <a:fillRef idx="0">
                <a:schemeClr val="accent1"/>
              </a:fillRef>
              <a:effectRef idx="0">
                <a:schemeClr val="accent1"/>
              </a:effectRef>
              <a:fontRef idx="minor">
                <a:schemeClr val="tx1"/>
              </a:fontRef>
            </p:style>
          </p:cxnSp>
          <p:sp>
            <p:nvSpPr>
              <p:cNvPr id="143" name="ZoneTexte 142">
                <a:extLst>
                  <a:ext uri="{FF2B5EF4-FFF2-40B4-BE49-F238E27FC236}">
                    <a16:creationId xmlns:a16="http://schemas.microsoft.com/office/drawing/2014/main" id="{EEAE40D9-630B-4297-AE13-DC71A3291FCD}"/>
                  </a:ext>
                </a:extLst>
              </p:cNvPr>
              <p:cNvSpPr txBox="1"/>
              <p:nvPr/>
            </p:nvSpPr>
            <p:spPr>
              <a:xfrm>
                <a:off x="1412498" y="4971417"/>
                <a:ext cx="1911348" cy="246221"/>
              </a:xfrm>
              <a:prstGeom prst="rect">
                <a:avLst/>
              </a:prstGeom>
              <a:noFill/>
            </p:spPr>
            <p:txBody>
              <a:bodyPr wrap="none" lIns="36000" tIns="0" rIns="36000" bIns="0" rtlCol="0">
                <a:spAutoFit/>
              </a:bodyPr>
              <a:lstStyle/>
              <a:p>
                <a:pPr algn="ctr"/>
                <a:r>
                  <a:rPr lang="en-US" sz="1600" dirty="0">
                    <a:latin typeface="Times New Roman" panose="02020603050405020304" pitchFamily="18" charset="0"/>
                    <a:cs typeface="Times New Roman" panose="02020603050405020304" pitchFamily="18" charset="0"/>
                  </a:rPr>
                  <a:t>Feedback control loop</a:t>
                </a:r>
                <a:endParaRPr lang="fr-FR" sz="1600" dirty="0"/>
              </a:p>
            </p:txBody>
          </p:sp>
        </p:grpSp>
        <mc:AlternateContent xmlns:mc="http://schemas.openxmlformats.org/markup-compatibility/2006" xmlns:a14="http://schemas.microsoft.com/office/drawing/2010/main">
          <mc:Choice Requires="a14">
            <p:sp>
              <p:nvSpPr>
                <p:cNvPr id="150" name="Rectangle 149">
                  <a:extLst>
                    <a:ext uri="{FF2B5EF4-FFF2-40B4-BE49-F238E27FC236}">
                      <a16:creationId xmlns:a16="http://schemas.microsoft.com/office/drawing/2014/main" id="{9C5F3A75-8DCE-41EC-80FD-417EF7D37743}"/>
                    </a:ext>
                  </a:extLst>
                </p:cNvPr>
                <p:cNvSpPr/>
                <p:nvPr/>
              </p:nvSpPr>
              <p:spPr>
                <a:xfrm>
                  <a:off x="1160719" y="5192574"/>
                  <a:ext cx="2312364" cy="338554"/>
                </a:xfrm>
                <a:prstGeom prst="rect">
                  <a:avLst/>
                </a:prstGeom>
              </p:spPr>
              <p:txBody>
                <a:bodyPr wrap="none">
                  <a:spAutoFit/>
                </a:bodyPr>
                <a:lstStyle/>
                <a:p>
                  <a14:m>
                    <m:oMath xmlns:m="http://schemas.openxmlformats.org/officeDocument/2006/math">
                      <m:r>
                        <a:rPr lang="fr-FR" sz="1600" i="1" smtClean="0">
                          <a:latin typeface="Cambria Math" panose="02040503050406030204" pitchFamily="18" charset="0"/>
                          <a:cs typeface="Times New Roman" panose="02020603050405020304" pitchFamily="18" charset="0"/>
                        </a:rPr>
                        <m:t>𝑐</m:t>
                      </m:r>
                      <m:d>
                        <m:dPr>
                          <m:ctrlPr>
                            <a:rPr lang="fr-FR" sz="1600" i="1" smtClean="0">
                              <a:latin typeface="Cambria Math" panose="02040503050406030204" pitchFamily="18" charset="0"/>
                              <a:cs typeface="Times New Roman" panose="02020603050405020304" pitchFamily="18" charset="0"/>
                            </a:rPr>
                          </m:ctrlPr>
                        </m:dPr>
                        <m:e>
                          <m:r>
                            <a:rPr lang="fr-FR" sz="1600" b="1" i="0">
                              <a:latin typeface="Cambria Math" panose="02040503050406030204" pitchFamily="18" charset="0"/>
                              <a:cs typeface="Times New Roman" panose="02020603050405020304" pitchFamily="18" charset="0"/>
                            </a:rPr>
                            <m:t>𝐩</m:t>
                          </m:r>
                          <m:r>
                            <a:rPr lang="fr-FR" sz="1600" i="1">
                              <a:latin typeface="Cambria Math" panose="02040503050406030204" pitchFamily="18" charset="0"/>
                              <a:cs typeface="Times New Roman" panose="02020603050405020304" pitchFamily="18" charset="0"/>
                            </a:rPr>
                            <m:t>,</m:t>
                          </m:r>
                          <m:sSub>
                            <m:sSubPr>
                              <m:ctrlPr>
                                <a:rPr lang="fr-FR" sz="1600" i="1">
                                  <a:latin typeface="Cambria Math" panose="02040503050406030204" pitchFamily="18" charset="0"/>
                                  <a:cs typeface="Times New Roman" panose="02020603050405020304" pitchFamily="18" charset="0"/>
                                </a:rPr>
                              </m:ctrlPr>
                            </m:sSubPr>
                            <m:e>
                              <m:r>
                                <a:rPr lang="fr-FR" sz="1600" i="1">
                                  <a:latin typeface="Cambria Math" panose="02040503050406030204" pitchFamily="18" charset="0"/>
                                  <a:cs typeface="Times New Roman" panose="02020603050405020304" pitchFamily="18" charset="0"/>
                                </a:rPr>
                                <m:t>𝑡</m:t>
                              </m:r>
                            </m:e>
                            <m:sub>
                              <m:r>
                                <a:rPr lang="fr-FR" sz="1600" b="0" i="1" smtClean="0">
                                  <a:latin typeface="Cambria Math" panose="02040503050406030204" pitchFamily="18" charset="0"/>
                                  <a:cs typeface="Times New Roman" panose="02020603050405020304" pitchFamily="18" charset="0"/>
                                </a:rPr>
                                <m:t>𝐶</m:t>
                              </m:r>
                            </m:sub>
                          </m:sSub>
                        </m:e>
                      </m:d>
                    </m:oMath>
                  </a14:m>
                  <a:r>
                    <a:rPr lang="en-US" sz="1600" dirty="0">
                      <a:latin typeface="Times New Roman" panose="02020603050405020304" pitchFamily="18" charset="0"/>
                      <a:cs typeface="Times New Roman" panose="02020603050405020304" pitchFamily="18" charset="0"/>
                    </a:rPr>
                    <a:t> with </a:t>
                  </a:r>
                  <a14:m>
                    <m:oMath xmlns:m="http://schemas.openxmlformats.org/officeDocument/2006/math">
                      <m:sSub>
                        <m:sSubPr>
                          <m:ctrlPr>
                            <a:rPr lang="fr-FR" sz="1600" b="0" i="1" smtClean="0">
                              <a:latin typeface="Cambria Math" panose="02040503050406030204" pitchFamily="18" charset="0"/>
                              <a:cs typeface="Times New Roman" panose="02020603050405020304" pitchFamily="18" charset="0"/>
                            </a:rPr>
                          </m:ctrlPr>
                        </m:sSubPr>
                        <m:e>
                          <m:r>
                            <m:rPr>
                              <m:sty m:val="p"/>
                            </m:rPr>
                            <a:rPr lang="fr-FR" sz="1600" b="0" i="0" smtClean="0">
                              <a:latin typeface="Cambria Math" panose="02040503050406030204" pitchFamily="18" charset="0"/>
                              <a:cs typeface="Times New Roman" panose="02020603050405020304" pitchFamily="18" charset="0"/>
                            </a:rPr>
                            <m:t>t</m:t>
                          </m:r>
                        </m:e>
                        <m:sub>
                          <m:r>
                            <m:rPr>
                              <m:sty m:val="p"/>
                            </m:rPr>
                            <a:rPr lang="fr-FR" sz="1600" b="0" i="0" smtClean="0">
                              <a:latin typeface="Cambria Math" panose="02040503050406030204" pitchFamily="18" charset="0"/>
                              <a:cs typeface="Times New Roman" panose="02020603050405020304" pitchFamily="18" charset="0"/>
                            </a:rPr>
                            <m:t>C</m:t>
                          </m:r>
                        </m:sub>
                      </m:sSub>
                      <m:r>
                        <a:rPr lang="fr-FR" sz="1600" b="0" i="1" smtClean="0">
                          <a:latin typeface="Cambria Math" panose="02040503050406030204" pitchFamily="18" charset="0"/>
                          <a:cs typeface="Times New Roman" panose="02020603050405020304" pitchFamily="18" charset="0"/>
                        </a:rPr>
                        <m:t>∈ </m:t>
                      </m:r>
                      <m:r>
                        <m:rPr>
                          <m:lit/>
                        </m:rPr>
                        <a:rPr lang="fr-FR" sz="1600" b="0" i="1" smtClean="0">
                          <a:latin typeface="Cambria Math" panose="02040503050406030204" pitchFamily="18" charset="0"/>
                          <a:cs typeface="Times New Roman" panose="02020603050405020304" pitchFamily="18" charset="0"/>
                        </a:rPr>
                        <m:t>]</m:t>
                      </m:r>
                      <m:sSub>
                        <m:sSubPr>
                          <m:ctrlPr>
                            <a:rPr lang="fr-FR" sz="1600" b="0" i="1" smtClean="0">
                              <a:latin typeface="Cambria Math" panose="02040503050406030204" pitchFamily="18" charset="0"/>
                              <a:cs typeface="Times New Roman" panose="02020603050405020304" pitchFamily="18" charset="0"/>
                            </a:rPr>
                          </m:ctrlPr>
                        </m:sSubPr>
                        <m:e>
                          <m:r>
                            <a:rPr lang="fr-FR" sz="1600" b="0" i="1" smtClean="0">
                              <a:latin typeface="Cambria Math" panose="02040503050406030204" pitchFamily="18" charset="0"/>
                              <a:cs typeface="Times New Roman" panose="02020603050405020304" pitchFamily="18" charset="0"/>
                            </a:rPr>
                            <m:t>𝑡</m:t>
                          </m:r>
                        </m:e>
                        <m:sub>
                          <m:r>
                            <a:rPr lang="fr-FR" sz="1600" b="0" i="1" smtClean="0">
                              <a:latin typeface="Cambria Math" panose="02040503050406030204" pitchFamily="18" charset="0"/>
                              <a:cs typeface="Times New Roman" panose="02020603050405020304" pitchFamily="18" charset="0"/>
                            </a:rPr>
                            <m:t>𝐴</m:t>
                          </m:r>
                        </m:sub>
                      </m:sSub>
                      <m:r>
                        <a:rPr lang="fr-FR" sz="1600" b="0" i="1" smtClean="0">
                          <a:latin typeface="Cambria Math" panose="02040503050406030204" pitchFamily="18" charset="0"/>
                          <a:cs typeface="Times New Roman" panose="02020603050405020304" pitchFamily="18" charset="0"/>
                        </a:rPr>
                        <m:t>,</m:t>
                      </m:r>
                      <m:sSub>
                        <m:sSubPr>
                          <m:ctrlPr>
                            <a:rPr lang="fr-FR" sz="1600" b="0" i="1" smtClean="0">
                              <a:latin typeface="Cambria Math" panose="02040503050406030204" pitchFamily="18" charset="0"/>
                              <a:cs typeface="Times New Roman" panose="02020603050405020304" pitchFamily="18" charset="0"/>
                            </a:rPr>
                          </m:ctrlPr>
                        </m:sSubPr>
                        <m:e>
                          <m:r>
                            <a:rPr lang="fr-FR" sz="1600" b="0" i="1" smtClean="0">
                              <a:latin typeface="Cambria Math" panose="02040503050406030204" pitchFamily="18" charset="0"/>
                              <a:cs typeface="Times New Roman" panose="02020603050405020304" pitchFamily="18" charset="0"/>
                            </a:rPr>
                            <m:t>𝑡</m:t>
                          </m:r>
                        </m:e>
                        <m:sub>
                          <m:r>
                            <a:rPr lang="fr-FR" sz="1600" b="0" i="1" smtClean="0">
                              <a:latin typeface="Cambria Math" panose="02040503050406030204" pitchFamily="18" charset="0"/>
                              <a:cs typeface="Times New Roman" panose="02020603050405020304" pitchFamily="18" charset="0"/>
                            </a:rPr>
                            <m:t>𝐵</m:t>
                          </m:r>
                        </m:sub>
                      </m:sSub>
                      <m:r>
                        <m:rPr>
                          <m:lit/>
                        </m:rPr>
                        <a:rPr lang="fr-FR" sz="1600" b="0" i="1" smtClean="0">
                          <a:latin typeface="Cambria Math" panose="02040503050406030204" pitchFamily="18" charset="0"/>
                          <a:cs typeface="Times New Roman" panose="02020603050405020304" pitchFamily="18" charset="0"/>
                        </a:rPr>
                        <m:t>[</m:t>
                      </m:r>
                    </m:oMath>
                  </a14:m>
                  <a:endParaRPr lang="en-US" sz="1600" dirty="0">
                    <a:latin typeface="Times New Roman" panose="02020603050405020304" pitchFamily="18" charset="0"/>
                    <a:cs typeface="Times New Roman" panose="02020603050405020304" pitchFamily="18" charset="0"/>
                  </a:endParaRPr>
                </a:p>
              </p:txBody>
            </p:sp>
          </mc:Choice>
          <mc:Fallback xmlns="">
            <p:sp>
              <p:nvSpPr>
                <p:cNvPr id="150" name="Rectangle 149">
                  <a:extLst>
                    <a:ext uri="{FF2B5EF4-FFF2-40B4-BE49-F238E27FC236}">
                      <a16:creationId xmlns:a16="http://schemas.microsoft.com/office/drawing/2014/main" id="{9C5F3A75-8DCE-41EC-80FD-417EF7D37743}"/>
                    </a:ext>
                  </a:extLst>
                </p:cNvPr>
                <p:cNvSpPr>
                  <a:spLocks noRot="1" noChangeAspect="1" noMove="1" noResize="1" noEditPoints="1" noAdjustHandles="1" noChangeArrowheads="1" noChangeShapeType="1" noTextEdit="1"/>
                </p:cNvSpPr>
                <p:nvPr/>
              </p:nvSpPr>
              <p:spPr>
                <a:xfrm>
                  <a:off x="1160719" y="5192574"/>
                  <a:ext cx="2312364" cy="338554"/>
                </a:xfrm>
                <a:prstGeom prst="rect">
                  <a:avLst/>
                </a:prstGeom>
                <a:blipFill>
                  <a:blip r:embed="rId14"/>
                  <a:stretch>
                    <a:fillRect t="-5455" b="-23636"/>
                  </a:stretch>
                </a:blipFill>
              </p:spPr>
              <p:txBody>
                <a:bodyPr/>
                <a:lstStyle/>
                <a:p>
                  <a:r>
                    <a:rPr lang="fr-FR">
                      <a:noFill/>
                    </a:rPr>
                    <a:t> </a:t>
                  </a:r>
                </a:p>
              </p:txBody>
            </p:sp>
          </mc:Fallback>
        </mc:AlternateContent>
      </p:grpSp>
      <p:sp>
        <p:nvSpPr>
          <p:cNvPr id="76" name="Espace réservé du pied de page 3">
            <a:extLst>
              <a:ext uri="{FF2B5EF4-FFF2-40B4-BE49-F238E27FC236}">
                <a16:creationId xmlns:a16="http://schemas.microsoft.com/office/drawing/2014/main" id="{05B47EBC-D75B-4F05-A1A4-FD852620FEB7}"/>
              </a:ext>
            </a:extLst>
          </p:cNvPr>
          <p:cNvSpPr txBox="1">
            <a:spLocks/>
          </p:cNvSpPr>
          <p:nvPr/>
        </p:nvSpPr>
        <p:spPr>
          <a:xfrm>
            <a:off x="3379177" y="6411204"/>
            <a:ext cx="5433646" cy="3046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Procedural cloudscapes, Antoine Webanck </a:t>
            </a:r>
            <a:r>
              <a:rPr lang="en-US" i="1" dirty="0">
                <a:solidFill>
                  <a:schemeClr val="bg1"/>
                </a:solidFill>
              </a:rPr>
              <a:t>et al.</a:t>
            </a:r>
            <a:endParaRPr lang="en-US" dirty="0">
              <a:solidFill>
                <a:schemeClr val="bg1"/>
              </a:solidFill>
            </a:endParaRPr>
          </a:p>
        </p:txBody>
      </p:sp>
    </p:spTree>
    <p:custDataLst>
      <p:tags r:id="rId1"/>
    </p:custDataLst>
    <p:extLst>
      <p:ext uri="{BB962C8B-B14F-4D97-AF65-F5344CB8AC3E}">
        <p14:creationId xmlns:p14="http://schemas.microsoft.com/office/powerpoint/2010/main" val="1659751452"/>
      </p:ext>
    </p:extLst>
  </p:cSld>
  <p:clrMapOvr>
    <a:masterClrMapping/>
  </p:clrMapOvr>
  <mc:AlternateContent xmlns:mc="http://schemas.openxmlformats.org/markup-compatibility/2006" xmlns:p14="http://schemas.microsoft.com/office/powerpoint/2010/main">
    <mc:Choice Requires="p14">
      <p:transition spd="slow" p14:dur="2000" advTm="68905"/>
    </mc:Choice>
    <mc:Fallback xmlns="">
      <p:transition spd="slow" advTm="689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500"/>
                                        <p:tgtEl>
                                          <p:spTgt spid="1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1"/>
                                        </p:tgtEl>
                                        <p:attrNameLst>
                                          <p:attrName>style.visibility</p:attrName>
                                        </p:attrNameLst>
                                      </p:cBhvr>
                                      <p:to>
                                        <p:strVal val="visible"/>
                                      </p:to>
                                    </p:set>
                                    <p:animEffect transition="in" filter="fade">
                                      <p:cBhvr>
                                        <p:cTn id="17" dur="500"/>
                                        <p:tgtEl>
                                          <p:spTgt spid="1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950BE9EE-A4CA-4793-8261-D626F5FF30AE}"/>
              </a:ext>
            </a:extLst>
          </p:cNvPr>
          <p:cNvSpPr>
            <a:spLocks noGrp="1"/>
          </p:cNvSpPr>
          <p:nvPr>
            <p:ph type="ftr" sz="quarter" idx="4294967295"/>
          </p:nvPr>
        </p:nvSpPr>
        <p:spPr>
          <a:xfrm>
            <a:off x="0" y="6411913"/>
            <a:ext cx="5432425" cy="303212"/>
          </a:xfrm>
        </p:spPr>
        <p:txBody>
          <a:bodyPr/>
          <a:lstStyle/>
          <a:p>
            <a:r>
              <a:rPr lang="fr-FR"/>
              <a:t>Procedural cloudscapes, Antoine Webanck </a:t>
            </a:r>
            <a:r>
              <a:rPr lang="fr-FR" i="1"/>
              <a:t>et al.</a:t>
            </a:r>
            <a:endParaRPr lang="fr-FR" dirty="0"/>
          </a:p>
        </p:txBody>
      </p:sp>
      <p:sp>
        <p:nvSpPr>
          <p:cNvPr id="5" name="Espace réservé du numéro de diapositive 4">
            <a:extLst>
              <a:ext uri="{FF2B5EF4-FFF2-40B4-BE49-F238E27FC236}">
                <a16:creationId xmlns:a16="http://schemas.microsoft.com/office/drawing/2014/main" id="{FB3AB776-0CBE-4D40-9017-0F192D3E9800}"/>
              </a:ext>
            </a:extLst>
          </p:cNvPr>
          <p:cNvSpPr>
            <a:spLocks noGrp="1"/>
          </p:cNvSpPr>
          <p:nvPr>
            <p:ph type="sldNum" sz="quarter" idx="4294967295"/>
          </p:nvPr>
        </p:nvSpPr>
        <p:spPr>
          <a:xfrm>
            <a:off x="9932988" y="6411913"/>
            <a:ext cx="2259012" cy="303212"/>
          </a:xfrm>
        </p:spPr>
        <p:txBody>
          <a:bodyPr/>
          <a:lstStyle/>
          <a:p>
            <a:fld id="{7AD14076-261D-44E2-B486-4068BDBB861D}" type="slidenum">
              <a:rPr lang="en-US" smtClean="0"/>
              <a:pPr/>
              <a:t>7</a:t>
            </a:fld>
            <a:endParaRPr lang="en-US"/>
          </a:p>
        </p:txBody>
      </p:sp>
      <p:sp>
        <p:nvSpPr>
          <p:cNvPr id="13" name="Espace réservé du contenu 2">
            <a:extLst>
              <a:ext uri="{FF2B5EF4-FFF2-40B4-BE49-F238E27FC236}">
                <a16:creationId xmlns:a16="http://schemas.microsoft.com/office/drawing/2014/main" id="{B627A0E3-0F50-4BE9-9D11-73EAC184BF6D}"/>
              </a:ext>
            </a:extLst>
          </p:cNvPr>
          <p:cNvSpPr txBox="1">
            <a:spLocks/>
          </p:cNvSpPr>
          <p:nvPr/>
        </p:nvSpPr>
        <p:spPr>
          <a:xfrm>
            <a:off x="838200" y="1438031"/>
            <a:ext cx="10515600" cy="45101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Introduction</a:t>
            </a:r>
          </a:p>
          <a:p>
            <a:pPr algn="l"/>
            <a:r>
              <a:rPr lang="en-US" sz="3600" b="1" dirty="0"/>
              <a:t>1. Cloudscape model</a:t>
            </a:r>
          </a:p>
          <a:p>
            <a:pPr algn="l"/>
            <a:r>
              <a:rPr lang="en-US" dirty="0"/>
              <a:t>2. Cloudscape morphing algorithm</a:t>
            </a:r>
          </a:p>
          <a:p>
            <a:pPr algn="l"/>
            <a:r>
              <a:rPr lang="en-US" dirty="0"/>
              <a:t>Results</a:t>
            </a:r>
          </a:p>
          <a:p>
            <a:pPr algn="l"/>
            <a:r>
              <a:rPr lang="en-US" dirty="0"/>
              <a:t>Conclusion</a:t>
            </a:r>
          </a:p>
          <a:p>
            <a:pPr algn="l"/>
            <a:endParaRPr lang="en-US" dirty="0"/>
          </a:p>
        </p:txBody>
      </p:sp>
    </p:spTree>
    <p:extLst>
      <p:ext uri="{BB962C8B-B14F-4D97-AF65-F5344CB8AC3E}">
        <p14:creationId xmlns:p14="http://schemas.microsoft.com/office/powerpoint/2010/main" val="4078136496"/>
      </p:ext>
    </p:extLst>
  </p:cSld>
  <p:clrMapOvr>
    <a:masterClrMapping/>
  </p:clrMapOvr>
  <mc:AlternateContent xmlns:mc="http://schemas.openxmlformats.org/markup-compatibility/2006" xmlns:p14="http://schemas.microsoft.com/office/powerpoint/2010/main">
    <mc:Choice Requires="p14">
      <p:transition spd="slow" p14:dur="2000" advTm="5909"/>
    </mc:Choice>
    <mc:Fallback xmlns="">
      <p:transition spd="slow" advTm="590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AB5BE1C8-83FA-4F46-B5B7-EDD30CB9A7A5}"/>
              </a:ext>
            </a:extLst>
          </p:cNvPr>
          <p:cNvSpPr>
            <a:spLocks noGrp="1"/>
          </p:cNvSpPr>
          <p:nvPr>
            <p:ph idx="4294967295"/>
          </p:nvPr>
        </p:nvSpPr>
        <p:spPr>
          <a:xfrm>
            <a:off x="0" y="1438275"/>
            <a:ext cx="6422065" cy="1451797"/>
          </a:xfrm>
        </p:spPr>
        <p:txBody>
          <a:bodyPr>
            <a:normAutofit/>
          </a:bodyPr>
          <a:lstStyle/>
          <a:p>
            <a:pPr marL="0" indent="0">
              <a:buNone/>
            </a:pPr>
            <a:r>
              <a:rPr lang="en-US" sz="2000" dirty="0"/>
              <a:t>Clouds names refer to their shape and altitudes</a:t>
            </a:r>
          </a:p>
          <a:p>
            <a:pPr lvl="1"/>
            <a:r>
              <a:rPr lang="en-US" sz="1800" dirty="0"/>
              <a:t>Cumuliform clouds have prominent convective bulbs</a:t>
            </a:r>
          </a:p>
          <a:p>
            <a:pPr lvl="1"/>
            <a:r>
              <a:rPr lang="en-US" sz="1800" dirty="0"/>
              <a:t>Stratiform clouds are almost homogeneous layers</a:t>
            </a:r>
          </a:p>
          <a:p>
            <a:pPr lvl="1"/>
            <a:r>
              <a:rPr lang="en-US" sz="1800" dirty="0"/>
              <a:t>Cirriform clouds are high and look like hair </a:t>
            </a:r>
          </a:p>
        </p:txBody>
      </p:sp>
      <p:sp>
        <p:nvSpPr>
          <p:cNvPr id="79" name="Espace réservé du numéro de diapositive 4">
            <a:extLst>
              <a:ext uri="{FF2B5EF4-FFF2-40B4-BE49-F238E27FC236}">
                <a16:creationId xmlns:a16="http://schemas.microsoft.com/office/drawing/2014/main" id="{BD2F61CA-DD81-4056-BF43-90CFAEC38CA0}"/>
              </a:ext>
            </a:extLst>
          </p:cNvPr>
          <p:cNvSpPr>
            <a:spLocks noGrp="1"/>
          </p:cNvSpPr>
          <p:nvPr>
            <p:ph type="sldNum" sz="quarter" idx="4294967295"/>
          </p:nvPr>
        </p:nvSpPr>
        <p:spPr>
          <a:xfrm>
            <a:off x="9932988" y="6411913"/>
            <a:ext cx="2259012" cy="303212"/>
          </a:xfrm>
        </p:spPr>
        <p:txBody>
          <a:bodyPr/>
          <a:lstStyle/>
          <a:p>
            <a:fld id="{7AD14076-261D-44E2-B486-4068BDBB861D}" type="slidenum">
              <a:rPr lang="en-US" smtClean="0"/>
              <a:pPr/>
              <a:t>8</a:t>
            </a:fld>
            <a:endParaRPr lang="en-US" dirty="0"/>
          </a:p>
        </p:txBody>
      </p:sp>
      <p:grpSp>
        <p:nvGrpSpPr>
          <p:cNvPr id="51" name="Groupe 50">
            <a:extLst>
              <a:ext uri="{FF2B5EF4-FFF2-40B4-BE49-F238E27FC236}">
                <a16:creationId xmlns:a16="http://schemas.microsoft.com/office/drawing/2014/main" id="{C122EE02-8CD0-4FE1-9B7B-BDD4BF5478CC}"/>
              </a:ext>
            </a:extLst>
          </p:cNvPr>
          <p:cNvGrpSpPr/>
          <p:nvPr/>
        </p:nvGrpSpPr>
        <p:grpSpPr>
          <a:xfrm>
            <a:off x="217234" y="3050857"/>
            <a:ext cx="5765809" cy="2602737"/>
            <a:chOff x="3751845" y="1022351"/>
            <a:chExt cx="8032276" cy="3625841"/>
          </a:xfrm>
        </p:grpSpPr>
        <p:grpSp>
          <p:nvGrpSpPr>
            <p:cNvPr id="6" name="Groupe 5">
              <a:extLst>
                <a:ext uri="{FF2B5EF4-FFF2-40B4-BE49-F238E27FC236}">
                  <a16:creationId xmlns:a16="http://schemas.microsoft.com/office/drawing/2014/main" id="{B593F4F6-91F9-4E1B-91FB-D3286DAE4D8F}"/>
                </a:ext>
              </a:extLst>
            </p:cNvPr>
            <p:cNvGrpSpPr/>
            <p:nvPr/>
          </p:nvGrpSpPr>
          <p:grpSpPr>
            <a:xfrm>
              <a:off x="3751845" y="1022351"/>
              <a:ext cx="7935306" cy="3225800"/>
              <a:chOff x="513260" y="12790109"/>
              <a:chExt cx="10639250" cy="4324983"/>
            </a:xfrm>
          </p:grpSpPr>
          <p:sp>
            <p:nvSpPr>
              <p:cNvPr id="7" name="ZoneTexte 6">
                <a:extLst>
                  <a:ext uri="{FF2B5EF4-FFF2-40B4-BE49-F238E27FC236}">
                    <a16:creationId xmlns:a16="http://schemas.microsoft.com/office/drawing/2014/main" id="{F46D43AD-AD1A-4DCB-952D-D437ACCA3F7E}"/>
                  </a:ext>
                </a:extLst>
              </p:cNvPr>
              <p:cNvSpPr txBox="1"/>
              <p:nvPr/>
            </p:nvSpPr>
            <p:spPr>
              <a:xfrm>
                <a:off x="714650" y="16189470"/>
                <a:ext cx="599879" cy="326999"/>
              </a:xfrm>
              <a:prstGeom prst="rect">
                <a:avLst/>
              </a:prstGeom>
              <a:noFill/>
            </p:spPr>
            <p:txBody>
              <a:bodyPr wrap="none" lIns="0" tIns="0" rIns="0" bIns="0" rtlCol="0">
                <a:spAutoFit/>
              </a:bodyPr>
              <a:lstStyle/>
              <a:p>
                <a:pPr algn="just"/>
                <a:r>
                  <a:rPr lang="fr-FR" dirty="0">
                    <a:latin typeface="+mj-lt"/>
                    <a:cs typeface="Times New Roman" panose="02020603050405020304" pitchFamily="18" charset="0"/>
                  </a:rPr>
                  <a:t>2 km</a:t>
                </a:r>
              </a:p>
            </p:txBody>
          </p:sp>
          <p:sp>
            <p:nvSpPr>
              <p:cNvPr id="8" name="ZoneTexte 7">
                <a:extLst>
                  <a:ext uri="{FF2B5EF4-FFF2-40B4-BE49-F238E27FC236}">
                    <a16:creationId xmlns:a16="http://schemas.microsoft.com/office/drawing/2014/main" id="{251B3B00-3067-4D76-9CD1-1CFBA59282BA}"/>
                  </a:ext>
                </a:extLst>
              </p:cNvPr>
              <p:cNvSpPr txBox="1"/>
              <p:nvPr/>
            </p:nvSpPr>
            <p:spPr>
              <a:xfrm>
                <a:off x="714650" y="14539429"/>
                <a:ext cx="599879" cy="326999"/>
              </a:xfrm>
              <a:prstGeom prst="rect">
                <a:avLst/>
              </a:prstGeom>
              <a:noFill/>
            </p:spPr>
            <p:txBody>
              <a:bodyPr wrap="none" lIns="0" tIns="0" rIns="0" bIns="0" rtlCol="0">
                <a:spAutoFit/>
              </a:bodyPr>
              <a:lstStyle/>
              <a:p>
                <a:pPr algn="just"/>
                <a:r>
                  <a:rPr lang="fr-FR" dirty="0">
                    <a:latin typeface="+mj-lt"/>
                    <a:cs typeface="Times New Roman" panose="02020603050405020304" pitchFamily="18" charset="0"/>
                  </a:rPr>
                  <a:t>7 km</a:t>
                </a:r>
              </a:p>
            </p:txBody>
          </p:sp>
          <p:sp>
            <p:nvSpPr>
              <p:cNvPr id="9" name="ZoneTexte 8">
                <a:extLst>
                  <a:ext uri="{FF2B5EF4-FFF2-40B4-BE49-F238E27FC236}">
                    <a16:creationId xmlns:a16="http://schemas.microsoft.com/office/drawing/2014/main" id="{FC9A845F-3BCF-4530-8EC2-27048C72FFDC}"/>
                  </a:ext>
                </a:extLst>
              </p:cNvPr>
              <p:cNvSpPr txBox="1"/>
              <p:nvPr/>
            </p:nvSpPr>
            <p:spPr>
              <a:xfrm>
                <a:off x="513260" y="12790109"/>
                <a:ext cx="749374" cy="326999"/>
              </a:xfrm>
              <a:prstGeom prst="rect">
                <a:avLst/>
              </a:prstGeom>
              <a:noFill/>
            </p:spPr>
            <p:txBody>
              <a:bodyPr wrap="none" lIns="0" tIns="0" rIns="0" bIns="0" rtlCol="0">
                <a:spAutoFit/>
              </a:bodyPr>
              <a:lstStyle/>
              <a:p>
                <a:pPr algn="just"/>
                <a:r>
                  <a:rPr lang="fr-FR" dirty="0">
                    <a:latin typeface="+mj-lt"/>
                    <a:cs typeface="Times New Roman" panose="02020603050405020304" pitchFamily="18" charset="0"/>
                  </a:rPr>
                  <a:t>12 km</a:t>
                </a:r>
              </a:p>
            </p:txBody>
          </p:sp>
          <p:grpSp>
            <p:nvGrpSpPr>
              <p:cNvPr id="13" name="Groupe 12">
                <a:extLst>
                  <a:ext uri="{FF2B5EF4-FFF2-40B4-BE49-F238E27FC236}">
                    <a16:creationId xmlns:a16="http://schemas.microsoft.com/office/drawing/2014/main" id="{3CC863BE-52F9-4254-B071-F4932ECF909F}"/>
                  </a:ext>
                </a:extLst>
              </p:cNvPr>
              <p:cNvGrpSpPr/>
              <p:nvPr/>
            </p:nvGrpSpPr>
            <p:grpSpPr>
              <a:xfrm>
                <a:off x="1745556" y="12899685"/>
                <a:ext cx="9406954" cy="4215407"/>
                <a:chOff x="1745556" y="12899685"/>
                <a:chExt cx="9406954" cy="4215407"/>
              </a:xfrm>
            </p:grpSpPr>
            <p:cxnSp>
              <p:nvCxnSpPr>
                <p:cNvPr id="14" name="Connecteur droit 13">
                  <a:extLst>
                    <a:ext uri="{FF2B5EF4-FFF2-40B4-BE49-F238E27FC236}">
                      <a16:creationId xmlns:a16="http://schemas.microsoft.com/office/drawing/2014/main" id="{C085F97E-6EFE-4BC6-8E12-5536AE476B65}"/>
                    </a:ext>
                  </a:extLst>
                </p:cNvPr>
                <p:cNvCxnSpPr/>
                <p:nvPr/>
              </p:nvCxnSpPr>
              <p:spPr>
                <a:xfrm>
                  <a:off x="1745556" y="16547987"/>
                  <a:ext cx="940695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285B61E4-3A09-4903-B9FE-A7C6F67D7B2A}"/>
                    </a:ext>
                  </a:extLst>
                </p:cNvPr>
                <p:cNvCxnSpPr/>
                <p:nvPr/>
              </p:nvCxnSpPr>
              <p:spPr>
                <a:xfrm>
                  <a:off x="1745556" y="14837391"/>
                  <a:ext cx="940695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C410C780-5607-4392-9D50-520632E31B87}"/>
                    </a:ext>
                  </a:extLst>
                </p:cNvPr>
                <p:cNvCxnSpPr/>
                <p:nvPr/>
              </p:nvCxnSpPr>
              <p:spPr>
                <a:xfrm>
                  <a:off x="1745556" y="13090191"/>
                  <a:ext cx="940695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rme libre 110">
                  <a:extLst>
                    <a:ext uri="{FF2B5EF4-FFF2-40B4-BE49-F238E27FC236}">
                      <a16:creationId xmlns:a16="http://schemas.microsoft.com/office/drawing/2014/main" id="{567615FC-86D8-477C-A158-FF5714E1910D}"/>
                    </a:ext>
                  </a:extLst>
                </p:cNvPr>
                <p:cNvSpPr/>
                <p:nvPr/>
              </p:nvSpPr>
              <p:spPr>
                <a:xfrm>
                  <a:off x="9563934" y="15158763"/>
                  <a:ext cx="1588452" cy="1799113"/>
                </a:xfrm>
                <a:custGeom>
                  <a:avLst/>
                  <a:gdLst>
                    <a:gd name="connsiteX0" fmla="*/ 1039009 w 1146033"/>
                    <a:gd name="connsiteY0" fmla="*/ 1240528 h 1297988"/>
                    <a:gd name="connsiteX1" fmla="*/ 707705 w 1146033"/>
                    <a:gd name="connsiteY1" fmla="*/ 1297954 h 1297988"/>
                    <a:gd name="connsiteX2" fmla="*/ 429409 w 1146033"/>
                    <a:gd name="connsiteY2" fmla="*/ 1231693 h 1297988"/>
                    <a:gd name="connsiteX3" fmla="*/ 279218 w 1146033"/>
                    <a:gd name="connsiteY3" fmla="*/ 948980 h 1297988"/>
                    <a:gd name="connsiteX4" fmla="*/ 106940 w 1146033"/>
                    <a:gd name="connsiteY4" fmla="*/ 754614 h 1297988"/>
                    <a:gd name="connsiteX5" fmla="*/ 36261 w 1146033"/>
                    <a:gd name="connsiteY5" fmla="*/ 493988 h 1297988"/>
                    <a:gd name="connsiteX6" fmla="*/ 922 w 1146033"/>
                    <a:gd name="connsiteY6" fmla="*/ 193606 h 1297988"/>
                    <a:gd name="connsiteX7" fmla="*/ 71601 w 1146033"/>
                    <a:gd name="connsiteY7" fmla="*/ 34580 h 1297988"/>
                    <a:gd name="connsiteX8" fmla="*/ 500088 w 1146033"/>
                    <a:gd name="connsiteY8" fmla="*/ 3658 h 1297988"/>
                    <a:gd name="connsiteX9" fmla="*/ 813722 w 1146033"/>
                    <a:gd name="connsiteY9" fmla="*/ 92006 h 1297988"/>
                    <a:gd name="connsiteX10" fmla="*/ 1069931 w 1146033"/>
                    <a:gd name="connsiteY10" fmla="*/ 43414 h 1297988"/>
                    <a:gd name="connsiteX11" fmla="*/ 1145027 w 1146033"/>
                    <a:gd name="connsiteY11" fmla="*/ 281954 h 1297988"/>
                    <a:gd name="connsiteX12" fmla="*/ 1114105 w 1146033"/>
                    <a:gd name="connsiteY12" fmla="*/ 913641 h 1297988"/>
                    <a:gd name="connsiteX13" fmla="*/ 1127357 w 1146033"/>
                    <a:gd name="connsiteY13" fmla="*/ 1081501 h 1297988"/>
                    <a:gd name="connsiteX14" fmla="*/ 1140609 w 1146033"/>
                    <a:gd name="connsiteY14" fmla="*/ 1218441 h 1297988"/>
                    <a:gd name="connsiteX15" fmla="*/ 1039009 w 1146033"/>
                    <a:gd name="connsiteY15" fmla="*/ 1240528 h 1297988"/>
                    <a:gd name="connsiteX0" fmla="*/ 1039009 w 1146033"/>
                    <a:gd name="connsiteY0" fmla="*/ 1240528 h 1298021"/>
                    <a:gd name="connsiteX1" fmla="*/ 707705 w 1146033"/>
                    <a:gd name="connsiteY1" fmla="*/ 1297954 h 1298021"/>
                    <a:gd name="connsiteX2" fmla="*/ 429409 w 1146033"/>
                    <a:gd name="connsiteY2" fmla="*/ 1231693 h 1298021"/>
                    <a:gd name="connsiteX3" fmla="*/ 279218 w 1146033"/>
                    <a:gd name="connsiteY3" fmla="*/ 948980 h 1298021"/>
                    <a:gd name="connsiteX4" fmla="*/ 106940 w 1146033"/>
                    <a:gd name="connsiteY4" fmla="*/ 754614 h 1298021"/>
                    <a:gd name="connsiteX5" fmla="*/ 36261 w 1146033"/>
                    <a:gd name="connsiteY5" fmla="*/ 493988 h 1298021"/>
                    <a:gd name="connsiteX6" fmla="*/ 922 w 1146033"/>
                    <a:gd name="connsiteY6" fmla="*/ 193606 h 1298021"/>
                    <a:gd name="connsiteX7" fmla="*/ 71601 w 1146033"/>
                    <a:gd name="connsiteY7" fmla="*/ 34580 h 1298021"/>
                    <a:gd name="connsiteX8" fmla="*/ 500088 w 1146033"/>
                    <a:gd name="connsiteY8" fmla="*/ 3658 h 1298021"/>
                    <a:gd name="connsiteX9" fmla="*/ 813722 w 1146033"/>
                    <a:gd name="connsiteY9" fmla="*/ 92006 h 1298021"/>
                    <a:gd name="connsiteX10" fmla="*/ 1069931 w 1146033"/>
                    <a:gd name="connsiteY10" fmla="*/ 43414 h 1298021"/>
                    <a:gd name="connsiteX11" fmla="*/ 1145027 w 1146033"/>
                    <a:gd name="connsiteY11" fmla="*/ 281954 h 1298021"/>
                    <a:gd name="connsiteX12" fmla="*/ 1114105 w 1146033"/>
                    <a:gd name="connsiteY12" fmla="*/ 913641 h 1298021"/>
                    <a:gd name="connsiteX13" fmla="*/ 1127357 w 1146033"/>
                    <a:gd name="connsiteY13" fmla="*/ 1081501 h 1298021"/>
                    <a:gd name="connsiteX14" fmla="*/ 1039009 w 1146033"/>
                    <a:gd name="connsiteY14" fmla="*/ 1240528 h 129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46033" h="1298021">
                      <a:moveTo>
                        <a:pt x="1039009" y="1240528"/>
                      </a:moveTo>
                      <a:cubicBezTo>
                        <a:pt x="969067" y="1276604"/>
                        <a:pt x="809305" y="1299427"/>
                        <a:pt x="707705" y="1297954"/>
                      </a:cubicBezTo>
                      <a:cubicBezTo>
                        <a:pt x="606105" y="1296482"/>
                        <a:pt x="500824" y="1289855"/>
                        <a:pt x="429409" y="1231693"/>
                      </a:cubicBezTo>
                      <a:cubicBezTo>
                        <a:pt x="357994" y="1173531"/>
                        <a:pt x="332963" y="1028493"/>
                        <a:pt x="279218" y="948980"/>
                      </a:cubicBezTo>
                      <a:cubicBezTo>
                        <a:pt x="225473" y="869467"/>
                        <a:pt x="147433" y="830446"/>
                        <a:pt x="106940" y="754614"/>
                      </a:cubicBezTo>
                      <a:cubicBezTo>
                        <a:pt x="66447" y="678782"/>
                        <a:pt x="53931" y="587489"/>
                        <a:pt x="36261" y="493988"/>
                      </a:cubicBezTo>
                      <a:cubicBezTo>
                        <a:pt x="18591" y="400487"/>
                        <a:pt x="-4968" y="270174"/>
                        <a:pt x="922" y="193606"/>
                      </a:cubicBezTo>
                      <a:cubicBezTo>
                        <a:pt x="6812" y="117038"/>
                        <a:pt x="-11593" y="66238"/>
                        <a:pt x="71601" y="34580"/>
                      </a:cubicBezTo>
                      <a:cubicBezTo>
                        <a:pt x="154795" y="2922"/>
                        <a:pt x="376401" y="-5913"/>
                        <a:pt x="500088" y="3658"/>
                      </a:cubicBezTo>
                      <a:cubicBezTo>
                        <a:pt x="623775" y="13229"/>
                        <a:pt x="718748" y="85380"/>
                        <a:pt x="813722" y="92006"/>
                      </a:cubicBezTo>
                      <a:cubicBezTo>
                        <a:pt x="908696" y="98632"/>
                        <a:pt x="1014714" y="11756"/>
                        <a:pt x="1069931" y="43414"/>
                      </a:cubicBezTo>
                      <a:cubicBezTo>
                        <a:pt x="1125148" y="75072"/>
                        <a:pt x="1137665" y="136916"/>
                        <a:pt x="1145027" y="281954"/>
                      </a:cubicBezTo>
                      <a:cubicBezTo>
                        <a:pt x="1152389" y="426992"/>
                        <a:pt x="1117050" y="780383"/>
                        <a:pt x="1114105" y="913641"/>
                      </a:cubicBezTo>
                      <a:cubicBezTo>
                        <a:pt x="1111160" y="1046899"/>
                        <a:pt x="1122940" y="1030701"/>
                        <a:pt x="1127357" y="1081501"/>
                      </a:cubicBezTo>
                      <a:cubicBezTo>
                        <a:pt x="1114841" y="1135982"/>
                        <a:pt x="1108951" y="1204453"/>
                        <a:pt x="1039009" y="1240528"/>
                      </a:cubicBezTo>
                      <a:close/>
                    </a:path>
                  </a:pathLst>
                </a:cu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latin typeface="+mj-lt"/>
                  </a:endParaRPr>
                </a:p>
              </p:txBody>
            </p:sp>
            <p:sp>
              <p:nvSpPr>
                <p:cNvPr id="18" name="Forme libre 111">
                  <a:extLst>
                    <a:ext uri="{FF2B5EF4-FFF2-40B4-BE49-F238E27FC236}">
                      <a16:creationId xmlns:a16="http://schemas.microsoft.com/office/drawing/2014/main" id="{348DD825-93A5-434F-8B1C-E2F28884BC74}"/>
                    </a:ext>
                  </a:extLst>
                </p:cNvPr>
                <p:cNvSpPr/>
                <p:nvPr/>
              </p:nvSpPr>
              <p:spPr>
                <a:xfrm>
                  <a:off x="7501485" y="16739172"/>
                  <a:ext cx="838320" cy="143618"/>
                </a:xfrm>
                <a:custGeom>
                  <a:avLst/>
                  <a:gdLst>
                    <a:gd name="connsiteX0" fmla="*/ 323 w 449150"/>
                    <a:gd name="connsiteY0" fmla="*/ 51367 h 76947"/>
                    <a:gd name="connsiteX1" fmla="*/ 155104 w 449150"/>
                    <a:gd name="connsiteY1" fmla="*/ 75180 h 76947"/>
                    <a:gd name="connsiteX2" fmla="*/ 436092 w 449150"/>
                    <a:gd name="connsiteY2" fmla="*/ 72799 h 76947"/>
                    <a:gd name="connsiteX3" fmla="*/ 390848 w 449150"/>
                    <a:gd name="connsiteY3" fmla="*/ 53749 h 76947"/>
                    <a:gd name="connsiteX4" fmla="*/ 286073 w 449150"/>
                    <a:gd name="connsiteY4" fmla="*/ 39461 h 76947"/>
                    <a:gd name="connsiteX5" fmla="*/ 328936 w 449150"/>
                    <a:gd name="connsiteY5" fmla="*/ 13267 h 76947"/>
                    <a:gd name="connsiteX6" fmla="*/ 295598 w 449150"/>
                    <a:gd name="connsiteY6" fmla="*/ 1361 h 76947"/>
                    <a:gd name="connsiteX7" fmla="*/ 193204 w 449150"/>
                    <a:gd name="connsiteY7" fmla="*/ 44224 h 76947"/>
                    <a:gd name="connsiteX8" fmla="*/ 323 w 449150"/>
                    <a:gd name="connsiteY8" fmla="*/ 51367 h 7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150" h="76947">
                      <a:moveTo>
                        <a:pt x="323" y="51367"/>
                      </a:moveTo>
                      <a:cubicBezTo>
                        <a:pt x="-6027" y="56526"/>
                        <a:pt x="82476" y="71608"/>
                        <a:pt x="155104" y="75180"/>
                      </a:cubicBezTo>
                      <a:cubicBezTo>
                        <a:pt x="227732" y="78752"/>
                        <a:pt x="396801" y="76371"/>
                        <a:pt x="436092" y="72799"/>
                      </a:cubicBezTo>
                      <a:cubicBezTo>
                        <a:pt x="475383" y="69227"/>
                        <a:pt x="415851" y="59305"/>
                        <a:pt x="390848" y="53749"/>
                      </a:cubicBezTo>
                      <a:cubicBezTo>
                        <a:pt x="365845" y="48193"/>
                        <a:pt x="296392" y="46208"/>
                        <a:pt x="286073" y="39461"/>
                      </a:cubicBezTo>
                      <a:cubicBezTo>
                        <a:pt x="275754" y="32714"/>
                        <a:pt x="327349" y="19617"/>
                        <a:pt x="328936" y="13267"/>
                      </a:cubicBezTo>
                      <a:cubicBezTo>
                        <a:pt x="330524" y="6917"/>
                        <a:pt x="318220" y="-3799"/>
                        <a:pt x="295598" y="1361"/>
                      </a:cubicBezTo>
                      <a:cubicBezTo>
                        <a:pt x="272976" y="6520"/>
                        <a:pt x="238845" y="35493"/>
                        <a:pt x="193204" y="44224"/>
                      </a:cubicBezTo>
                      <a:cubicBezTo>
                        <a:pt x="147563" y="52955"/>
                        <a:pt x="6673" y="46208"/>
                        <a:pt x="323" y="51367"/>
                      </a:cubicBezTo>
                      <a:close/>
                    </a:path>
                  </a:pathLst>
                </a:cu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latin typeface="+mj-lt"/>
                  </a:endParaRPr>
                </a:p>
              </p:txBody>
            </p:sp>
            <p:sp>
              <p:nvSpPr>
                <p:cNvPr id="19" name="Forme libre 112">
                  <a:extLst>
                    <a:ext uri="{FF2B5EF4-FFF2-40B4-BE49-F238E27FC236}">
                      <a16:creationId xmlns:a16="http://schemas.microsoft.com/office/drawing/2014/main" id="{D72945BC-7CED-46DC-8302-84DB10A39806}"/>
                    </a:ext>
                  </a:extLst>
                </p:cNvPr>
                <p:cNvSpPr/>
                <p:nvPr/>
              </p:nvSpPr>
              <p:spPr>
                <a:xfrm>
                  <a:off x="6514574" y="16489552"/>
                  <a:ext cx="1522609" cy="249620"/>
                </a:xfrm>
                <a:custGeom>
                  <a:avLst/>
                  <a:gdLst>
                    <a:gd name="connsiteX0" fmla="*/ 741 w 758758"/>
                    <a:gd name="connsiteY0" fmla="*/ 90702 h 134018"/>
                    <a:gd name="connsiteX1" fmla="*/ 196004 w 758758"/>
                    <a:gd name="connsiteY1" fmla="*/ 93083 h 134018"/>
                    <a:gd name="connsiteX2" fmla="*/ 205529 w 758758"/>
                    <a:gd name="connsiteY2" fmla="*/ 71652 h 134018"/>
                    <a:gd name="connsiteX3" fmla="*/ 50748 w 758758"/>
                    <a:gd name="connsiteY3" fmla="*/ 43077 h 134018"/>
                    <a:gd name="connsiteX4" fmla="*/ 50748 w 758758"/>
                    <a:gd name="connsiteY4" fmla="*/ 12120 h 134018"/>
                    <a:gd name="connsiteX5" fmla="*/ 286491 w 758758"/>
                    <a:gd name="connsiteY5" fmla="*/ 50220 h 134018"/>
                    <a:gd name="connsiteX6" fmla="*/ 465085 w 758758"/>
                    <a:gd name="connsiteY6" fmla="*/ 47839 h 134018"/>
                    <a:gd name="connsiteX7" fmla="*/ 486516 w 758758"/>
                    <a:gd name="connsiteY7" fmla="*/ 28789 h 134018"/>
                    <a:gd name="connsiteX8" fmla="*/ 317448 w 758758"/>
                    <a:gd name="connsiteY8" fmla="*/ 21645 h 134018"/>
                    <a:gd name="connsiteX9" fmla="*/ 343641 w 758758"/>
                    <a:gd name="connsiteY9" fmla="*/ 214 h 134018"/>
                    <a:gd name="connsiteX10" fmla="*/ 665110 w 758758"/>
                    <a:gd name="connsiteY10" fmla="*/ 12120 h 134018"/>
                    <a:gd name="connsiteX11" fmla="*/ 753216 w 758758"/>
                    <a:gd name="connsiteY11" fmla="*/ 35933 h 134018"/>
                    <a:gd name="connsiteX12" fmla="*/ 538904 w 758758"/>
                    <a:gd name="connsiteY12" fmla="*/ 33552 h 134018"/>
                    <a:gd name="connsiteX13" fmla="*/ 526998 w 758758"/>
                    <a:gd name="connsiteY13" fmla="*/ 57364 h 134018"/>
                    <a:gd name="connsiteX14" fmla="*/ 627010 w 758758"/>
                    <a:gd name="connsiteY14" fmla="*/ 62127 h 134018"/>
                    <a:gd name="connsiteX15" fmla="*/ 607960 w 758758"/>
                    <a:gd name="connsiteY15" fmla="*/ 85939 h 134018"/>
                    <a:gd name="connsiteX16" fmla="*/ 548429 w 758758"/>
                    <a:gd name="connsiteY16" fmla="*/ 93083 h 134018"/>
                    <a:gd name="connsiteX17" fmla="*/ 617485 w 758758"/>
                    <a:gd name="connsiteY17" fmla="*/ 109752 h 134018"/>
                    <a:gd name="connsiteX18" fmla="*/ 567479 w 758758"/>
                    <a:gd name="connsiteY18" fmla="*/ 121658 h 134018"/>
                    <a:gd name="connsiteX19" fmla="*/ 276966 w 758758"/>
                    <a:gd name="connsiteY19" fmla="*/ 133564 h 134018"/>
                    <a:gd name="connsiteX20" fmla="*/ 741 w 758758"/>
                    <a:gd name="connsiteY20" fmla="*/ 90702 h 134018"/>
                    <a:gd name="connsiteX0" fmla="*/ 57757 w 815774"/>
                    <a:gd name="connsiteY0" fmla="*/ 90702 h 133740"/>
                    <a:gd name="connsiteX1" fmla="*/ 253020 w 815774"/>
                    <a:gd name="connsiteY1" fmla="*/ 93083 h 133740"/>
                    <a:gd name="connsiteX2" fmla="*/ 262545 w 815774"/>
                    <a:gd name="connsiteY2" fmla="*/ 71652 h 133740"/>
                    <a:gd name="connsiteX3" fmla="*/ 107764 w 815774"/>
                    <a:gd name="connsiteY3" fmla="*/ 43077 h 133740"/>
                    <a:gd name="connsiteX4" fmla="*/ 107764 w 815774"/>
                    <a:gd name="connsiteY4" fmla="*/ 12120 h 133740"/>
                    <a:gd name="connsiteX5" fmla="*/ 343507 w 815774"/>
                    <a:gd name="connsiteY5" fmla="*/ 50220 h 133740"/>
                    <a:gd name="connsiteX6" fmla="*/ 522101 w 815774"/>
                    <a:gd name="connsiteY6" fmla="*/ 47839 h 133740"/>
                    <a:gd name="connsiteX7" fmla="*/ 543532 w 815774"/>
                    <a:gd name="connsiteY7" fmla="*/ 28789 h 133740"/>
                    <a:gd name="connsiteX8" fmla="*/ 374464 w 815774"/>
                    <a:gd name="connsiteY8" fmla="*/ 21645 h 133740"/>
                    <a:gd name="connsiteX9" fmla="*/ 400657 w 815774"/>
                    <a:gd name="connsiteY9" fmla="*/ 214 h 133740"/>
                    <a:gd name="connsiteX10" fmla="*/ 722126 w 815774"/>
                    <a:gd name="connsiteY10" fmla="*/ 12120 h 133740"/>
                    <a:gd name="connsiteX11" fmla="*/ 810232 w 815774"/>
                    <a:gd name="connsiteY11" fmla="*/ 35933 h 133740"/>
                    <a:gd name="connsiteX12" fmla="*/ 595920 w 815774"/>
                    <a:gd name="connsiteY12" fmla="*/ 33552 h 133740"/>
                    <a:gd name="connsiteX13" fmla="*/ 584014 w 815774"/>
                    <a:gd name="connsiteY13" fmla="*/ 57364 h 133740"/>
                    <a:gd name="connsiteX14" fmla="*/ 684026 w 815774"/>
                    <a:gd name="connsiteY14" fmla="*/ 62127 h 133740"/>
                    <a:gd name="connsiteX15" fmla="*/ 664976 w 815774"/>
                    <a:gd name="connsiteY15" fmla="*/ 85939 h 133740"/>
                    <a:gd name="connsiteX16" fmla="*/ 605445 w 815774"/>
                    <a:gd name="connsiteY16" fmla="*/ 93083 h 133740"/>
                    <a:gd name="connsiteX17" fmla="*/ 674501 w 815774"/>
                    <a:gd name="connsiteY17" fmla="*/ 109752 h 133740"/>
                    <a:gd name="connsiteX18" fmla="*/ 624495 w 815774"/>
                    <a:gd name="connsiteY18" fmla="*/ 121658 h 133740"/>
                    <a:gd name="connsiteX19" fmla="*/ 333982 w 815774"/>
                    <a:gd name="connsiteY19" fmla="*/ 133564 h 133740"/>
                    <a:gd name="connsiteX20" fmla="*/ 19370 w 815774"/>
                    <a:gd name="connsiteY20" fmla="*/ 112133 h 133740"/>
                    <a:gd name="connsiteX21" fmla="*/ 57757 w 815774"/>
                    <a:gd name="connsiteY21" fmla="*/ 90702 h 133740"/>
                    <a:gd name="connsiteX0" fmla="*/ 57757 w 815774"/>
                    <a:gd name="connsiteY0" fmla="*/ 90702 h 133740"/>
                    <a:gd name="connsiteX1" fmla="*/ 253020 w 815774"/>
                    <a:gd name="connsiteY1" fmla="*/ 93083 h 133740"/>
                    <a:gd name="connsiteX2" fmla="*/ 262545 w 815774"/>
                    <a:gd name="connsiteY2" fmla="*/ 71652 h 133740"/>
                    <a:gd name="connsiteX3" fmla="*/ 48233 w 815774"/>
                    <a:gd name="connsiteY3" fmla="*/ 40695 h 133740"/>
                    <a:gd name="connsiteX4" fmla="*/ 107764 w 815774"/>
                    <a:gd name="connsiteY4" fmla="*/ 12120 h 133740"/>
                    <a:gd name="connsiteX5" fmla="*/ 343507 w 815774"/>
                    <a:gd name="connsiteY5" fmla="*/ 50220 h 133740"/>
                    <a:gd name="connsiteX6" fmla="*/ 522101 w 815774"/>
                    <a:gd name="connsiteY6" fmla="*/ 47839 h 133740"/>
                    <a:gd name="connsiteX7" fmla="*/ 543532 w 815774"/>
                    <a:gd name="connsiteY7" fmla="*/ 28789 h 133740"/>
                    <a:gd name="connsiteX8" fmla="*/ 374464 w 815774"/>
                    <a:gd name="connsiteY8" fmla="*/ 21645 h 133740"/>
                    <a:gd name="connsiteX9" fmla="*/ 400657 w 815774"/>
                    <a:gd name="connsiteY9" fmla="*/ 214 h 133740"/>
                    <a:gd name="connsiteX10" fmla="*/ 722126 w 815774"/>
                    <a:gd name="connsiteY10" fmla="*/ 12120 h 133740"/>
                    <a:gd name="connsiteX11" fmla="*/ 810232 w 815774"/>
                    <a:gd name="connsiteY11" fmla="*/ 35933 h 133740"/>
                    <a:gd name="connsiteX12" fmla="*/ 595920 w 815774"/>
                    <a:gd name="connsiteY12" fmla="*/ 33552 h 133740"/>
                    <a:gd name="connsiteX13" fmla="*/ 584014 w 815774"/>
                    <a:gd name="connsiteY13" fmla="*/ 57364 h 133740"/>
                    <a:gd name="connsiteX14" fmla="*/ 684026 w 815774"/>
                    <a:gd name="connsiteY14" fmla="*/ 62127 h 133740"/>
                    <a:gd name="connsiteX15" fmla="*/ 664976 w 815774"/>
                    <a:gd name="connsiteY15" fmla="*/ 85939 h 133740"/>
                    <a:gd name="connsiteX16" fmla="*/ 605445 w 815774"/>
                    <a:gd name="connsiteY16" fmla="*/ 93083 h 133740"/>
                    <a:gd name="connsiteX17" fmla="*/ 674501 w 815774"/>
                    <a:gd name="connsiteY17" fmla="*/ 109752 h 133740"/>
                    <a:gd name="connsiteX18" fmla="*/ 624495 w 815774"/>
                    <a:gd name="connsiteY18" fmla="*/ 121658 h 133740"/>
                    <a:gd name="connsiteX19" fmla="*/ 333982 w 815774"/>
                    <a:gd name="connsiteY19" fmla="*/ 133564 h 133740"/>
                    <a:gd name="connsiteX20" fmla="*/ 19370 w 815774"/>
                    <a:gd name="connsiteY20" fmla="*/ 112133 h 133740"/>
                    <a:gd name="connsiteX21" fmla="*/ 57757 w 815774"/>
                    <a:gd name="connsiteY21" fmla="*/ 90702 h 1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5774" h="133740">
                      <a:moveTo>
                        <a:pt x="57757" y="90702"/>
                      </a:moveTo>
                      <a:cubicBezTo>
                        <a:pt x="96699" y="87527"/>
                        <a:pt x="218889" y="96258"/>
                        <a:pt x="253020" y="93083"/>
                      </a:cubicBezTo>
                      <a:cubicBezTo>
                        <a:pt x="287151" y="89908"/>
                        <a:pt x="296676" y="80383"/>
                        <a:pt x="262545" y="71652"/>
                      </a:cubicBezTo>
                      <a:cubicBezTo>
                        <a:pt x="228414" y="62921"/>
                        <a:pt x="74030" y="50617"/>
                        <a:pt x="48233" y="40695"/>
                      </a:cubicBezTo>
                      <a:cubicBezTo>
                        <a:pt x="22436" y="30773"/>
                        <a:pt x="58552" y="10533"/>
                        <a:pt x="107764" y="12120"/>
                      </a:cubicBezTo>
                      <a:cubicBezTo>
                        <a:pt x="156976" y="13707"/>
                        <a:pt x="274451" y="44267"/>
                        <a:pt x="343507" y="50220"/>
                      </a:cubicBezTo>
                      <a:cubicBezTo>
                        <a:pt x="412563" y="56173"/>
                        <a:pt x="488764" y="51411"/>
                        <a:pt x="522101" y="47839"/>
                      </a:cubicBezTo>
                      <a:cubicBezTo>
                        <a:pt x="555438" y="44267"/>
                        <a:pt x="568138" y="33155"/>
                        <a:pt x="543532" y="28789"/>
                      </a:cubicBezTo>
                      <a:cubicBezTo>
                        <a:pt x="518926" y="24423"/>
                        <a:pt x="398276" y="26407"/>
                        <a:pt x="374464" y="21645"/>
                      </a:cubicBezTo>
                      <a:cubicBezTo>
                        <a:pt x="350652" y="16883"/>
                        <a:pt x="400657" y="214"/>
                        <a:pt x="400657" y="214"/>
                      </a:cubicBezTo>
                      <a:cubicBezTo>
                        <a:pt x="458601" y="-1374"/>
                        <a:pt x="653864" y="6167"/>
                        <a:pt x="722126" y="12120"/>
                      </a:cubicBezTo>
                      <a:cubicBezTo>
                        <a:pt x="790388" y="18073"/>
                        <a:pt x="831266" y="32361"/>
                        <a:pt x="810232" y="35933"/>
                      </a:cubicBezTo>
                      <a:cubicBezTo>
                        <a:pt x="789198" y="39505"/>
                        <a:pt x="633623" y="29980"/>
                        <a:pt x="595920" y="33552"/>
                      </a:cubicBezTo>
                      <a:cubicBezTo>
                        <a:pt x="558217" y="37124"/>
                        <a:pt x="569330" y="52601"/>
                        <a:pt x="584014" y="57364"/>
                      </a:cubicBezTo>
                      <a:cubicBezTo>
                        <a:pt x="598698" y="62127"/>
                        <a:pt x="670532" y="57364"/>
                        <a:pt x="684026" y="62127"/>
                      </a:cubicBezTo>
                      <a:cubicBezTo>
                        <a:pt x="697520" y="66890"/>
                        <a:pt x="678073" y="80780"/>
                        <a:pt x="664976" y="85939"/>
                      </a:cubicBezTo>
                      <a:cubicBezTo>
                        <a:pt x="651879" y="91098"/>
                        <a:pt x="603858" y="89114"/>
                        <a:pt x="605445" y="93083"/>
                      </a:cubicBezTo>
                      <a:cubicBezTo>
                        <a:pt x="607033" y="97052"/>
                        <a:pt x="671326" y="104990"/>
                        <a:pt x="674501" y="109752"/>
                      </a:cubicBezTo>
                      <a:cubicBezTo>
                        <a:pt x="677676" y="114514"/>
                        <a:pt x="681248" y="117689"/>
                        <a:pt x="624495" y="121658"/>
                      </a:cubicBezTo>
                      <a:cubicBezTo>
                        <a:pt x="567742" y="125627"/>
                        <a:pt x="434836" y="135151"/>
                        <a:pt x="333982" y="133564"/>
                      </a:cubicBezTo>
                      <a:cubicBezTo>
                        <a:pt x="233128" y="131977"/>
                        <a:pt x="65407" y="119277"/>
                        <a:pt x="19370" y="112133"/>
                      </a:cubicBezTo>
                      <a:cubicBezTo>
                        <a:pt x="-26667" y="104989"/>
                        <a:pt x="18815" y="93877"/>
                        <a:pt x="57757" y="90702"/>
                      </a:cubicBezTo>
                      <a:close/>
                    </a:path>
                  </a:pathLst>
                </a:cu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latin typeface="+mj-lt"/>
                  </a:endParaRPr>
                </a:p>
              </p:txBody>
            </p:sp>
            <p:sp>
              <p:nvSpPr>
                <p:cNvPr id="20" name="Forme libre 117">
                  <a:extLst>
                    <a:ext uri="{FF2B5EF4-FFF2-40B4-BE49-F238E27FC236}">
                      <a16:creationId xmlns:a16="http://schemas.microsoft.com/office/drawing/2014/main" id="{72FF1F92-6B94-4025-9C03-D897B6D37C1F}"/>
                    </a:ext>
                  </a:extLst>
                </p:cNvPr>
                <p:cNvSpPr/>
                <p:nvPr/>
              </p:nvSpPr>
              <p:spPr>
                <a:xfrm>
                  <a:off x="9121511" y="14085433"/>
                  <a:ext cx="1090761" cy="289090"/>
                </a:xfrm>
                <a:custGeom>
                  <a:avLst/>
                  <a:gdLst>
                    <a:gd name="connsiteX0" fmla="*/ 401 w 584401"/>
                    <a:gd name="connsiteY0" fmla="*/ 252 h 154887"/>
                    <a:gd name="connsiteX1" fmla="*/ 210828 w 584401"/>
                    <a:gd name="connsiteY1" fmla="*/ 153289 h 154887"/>
                    <a:gd name="connsiteX2" fmla="*/ 581944 w 584401"/>
                    <a:gd name="connsiteY2" fmla="*/ 84422 h 154887"/>
                    <a:gd name="connsiteX3" fmla="*/ 379169 w 584401"/>
                    <a:gd name="connsiteY3" fmla="*/ 122682 h 154887"/>
                    <a:gd name="connsiteX4" fmla="*/ 524555 w 584401"/>
                    <a:gd name="connsiteY4" fmla="*/ 69119 h 154887"/>
                    <a:gd name="connsiteX5" fmla="*/ 367691 w 584401"/>
                    <a:gd name="connsiteY5" fmla="*/ 99726 h 154887"/>
                    <a:gd name="connsiteX6" fmla="*/ 402125 w 584401"/>
                    <a:gd name="connsiteY6" fmla="*/ 65293 h 154887"/>
                    <a:gd name="connsiteX7" fmla="*/ 294998 w 584401"/>
                    <a:gd name="connsiteY7" fmla="*/ 80596 h 154887"/>
                    <a:gd name="connsiteX8" fmla="*/ 218479 w 584401"/>
                    <a:gd name="connsiteY8" fmla="*/ 38511 h 154887"/>
                    <a:gd name="connsiteX9" fmla="*/ 260565 w 584401"/>
                    <a:gd name="connsiteY9" fmla="*/ 115030 h 154887"/>
                    <a:gd name="connsiteX10" fmla="*/ 401 w 584401"/>
                    <a:gd name="connsiteY10" fmla="*/ 252 h 15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01" h="154887">
                      <a:moveTo>
                        <a:pt x="401" y="252"/>
                      </a:moveTo>
                      <a:cubicBezTo>
                        <a:pt x="-7888" y="6628"/>
                        <a:pt x="113904" y="139261"/>
                        <a:pt x="210828" y="153289"/>
                      </a:cubicBezTo>
                      <a:cubicBezTo>
                        <a:pt x="307752" y="167317"/>
                        <a:pt x="581944" y="84422"/>
                        <a:pt x="581944" y="84422"/>
                      </a:cubicBezTo>
                      <a:cubicBezTo>
                        <a:pt x="610001" y="79321"/>
                        <a:pt x="388734" y="125233"/>
                        <a:pt x="379169" y="122682"/>
                      </a:cubicBezTo>
                      <a:cubicBezTo>
                        <a:pt x="369604" y="120132"/>
                        <a:pt x="526468" y="72945"/>
                        <a:pt x="524555" y="69119"/>
                      </a:cubicBezTo>
                      <a:cubicBezTo>
                        <a:pt x="522642" y="65293"/>
                        <a:pt x="388096" y="100364"/>
                        <a:pt x="367691" y="99726"/>
                      </a:cubicBezTo>
                      <a:cubicBezTo>
                        <a:pt x="347286" y="99088"/>
                        <a:pt x="414240" y="68481"/>
                        <a:pt x="402125" y="65293"/>
                      </a:cubicBezTo>
                      <a:cubicBezTo>
                        <a:pt x="390010" y="62105"/>
                        <a:pt x="325606" y="85060"/>
                        <a:pt x="294998" y="80596"/>
                      </a:cubicBezTo>
                      <a:cubicBezTo>
                        <a:pt x="264390" y="76132"/>
                        <a:pt x="224218" y="32772"/>
                        <a:pt x="218479" y="38511"/>
                      </a:cubicBezTo>
                      <a:cubicBezTo>
                        <a:pt x="212740" y="44250"/>
                        <a:pt x="290535" y="119494"/>
                        <a:pt x="260565" y="115030"/>
                      </a:cubicBezTo>
                      <a:cubicBezTo>
                        <a:pt x="230595" y="110566"/>
                        <a:pt x="8690" y="-6124"/>
                        <a:pt x="401" y="252"/>
                      </a:cubicBezTo>
                      <a:close/>
                    </a:path>
                  </a:pathLst>
                </a:cu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latin typeface="+mj-lt"/>
                  </a:endParaRPr>
                </a:p>
              </p:txBody>
            </p:sp>
            <p:sp>
              <p:nvSpPr>
                <p:cNvPr id="21" name="Forme libre 118">
                  <a:extLst>
                    <a:ext uri="{FF2B5EF4-FFF2-40B4-BE49-F238E27FC236}">
                      <a16:creationId xmlns:a16="http://schemas.microsoft.com/office/drawing/2014/main" id="{603F5CD2-9FDC-4929-AF71-A1607B2CD581}"/>
                    </a:ext>
                  </a:extLst>
                </p:cNvPr>
                <p:cNvSpPr/>
                <p:nvPr/>
              </p:nvSpPr>
              <p:spPr>
                <a:xfrm>
                  <a:off x="6578772" y="14639741"/>
                  <a:ext cx="1981953" cy="392385"/>
                </a:xfrm>
                <a:custGeom>
                  <a:avLst/>
                  <a:gdLst>
                    <a:gd name="connsiteX0" fmla="*/ 5647 w 1061878"/>
                    <a:gd name="connsiteY0" fmla="*/ 173495 h 210230"/>
                    <a:gd name="connsiteX1" fmla="*/ 323201 w 1061878"/>
                    <a:gd name="connsiteY1" fmla="*/ 200276 h 210230"/>
                    <a:gd name="connsiteX2" fmla="*/ 816747 w 1061878"/>
                    <a:gd name="connsiteY2" fmla="*/ 207928 h 210230"/>
                    <a:gd name="connsiteX3" fmla="*/ 843529 w 1061878"/>
                    <a:gd name="connsiteY3" fmla="*/ 162017 h 210230"/>
                    <a:gd name="connsiteX4" fmla="*/ 893266 w 1061878"/>
                    <a:gd name="connsiteY4" fmla="*/ 150539 h 210230"/>
                    <a:gd name="connsiteX5" fmla="*/ 969785 w 1061878"/>
                    <a:gd name="connsiteY5" fmla="*/ 108454 h 210230"/>
                    <a:gd name="connsiteX6" fmla="*/ 893266 w 1061878"/>
                    <a:gd name="connsiteY6" fmla="*/ 51065 h 210230"/>
                    <a:gd name="connsiteX7" fmla="*/ 1057781 w 1061878"/>
                    <a:gd name="connsiteY7" fmla="*/ 35761 h 210230"/>
                    <a:gd name="connsiteX8" fmla="*/ 962133 w 1061878"/>
                    <a:gd name="connsiteY8" fmla="*/ 12805 h 210230"/>
                    <a:gd name="connsiteX9" fmla="*/ 457109 w 1061878"/>
                    <a:gd name="connsiteY9" fmla="*/ 1327 h 210230"/>
                    <a:gd name="connsiteX10" fmla="*/ 472412 w 1061878"/>
                    <a:gd name="connsiteY10" fmla="*/ 43413 h 210230"/>
                    <a:gd name="connsiteX11" fmla="*/ 694317 w 1061878"/>
                    <a:gd name="connsiteY11" fmla="*/ 51065 h 210230"/>
                    <a:gd name="connsiteX12" fmla="*/ 659883 w 1061878"/>
                    <a:gd name="connsiteY12" fmla="*/ 100802 h 210230"/>
                    <a:gd name="connsiteX13" fmla="*/ 311723 w 1061878"/>
                    <a:gd name="connsiteY13" fmla="*/ 66368 h 210230"/>
                    <a:gd name="connsiteX14" fmla="*/ 296419 w 1061878"/>
                    <a:gd name="connsiteY14" fmla="*/ 100802 h 210230"/>
                    <a:gd name="connsiteX15" fmla="*/ 503020 w 1061878"/>
                    <a:gd name="connsiteY15" fmla="*/ 127583 h 210230"/>
                    <a:gd name="connsiteX16" fmla="*/ 457109 w 1061878"/>
                    <a:gd name="connsiteY16" fmla="*/ 158191 h 210230"/>
                    <a:gd name="connsiteX17" fmla="*/ 143381 w 1061878"/>
                    <a:gd name="connsiteY17" fmla="*/ 150539 h 210230"/>
                    <a:gd name="connsiteX18" fmla="*/ 5647 w 1061878"/>
                    <a:gd name="connsiteY18" fmla="*/ 173495 h 21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1878" h="210230">
                      <a:moveTo>
                        <a:pt x="5647" y="173495"/>
                      </a:moveTo>
                      <a:cubicBezTo>
                        <a:pt x="35617" y="181784"/>
                        <a:pt x="188018" y="194537"/>
                        <a:pt x="323201" y="200276"/>
                      </a:cubicBezTo>
                      <a:cubicBezTo>
                        <a:pt x="458384" y="206015"/>
                        <a:pt x="730026" y="214305"/>
                        <a:pt x="816747" y="207928"/>
                      </a:cubicBezTo>
                      <a:cubicBezTo>
                        <a:pt x="903468" y="201551"/>
                        <a:pt x="830776" y="171582"/>
                        <a:pt x="843529" y="162017"/>
                      </a:cubicBezTo>
                      <a:cubicBezTo>
                        <a:pt x="856282" y="152452"/>
                        <a:pt x="872223" y="159466"/>
                        <a:pt x="893266" y="150539"/>
                      </a:cubicBezTo>
                      <a:cubicBezTo>
                        <a:pt x="914309" y="141612"/>
                        <a:pt x="969785" y="125033"/>
                        <a:pt x="969785" y="108454"/>
                      </a:cubicBezTo>
                      <a:cubicBezTo>
                        <a:pt x="969785" y="91875"/>
                        <a:pt x="878600" y="63180"/>
                        <a:pt x="893266" y="51065"/>
                      </a:cubicBezTo>
                      <a:cubicBezTo>
                        <a:pt x="907932" y="38950"/>
                        <a:pt x="1046303" y="42138"/>
                        <a:pt x="1057781" y="35761"/>
                      </a:cubicBezTo>
                      <a:cubicBezTo>
                        <a:pt x="1069259" y="29384"/>
                        <a:pt x="1062245" y="18544"/>
                        <a:pt x="962133" y="12805"/>
                      </a:cubicBezTo>
                      <a:cubicBezTo>
                        <a:pt x="862021" y="7066"/>
                        <a:pt x="538729" y="-3774"/>
                        <a:pt x="457109" y="1327"/>
                      </a:cubicBezTo>
                      <a:cubicBezTo>
                        <a:pt x="375489" y="6428"/>
                        <a:pt x="432877" y="35123"/>
                        <a:pt x="472412" y="43413"/>
                      </a:cubicBezTo>
                      <a:cubicBezTo>
                        <a:pt x="511947" y="51703"/>
                        <a:pt x="663072" y="41500"/>
                        <a:pt x="694317" y="51065"/>
                      </a:cubicBezTo>
                      <a:cubicBezTo>
                        <a:pt x="725562" y="60630"/>
                        <a:pt x="723649" y="98251"/>
                        <a:pt x="659883" y="100802"/>
                      </a:cubicBezTo>
                      <a:cubicBezTo>
                        <a:pt x="596117" y="103353"/>
                        <a:pt x="372300" y="66368"/>
                        <a:pt x="311723" y="66368"/>
                      </a:cubicBezTo>
                      <a:cubicBezTo>
                        <a:pt x="251146" y="66368"/>
                        <a:pt x="264536" y="90599"/>
                        <a:pt x="296419" y="100802"/>
                      </a:cubicBezTo>
                      <a:cubicBezTo>
                        <a:pt x="328302" y="111004"/>
                        <a:pt x="476238" y="118018"/>
                        <a:pt x="503020" y="127583"/>
                      </a:cubicBezTo>
                      <a:cubicBezTo>
                        <a:pt x="529802" y="137148"/>
                        <a:pt x="517049" y="154365"/>
                        <a:pt x="457109" y="158191"/>
                      </a:cubicBezTo>
                      <a:cubicBezTo>
                        <a:pt x="397169" y="162017"/>
                        <a:pt x="215436" y="151177"/>
                        <a:pt x="143381" y="150539"/>
                      </a:cubicBezTo>
                      <a:cubicBezTo>
                        <a:pt x="71326" y="149901"/>
                        <a:pt x="-24323" y="165206"/>
                        <a:pt x="5647" y="173495"/>
                      </a:cubicBezTo>
                      <a:close/>
                    </a:path>
                  </a:pathLst>
                </a:cu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latin typeface="+mj-lt"/>
                  </a:endParaRPr>
                </a:p>
              </p:txBody>
            </p:sp>
            <p:sp>
              <p:nvSpPr>
                <p:cNvPr id="22" name="Forme libre 123">
                  <a:extLst>
                    <a:ext uri="{FF2B5EF4-FFF2-40B4-BE49-F238E27FC236}">
                      <a16:creationId xmlns:a16="http://schemas.microsoft.com/office/drawing/2014/main" id="{189B4E53-74D2-4D7B-8187-3551B29CE950}"/>
                    </a:ext>
                  </a:extLst>
                </p:cNvPr>
                <p:cNvSpPr/>
                <p:nvPr/>
              </p:nvSpPr>
              <p:spPr>
                <a:xfrm>
                  <a:off x="1873323" y="12899685"/>
                  <a:ext cx="2915684" cy="4215407"/>
                </a:xfrm>
                <a:custGeom>
                  <a:avLst/>
                  <a:gdLst>
                    <a:gd name="connsiteX0" fmla="*/ 640522 w 1590261"/>
                    <a:gd name="connsiteY0" fmla="*/ 1656522 h 2124765"/>
                    <a:gd name="connsiteX1" fmla="*/ 750956 w 1590261"/>
                    <a:gd name="connsiteY1" fmla="*/ 1289878 h 2124765"/>
                    <a:gd name="connsiteX2" fmla="*/ 693530 w 1590261"/>
                    <a:gd name="connsiteY2" fmla="*/ 1104348 h 2124765"/>
                    <a:gd name="connsiteX3" fmla="*/ 724452 w 1590261"/>
                    <a:gd name="connsiteY3" fmla="*/ 826052 h 2124765"/>
                    <a:gd name="connsiteX4" fmla="*/ 932070 w 1590261"/>
                    <a:gd name="connsiteY4" fmla="*/ 441739 h 2124765"/>
                    <a:gd name="connsiteX5" fmla="*/ 1590261 w 1590261"/>
                    <a:gd name="connsiteY5" fmla="*/ 234122 h 2124765"/>
                    <a:gd name="connsiteX6" fmla="*/ 1029252 w 1590261"/>
                    <a:gd name="connsiteY6" fmla="*/ 141357 h 2124765"/>
                    <a:gd name="connsiteX7" fmla="*/ 777461 w 1590261"/>
                    <a:gd name="connsiteY7" fmla="*/ 75096 h 2124765"/>
                    <a:gd name="connsiteX8" fmla="*/ 578678 w 1590261"/>
                    <a:gd name="connsiteY8" fmla="*/ 8835 h 2124765"/>
                    <a:gd name="connsiteX9" fmla="*/ 242956 w 1590261"/>
                    <a:gd name="connsiteY9" fmla="*/ 0 h 2124765"/>
                    <a:gd name="connsiteX10" fmla="*/ 145774 w 1590261"/>
                    <a:gd name="connsiteY10" fmla="*/ 172278 h 2124765"/>
                    <a:gd name="connsiteX11" fmla="*/ 22087 w 1590261"/>
                    <a:gd name="connsiteY11" fmla="*/ 490330 h 2124765"/>
                    <a:gd name="connsiteX12" fmla="*/ 35339 w 1590261"/>
                    <a:gd name="connsiteY12" fmla="*/ 865809 h 2124765"/>
                    <a:gd name="connsiteX13" fmla="*/ 154609 w 1590261"/>
                    <a:gd name="connsiteY13" fmla="*/ 1285461 h 2124765"/>
                    <a:gd name="connsiteX14" fmla="*/ 150191 w 1590261"/>
                    <a:gd name="connsiteY14" fmla="*/ 1691861 h 2124765"/>
                    <a:gd name="connsiteX15" fmla="*/ 119270 w 1590261"/>
                    <a:gd name="connsiteY15" fmla="*/ 1846470 h 2124765"/>
                    <a:gd name="connsiteX16" fmla="*/ 0 w 1590261"/>
                    <a:gd name="connsiteY16" fmla="*/ 1895061 h 2124765"/>
                    <a:gd name="connsiteX17" fmla="*/ 30922 w 1590261"/>
                    <a:gd name="connsiteY17" fmla="*/ 2107096 h 2124765"/>
                    <a:gd name="connsiteX18" fmla="*/ 198783 w 1590261"/>
                    <a:gd name="connsiteY18" fmla="*/ 2124765 h 2124765"/>
                    <a:gd name="connsiteX19" fmla="*/ 472661 w 1590261"/>
                    <a:gd name="connsiteY19" fmla="*/ 2120348 h 2124765"/>
                    <a:gd name="connsiteX20" fmla="*/ 781878 w 1590261"/>
                    <a:gd name="connsiteY20" fmla="*/ 2111513 h 2124765"/>
                    <a:gd name="connsiteX21" fmla="*/ 967409 w 1590261"/>
                    <a:gd name="connsiteY21" fmla="*/ 2107096 h 2124765"/>
                    <a:gd name="connsiteX22" fmla="*/ 1122017 w 1590261"/>
                    <a:gd name="connsiteY22" fmla="*/ 1934817 h 2124765"/>
                    <a:gd name="connsiteX23" fmla="*/ 874643 w 1590261"/>
                    <a:gd name="connsiteY23" fmla="*/ 1895061 h 2124765"/>
                    <a:gd name="connsiteX24" fmla="*/ 640522 w 1590261"/>
                    <a:gd name="connsiteY24" fmla="*/ 1656522 h 2124765"/>
                    <a:gd name="connsiteX0" fmla="*/ 693531 w 1643270"/>
                    <a:gd name="connsiteY0" fmla="*/ 1656522 h 2124765"/>
                    <a:gd name="connsiteX1" fmla="*/ 803965 w 1643270"/>
                    <a:gd name="connsiteY1" fmla="*/ 1289878 h 2124765"/>
                    <a:gd name="connsiteX2" fmla="*/ 746539 w 1643270"/>
                    <a:gd name="connsiteY2" fmla="*/ 1104348 h 2124765"/>
                    <a:gd name="connsiteX3" fmla="*/ 777461 w 1643270"/>
                    <a:gd name="connsiteY3" fmla="*/ 826052 h 2124765"/>
                    <a:gd name="connsiteX4" fmla="*/ 985079 w 1643270"/>
                    <a:gd name="connsiteY4" fmla="*/ 441739 h 2124765"/>
                    <a:gd name="connsiteX5" fmla="*/ 1643270 w 1643270"/>
                    <a:gd name="connsiteY5" fmla="*/ 234122 h 2124765"/>
                    <a:gd name="connsiteX6" fmla="*/ 1082261 w 1643270"/>
                    <a:gd name="connsiteY6" fmla="*/ 141357 h 2124765"/>
                    <a:gd name="connsiteX7" fmla="*/ 830470 w 1643270"/>
                    <a:gd name="connsiteY7" fmla="*/ 75096 h 2124765"/>
                    <a:gd name="connsiteX8" fmla="*/ 631687 w 1643270"/>
                    <a:gd name="connsiteY8" fmla="*/ 8835 h 2124765"/>
                    <a:gd name="connsiteX9" fmla="*/ 295965 w 1643270"/>
                    <a:gd name="connsiteY9" fmla="*/ 0 h 2124765"/>
                    <a:gd name="connsiteX10" fmla="*/ 198783 w 1643270"/>
                    <a:gd name="connsiteY10" fmla="*/ 172278 h 2124765"/>
                    <a:gd name="connsiteX11" fmla="*/ 0 w 1643270"/>
                    <a:gd name="connsiteY11" fmla="*/ 256209 h 2124765"/>
                    <a:gd name="connsiteX12" fmla="*/ 75096 w 1643270"/>
                    <a:gd name="connsiteY12" fmla="*/ 490330 h 2124765"/>
                    <a:gd name="connsiteX13" fmla="*/ 88348 w 1643270"/>
                    <a:gd name="connsiteY13" fmla="*/ 865809 h 2124765"/>
                    <a:gd name="connsiteX14" fmla="*/ 207618 w 1643270"/>
                    <a:gd name="connsiteY14" fmla="*/ 1285461 h 2124765"/>
                    <a:gd name="connsiteX15" fmla="*/ 203200 w 1643270"/>
                    <a:gd name="connsiteY15" fmla="*/ 1691861 h 2124765"/>
                    <a:gd name="connsiteX16" fmla="*/ 172279 w 1643270"/>
                    <a:gd name="connsiteY16" fmla="*/ 1846470 h 2124765"/>
                    <a:gd name="connsiteX17" fmla="*/ 53009 w 1643270"/>
                    <a:gd name="connsiteY17" fmla="*/ 1895061 h 2124765"/>
                    <a:gd name="connsiteX18" fmla="*/ 83931 w 1643270"/>
                    <a:gd name="connsiteY18" fmla="*/ 2107096 h 2124765"/>
                    <a:gd name="connsiteX19" fmla="*/ 251792 w 1643270"/>
                    <a:gd name="connsiteY19" fmla="*/ 2124765 h 2124765"/>
                    <a:gd name="connsiteX20" fmla="*/ 525670 w 1643270"/>
                    <a:gd name="connsiteY20" fmla="*/ 2120348 h 2124765"/>
                    <a:gd name="connsiteX21" fmla="*/ 834887 w 1643270"/>
                    <a:gd name="connsiteY21" fmla="*/ 2111513 h 2124765"/>
                    <a:gd name="connsiteX22" fmla="*/ 1020418 w 1643270"/>
                    <a:gd name="connsiteY22" fmla="*/ 2107096 h 2124765"/>
                    <a:gd name="connsiteX23" fmla="*/ 1175026 w 1643270"/>
                    <a:gd name="connsiteY23" fmla="*/ 1934817 h 2124765"/>
                    <a:gd name="connsiteX24" fmla="*/ 927652 w 1643270"/>
                    <a:gd name="connsiteY24" fmla="*/ 1895061 h 2124765"/>
                    <a:gd name="connsiteX25" fmla="*/ 693531 w 1643270"/>
                    <a:gd name="connsiteY25" fmla="*/ 1656522 h 2124765"/>
                    <a:gd name="connsiteX0" fmla="*/ 695973 w 1645712"/>
                    <a:gd name="connsiteY0" fmla="*/ 1656522 h 2124765"/>
                    <a:gd name="connsiteX1" fmla="*/ 806407 w 1645712"/>
                    <a:gd name="connsiteY1" fmla="*/ 1289878 h 2124765"/>
                    <a:gd name="connsiteX2" fmla="*/ 748981 w 1645712"/>
                    <a:gd name="connsiteY2" fmla="*/ 1104348 h 2124765"/>
                    <a:gd name="connsiteX3" fmla="*/ 779903 w 1645712"/>
                    <a:gd name="connsiteY3" fmla="*/ 826052 h 2124765"/>
                    <a:gd name="connsiteX4" fmla="*/ 987521 w 1645712"/>
                    <a:gd name="connsiteY4" fmla="*/ 441739 h 2124765"/>
                    <a:gd name="connsiteX5" fmla="*/ 1645712 w 1645712"/>
                    <a:gd name="connsiteY5" fmla="*/ 234122 h 2124765"/>
                    <a:gd name="connsiteX6" fmla="*/ 1084703 w 1645712"/>
                    <a:gd name="connsiteY6" fmla="*/ 141357 h 2124765"/>
                    <a:gd name="connsiteX7" fmla="*/ 832912 w 1645712"/>
                    <a:gd name="connsiteY7" fmla="*/ 75096 h 2124765"/>
                    <a:gd name="connsiteX8" fmla="*/ 634129 w 1645712"/>
                    <a:gd name="connsiteY8" fmla="*/ 8835 h 2124765"/>
                    <a:gd name="connsiteX9" fmla="*/ 298407 w 1645712"/>
                    <a:gd name="connsiteY9" fmla="*/ 0 h 2124765"/>
                    <a:gd name="connsiteX10" fmla="*/ 201225 w 1645712"/>
                    <a:gd name="connsiteY10" fmla="*/ 172278 h 2124765"/>
                    <a:gd name="connsiteX11" fmla="*/ 2442 w 1645712"/>
                    <a:gd name="connsiteY11" fmla="*/ 256209 h 2124765"/>
                    <a:gd name="connsiteX12" fmla="*/ 77538 w 1645712"/>
                    <a:gd name="connsiteY12" fmla="*/ 490330 h 2124765"/>
                    <a:gd name="connsiteX13" fmla="*/ 90790 w 1645712"/>
                    <a:gd name="connsiteY13" fmla="*/ 865809 h 2124765"/>
                    <a:gd name="connsiteX14" fmla="*/ 210060 w 1645712"/>
                    <a:gd name="connsiteY14" fmla="*/ 1285461 h 2124765"/>
                    <a:gd name="connsiteX15" fmla="*/ 205642 w 1645712"/>
                    <a:gd name="connsiteY15" fmla="*/ 1691861 h 2124765"/>
                    <a:gd name="connsiteX16" fmla="*/ 174721 w 1645712"/>
                    <a:gd name="connsiteY16" fmla="*/ 1846470 h 2124765"/>
                    <a:gd name="connsiteX17" fmla="*/ 55451 w 1645712"/>
                    <a:gd name="connsiteY17" fmla="*/ 1895061 h 2124765"/>
                    <a:gd name="connsiteX18" fmla="*/ 86373 w 1645712"/>
                    <a:gd name="connsiteY18" fmla="*/ 2107096 h 2124765"/>
                    <a:gd name="connsiteX19" fmla="*/ 254234 w 1645712"/>
                    <a:gd name="connsiteY19" fmla="*/ 2124765 h 2124765"/>
                    <a:gd name="connsiteX20" fmla="*/ 528112 w 1645712"/>
                    <a:gd name="connsiteY20" fmla="*/ 2120348 h 2124765"/>
                    <a:gd name="connsiteX21" fmla="*/ 837329 w 1645712"/>
                    <a:gd name="connsiteY21" fmla="*/ 2111513 h 2124765"/>
                    <a:gd name="connsiteX22" fmla="*/ 1022860 w 1645712"/>
                    <a:gd name="connsiteY22" fmla="*/ 2107096 h 2124765"/>
                    <a:gd name="connsiteX23" fmla="*/ 1177468 w 1645712"/>
                    <a:gd name="connsiteY23" fmla="*/ 1934817 h 2124765"/>
                    <a:gd name="connsiteX24" fmla="*/ 930094 w 1645712"/>
                    <a:gd name="connsiteY24" fmla="*/ 1895061 h 2124765"/>
                    <a:gd name="connsiteX25" fmla="*/ 695973 w 1645712"/>
                    <a:gd name="connsiteY25" fmla="*/ 1656522 h 2124765"/>
                    <a:gd name="connsiteX0" fmla="*/ 705695 w 1655434"/>
                    <a:gd name="connsiteY0" fmla="*/ 1656522 h 2124765"/>
                    <a:gd name="connsiteX1" fmla="*/ 816129 w 1655434"/>
                    <a:gd name="connsiteY1" fmla="*/ 1289878 h 2124765"/>
                    <a:gd name="connsiteX2" fmla="*/ 758703 w 1655434"/>
                    <a:gd name="connsiteY2" fmla="*/ 1104348 h 2124765"/>
                    <a:gd name="connsiteX3" fmla="*/ 789625 w 1655434"/>
                    <a:gd name="connsiteY3" fmla="*/ 826052 h 2124765"/>
                    <a:gd name="connsiteX4" fmla="*/ 997243 w 1655434"/>
                    <a:gd name="connsiteY4" fmla="*/ 441739 h 2124765"/>
                    <a:gd name="connsiteX5" fmla="*/ 1655434 w 1655434"/>
                    <a:gd name="connsiteY5" fmla="*/ 234122 h 2124765"/>
                    <a:gd name="connsiteX6" fmla="*/ 1094425 w 1655434"/>
                    <a:gd name="connsiteY6" fmla="*/ 141357 h 2124765"/>
                    <a:gd name="connsiteX7" fmla="*/ 842634 w 1655434"/>
                    <a:gd name="connsiteY7" fmla="*/ 75096 h 2124765"/>
                    <a:gd name="connsiteX8" fmla="*/ 643851 w 1655434"/>
                    <a:gd name="connsiteY8" fmla="*/ 8835 h 2124765"/>
                    <a:gd name="connsiteX9" fmla="*/ 308129 w 1655434"/>
                    <a:gd name="connsiteY9" fmla="*/ 0 h 2124765"/>
                    <a:gd name="connsiteX10" fmla="*/ 210947 w 1655434"/>
                    <a:gd name="connsiteY10" fmla="*/ 172278 h 2124765"/>
                    <a:gd name="connsiteX11" fmla="*/ 12164 w 1655434"/>
                    <a:gd name="connsiteY11" fmla="*/ 256209 h 2124765"/>
                    <a:gd name="connsiteX12" fmla="*/ 87260 w 1655434"/>
                    <a:gd name="connsiteY12" fmla="*/ 490330 h 2124765"/>
                    <a:gd name="connsiteX13" fmla="*/ 100512 w 1655434"/>
                    <a:gd name="connsiteY13" fmla="*/ 865809 h 2124765"/>
                    <a:gd name="connsiteX14" fmla="*/ 219782 w 1655434"/>
                    <a:gd name="connsiteY14" fmla="*/ 1285461 h 2124765"/>
                    <a:gd name="connsiteX15" fmla="*/ 215364 w 1655434"/>
                    <a:gd name="connsiteY15" fmla="*/ 1691861 h 2124765"/>
                    <a:gd name="connsiteX16" fmla="*/ 184443 w 1655434"/>
                    <a:gd name="connsiteY16" fmla="*/ 1846470 h 2124765"/>
                    <a:gd name="connsiteX17" fmla="*/ 65173 w 1655434"/>
                    <a:gd name="connsiteY17" fmla="*/ 1895061 h 2124765"/>
                    <a:gd name="connsiteX18" fmla="*/ 96095 w 1655434"/>
                    <a:gd name="connsiteY18" fmla="*/ 2107096 h 2124765"/>
                    <a:gd name="connsiteX19" fmla="*/ 263956 w 1655434"/>
                    <a:gd name="connsiteY19" fmla="*/ 2124765 h 2124765"/>
                    <a:gd name="connsiteX20" fmla="*/ 537834 w 1655434"/>
                    <a:gd name="connsiteY20" fmla="*/ 2120348 h 2124765"/>
                    <a:gd name="connsiteX21" fmla="*/ 847051 w 1655434"/>
                    <a:gd name="connsiteY21" fmla="*/ 2111513 h 2124765"/>
                    <a:gd name="connsiteX22" fmla="*/ 1032582 w 1655434"/>
                    <a:gd name="connsiteY22" fmla="*/ 2107096 h 2124765"/>
                    <a:gd name="connsiteX23" fmla="*/ 1187190 w 1655434"/>
                    <a:gd name="connsiteY23" fmla="*/ 1934817 h 2124765"/>
                    <a:gd name="connsiteX24" fmla="*/ 939816 w 1655434"/>
                    <a:gd name="connsiteY24" fmla="*/ 1895061 h 2124765"/>
                    <a:gd name="connsiteX25" fmla="*/ 705695 w 1655434"/>
                    <a:gd name="connsiteY25" fmla="*/ 1656522 h 2124765"/>
                    <a:gd name="connsiteX0" fmla="*/ 746586 w 1696325"/>
                    <a:gd name="connsiteY0" fmla="*/ 1656522 h 2124765"/>
                    <a:gd name="connsiteX1" fmla="*/ 857020 w 1696325"/>
                    <a:gd name="connsiteY1" fmla="*/ 1289878 h 2124765"/>
                    <a:gd name="connsiteX2" fmla="*/ 799594 w 1696325"/>
                    <a:gd name="connsiteY2" fmla="*/ 1104348 h 2124765"/>
                    <a:gd name="connsiteX3" fmla="*/ 830516 w 1696325"/>
                    <a:gd name="connsiteY3" fmla="*/ 826052 h 2124765"/>
                    <a:gd name="connsiteX4" fmla="*/ 1038134 w 1696325"/>
                    <a:gd name="connsiteY4" fmla="*/ 441739 h 2124765"/>
                    <a:gd name="connsiteX5" fmla="*/ 1696325 w 1696325"/>
                    <a:gd name="connsiteY5" fmla="*/ 234122 h 2124765"/>
                    <a:gd name="connsiteX6" fmla="*/ 1135316 w 1696325"/>
                    <a:gd name="connsiteY6" fmla="*/ 141357 h 2124765"/>
                    <a:gd name="connsiteX7" fmla="*/ 883525 w 1696325"/>
                    <a:gd name="connsiteY7" fmla="*/ 75096 h 2124765"/>
                    <a:gd name="connsiteX8" fmla="*/ 684742 w 1696325"/>
                    <a:gd name="connsiteY8" fmla="*/ 8835 h 2124765"/>
                    <a:gd name="connsiteX9" fmla="*/ 349020 w 1696325"/>
                    <a:gd name="connsiteY9" fmla="*/ 0 h 2124765"/>
                    <a:gd name="connsiteX10" fmla="*/ 251838 w 1696325"/>
                    <a:gd name="connsiteY10" fmla="*/ 172278 h 2124765"/>
                    <a:gd name="connsiteX11" fmla="*/ 53055 w 1696325"/>
                    <a:gd name="connsiteY11" fmla="*/ 256209 h 2124765"/>
                    <a:gd name="connsiteX12" fmla="*/ 128151 w 1696325"/>
                    <a:gd name="connsiteY12" fmla="*/ 490330 h 2124765"/>
                    <a:gd name="connsiteX13" fmla="*/ 47 w 1696325"/>
                    <a:gd name="connsiteY13" fmla="*/ 684696 h 2124765"/>
                    <a:gd name="connsiteX14" fmla="*/ 141403 w 1696325"/>
                    <a:gd name="connsiteY14" fmla="*/ 865809 h 2124765"/>
                    <a:gd name="connsiteX15" fmla="*/ 260673 w 1696325"/>
                    <a:gd name="connsiteY15" fmla="*/ 1285461 h 2124765"/>
                    <a:gd name="connsiteX16" fmla="*/ 256255 w 1696325"/>
                    <a:gd name="connsiteY16" fmla="*/ 1691861 h 2124765"/>
                    <a:gd name="connsiteX17" fmla="*/ 225334 w 1696325"/>
                    <a:gd name="connsiteY17" fmla="*/ 1846470 h 2124765"/>
                    <a:gd name="connsiteX18" fmla="*/ 106064 w 1696325"/>
                    <a:gd name="connsiteY18" fmla="*/ 1895061 h 2124765"/>
                    <a:gd name="connsiteX19" fmla="*/ 136986 w 1696325"/>
                    <a:gd name="connsiteY19" fmla="*/ 2107096 h 2124765"/>
                    <a:gd name="connsiteX20" fmla="*/ 304847 w 1696325"/>
                    <a:gd name="connsiteY20" fmla="*/ 2124765 h 2124765"/>
                    <a:gd name="connsiteX21" fmla="*/ 578725 w 1696325"/>
                    <a:gd name="connsiteY21" fmla="*/ 2120348 h 2124765"/>
                    <a:gd name="connsiteX22" fmla="*/ 887942 w 1696325"/>
                    <a:gd name="connsiteY22" fmla="*/ 2111513 h 2124765"/>
                    <a:gd name="connsiteX23" fmla="*/ 1073473 w 1696325"/>
                    <a:gd name="connsiteY23" fmla="*/ 2107096 h 2124765"/>
                    <a:gd name="connsiteX24" fmla="*/ 1228081 w 1696325"/>
                    <a:gd name="connsiteY24" fmla="*/ 1934817 h 2124765"/>
                    <a:gd name="connsiteX25" fmla="*/ 980707 w 1696325"/>
                    <a:gd name="connsiteY25" fmla="*/ 1895061 h 2124765"/>
                    <a:gd name="connsiteX26" fmla="*/ 746586 w 1696325"/>
                    <a:gd name="connsiteY26" fmla="*/ 1656522 h 2124765"/>
                    <a:gd name="connsiteX0" fmla="*/ 746662 w 1696401"/>
                    <a:gd name="connsiteY0" fmla="*/ 1656522 h 2124765"/>
                    <a:gd name="connsiteX1" fmla="*/ 857096 w 1696401"/>
                    <a:gd name="connsiteY1" fmla="*/ 1289878 h 2124765"/>
                    <a:gd name="connsiteX2" fmla="*/ 799670 w 1696401"/>
                    <a:gd name="connsiteY2" fmla="*/ 1104348 h 2124765"/>
                    <a:gd name="connsiteX3" fmla="*/ 830592 w 1696401"/>
                    <a:gd name="connsiteY3" fmla="*/ 826052 h 2124765"/>
                    <a:gd name="connsiteX4" fmla="*/ 1038210 w 1696401"/>
                    <a:gd name="connsiteY4" fmla="*/ 441739 h 2124765"/>
                    <a:gd name="connsiteX5" fmla="*/ 1696401 w 1696401"/>
                    <a:gd name="connsiteY5" fmla="*/ 234122 h 2124765"/>
                    <a:gd name="connsiteX6" fmla="*/ 1135392 w 1696401"/>
                    <a:gd name="connsiteY6" fmla="*/ 141357 h 2124765"/>
                    <a:gd name="connsiteX7" fmla="*/ 883601 w 1696401"/>
                    <a:gd name="connsiteY7" fmla="*/ 75096 h 2124765"/>
                    <a:gd name="connsiteX8" fmla="*/ 684818 w 1696401"/>
                    <a:gd name="connsiteY8" fmla="*/ 8835 h 2124765"/>
                    <a:gd name="connsiteX9" fmla="*/ 349096 w 1696401"/>
                    <a:gd name="connsiteY9" fmla="*/ 0 h 2124765"/>
                    <a:gd name="connsiteX10" fmla="*/ 251914 w 1696401"/>
                    <a:gd name="connsiteY10" fmla="*/ 172278 h 2124765"/>
                    <a:gd name="connsiteX11" fmla="*/ 53131 w 1696401"/>
                    <a:gd name="connsiteY11" fmla="*/ 256209 h 2124765"/>
                    <a:gd name="connsiteX12" fmla="*/ 128227 w 1696401"/>
                    <a:gd name="connsiteY12" fmla="*/ 490330 h 2124765"/>
                    <a:gd name="connsiteX13" fmla="*/ 123 w 1696401"/>
                    <a:gd name="connsiteY13" fmla="*/ 684696 h 2124765"/>
                    <a:gd name="connsiteX14" fmla="*/ 141479 w 1696401"/>
                    <a:gd name="connsiteY14" fmla="*/ 865809 h 2124765"/>
                    <a:gd name="connsiteX15" fmla="*/ 260749 w 1696401"/>
                    <a:gd name="connsiteY15" fmla="*/ 1285461 h 2124765"/>
                    <a:gd name="connsiteX16" fmla="*/ 256331 w 1696401"/>
                    <a:gd name="connsiteY16" fmla="*/ 1691861 h 2124765"/>
                    <a:gd name="connsiteX17" fmla="*/ 225410 w 1696401"/>
                    <a:gd name="connsiteY17" fmla="*/ 1846470 h 2124765"/>
                    <a:gd name="connsiteX18" fmla="*/ 106140 w 1696401"/>
                    <a:gd name="connsiteY18" fmla="*/ 1895061 h 2124765"/>
                    <a:gd name="connsiteX19" fmla="*/ 137062 w 1696401"/>
                    <a:gd name="connsiteY19" fmla="*/ 2107096 h 2124765"/>
                    <a:gd name="connsiteX20" fmla="*/ 304923 w 1696401"/>
                    <a:gd name="connsiteY20" fmla="*/ 2124765 h 2124765"/>
                    <a:gd name="connsiteX21" fmla="*/ 578801 w 1696401"/>
                    <a:gd name="connsiteY21" fmla="*/ 2120348 h 2124765"/>
                    <a:gd name="connsiteX22" fmla="*/ 888018 w 1696401"/>
                    <a:gd name="connsiteY22" fmla="*/ 2111513 h 2124765"/>
                    <a:gd name="connsiteX23" fmla="*/ 1073549 w 1696401"/>
                    <a:gd name="connsiteY23" fmla="*/ 2107096 h 2124765"/>
                    <a:gd name="connsiteX24" fmla="*/ 1228157 w 1696401"/>
                    <a:gd name="connsiteY24" fmla="*/ 1934817 h 2124765"/>
                    <a:gd name="connsiteX25" fmla="*/ 980783 w 1696401"/>
                    <a:gd name="connsiteY25" fmla="*/ 1895061 h 2124765"/>
                    <a:gd name="connsiteX26" fmla="*/ 746662 w 1696401"/>
                    <a:gd name="connsiteY26" fmla="*/ 1656522 h 2124765"/>
                    <a:gd name="connsiteX0" fmla="*/ 746662 w 1696401"/>
                    <a:gd name="connsiteY0" fmla="*/ 1656522 h 2124765"/>
                    <a:gd name="connsiteX1" fmla="*/ 857096 w 1696401"/>
                    <a:gd name="connsiteY1" fmla="*/ 1289878 h 2124765"/>
                    <a:gd name="connsiteX2" fmla="*/ 799670 w 1696401"/>
                    <a:gd name="connsiteY2" fmla="*/ 1104348 h 2124765"/>
                    <a:gd name="connsiteX3" fmla="*/ 830592 w 1696401"/>
                    <a:gd name="connsiteY3" fmla="*/ 826052 h 2124765"/>
                    <a:gd name="connsiteX4" fmla="*/ 1038210 w 1696401"/>
                    <a:gd name="connsiteY4" fmla="*/ 441739 h 2124765"/>
                    <a:gd name="connsiteX5" fmla="*/ 1696401 w 1696401"/>
                    <a:gd name="connsiteY5" fmla="*/ 234122 h 2124765"/>
                    <a:gd name="connsiteX6" fmla="*/ 1135392 w 1696401"/>
                    <a:gd name="connsiteY6" fmla="*/ 141357 h 2124765"/>
                    <a:gd name="connsiteX7" fmla="*/ 883601 w 1696401"/>
                    <a:gd name="connsiteY7" fmla="*/ 75096 h 2124765"/>
                    <a:gd name="connsiteX8" fmla="*/ 684818 w 1696401"/>
                    <a:gd name="connsiteY8" fmla="*/ 8835 h 2124765"/>
                    <a:gd name="connsiteX9" fmla="*/ 349096 w 1696401"/>
                    <a:gd name="connsiteY9" fmla="*/ 0 h 2124765"/>
                    <a:gd name="connsiteX10" fmla="*/ 251914 w 1696401"/>
                    <a:gd name="connsiteY10" fmla="*/ 172278 h 2124765"/>
                    <a:gd name="connsiteX11" fmla="*/ 53131 w 1696401"/>
                    <a:gd name="connsiteY11" fmla="*/ 256209 h 2124765"/>
                    <a:gd name="connsiteX12" fmla="*/ 128227 w 1696401"/>
                    <a:gd name="connsiteY12" fmla="*/ 490330 h 2124765"/>
                    <a:gd name="connsiteX13" fmla="*/ 123 w 1696401"/>
                    <a:gd name="connsiteY13" fmla="*/ 684696 h 2124765"/>
                    <a:gd name="connsiteX14" fmla="*/ 141479 w 1696401"/>
                    <a:gd name="connsiteY14" fmla="*/ 865809 h 2124765"/>
                    <a:gd name="connsiteX15" fmla="*/ 260749 w 1696401"/>
                    <a:gd name="connsiteY15" fmla="*/ 1285461 h 2124765"/>
                    <a:gd name="connsiteX16" fmla="*/ 256331 w 1696401"/>
                    <a:gd name="connsiteY16" fmla="*/ 1691861 h 2124765"/>
                    <a:gd name="connsiteX17" fmla="*/ 225410 w 1696401"/>
                    <a:gd name="connsiteY17" fmla="*/ 1846470 h 2124765"/>
                    <a:gd name="connsiteX18" fmla="*/ 106140 w 1696401"/>
                    <a:gd name="connsiteY18" fmla="*/ 1895061 h 2124765"/>
                    <a:gd name="connsiteX19" fmla="*/ 137062 w 1696401"/>
                    <a:gd name="connsiteY19" fmla="*/ 2107096 h 2124765"/>
                    <a:gd name="connsiteX20" fmla="*/ 304923 w 1696401"/>
                    <a:gd name="connsiteY20" fmla="*/ 2124765 h 2124765"/>
                    <a:gd name="connsiteX21" fmla="*/ 578801 w 1696401"/>
                    <a:gd name="connsiteY21" fmla="*/ 2120348 h 2124765"/>
                    <a:gd name="connsiteX22" fmla="*/ 888018 w 1696401"/>
                    <a:gd name="connsiteY22" fmla="*/ 2111513 h 2124765"/>
                    <a:gd name="connsiteX23" fmla="*/ 1073549 w 1696401"/>
                    <a:gd name="connsiteY23" fmla="*/ 2107096 h 2124765"/>
                    <a:gd name="connsiteX24" fmla="*/ 1228157 w 1696401"/>
                    <a:gd name="connsiteY24" fmla="*/ 1934817 h 2124765"/>
                    <a:gd name="connsiteX25" fmla="*/ 980783 w 1696401"/>
                    <a:gd name="connsiteY25" fmla="*/ 1895061 h 2124765"/>
                    <a:gd name="connsiteX26" fmla="*/ 746662 w 1696401"/>
                    <a:gd name="connsiteY26" fmla="*/ 1656522 h 2124765"/>
                    <a:gd name="connsiteX0" fmla="*/ 759155 w 1708894"/>
                    <a:gd name="connsiteY0" fmla="*/ 1656522 h 2124765"/>
                    <a:gd name="connsiteX1" fmla="*/ 869589 w 1708894"/>
                    <a:gd name="connsiteY1" fmla="*/ 1289878 h 2124765"/>
                    <a:gd name="connsiteX2" fmla="*/ 812163 w 1708894"/>
                    <a:gd name="connsiteY2" fmla="*/ 1104348 h 2124765"/>
                    <a:gd name="connsiteX3" fmla="*/ 843085 w 1708894"/>
                    <a:gd name="connsiteY3" fmla="*/ 826052 h 2124765"/>
                    <a:gd name="connsiteX4" fmla="*/ 1050703 w 1708894"/>
                    <a:gd name="connsiteY4" fmla="*/ 441739 h 2124765"/>
                    <a:gd name="connsiteX5" fmla="*/ 1708894 w 1708894"/>
                    <a:gd name="connsiteY5" fmla="*/ 234122 h 2124765"/>
                    <a:gd name="connsiteX6" fmla="*/ 1147885 w 1708894"/>
                    <a:gd name="connsiteY6" fmla="*/ 141357 h 2124765"/>
                    <a:gd name="connsiteX7" fmla="*/ 896094 w 1708894"/>
                    <a:gd name="connsiteY7" fmla="*/ 75096 h 2124765"/>
                    <a:gd name="connsiteX8" fmla="*/ 697311 w 1708894"/>
                    <a:gd name="connsiteY8" fmla="*/ 8835 h 2124765"/>
                    <a:gd name="connsiteX9" fmla="*/ 361589 w 1708894"/>
                    <a:gd name="connsiteY9" fmla="*/ 0 h 2124765"/>
                    <a:gd name="connsiteX10" fmla="*/ 264407 w 1708894"/>
                    <a:gd name="connsiteY10" fmla="*/ 172278 h 2124765"/>
                    <a:gd name="connsiteX11" fmla="*/ 65624 w 1708894"/>
                    <a:gd name="connsiteY11" fmla="*/ 256209 h 2124765"/>
                    <a:gd name="connsiteX12" fmla="*/ 140720 w 1708894"/>
                    <a:gd name="connsiteY12" fmla="*/ 490330 h 2124765"/>
                    <a:gd name="connsiteX13" fmla="*/ 12616 w 1708894"/>
                    <a:gd name="connsiteY13" fmla="*/ 684696 h 2124765"/>
                    <a:gd name="connsiteX14" fmla="*/ 153972 w 1708894"/>
                    <a:gd name="connsiteY14" fmla="*/ 865809 h 2124765"/>
                    <a:gd name="connsiteX15" fmla="*/ 273242 w 1708894"/>
                    <a:gd name="connsiteY15" fmla="*/ 1285461 h 2124765"/>
                    <a:gd name="connsiteX16" fmla="*/ 268824 w 1708894"/>
                    <a:gd name="connsiteY16" fmla="*/ 1691861 h 2124765"/>
                    <a:gd name="connsiteX17" fmla="*/ 237903 w 1708894"/>
                    <a:gd name="connsiteY17" fmla="*/ 1846470 h 2124765"/>
                    <a:gd name="connsiteX18" fmla="*/ 118633 w 1708894"/>
                    <a:gd name="connsiteY18" fmla="*/ 1895061 h 2124765"/>
                    <a:gd name="connsiteX19" fmla="*/ 149555 w 1708894"/>
                    <a:gd name="connsiteY19" fmla="*/ 2107096 h 2124765"/>
                    <a:gd name="connsiteX20" fmla="*/ 317416 w 1708894"/>
                    <a:gd name="connsiteY20" fmla="*/ 2124765 h 2124765"/>
                    <a:gd name="connsiteX21" fmla="*/ 591294 w 1708894"/>
                    <a:gd name="connsiteY21" fmla="*/ 2120348 h 2124765"/>
                    <a:gd name="connsiteX22" fmla="*/ 900511 w 1708894"/>
                    <a:gd name="connsiteY22" fmla="*/ 2111513 h 2124765"/>
                    <a:gd name="connsiteX23" fmla="*/ 1086042 w 1708894"/>
                    <a:gd name="connsiteY23" fmla="*/ 2107096 h 2124765"/>
                    <a:gd name="connsiteX24" fmla="*/ 1240650 w 1708894"/>
                    <a:gd name="connsiteY24" fmla="*/ 1934817 h 2124765"/>
                    <a:gd name="connsiteX25" fmla="*/ 993276 w 1708894"/>
                    <a:gd name="connsiteY25" fmla="*/ 1895061 h 2124765"/>
                    <a:gd name="connsiteX26" fmla="*/ 759155 w 1708894"/>
                    <a:gd name="connsiteY26" fmla="*/ 1656522 h 2124765"/>
                    <a:gd name="connsiteX0" fmla="*/ 747205 w 1696944"/>
                    <a:gd name="connsiteY0" fmla="*/ 1656522 h 2124765"/>
                    <a:gd name="connsiteX1" fmla="*/ 857639 w 1696944"/>
                    <a:gd name="connsiteY1" fmla="*/ 1289878 h 2124765"/>
                    <a:gd name="connsiteX2" fmla="*/ 800213 w 1696944"/>
                    <a:gd name="connsiteY2" fmla="*/ 1104348 h 2124765"/>
                    <a:gd name="connsiteX3" fmla="*/ 831135 w 1696944"/>
                    <a:gd name="connsiteY3" fmla="*/ 826052 h 2124765"/>
                    <a:gd name="connsiteX4" fmla="*/ 1038753 w 1696944"/>
                    <a:gd name="connsiteY4" fmla="*/ 441739 h 2124765"/>
                    <a:gd name="connsiteX5" fmla="*/ 1696944 w 1696944"/>
                    <a:gd name="connsiteY5" fmla="*/ 234122 h 2124765"/>
                    <a:gd name="connsiteX6" fmla="*/ 1135935 w 1696944"/>
                    <a:gd name="connsiteY6" fmla="*/ 141357 h 2124765"/>
                    <a:gd name="connsiteX7" fmla="*/ 884144 w 1696944"/>
                    <a:gd name="connsiteY7" fmla="*/ 75096 h 2124765"/>
                    <a:gd name="connsiteX8" fmla="*/ 685361 w 1696944"/>
                    <a:gd name="connsiteY8" fmla="*/ 8835 h 2124765"/>
                    <a:gd name="connsiteX9" fmla="*/ 349639 w 1696944"/>
                    <a:gd name="connsiteY9" fmla="*/ 0 h 2124765"/>
                    <a:gd name="connsiteX10" fmla="*/ 252457 w 1696944"/>
                    <a:gd name="connsiteY10" fmla="*/ 172278 h 2124765"/>
                    <a:gd name="connsiteX11" fmla="*/ 53674 w 1696944"/>
                    <a:gd name="connsiteY11" fmla="*/ 256209 h 2124765"/>
                    <a:gd name="connsiteX12" fmla="*/ 128770 w 1696944"/>
                    <a:gd name="connsiteY12" fmla="*/ 490330 h 2124765"/>
                    <a:gd name="connsiteX13" fmla="*/ 666 w 1696944"/>
                    <a:gd name="connsiteY13" fmla="*/ 684696 h 2124765"/>
                    <a:gd name="connsiteX14" fmla="*/ 142022 w 1696944"/>
                    <a:gd name="connsiteY14" fmla="*/ 865809 h 2124765"/>
                    <a:gd name="connsiteX15" fmla="*/ 261292 w 1696944"/>
                    <a:gd name="connsiteY15" fmla="*/ 1285461 h 2124765"/>
                    <a:gd name="connsiteX16" fmla="*/ 256874 w 1696944"/>
                    <a:gd name="connsiteY16" fmla="*/ 1691861 h 2124765"/>
                    <a:gd name="connsiteX17" fmla="*/ 225953 w 1696944"/>
                    <a:gd name="connsiteY17" fmla="*/ 1846470 h 2124765"/>
                    <a:gd name="connsiteX18" fmla="*/ 106683 w 1696944"/>
                    <a:gd name="connsiteY18" fmla="*/ 1895061 h 2124765"/>
                    <a:gd name="connsiteX19" fmla="*/ 137605 w 1696944"/>
                    <a:gd name="connsiteY19" fmla="*/ 2107096 h 2124765"/>
                    <a:gd name="connsiteX20" fmla="*/ 305466 w 1696944"/>
                    <a:gd name="connsiteY20" fmla="*/ 2124765 h 2124765"/>
                    <a:gd name="connsiteX21" fmla="*/ 579344 w 1696944"/>
                    <a:gd name="connsiteY21" fmla="*/ 2120348 h 2124765"/>
                    <a:gd name="connsiteX22" fmla="*/ 888561 w 1696944"/>
                    <a:gd name="connsiteY22" fmla="*/ 2111513 h 2124765"/>
                    <a:gd name="connsiteX23" fmla="*/ 1074092 w 1696944"/>
                    <a:gd name="connsiteY23" fmla="*/ 2107096 h 2124765"/>
                    <a:gd name="connsiteX24" fmla="*/ 1228700 w 1696944"/>
                    <a:gd name="connsiteY24" fmla="*/ 1934817 h 2124765"/>
                    <a:gd name="connsiteX25" fmla="*/ 981326 w 1696944"/>
                    <a:gd name="connsiteY25" fmla="*/ 1895061 h 2124765"/>
                    <a:gd name="connsiteX26" fmla="*/ 747205 w 1696944"/>
                    <a:gd name="connsiteY26" fmla="*/ 1656522 h 2124765"/>
                    <a:gd name="connsiteX0" fmla="*/ 725468 w 1675207"/>
                    <a:gd name="connsiteY0" fmla="*/ 1656522 h 2124765"/>
                    <a:gd name="connsiteX1" fmla="*/ 835902 w 1675207"/>
                    <a:gd name="connsiteY1" fmla="*/ 1289878 h 2124765"/>
                    <a:gd name="connsiteX2" fmla="*/ 778476 w 1675207"/>
                    <a:gd name="connsiteY2" fmla="*/ 1104348 h 2124765"/>
                    <a:gd name="connsiteX3" fmla="*/ 809398 w 1675207"/>
                    <a:gd name="connsiteY3" fmla="*/ 826052 h 2124765"/>
                    <a:gd name="connsiteX4" fmla="*/ 1017016 w 1675207"/>
                    <a:gd name="connsiteY4" fmla="*/ 441739 h 2124765"/>
                    <a:gd name="connsiteX5" fmla="*/ 1675207 w 1675207"/>
                    <a:gd name="connsiteY5" fmla="*/ 234122 h 2124765"/>
                    <a:gd name="connsiteX6" fmla="*/ 1114198 w 1675207"/>
                    <a:gd name="connsiteY6" fmla="*/ 141357 h 2124765"/>
                    <a:gd name="connsiteX7" fmla="*/ 862407 w 1675207"/>
                    <a:gd name="connsiteY7" fmla="*/ 75096 h 2124765"/>
                    <a:gd name="connsiteX8" fmla="*/ 663624 w 1675207"/>
                    <a:gd name="connsiteY8" fmla="*/ 8835 h 2124765"/>
                    <a:gd name="connsiteX9" fmla="*/ 327902 w 1675207"/>
                    <a:gd name="connsiteY9" fmla="*/ 0 h 2124765"/>
                    <a:gd name="connsiteX10" fmla="*/ 230720 w 1675207"/>
                    <a:gd name="connsiteY10" fmla="*/ 172278 h 2124765"/>
                    <a:gd name="connsiteX11" fmla="*/ 31937 w 1675207"/>
                    <a:gd name="connsiteY11" fmla="*/ 256209 h 2124765"/>
                    <a:gd name="connsiteX12" fmla="*/ 107033 w 1675207"/>
                    <a:gd name="connsiteY12" fmla="*/ 490330 h 2124765"/>
                    <a:gd name="connsiteX13" fmla="*/ 1016 w 1675207"/>
                    <a:gd name="connsiteY13" fmla="*/ 684696 h 2124765"/>
                    <a:gd name="connsiteX14" fmla="*/ 120285 w 1675207"/>
                    <a:gd name="connsiteY14" fmla="*/ 865809 h 2124765"/>
                    <a:gd name="connsiteX15" fmla="*/ 239555 w 1675207"/>
                    <a:gd name="connsiteY15" fmla="*/ 1285461 h 2124765"/>
                    <a:gd name="connsiteX16" fmla="*/ 235137 w 1675207"/>
                    <a:gd name="connsiteY16" fmla="*/ 1691861 h 2124765"/>
                    <a:gd name="connsiteX17" fmla="*/ 204216 w 1675207"/>
                    <a:gd name="connsiteY17" fmla="*/ 1846470 h 2124765"/>
                    <a:gd name="connsiteX18" fmla="*/ 84946 w 1675207"/>
                    <a:gd name="connsiteY18" fmla="*/ 1895061 h 2124765"/>
                    <a:gd name="connsiteX19" fmla="*/ 115868 w 1675207"/>
                    <a:gd name="connsiteY19" fmla="*/ 2107096 h 2124765"/>
                    <a:gd name="connsiteX20" fmla="*/ 283729 w 1675207"/>
                    <a:gd name="connsiteY20" fmla="*/ 2124765 h 2124765"/>
                    <a:gd name="connsiteX21" fmla="*/ 557607 w 1675207"/>
                    <a:gd name="connsiteY21" fmla="*/ 2120348 h 2124765"/>
                    <a:gd name="connsiteX22" fmla="*/ 866824 w 1675207"/>
                    <a:gd name="connsiteY22" fmla="*/ 2111513 h 2124765"/>
                    <a:gd name="connsiteX23" fmla="*/ 1052355 w 1675207"/>
                    <a:gd name="connsiteY23" fmla="*/ 2107096 h 2124765"/>
                    <a:gd name="connsiteX24" fmla="*/ 1206963 w 1675207"/>
                    <a:gd name="connsiteY24" fmla="*/ 1934817 h 2124765"/>
                    <a:gd name="connsiteX25" fmla="*/ 959589 w 1675207"/>
                    <a:gd name="connsiteY25" fmla="*/ 1895061 h 2124765"/>
                    <a:gd name="connsiteX26" fmla="*/ 725468 w 1675207"/>
                    <a:gd name="connsiteY26" fmla="*/ 1656522 h 2124765"/>
                    <a:gd name="connsiteX0" fmla="*/ 725468 w 1675207"/>
                    <a:gd name="connsiteY0" fmla="*/ 1656522 h 2124765"/>
                    <a:gd name="connsiteX1" fmla="*/ 835902 w 1675207"/>
                    <a:gd name="connsiteY1" fmla="*/ 1289878 h 2124765"/>
                    <a:gd name="connsiteX2" fmla="*/ 778476 w 1675207"/>
                    <a:gd name="connsiteY2" fmla="*/ 1104348 h 2124765"/>
                    <a:gd name="connsiteX3" fmla="*/ 809398 w 1675207"/>
                    <a:gd name="connsiteY3" fmla="*/ 826052 h 2124765"/>
                    <a:gd name="connsiteX4" fmla="*/ 1017016 w 1675207"/>
                    <a:gd name="connsiteY4" fmla="*/ 441739 h 2124765"/>
                    <a:gd name="connsiteX5" fmla="*/ 1675207 w 1675207"/>
                    <a:gd name="connsiteY5" fmla="*/ 234122 h 2124765"/>
                    <a:gd name="connsiteX6" fmla="*/ 1114198 w 1675207"/>
                    <a:gd name="connsiteY6" fmla="*/ 141357 h 2124765"/>
                    <a:gd name="connsiteX7" fmla="*/ 862407 w 1675207"/>
                    <a:gd name="connsiteY7" fmla="*/ 75096 h 2124765"/>
                    <a:gd name="connsiteX8" fmla="*/ 663624 w 1675207"/>
                    <a:gd name="connsiteY8" fmla="*/ 8835 h 2124765"/>
                    <a:gd name="connsiteX9" fmla="*/ 327902 w 1675207"/>
                    <a:gd name="connsiteY9" fmla="*/ 0 h 2124765"/>
                    <a:gd name="connsiteX10" fmla="*/ 230720 w 1675207"/>
                    <a:gd name="connsiteY10" fmla="*/ 172278 h 2124765"/>
                    <a:gd name="connsiteX11" fmla="*/ 31937 w 1675207"/>
                    <a:gd name="connsiteY11" fmla="*/ 256209 h 2124765"/>
                    <a:gd name="connsiteX12" fmla="*/ 107033 w 1675207"/>
                    <a:gd name="connsiteY12" fmla="*/ 490330 h 2124765"/>
                    <a:gd name="connsiteX13" fmla="*/ 1016 w 1675207"/>
                    <a:gd name="connsiteY13" fmla="*/ 684696 h 2124765"/>
                    <a:gd name="connsiteX14" fmla="*/ 120285 w 1675207"/>
                    <a:gd name="connsiteY14" fmla="*/ 865809 h 2124765"/>
                    <a:gd name="connsiteX15" fmla="*/ 239555 w 1675207"/>
                    <a:gd name="connsiteY15" fmla="*/ 1285461 h 2124765"/>
                    <a:gd name="connsiteX16" fmla="*/ 235137 w 1675207"/>
                    <a:gd name="connsiteY16" fmla="*/ 1691861 h 2124765"/>
                    <a:gd name="connsiteX17" fmla="*/ 204216 w 1675207"/>
                    <a:gd name="connsiteY17" fmla="*/ 1846470 h 2124765"/>
                    <a:gd name="connsiteX18" fmla="*/ 84946 w 1675207"/>
                    <a:gd name="connsiteY18" fmla="*/ 1895061 h 2124765"/>
                    <a:gd name="connsiteX19" fmla="*/ 115868 w 1675207"/>
                    <a:gd name="connsiteY19" fmla="*/ 2107096 h 2124765"/>
                    <a:gd name="connsiteX20" fmla="*/ 283729 w 1675207"/>
                    <a:gd name="connsiteY20" fmla="*/ 2124765 h 2124765"/>
                    <a:gd name="connsiteX21" fmla="*/ 557607 w 1675207"/>
                    <a:gd name="connsiteY21" fmla="*/ 2120348 h 2124765"/>
                    <a:gd name="connsiteX22" fmla="*/ 866824 w 1675207"/>
                    <a:gd name="connsiteY22" fmla="*/ 2111513 h 2124765"/>
                    <a:gd name="connsiteX23" fmla="*/ 1052355 w 1675207"/>
                    <a:gd name="connsiteY23" fmla="*/ 2107096 h 2124765"/>
                    <a:gd name="connsiteX24" fmla="*/ 1206963 w 1675207"/>
                    <a:gd name="connsiteY24" fmla="*/ 1934817 h 2124765"/>
                    <a:gd name="connsiteX25" fmla="*/ 959589 w 1675207"/>
                    <a:gd name="connsiteY25" fmla="*/ 1895061 h 2124765"/>
                    <a:gd name="connsiteX26" fmla="*/ 725468 w 1675207"/>
                    <a:gd name="connsiteY26" fmla="*/ 1656522 h 2124765"/>
                    <a:gd name="connsiteX0" fmla="*/ 725468 w 1675207"/>
                    <a:gd name="connsiteY0" fmla="*/ 1656522 h 2124765"/>
                    <a:gd name="connsiteX1" fmla="*/ 835902 w 1675207"/>
                    <a:gd name="connsiteY1" fmla="*/ 1289878 h 2124765"/>
                    <a:gd name="connsiteX2" fmla="*/ 778476 w 1675207"/>
                    <a:gd name="connsiteY2" fmla="*/ 1104348 h 2124765"/>
                    <a:gd name="connsiteX3" fmla="*/ 809398 w 1675207"/>
                    <a:gd name="connsiteY3" fmla="*/ 826052 h 2124765"/>
                    <a:gd name="connsiteX4" fmla="*/ 1017016 w 1675207"/>
                    <a:gd name="connsiteY4" fmla="*/ 441739 h 2124765"/>
                    <a:gd name="connsiteX5" fmla="*/ 1675207 w 1675207"/>
                    <a:gd name="connsiteY5" fmla="*/ 234122 h 2124765"/>
                    <a:gd name="connsiteX6" fmla="*/ 1114198 w 1675207"/>
                    <a:gd name="connsiteY6" fmla="*/ 141357 h 2124765"/>
                    <a:gd name="connsiteX7" fmla="*/ 862407 w 1675207"/>
                    <a:gd name="connsiteY7" fmla="*/ 75096 h 2124765"/>
                    <a:gd name="connsiteX8" fmla="*/ 663624 w 1675207"/>
                    <a:gd name="connsiteY8" fmla="*/ 8835 h 2124765"/>
                    <a:gd name="connsiteX9" fmla="*/ 327902 w 1675207"/>
                    <a:gd name="connsiteY9" fmla="*/ 0 h 2124765"/>
                    <a:gd name="connsiteX10" fmla="*/ 257225 w 1675207"/>
                    <a:gd name="connsiteY10" fmla="*/ 66261 h 2124765"/>
                    <a:gd name="connsiteX11" fmla="*/ 230720 w 1675207"/>
                    <a:gd name="connsiteY11" fmla="*/ 172278 h 2124765"/>
                    <a:gd name="connsiteX12" fmla="*/ 31937 w 1675207"/>
                    <a:gd name="connsiteY12" fmla="*/ 256209 h 2124765"/>
                    <a:gd name="connsiteX13" fmla="*/ 107033 w 1675207"/>
                    <a:gd name="connsiteY13" fmla="*/ 490330 h 2124765"/>
                    <a:gd name="connsiteX14" fmla="*/ 1016 w 1675207"/>
                    <a:gd name="connsiteY14" fmla="*/ 684696 h 2124765"/>
                    <a:gd name="connsiteX15" fmla="*/ 120285 w 1675207"/>
                    <a:gd name="connsiteY15" fmla="*/ 865809 h 2124765"/>
                    <a:gd name="connsiteX16" fmla="*/ 239555 w 1675207"/>
                    <a:gd name="connsiteY16" fmla="*/ 1285461 h 2124765"/>
                    <a:gd name="connsiteX17" fmla="*/ 235137 w 1675207"/>
                    <a:gd name="connsiteY17" fmla="*/ 1691861 h 2124765"/>
                    <a:gd name="connsiteX18" fmla="*/ 204216 w 1675207"/>
                    <a:gd name="connsiteY18" fmla="*/ 1846470 h 2124765"/>
                    <a:gd name="connsiteX19" fmla="*/ 84946 w 1675207"/>
                    <a:gd name="connsiteY19" fmla="*/ 1895061 h 2124765"/>
                    <a:gd name="connsiteX20" fmla="*/ 115868 w 1675207"/>
                    <a:gd name="connsiteY20" fmla="*/ 2107096 h 2124765"/>
                    <a:gd name="connsiteX21" fmla="*/ 283729 w 1675207"/>
                    <a:gd name="connsiteY21" fmla="*/ 2124765 h 2124765"/>
                    <a:gd name="connsiteX22" fmla="*/ 557607 w 1675207"/>
                    <a:gd name="connsiteY22" fmla="*/ 2120348 h 2124765"/>
                    <a:gd name="connsiteX23" fmla="*/ 866824 w 1675207"/>
                    <a:gd name="connsiteY23" fmla="*/ 2111513 h 2124765"/>
                    <a:gd name="connsiteX24" fmla="*/ 1052355 w 1675207"/>
                    <a:gd name="connsiteY24" fmla="*/ 2107096 h 2124765"/>
                    <a:gd name="connsiteX25" fmla="*/ 1206963 w 1675207"/>
                    <a:gd name="connsiteY25" fmla="*/ 1934817 h 2124765"/>
                    <a:gd name="connsiteX26" fmla="*/ 959589 w 1675207"/>
                    <a:gd name="connsiteY26" fmla="*/ 1895061 h 2124765"/>
                    <a:gd name="connsiteX27" fmla="*/ 725468 w 1675207"/>
                    <a:gd name="connsiteY27" fmla="*/ 1656522 h 2124765"/>
                    <a:gd name="connsiteX0" fmla="*/ 725468 w 1675207"/>
                    <a:gd name="connsiteY0" fmla="*/ 1727200 h 2195443"/>
                    <a:gd name="connsiteX1" fmla="*/ 835902 w 1675207"/>
                    <a:gd name="connsiteY1" fmla="*/ 1360556 h 2195443"/>
                    <a:gd name="connsiteX2" fmla="*/ 778476 w 1675207"/>
                    <a:gd name="connsiteY2" fmla="*/ 1175026 h 2195443"/>
                    <a:gd name="connsiteX3" fmla="*/ 809398 w 1675207"/>
                    <a:gd name="connsiteY3" fmla="*/ 896730 h 2195443"/>
                    <a:gd name="connsiteX4" fmla="*/ 1017016 w 1675207"/>
                    <a:gd name="connsiteY4" fmla="*/ 512417 h 2195443"/>
                    <a:gd name="connsiteX5" fmla="*/ 1675207 w 1675207"/>
                    <a:gd name="connsiteY5" fmla="*/ 304800 h 2195443"/>
                    <a:gd name="connsiteX6" fmla="*/ 1114198 w 1675207"/>
                    <a:gd name="connsiteY6" fmla="*/ 212035 h 2195443"/>
                    <a:gd name="connsiteX7" fmla="*/ 862407 w 1675207"/>
                    <a:gd name="connsiteY7" fmla="*/ 145774 h 2195443"/>
                    <a:gd name="connsiteX8" fmla="*/ 663624 w 1675207"/>
                    <a:gd name="connsiteY8" fmla="*/ 79513 h 2195443"/>
                    <a:gd name="connsiteX9" fmla="*/ 491347 w 1675207"/>
                    <a:gd name="connsiteY9" fmla="*/ 0 h 2195443"/>
                    <a:gd name="connsiteX10" fmla="*/ 327902 w 1675207"/>
                    <a:gd name="connsiteY10" fmla="*/ 70678 h 2195443"/>
                    <a:gd name="connsiteX11" fmla="*/ 257225 w 1675207"/>
                    <a:gd name="connsiteY11" fmla="*/ 136939 h 2195443"/>
                    <a:gd name="connsiteX12" fmla="*/ 230720 w 1675207"/>
                    <a:gd name="connsiteY12" fmla="*/ 242956 h 2195443"/>
                    <a:gd name="connsiteX13" fmla="*/ 31937 w 1675207"/>
                    <a:gd name="connsiteY13" fmla="*/ 326887 h 2195443"/>
                    <a:gd name="connsiteX14" fmla="*/ 107033 w 1675207"/>
                    <a:gd name="connsiteY14" fmla="*/ 561008 h 2195443"/>
                    <a:gd name="connsiteX15" fmla="*/ 1016 w 1675207"/>
                    <a:gd name="connsiteY15" fmla="*/ 755374 h 2195443"/>
                    <a:gd name="connsiteX16" fmla="*/ 120285 w 1675207"/>
                    <a:gd name="connsiteY16" fmla="*/ 936487 h 2195443"/>
                    <a:gd name="connsiteX17" fmla="*/ 239555 w 1675207"/>
                    <a:gd name="connsiteY17" fmla="*/ 1356139 h 2195443"/>
                    <a:gd name="connsiteX18" fmla="*/ 235137 w 1675207"/>
                    <a:gd name="connsiteY18" fmla="*/ 1762539 h 2195443"/>
                    <a:gd name="connsiteX19" fmla="*/ 204216 w 1675207"/>
                    <a:gd name="connsiteY19" fmla="*/ 1917148 h 2195443"/>
                    <a:gd name="connsiteX20" fmla="*/ 84946 w 1675207"/>
                    <a:gd name="connsiteY20" fmla="*/ 1965739 h 2195443"/>
                    <a:gd name="connsiteX21" fmla="*/ 115868 w 1675207"/>
                    <a:gd name="connsiteY21" fmla="*/ 2177774 h 2195443"/>
                    <a:gd name="connsiteX22" fmla="*/ 283729 w 1675207"/>
                    <a:gd name="connsiteY22" fmla="*/ 2195443 h 2195443"/>
                    <a:gd name="connsiteX23" fmla="*/ 557607 w 1675207"/>
                    <a:gd name="connsiteY23" fmla="*/ 2191026 h 2195443"/>
                    <a:gd name="connsiteX24" fmla="*/ 866824 w 1675207"/>
                    <a:gd name="connsiteY24" fmla="*/ 2182191 h 2195443"/>
                    <a:gd name="connsiteX25" fmla="*/ 1052355 w 1675207"/>
                    <a:gd name="connsiteY25" fmla="*/ 2177774 h 2195443"/>
                    <a:gd name="connsiteX26" fmla="*/ 1206963 w 1675207"/>
                    <a:gd name="connsiteY26" fmla="*/ 2005495 h 2195443"/>
                    <a:gd name="connsiteX27" fmla="*/ 959589 w 1675207"/>
                    <a:gd name="connsiteY27" fmla="*/ 1965739 h 2195443"/>
                    <a:gd name="connsiteX28" fmla="*/ 725468 w 1675207"/>
                    <a:gd name="connsiteY28" fmla="*/ 1727200 h 2195443"/>
                    <a:gd name="connsiteX0" fmla="*/ 725468 w 1675207"/>
                    <a:gd name="connsiteY0" fmla="*/ 1731545 h 2199788"/>
                    <a:gd name="connsiteX1" fmla="*/ 835902 w 1675207"/>
                    <a:gd name="connsiteY1" fmla="*/ 1364901 h 2199788"/>
                    <a:gd name="connsiteX2" fmla="*/ 778476 w 1675207"/>
                    <a:gd name="connsiteY2" fmla="*/ 1179371 h 2199788"/>
                    <a:gd name="connsiteX3" fmla="*/ 809398 w 1675207"/>
                    <a:gd name="connsiteY3" fmla="*/ 901075 h 2199788"/>
                    <a:gd name="connsiteX4" fmla="*/ 1017016 w 1675207"/>
                    <a:gd name="connsiteY4" fmla="*/ 516762 h 2199788"/>
                    <a:gd name="connsiteX5" fmla="*/ 1675207 w 1675207"/>
                    <a:gd name="connsiteY5" fmla="*/ 309145 h 2199788"/>
                    <a:gd name="connsiteX6" fmla="*/ 1114198 w 1675207"/>
                    <a:gd name="connsiteY6" fmla="*/ 216380 h 2199788"/>
                    <a:gd name="connsiteX7" fmla="*/ 862407 w 1675207"/>
                    <a:gd name="connsiteY7" fmla="*/ 150119 h 2199788"/>
                    <a:gd name="connsiteX8" fmla="*/ 663624 w 1675207"/>
                    <a:gd name="connsiteY8" fmla="*/ 83858 h 2199788"/>
                    <a:gd name="connsiteX9" fmla="*/ 491347 w 1675207"/>
                    <a:gd name="connsiteY9" fmla="*/ 4345 h 2199788"/>
                    <a:gd name="connsiteX10" fmla="*/ 327902 w 1675207"/>
                    <a:gd name="connsiteY10" fmla="*/ 75023 h 2199788"/>
                    <a:gd name="connsiteX11" fmla="*/ 257225 w 1675207"/>
                    <a:gd name="connsiteY11" fmla="*/ 141284 h 2199788"/>
                    <a:gd name="connsiteX12" fmla="*/ 230720 w 1675207"/>
                    <a:gd name="connsiteY12" fmla="*/ 247301 h 2199788"/>
                    <a:gd name="connsiteX13" fmla="*/ 31937 w 1675207"/>
                    <a:gd name="connsiteY13" fmla="*/ 331232 h 2199788"/>
                    <a:gd name="connsiteX14" fmla="*/ 107033 w 1675207"/>
                    <a:gd name="connsiteY14" fmla="*/ 565353 h 2199788"/>
                    <a:gd name="connsiteX15" fmla="*/ 1016 w 1675207"/>
                    <a:gd name="connsiteY15" fmla="*/ 759719 h 2199788"/>
                    <a:gd name="connsiteX16" fmla="*/ 120285 w 1675207"/>
                    <a:gd name="connsiteY16" fmla="*/ 940832 h 2199788"/>
                    <a:gd name="connsiteX17" fmla="*/ 239555 w 1675207"/>
                    <a:gd name="connsiteY17" fmla="*/ 1360484 h 2199788"/>
                    <a:gd name="connsiteX18" fmla="*/ 235137 w 1675207"/>
                    <a:gd name="connsiteY18" fmla="*/ 1766884 h 2199788"/>
                    <a:gd name="connsiteX19" fmla="*/ 204216 w 1675207"/>
                    <a:gd name="connsiteY19" fmla="*/ 1921493 h 2199788"/>
                    <a:gd name="connsiteX20" fmla="*/ 84946 w 1675207"/>
                    <a:gd name="connsiteY20" fmla="*/ 1970084 h 2199788"/>
                    <a:gd name="connsiteX21" fmla="*/ 115868 w 1675207"/>
                    <a:gd name="connsiteY21" fmla="*/ 2182119 h 2199788"/>
                    <a:gd name="connsiteX22" fmla="*/ 283729 w 1675207"/>
                    <a:gd name="connsiteY22" fmla="*/ 2199788 h 2199788"/>
                    <a:gd name="connsiteX23" fmla="*/ 557607 w 1675207"/>
                    <a:gd name="connsiteY23" fmla="*/ 2195371 h 2199788"/>
                    <a:gd name="connsiteX24" fmla="*/ 866824 w 1675207"/>
                    <a:gd name="connsiteY24" fmla="*/ 2186536 h 2199788"/>
                    <a:gd name="connsiteX25" fmla="*/ 1052355 w 1675207"/>
                    <a:gd name="connsiteY25" fmla="*/ 2182119 h 2199788"/>
                    <a:gd name="connsiteX26" fmla="*/ 1206963 w 1675207"/>
                    <a:gd name="connsiteY26" fmla="*/ 2009840 h 2199788"/>
                    <a:gd name="connsiteX27" fmla="*/ 959589 w 1675207"/>
                    <a:gd name="connsiteY27" fmla="*/ 1970084 h 2199788"/>
                    <a:gd name="connsiteX28" fmla="*/ 725468 w 1675207"/>
                    <a:gd name="connsiteY28" fmla="*/ 1731545 h 2199788"/>
                    <a:gd name="connsiteX0" fmla="*/ 725468 w 1675207"/>
                    <a:gd name="connsiteY0" fmla="*/ 1727598 h 2195841"/>
                    <a:gd name="connsiteX1" fmla="*/ 835902 w 1675207"/>
                    <a:gd name="connsiteY1" fmla="*/ 1360954 h 2195841"/>
                    <a:gd name="connsiteX2" fmla="*/ 778476 w 1675207"/>
                    <a:gd name="connsiteY2" fmla="*/ 1175424 h 2195841"/>
                    <a:gd name="connsiteX3" fmla="*/ 809398 w 1675207"/>
                    <a:gd name="connsiteY3" fmla="*/ 897128 h 2195841"/>
                    <a:gd name="connsiteX4" fmla="*/ 1017016 w 1675207"/>
                    <a:gd name="connsiteY4" fmla="*/ 512815 h 2195841"/>
                    <a:gd name="connsiteX5" fmla="*/ 1675207 w 1675207"/>
                    <a:gd name="connsiteY5" fmla="*/ 305198 h 2195841"/>
                    <a:gd name="connsiteX6" fmla="*/ 1114198 w 1675207"/>
                    <a:gd name="connsiteY6" fmla="*/ 212433 h 2195841"/>
                    <a:gd name="connsiteX7" fmla="*/ 862407 w 1675207"/>
                    <a:gd name="connsiteY7" fmla="*/ 146172 h 2195841"/>
                    <a:gd name="connsiteX8" fmla="*/ 663624 w 1675207"/>
                    <a:gd name="connsiteY8" fmla="*/ 79911 h 2195841"/>
                    <a:gd name="connsiteX9" fmla="*/ 491347 w 1675207"/>
                    <a:gd name="connsiteY9" fmla="*/ 398 h 2195841"/>
                    <a:gd name="connsiteX10" fmla="*/ 327902 w 1675207"/>
                    <a:gd name="connsiteY10" fmla="*/ 71076 h 2195841"/>
                    <a:gd name="connsiteX11" fmla="*/ 257225 w 1675207"/>
                    <a:gd name="connsiteY11" fmla="*/ 137337 h 2195841"/>
                    <a:gd name="connsiteX12" fmla="*/ 230720 w 1675207"/>
                    <a:gd name="connsiteY12" fmla="*/ 243354 h 2195841"/>
                    <a:gd name="connsiteX13" fmla="*/ 31937 w 1675207"/>
                    <a:gd name="connsiteY13" fmla="*/ 327285 h 2195841"/>
                    <a:gd name="connsiteX14" fmla="*/ 107033 w 1675207"/>
                    <a:gd name="connsiteY14" fmla="*/ 561406 h 2195841"/>
                    <a:gd name="connsiteX15" fmla="*/ 1016 w 1675207"/>
                    <a:gd name="connsiteY15" fmla="*/ 755772 h 2195841"/>
                    <a:gd name="connsiteX16" fmla="*/ 120285 w 1675207"/>
                    <a:gd name="connsiteY16" fmla="*/ 936885 h 2195841"/>
                    <a:gd name="connsiteX17" fmla="*/ 239555 w 1675207"/>
                    <a:gd name="connsiteY17" fmla="*/ 1356537 h 2195841"/>
                    <a:gd name="connsiteX18" fmla="*/ 235137 w 1675207"/>
                    <a:gd name="connsiteY18" fmla="*/ 1762937 h 2195841"/>
                    <a:gd name="connsiteX19" fmla="*/ 204216 w 1675207"/>
                    <a:gd name="connsiteY19" fmla="*/ 1917546 h 2195841"/>
                    <a:gd name="connsiteX20" fmla="*/ 84946 w 1675207"/>
                    <a:gd name="connsiteY20" fmla="*/ 1966137 h 2195841"/>
                    <a:gd name="connsiteX21" fmla="*/ 115868 w 1675207"/>
                    <a:gd name="connsiteY21" fmla="*/ 2178172 h 2195841"/>
                    <a:gd name="connsiteX22" fmla="*/ 283729 w 1675207"/>
                    <a:gd name="connsiteY22" fmla="*/ 2195841 h 2195841"/>
                    <a:gd name="connsiteX23" fmla="*/ 557607 w 1675207"/>
                    <a:gd name="connsiteY23" fmla="*/ 2191424 h 2195841"/>
                    <a:gd name="connsiteX24" fmla="*/ 866824 w 1675207"/>
                    <a:gd name="connsiteY24" fmla="*/ 2182589 h 2195841"/>
                    <a:gd name="connsiteX25" fmla="*/ 1052355 w 1675207"/>
                    <a:gd name="connsiteY25" fmla="*/ 2178172 h 2195841"/>
                    <a:gd name="connsiteX26" fmla="*/ 1206963 w 1675207"/>
                    <a:gd name="connsiteY26" fmla="*/ 2005893 h 2195841"/>
                    <a:gd name="connsiteX27" fmla="*/ 959589 w 1675207"/>
                    <a:gd name="connsiteY27" fmla="*/ 1966137 h 2195841"/>
                    <a:gd name="connsiteX28" fmla="*/ 725468 w 1675207"/>
                    <a:gd name="connsiteY28" fmla="*/ 1727598 h 2195841"/>
                    <a:gd name="connsiteX0" fmla="*/ 725468 w 1675207"/>
                    <a:gd name="connsiteY0" fmla="*/ 1727598 h 2195841"/>
                    <a:gd name="connsiteX1" fmla="*/ 835902 w 1675207"/>
                    <a:gd name="connsiteY1" fmla="*/ 1360954 h 2195841"/>
                    <a:gd name="connsiteX2" fmla="*/ 778476 w 1675207"/>
                    <a:gd name="connsiteY2" fmla="*/ 1175424 h 2195841"/>
                    <a:gd name="connsiteX3" fmla="*/ 809398 w 1675207"/>
                    <a:gd name="connsiteY3" fmla="*/ 897128 h 2195841"/>
                    <a:gd name="connsiteX4" fmla="*/ 1017016 w 1675207"/>
                    <a:gd name="connsiteY4" fmla="*/ 512815 h 2195841"/>
                    <a:gd name="connsiteX5" fmla="*/ 1675207 w 1675207"/>
                    <a:gd name="connsiteY5" fmla="*/ 305198 h 2195841"/>
                    <a:gd name="connsiteX6" fmla="*/ 1114198 w 1675207"/>
                    <a:gd name="connsiteY6" fmla="*/ 212433 h 2195841"/>
                    <a:gd name="connsiteX7" fmla="*/ 862407 w 1675207"/>
                    <a:gd name="connsiteY7" fmla="*/ 146172 h 2195841"/>
                    <a:gd name="connsiteX8" fmla="*/ 663624 w 1675207"/>
                    <a:gd name="connsiteY8" fmla="*/ 79911 h 2195841"/>
                    <a:gd name="connsiteX9" fmla="*/ 491347 w 1675207"/>
                    <a:gd name="connsiteY9" fmla="*/ 398 h 2195841"/>
                    <a:gd name="connsiteX10" fmla="*/ 327902 w 1675207"/>
                    <a:gd name="connsiteY10" fmla="*/ 71076 h 2195841"/>
                    <a:gd name="connsiteX11" fmla="*/ 257225 w 1675207"/>
                    <a:gd name="connsiteY11" fmla="*/ 137337 h 2195841"/>
                    <a:gd name="connsiteX12" fmla="*/ 230720 w 1675207"/>
                    <a:gd name="connsiteY12" fmla="*/ 243354 h 2195841"/>
                    <a:gd name="connsiteX13" fmla="*/ 31937 w 1675207"/>
                    <a:gd name="connsiteY13" fmla="*/ 327285 h 2195841"/>
                    <a:gd name="connsiteX14" fmla="*/ 107033 w 1675207"/>
                    <a:gd name="connsiteY14" fmla="*/ 561406 h 2195841"/>
                    <a:gd name="connsiteX15" fmla="*/ 1016 w 1675207"/>
                    <a:gd name="connsiteY15" fmla="*/ 755772 h 2195841"/>
                    <a:gd name="connsiteX16" fmla="*/ 120285 w 1675207"/>
                    <a:gd name="connsiteY16" fmla="*/ 936885 h 2195841"/>
                    <a:gd name="connsiteX17" fmla="*/ 239555 w 1675207"/>
                    <a:gd name="connsiteY17" fmla="*/ 1356537 h 2195841"/>
                    <a:gd name="connsiteX18" fmla="*/ 235137 w 1675207"/>
                    <a:gd name="connsiteY18" fmla="*/ 1762937 h 2195841"/>
                    <a:gd name="connsiteX19" fmla="*/ 204216 w 1675207"/>
                    <a:gd name="connsiteY19" fmla="*/ 1917546 h 2195841"/>
                    <a:gd name="connsiteX20" fmla="*/ 84946 w 1675207"/>
                    <a:gd name="connsiteY20" fmla="*/ 1966137 h 2195841"/>
                    <a:gd name="connsiteX21" fmla="*/ 115868 w 1675207"/>
                    <a:gd name="connsiteY21" fmla="*/ 2178172 h 2195841"/>
                    <a:gd name="connsiteX22" fmla="*/ 283729 w 1675207"/>
                    <a:gd name="connsiteY22" fmla="*/ 2195841 h 2195841"/>
                    <a:gd name="connsiteX23" fmla="*/ 557607 w 1675207"/>
                    <a:gd name="connsiteY23" fmla="*/ 2191424 h 2195841"/>
                    <a:gd name="connsiteX24" fmla="*/ 866824 w 1675207"/>
                    <a:gd name="connsiteY24" fmla="*/ 2182589 h 2195841"/>
                    <a:gd name="connsiteX25" fmla="*/ 1052355 w 1675207"/>
                    <a:gd name="connsiteY25" fmla="*/ 2178172 h 2195841"/>
                    <a:gd name="connsiteX26" fmla="*/ 1206963 w 1675207"/>
                    <a:gd name="connsiteY26" fmla="*/ 2005893 h 2195841"/>
                    <a:gd name="connsiteX27" fmla="*/ 959589 w 1675207"/>
                    <a:gd name="connsiteY27" fmla="*/ 1966137 h 2195841"/>
                    <a:gd name="connsiteX28" fmla="*/ 725468 w 1675207"/>
                    <a:gd name="connsiteY28" fmla="*/ 1727598 h 2195841"/>
                    <a:gd name="connsiteX0" fmla="*/ 725468 w 1675207"/>
                    <a:gd name="connsiteY0" fmla="*/ 1727598 h 2195841"/>
                    <a:gd name="connsiteX1" fmla="*/ 835902 w 1675207"/>
                    <a:gd name="connsiteY1" fmla="*/ 1360954 h 2195841"/>
                    <a:gd name="connsiteX2" fmla="*/ 778476 w 1675207"/>
                    <a:gd name="connsiteY2" fmla="*/ 1175424 h 2195841"/>
                    <a:gd name="connsiteX3" fmla="*/ 809398 w 1675207"/>
                    <a:gd name="connsiteY3" fmla="*/ 897128 h 2195841"/>
                    <a:gd name="connsiteX4" fmla="*/ 1017016 w 1675207"/>
                    <a:gd name="connsiteY4" fmla="*/ 512815 h 2195841"/>
                    <a:gd name="connsiteX5" fmla="*/ 1675207 w 1675207"/>
                    <a:gd name="connsiteY5" fmla="*/ 305198 h 2195841"/>
                    <a:gd name="connsiteX6" fmla="*/ 1114198 w 1675207"/>
                    <a:gd name="connsiteY6" fmla="*/ 212433 h 2195841"/>
                    <a:gd name="connsiteX7" fmla="*/ 862407 w 1675207"/>
                    <a:gd name="connsiteY7" fmla="*/ 146172 h 2195841"/>
                    <a:gd name="connsiteX8" fmla="*/ 663624 w 1675207"/>
                    <a:gd name="connsiteY8" fmla="*/ 79911 h 2195841"/>
                    <a:gd name="connsiteX9" fmla="*/ 491347 w 1675207"/>
                    <a:gd name="connsiteY9" fmla="*/ 398 h 2195841"/>
                    <a:gd name="connsiteX10" fmla="*/ 327902 w 1675207"/>
                    <a:gd name="connsiteY10" fmla="*/ 71076 h 2195841"/>
                    <a:gd name="connsiteX11" fmla="*/ 257225 w 1675207"/>
                    <a:gd name="connsiteY11" fmla="*/ 124085 h 2195841"/>
                    <a:gd name="connsiteX12" fmla="*/ 230720 w 1675207"/>
                    <a:gd name="connsiteY12" fmla="*/ 243354 h 2195841"/>
                    <a:gd name="connsiteX13" fmla="*/ 31937 w 1675207"/>
                    <a:gd name="connsiteY13" fmla="*/ 327285 h 2195841"/>
                    <a:gd name="connsiteX14" fmla="*/ 107033 w 1675207"/>
                    <a:gd name="connsiteY14" fmla="*/ 561406 h 2195841"/>
                    <a:gd name="connsiteX15" fmla="*/ 1016 w 1675207"/>
                    <a:gd name="connsiteY15" fmla="*/ 755772 h 2195841"/>
                    <a:gd name="connsiteX16" fmla="*/ 120285 w 1675207"/>
                    <a:gd name="connsiteY16" fmla="*/ 936885 h 2195841"/>
                    <a:gd name="connsiteX17" fmla="*/ 239555 w 1675207"/>
                    <a:gd name="connsiteY17" fmla="*/ 1356537 h 2195841"/>
                    <a:gd name="connsiteX18" fmla="*/ 235137 w 1675207"/>
                    <a:gd name="connsiteY18" fmla="*/ 1762937 h 2195841"/>
                    <a:gd name="connsiteX19" fmla="*/ 204216 w 1675207"/>
                    <a:gd name="connsiteY19" fmla="*/ 1917546 h 2195841"/>
                    <a:gd name="connsiteX20" fmla="*/ 84946 w 1675207"/>
                    <a:gd name="connsiteY20" fmla="*/ 1966137 h 2195841"/>
                    <a:gd name="connsiteX21" fmla="*/ 115868 w 1675207"/>
                    <a:gd name="connsiteY21" fmla="*/ 2178172 h 2195841"/>
                    <a:gd name="connsiteX22" fmla="*/ 283729 w 1675207"/>
                    <a:gd name="connsiteY22" fmla="*/ 2195841 h 2195841"/>
                    <a:gd name="connsiteX23" fmla="*/ 557607 w 1675207"/>
                    <a:gd name="connsiteY23" fmla="*/ 2191424 h 2195841"/>
                    <a:gd name="connsiteX24" fmla="*/ 866824 w 1675207"/>
                    <a:gd name="connsiteY24" fmla="*/ 2182589 h 2195841"/>
                    <a:gd name="connsiteX25" fmla="*/ 1052355 w 1675207"/>
                    <a:gd name="connsiteY25" fmla="*/ 2178172 h 2195841"/>
                    <a:gd name="connsiteX26" fmla="*/ 1206963 w 1675207"/>
                    <a:gd name="connsiteY26" fmla="*/ 2005893 h 2195841"/>
                    <a:gd name="connsiteX27" fmla="*/ 959589 w 1675207"/>
                    <a:gd name="connsiteY27" fmla="*/ 1966137 h 2195841"/>
                    <a:gd name="connsiteX28" fmla="*/ 725468 w 1675207"/>
                    <a:gd name="connsiteY28" fmla="*/ 1727598 h 2195841"/>
                    <a:gd name="connsiteX0" fmla="*/ 725468 w 1675207"/>
                    <a:gd name="connsiteY0" fmla="*/ 1727598 h 2195841"/>
                    <a:gd name="connsiteX1" fmla="*/ 835902 w 1675207"/>
                    <a:gd name="connsiteY1" fmla="*/ 1360954 h 2195841"/>
                    <a:gd name="connsiteX2" fmla="*/ 778476 w 1675207"/>
                    <a:gd name="connsiteY2" fmla="*/ 1175424 h 2195841"/>
                    <a:gd name="connsiteX3" fmla="*/ 809398 w 1675207"/>
                    <a:gd name="connsiteY3" fmla="*/ 897128 h 2195841"/>
                    <a:gd name="connsiteX4" fmla="*/ 1017016 w 1675207"/>
                    <a:gd name="connsiteY4" fmla="*/ 512815 h 2195841"/>
                    <a:gd name="connsiteX5" fmla="*/ 1675207 w 1675207"/>
                    <a:gd name="connsiteY5" fmla="*/ 305198 h 2195841"/>
                    <a:gd name="connsiteX6" fmla="*/ 1114198 w 1675207"/>
                    <a:gd name="connsiteY6" fmla="*/ 212433 h 2195841"/>
                    <a:gd name="connsiteX7" fmla="*/ 862407 w 1675207"/>
                    <a:gd name="connsiteY7" fmla="*/ 146172 h 2195841"/>
                    <a:gd name="connsiteX8" fmla="*/ 663624 w 1675207"/>
                    <a:gd name="connsiteY8" fmla="*/ 79911 h 2195841"/>
                    <a:gd name="connsiteX9" fmla="*/ 491347 w 1675207"/>
                    <a:gd name="connsiteY9" fmla="*/ 398 h 2195841"/>
                    <a:gd name="connsiteX10" fmla="*/ 327902 w 1675207"/>
                    <a:gd name="connsiteY10" fmla="*/ 71076 h 2195841"/>
                    <a:gd name="connsiteX11" fmla="*/ 257225 w 1675207"/>
                    <a:gd name="connsiteY11" fmla="*/ 124085 h 2195841"/>
                    <a:gd name="connsiteX12" fmla="*/ 230720 w 1675207"/>
                    <a:gd name="connsiteY12" fmla="*/ 243354 h 2195841"/>
                    <a:gd name="connsiteX13" fmla="*/ 31937 w 1675207"/>
                    <a:gd name="connsiteY13" fmla="*/ 327285 h 2195841"/>
                    <a:gd name="connsiteX14" fmla="*/ 107033 w 1675207"/>
                    <a:gd name="connsiteY14" fmla="*/ 561406 h 2195841"/>
                    <a:gd name="connsiteX15" fmla="*/ 1016 w 1675207"/>
                    <a:gd name="connsiteY15" fmla="*/ 755772 h 2195841"/>
                    <a:gd name="connsiteX16" fmla="*/ 120285 w 1675207"/>
                    <a:gd name="connsiteY16" fmla="*/ 936885 h 2195841"/>
                    <a:gd name="connsiteX17" fmla="*/ 239555 w 1675207"/>
                    <a:gd name="connsiteY17" fmla="*/ 1356537 h 2195841"/>
                    <a:gd name="connsiteX18" fmla="*/ 235137 w 1675207"/>
                    <a:gd name="connsiteY18" fmla="*/ 1762937 h 2195841"/>
                    <a:gd name="connsiteX19" fmla="*/ 204216 w 1675207"/>
                    <a:gd name="connsiteY19" fmla="*/ 1917546 h 2195841"/>
                    <a:gd name="connsiteX20" fmla="*/ 84946 w 1675207"/>
                    <a:gd name="connsiteY20" fmla="*/ 1966137 h 2195841"/>
                    <a:gd name="connsiteX21" fmla="*/ 115868 w 1675207"/>
                    <a:gd name="connsiteY21" fmla="*/ 2178172 h 2195841"/>
                    <a:gd name="connsiteX22" fmla="*/ 283729 w 1675207"/>
                    <a:gd name="connsiteY22" fmla="*/ 2195841 h 2195841"/>
                    <a:gd name="connsiteX23" fmla="*/ 557607 w 1675207"/>
                    <a:gd name="connsiteY23" fmla="*/ 2191424 h 2195841"/>
                    <a:gd name="connsiteX24" fmla="*/ 866824 w 1675207"/>
                    <a:gd name="connsiteY24" fmla="*/ 2182589 h 2195841"/>
                    <a:gd name="connsiteX25" fmla="*/ 1052355 w 1675207"/>
                    <a:gd name="connsiteY25" fmla="*/ 2178172 h 2195841"/>
                    <a:gd name="connsiteX26" fmla="*/ 1206963 w 1675207"/>
                    <a:gd name="connsiteY26" fmla="*/ 2005893 h 2195841"/>
                    <a:gd name="connsiteX27" fmla="*/ 959589 w 1675207"/>
                    <a:gd name="connsiteY27" fmla="*/ 1966137 h 2195841"/>
                    <a:gd name="connsiteX28" fmla="*/ 725468 w 1675207"/>
                    <a:gd name="connsiteY28" fmla="*/ 1727598 h 2195841"/>
                    <a:gd name="connsiteX0" fmla="*/ 725468 w 1675207"/>
                    <a:gd name="connsiteY0" fmla="*/ 1749584 h 2217827"/>
                    <a:gd name="connsiteX1" fmla="*/ 835902 w 1675207"/>
                    <a:gd name="connsiteY1" fmla="*/ 1382940 h 2217827"/>
                    <a:gd name="connsiteX2" fmla="*/ 778476 w 1675207"/>
                    <a:gd name="connsiteY2" fmla="*/ 1197410 h 2217827"/>
                    <a:gd name="connsiteX3" fmla="*/ 809398 w 1675207"/>
                    <a:gd name="connsiteY3" fmla="*/ 919114 h 2217827"/>
                    <a:gd name="connsiteX4" fmla="*/ 1017016 w 1675207"/>
                    <a:gd name="connsiteY4" fmla="*/ 534801 h 2217827"/>
                    <a:gd name="connsiteX5" fmla="*/ 1675207 w 1675207"/>
                    <a:gd name="connsiteY5" fmla="*/ 327184 h 2217827"/>
                    <a:gd name="connsiteX6" fmla="*/ 1114198 w 1675207"/>
                    <a:gd name="connsiteY6" fmla="*/ 234419 h 2217827"/>
                    <a:gd name="connsiteX7" fmla="*/ 862407 w 1675207"/>
                    <a:gd name="connsiteY7" fmla="*/ 168158 h 2217827"/>
                    <a:gd name="connsiteX8" fmla="*/ 663624 w 1675207"/>
                    <a:gd name="connsiteY8" fmla="*/ 101897 h 2217827"/>
                    <a:gd name="connsiteX9" fmla="*/ 486930 w 1675207"/>
                    <a:gd name="connsiteY9" fmla="*/ 297 h 2217827"/>
                    <a:gd name="connsiteX10" fmla="*/ 327902 w 1675207"/>
                    <a:gd name="connsiteY10" fmla="*/ 93062 h 2217827"/>
                    <a:gd name="connsiteX11" fmla="*/ 257225 w 1675207"/>
                    <a:gd name="connsiteY11" fmla="*/ 146071 h 2217827"/>
                    <a:gd name="connsiteX12" fmla="*/ 230720 w 1675207"/>
                    <a:gd name="connsiteY12" fmla="*/ 265340 h 2217827"/>
                    <a:gd name="connsiteX13" fmla="*/ 31937 w 1675207"/>
                    <a:gd name="connsiteY13" fmla="*/ 349271 h 2217827"/>
                    <a:gd name="connsiteX14" fmla="*/ 107033 w 1675207"/>
                    <a:gd name="connsiteY14" fmla="*/ 583392 h 2217827"/>
                    <a:gd name="connsiteX15" fmla="*/ 1016 w 1675207"/>
                    <a:gd name="connsiteY15" fmla="*/ 777758 h 2217827"/>
                    <a:gd name="connsiteX16" fmla="*/ 120285 w 1675207"/>
                    <a:gd name="connsiteY16" fmla="*/ 958871 h 2217827"/>
                    <a:gd name="connsiteX17" fmla="*/ 239555 w 1675207"/>
                    <a:gd name="connsiteY17" fmla="*/ 1378523 h 2217827"/>
                    <a:gd name="connsiteX18" fmla="*/ 235137 w 1675207"/>
                    <a:gd name="connsiteY18" fmla="*/ 1784923 h 2217827"/>
                    <a:gd name="connsiteX19" fmla="*/ 204216 w 1675207"/>
                    <a:gd name="connsiteY19" fmla="*/ 1939532 h 2217827"/>
                    <a:gd name="connsiteX20" fmla="*/ 84946 w 1675207"/>
                    <a:gd name="connsiteY20" fmla="*/ 1988123 h 2217827"/>
                    <a:gd name="connsiteX21" fmla="*/ 115868 w 1675207"/>
                    <a:gd name="connsiteY21" fmla="*/ 2200158 h 2217827"/>
                    <a:gd name="connsiteX22" fmla="*/ 283729 w 1675207"/>
                    <a:gd name="connsiteY22" fmla="*/ 2217827 h 2217827"/>
                    <a:gd name="connsiteX23" fmla="*/ 557607 w 1675207"/>
                    <a:gd name="connsiteY23" fmla="*/ 2213410 h 2217827"/>
                    <a:gd name="connsiteX24" fmla="*/ 866824 w 1675207"/>
                    <a:gd name="connsiteY24" fmla="*/ 2204575 h 2217827"/>
                    <a:gd name="connsiteX25" fmla="*/ 1052355 w 1675207"/>
                    <a:gd name="connsiteY25" fmla="*/ 2200158 h 2217827"/>
                    <a:gd name="connsiteX26" fmla="*/ 1206963 w 1675207"/>
                    <a:gd name="connsiteY26" fmla="*/ 2027879 h 2217827"/>
                    <a:gd name="connsiteX27" fmla="*/ 959589 w 1675207"/>
                    <a:gd name="connsiteY27" fmla="*/ 1988123 h 2217827"/>
                    <a:gd name="connsiteX28" fmla="*/ 725468 w 1675207"/>
                    <a:gd name="connsiteY28" fmla="*/ 1749584 h 2217827"/>
                    <a:gd name="connsiteX0" fmla="*/ 725468 w 1675207"/>
                    <a:gd name="connsiteY0" fmla="*/ 1749584 h 2217827"/>
                    <a:gd name="connsiteX1" fmla="*/ 835902 w 1675207"/>
                    <a:gd name="connsiteY1" fmla="*/ 1382940 h 2217827"/>
                    <a:gd name="connsiteX2" fmla="*/ 778476 w 1675207"/>
                    <a:gd name="connsiteY2" fmla="*/ 1197410 h 2217827"/>
                    <a:gd name="connsiteX3" fmla="*/ 809398 w 1675207"/>
                    <a:gd name="connsiteY3" fmla="*/ 919114 h 2217827"/>
                    <a:gd name="connsiteX4" fmla="*/ 1017016 w 1675207"/>
                    <a:gd name="connsiteY4" fmla="*/ 534801 h 2217827"/>
                    <a:gd name="connsiteX5" fmla="*/ 1675207 w 1675207"/>
                    <a:gd name="connsiteY5" fmla="*/ 327184 h 2217827"/>
                    <a:gd name="connsiteX6" fmla="*/ 1114198 w 1675207"/>
                    <a:gd name="connsiteY6" fmla="*/ 234419 h 2217827"/>
                    <a:gd name="connsiteX7" fmla="*/ 862407 w 1675207"/>
                    <a:gd name="connsiteY7" fmla="*/ 168158 h 2217827"/>
                    <a:gd name="connsiteX8" fmla="*/ 663624 w 1675207"/>
                    <a:gd name="connsiteY8" fmla="*/ 101897 h 2217827"/>
                    <a:gd name="connsiteX9" fmla="*/ 486930 w 1675207"/>
                    <a:gd name="connsiteY9" fmla="*/ 297 h 2217827"/>
                    <a:gd name="connsiteX10" fmla="*/ 327902 w 1675207"/>
                    <a:gd name="connsiteY10" fmla="*/ 93062 h 2217827"/>
                    <a:gd name="connsiteX11" fmla="*/ 257225 w 1675207"/>
                    <a:gd name="connsiteY11" fmla="*/ 146071 h 2217827"/>
                    <a:gd name="connsiteX12" fmla="*/ 230720 w 1675207"/>
                    <a:gd name="connsiteY12" fmla="*/ 265340 h 2217827"/>
                    <a:gd name="connsiteX13" fmla="*/ 31937 w 1675207"/>
                    <a:gd name="connsiteY13" fmla="*/ 349271 h 2217827"/>
                    <a:gd name="connsiteX14" fmla="*/ 107033 w 1675207"/>
                    <a:gd name="connsiteY14" fmla="*/ 583392 h 2217827"/>
                    <a:gd name="connsiteX15" fmla="*/ 1016 w 1675207"/>
                    <a:gd name="connsiteY15" fmla="*/ 777758 h 2217827"/>
                    <a:gd name="connsiteX16" fmla="*/ 120285 w 1675207"/>
                    <a:gd name="connsiteY16" fmla="*/ 958871 h 2217827"/>
                    <a:gd name="connsiteX17" fmla="*/ 239555 w 1675207"/>
                    <a:gd name="connsiteY17" fmla="*/ 1378523 h 2217827"/>
                    <a:gd name="connsiteX18" fmla="*/ 235137 w 1675207"/>
                    <a:gd name="connsiteY18" fmla="*/ 1784923 h 2217827"/>
                    <a:gd name="connsiteX19" fmla="*/ 204216 w 1675207"/>
                    <a:gd name="connsiteY19" fmla="*/ 1939532 h 2217827"/>
                    <a:gd name="connsiteX20" fmla="*/ 84946 w 1675207"/>
                    <a:gd name="connsiteY20" fmla="*/ 1988123 h 2217827"/>
                    <a:gd name="connsiteX21" fmla="*/ 115868 w 1675207"/>
                    <a:gd name="connsiteY21" fmla="*/ 2200158 h 2217827"/>
                    <a:gd name="connsiteX22" fmla="*/ 283729 w 1675207"/>
                    <a:gd name="connsiteY22" fmla="*/ 2217827 h 2217827"/>
                    <a:gd name="connsiteX23" fmla="*/ 557607 w 1675207"/>
                    <a:gd name="connsiteY23" fmla="*/ 2213410 h 2217827"/>
                    <a:gd name="connsiteX24" fmla="*/ 866824 w 1675207"/>
                    <a:gd name="connsiteY24" fmla="*/ 2204575 h 2217827"/>
                    <a:gd name="connsiteX25" fmla="*/ 1052355 w 1675207"/>
                    <a:gd name="connsiteY25" fmla="*/ 2200158 h 2217827"/>
                    <a:gd name="connsiteX26" fmla="*/ 1206963 w 1675207"/>
                    <a:gd name="connsiteY26" fmla="*/ 2027879 h 2217827"/>
                    <a:gd name="connsiteX27" fmla="*/ 959589 w 1675207"/>
                    <a:gd name="connsiteY27" fmla="*/ 1988123 h 2217827"/>
                    <a:gd name="connsiteX28" fmla="*/ 725468 w 1675207"/>
                    <a:gd name="connsiteY28" fmla="*/ 1749584 h 2217827"/>
                    <a:gd name="connsiteX0" fmla="*/ 725468 w 1675207"/>
                    <a:gd name="connsiteY0" fmla="*/ 1749584 h 2217827"/>
                    <a:gd name="connsiteX1" fmla="*/ 835902 w 1675207"/>
                    <a:gd name="connsiteY1" fmla="*/ 1382940 h 2217827"/>
                    <a:gd name="connsiteX2" fmla="*/ 778476 w 1675207"/>
                    <a:gd name="connsiteY2" fmla="*/ 1197410 h 2217827"/>
                    <a:gd name="connsiteX3" fmla="*/ 809398 w 1675207"/>
                    <a:gd name="connsiteY3" fmla="*/ 919114 h 2217827"/>
                    <a:gd name="connsiteX4" fmla="*/ 1017016 w 1675207"/>
                    <a:gd name="connsiteY4" fmla="*/ 534801 h 2217827"/>
                    <a:gd name="connsiteX5" fmla="*/ 1675207 w 1675207"/>
                    <a:gd name="connsiteY5" fmla="*/ 327184 h 2217827"/>
                    <a:gd name="connsiteX6" fmla="*/ 1114198 w 1675207"/>
                    <a:gd name="connsiteY6" fmla="*/ 234419 h 2217827"/>
                    <a:gd name="connsiteX7" fmla="*/ 862407 w 1675207"/>
                    <a:gd name="connsiteY7" fmla="*/ 168158 h 2217827"/>
                    <a:gd name="connsiteX8" fmla="*/ 663624 w 1675207"/>
                    <a:gd name="connsiteY8" fmla="*/ 101897 h 2217827"/>
                    <a:gd name="connsiteX9" fmla="*/ 486930 w 1675207"/>
                    <a:gd name="connsiteY9" fmla="*/ 297 h 2217827"/>
                    <a:gd name="connsiteX10" fmla="*/ 327902 w 1675207"/>
                    <a:gd name="connsiteY10" fmla="*/ 93062 h 2217827"/>
                    <a:gd name="connsiteX11" fmla="*/ 257225 w 1675207"/>
                    <a:gd name="connsiteY11" fmla="*/ 146071 h 2217827"/>
                    <a:gd name="connsiteX12" fmla="*/ 248390 w 1675207"/>
                    <a:gd name="connsiteY12" fmla="*/ 265340 h 2217827"/>
                    <a:gd name="connsiteX13" fmla="*/ 31937 w 1675207"/>
                    <a:gd name="connsiteY13" fmla="*/ 349271 h 2217827"/>
                    <a:gd name="connsiteX14" fmla="*/ 107033 w 1675207"/>
                    <a:gd name="connsiteY14" fmla="*/ 583392 h 2217827"/>
                    <a:gd name="connsiteX15" fmla="*/ 1016 w 1675207"/>
                    <a:gd name="connsiteY15" fmla="*/ 777758 h 2217827"/>
                    <a:gd name="connsiteX16" fmla="*/ 120285 w 1675207"/>
                    <a:gd name="connsiteY16" fmla="*/ 958871 h 2217827"/>
                    <a:gd name="connsiteX17" fmla="*/ 239555 w 1675207"/>
                    <a:gd name="connsiteY17" fmla="*/ 1378523 h 2217827"/>
                    <a:gd name="connsiteX18" fmla="*/ 235137 w 1675207"/>
                    <a:gd name="connsiteY18" fmla="*/ 1784923 h 2217827"/>
                    <a:gd name="connsiteX19" fmla="*/ 204216 w 1675207"/>
                    <a:gd name="connsiteY19" fmla="*/ 1939532 h 2217827"/>
                    <a:gd name="connsiteX20" fmla="*/ 84946 w 1675207"/>
                    <a:gd name="connsiteY20" fmla="*/ 1988123 h 2217827"/>
                    <a:gd name="connsiteX21" fmla="*/ 115868 w 1675207"/>
                    <a:gd name="connsiteY21" fmla="*/ 2200158 h 2217827"/>
                    <a:gd name="connsiteX22" fmla="*/ 283729 w 1675207"/>
                    <a:gd name="connsiteY22" fmla="*/ 2217827 h 2217827"/>
                    <a:gd name="connsiteX23" fmla="*/ 557607 w 1675207"/>
                    <a:gd name="connsiteY23" fmla="*/ 2213410 h 2217827"/>
                    <a:gd name="connsiteX24" fmla="*/ 866824 w 1675207"/>
                    <a:gd name="connsiteY24" fmla="*/ 2204575 h 2217827"/>
                    <a:gd name="connsiteX25" fmla="*/ 1052355 w 1675207"/>
                    <a:gd name="connsiteY25" fmla="*/ 2200158 h 2217827"/>
                    <a:gd name="connsiteX26" fmla="*/ 1206963 w 1675207"/>
                    <a:gd name="connsiteY26" fmla="*/ 2027879 h 2217827"/>
                    <a:gd name="connsiteX27" fmla="*/ 959589 w 1675207"/>
                    <a:gd name="connsiteY27" fmla="*/ 1988123 h 2217827"/>
                    <a:gd name="connsiteX28" fmla="*/ 725468 w 1675207"/>
                    <a:gd name="connsiteY28" fmla="*/ 1749584 h 2217827"/>
                    <a:gd name="connsiteX0" fmla="*/ 725468 w 1675207"/>
                    <a:gd name="connsiteY0" fmla="*/ 1749584 h 2217827"/>
                    <a:gd name="connsiteX1" fmla="*/ 835902 w 1675207"/>
                    <a:gd name="connsiteY1" fmla="*/ 1382940 h 2217827"/>
                    <a:gd name="connsiteX2" fmla="*/ 778476 w 1675207"/>
                    <a:gd name="connsiteY2" fmla="*/ 1197410 h 2217827"/>
                    <a:gd name="connsiteX3" fmla="*/ 809398 w 1675207"/>
                    <a:gd name="connsiteY3" fmla="*/ 919114 h 2217827"/>
                    <a:gd name="connsiteX4" fmla="*/ 1017016 w 1675207"/>
                    <a:gd name="connsiteY4" fmla="*/ 534801 h 2217827"/>
                    <a:gd name="connsiteX5" fmla="*/ 1675207 w 1675207"/>
                    <a:gd name="connsiteY5" fmla="*/ 327184 h 2217827"/>
                    <a:gd name="connsiteX6" fmla="*/ 1114198 w 1675207"/>
                    <a:gd name="connsiteY6" fmla="*/ 234419 h 2217827"/>
                    <a:gd name="connsiteX7" fmla="*/ 862407 w 1675207"/>
                    <a:gd name="connsiteY7" fmla="*/ 168158 h 2217827"/>
                    <a:gd name="connsiteX8" fmla="*/ 663624 w 1675207"/>
                    <a:gd name="connsiteY8" fmla="*/ 101897 h 2217827"/>
                    <a:gd name="connsiteX9" fmla="*/ 486930 w 1675207"/>
                    <a:gd name="connsiteY9" fmla="*/ 297 h 2217827"/>
                    <a:gd name="connsiteX10" fmla="*/ 327902 w 1675207"/>
                    <a:gd name="connsiteY10" fmla="*/ 93062 h 2217827"/>
                    <a:gd name="connsiteX11" fmla="*/ 257225 w 1675207"/>
                    <a:gd name="connsiteY11" fmla="*/ 146071 h 2217827"/>
                    <a:gd name="connsiteX12" fmla="*/ 248390 w 1675207"/>
                    <a:gd name="connsiteY12" fmla="*/ 265340 h 2217827"/>
                    <a:gd name="connsiteX13" fmla="*/ 31937 w 1675207"/>
                    <a:gd name="connsiteY13" fmla="*/ 349271 h 2217827"/>
                    <a:gd name="connsiteX14" fmla="*/ 107033 w 1675207"/>
                    <a:gd name="connsiteY14" fmla="*/ 583392 h 2217827"/>
                    <a:gd name="connsiteX15" fmla="*/ 1016 w 1675207"/>
                    <a:gd name="connsiteY15" fmla="*/ 777758 h 2217827"/>
                    <a:gd name="connsiteX16" fmla="*/ 120285 w 1675207"/>
                    <a:gd name="connsiteY16" fmla="*/ 958871 h 2217827"/>
                    <a:gd name="connsiteX17" fmla="*/ 239555 w 1675207"/>
                    <a:gd name="connsiteY17" fmla="*/ 1378523 h 2217827"/>
                    <a:gd name="connsiteX18" fmla="*/ 235137 w 1675207"/>
                    <a:gd name="connsiteY18" fmla="*/ 1784923 h 2217827"/>
                    <a:gd name="connsiteX19" fmla="*/ 204216 w 1675207"/>
                    <a:gd name="connsiteY19" fmla="*/ 1939532 h 2217827"/>
                    <a:gd name="connsiteX20" fmla="*/ 84946 w 1675207"/>
                    <a:gd name="connsiteY20" fmla="*/ 1988123 h 2217827"/>
                    <a:gd name="connsiteX21" fmla="*/ 115868 w 1675207"/>
                    <a:gd name="connsiteY21" fmla="*/ 2200158 h 2217827"/>
                    <a:gd name="connsiteX22" fmla="*/ 283729 w 1675207"/>
                    <a:gd name="connsiteY22" fmla="*/ 2217827 h 2217827"/>
                    <a:gd name="connsiteX23" fmla="*/ 557607 w 1675207"/>
                    <a:gd name="connsiteY23" fmla="*/ 2213410 h 2217827"/>
                    <a:gd name="connsiteX24" fmla="*/ 866824 w 1675207"/>
                    <a:gd name="connsiteY24" fmla="*/ 2204575 h 2217827"/>
                    <a:gd name="connsiteX25" fmla="*/ 1052355 w 1675207"/>
                    <a:gd name="connsiteY25" fmla="*/ 2200158 h 2217827"/>
                    <a:gd name="connsiteX26" fmla="*/ 1206963 w 1675207"/>
                    <a:gd name="connsiteY26" fmla="*/ 2027879 h 2217827"/>
                    <a:gd name="connsiteX27" fmla="*/ 959589 w 1675207"/>
                    <a:gd name="connsiteY27" fmla="*/ 1988123 h 2217827"/>
                    <a:gd name="connsiteX28" fmla="*/ 725468 w 1675207"/>
                    <a:gd name="connsiteY28" fmla="*/ 1749584 h 2217827"/>
                    <a:gd name="connsiteX0" fmla="*/ 725468 w 1675207"/>
                    <a:gd name="connsiteY0" fmla="*/ 1749584 h 2217827"/>
                    <a:gd name="connsiteX1" fmla="*/ 835902 w 1675207"/>
                    <a:gd name="connsiteY1" fmla="*/ 1382940 h 2217827"/>
                    <a:gd name="connsiteX2" fmla="*/ 778476 w 1675207"/>
                    <a:gd name="connsiteY2" fmla="*/ 1197410 h 2217827"/>
                    <a:gd name="connsiteX3" fmla="*/ 809398 w 1675207"/>
                    <a:gd name="connsiteY3" fmla="*/ 919114 h 2217827"/>
                    <a:gd name="connsiteX4" fmla="*/ 1017016 w 1675207"/>
                    <a:gd name="connsiteY4" fmla="*/ 534801 h 2217827"/>
                    <a:gd name="connsiteX5" fmla="*/ 1675207 w 1675207"/>
                    <a:gd name="connsiteY5" fmla="*/ 327184 h 2217827"/>
                    <a:gd name="connsiteX6" fmla="*/ 1114198 w 1675207"/>
                    <a:gd name="connsiteY6" fmla="*/ 234419 h 2217827"/>
                    <a:gd name="connsiteX7" fmla="*/ 862407 w 1675207"/>
                    <a:gd name="connsiteY7" fmla="*/ 168158 h 2217827"/>
                    <a:gd name="connsiteX8" fmla="*/ 663624 w 1675207"/>
                    <a:gd name="connsiteY8" fmla="*/ 101897 h 2217827"/>
                    <a:gd name="connsiteX9" fmla="*/ 486930 w 1675207"/>
                    <a:gd name="connsiteY9" fmla="*/ 297 h 2217827"/>
                    <a:gd name="connsiteX10" fmla="*/ 327902 w 1675207"/>
                    <a:gd name="connsiteY10" fmla="*/ 93062 h 2217827"/>
                    <a:gd name="connsiteX11" fmla="*/ 257225 w 1675207"/>
                    <a:gd name="connsiteY11" fmla="*/ 146071 h 2217827"/>
                    <a:gd name="connsiteX12" fmla="*/ 248390 w 1675207"/>
                    <a:gd name="connsiteY12" fmla="*/ 265340 h 2217827"/>
                    <a:gd name="connsiteX13" fmla="*/ 31937 w 1675207"/>
                    <a:gd name="connsiteY13" fmla="*/ 349271 h 2217827"/>
                    <a:gd name="connsiteX14" fmla="*/ 107033 w 1675207"/>
                    <a:gd name="connsiteY14" fmla="*/ 583392 h 2217827"/>
                    <a:gd name="connsiteX15" fmla="*/ 1016 w 1675207"/>
                    <a:gd name="connsiteY15" fmla="*/ 777758 h 2217827"/>
                    <a:gd name="connsiteX16" fmla="*/ 120285 w 1675207"/>
                    <a:gd name="connsiteY16" fmla="*/ 958871 h 2217827"/>
                    <a:gd name="connsiteX17" fmla="*/ 239555 w 1675207"/>
                    <a:gd name="connsiteY17" fmla="*/ 1378523 h 2217827"/>
                    <a:gd name="connsiteX18" fmla="*/ 235137 w 1675207"/>
                    <a:gd name="connsiteY18" fmla="*/ 1784923 h 2217827"/>
                    <a:gd name="connsiteX19" fmla="*/ 204216 w 1675207"/>
                    <a:gd name="connsiteY19" fmla="*/ 1939532 h 2217827"/>
                    <a:gd name="connsiteX20" fmla="*/ 84946 w 1675207"/>
                    <a:gd name="connsiteY20" fmla="*/ 1988123 h 2217827"/>
                    <a:gd name="connsiteX21" fmla="*/ 115868 w 1675207"/>
                    <a:gd name="connsiteY21" fmla="*/ 2200158 h 2217827"/>
                    <a:gd name="connsiteX22" fmla="*/ 283729 w 1675207"/>
                    <a:gd name="connsiteY22" fmla="*/ 2217827 h 2217827"/>
                    <a:gd name="connsiteX23" fmla="*/ 557607 w 1675207"/>
                    <a:gd name="connsiteY23" fmla="*/ 2213410 h 2217827"/>
                    <a:gd name="connsiteX24" fmla="*/ 866824 w 1675207"/>
                    <a:gd name="connsiteY24" fmla="*/ 2204575 h 2217827"/>
                    <a:gd name="connsiteX25" fmla="*/ 1052355 w 1675207"/>
                    <a:gd name="connsiteY25" fmla="*/ 2200158 h 2217827"/>
                    <a:gd name="connsiteX26" fmla="*/ 1206963 w 1675207"/>
                    <a:gd name="connsiteY26" fmla="*/ 2027879 h 2217827"/>
                    <a:gd name="connsiteX27" fmla="*/ 959589 w 1675207"/>
                    <a:gd name="connsiteY27" fmla="*/ 1988123 h 2217827"/>
                    <a:gd name="connsiteX28" fmla="*/ 725468 w 1675207"/>
                    <a:gd name="connsiteY28" fmla="*/ 1749584 h 2217827"/>
                    <a:gd name="connsiteX0" fmla="*/ 725468 w 1675207"/>
                    <a:gd name="connsiteY0" fmla="*/ 1749584 h 2217827"/>
                    <a:gd name="connsiteX1" fmla="*/ 835902 w 1675207"/>
                    <a:gd name="connsiteY1" fmla="*/ 1382940 h 2217827"/>
                    <a:gd name="connsiteX2" fmla="*/ 778476 w 1675207"/>
                    <a:gd name="connsiteY2" fmla="*/ 1197410 h 2217827"/>
                    <a:gd name="connsiteX3" fmla="*/ 809398 w 1675207"/>
                    <a:gd name="connsiteY3" fmla="*/ 919114 h 2217827"/>
                    <a:gd name="connsiteX4" fmla="*/ 1017016 w 1675207"/>
                    <a:gd name="connsiteY4" fmla="*/ 534801 h 2217827"/>
                    <a:gd name="connsiteX5" fmla="*/ 1675207 w 1675207"/>
                    <a:gd name="connsiteY5" fmla="*/ 327184 h 2217827"/>
                    <a:gd name="connsiteX6" fmla="*/ 1114198 w 1675207"/>
                    <a:gd name="connsiteY6" fmla="*/ 234419 h 2217827"/>
                    <a:gd name="connsiteX7" fmla="*/ 862407 w 1675207"/>
                    <a:gd name="connsiteY7" fmla="*/ 168158 h 2217827"/>
                    <a:gd name="connsiteX8" fmla="*/ 663624 w 1675207"/>
                    <a:gd name="connsiteY8" fmla="*/ 101897 h 2217827"/>
                    <a:gd name="connsiteX9" fmla="*/ 486930 w 1675207"/>
                    <a:gd name="connsiteY9" fmla="*/ 297 h 2217827"/>
                    <a:gd name="connsiteX10" fmla="*/ 327902 w 1675207"/>
                    <a:gd name="connsiteY10" fmla="*/ 93062 h 2217827"/>
                    <a:gd name="connsiteX11" fmla="*/ 257225 w 1675207"/>
                    <a:gd name="connsiteY11" fmla="*/ 146071 h 2217827"/>
                    <a:gd name="connsiteX12" fmla="*/ 248390 w 1675207"/>
                    <a:gd name="connsiteY12" fmla="*/ 265340 h 2217827"/>
                    <a:gd name="connsiteX13" fmla="*/ 31937 w 1675207"/>
                    <a:gd name="connsiteY13" fmla="*/ 349271 h 2217827"/>
                    <a:gd name="connsiteX14" fmla="*/ 107033 w 1675207"/>
                    <a:gd name="connsiteY14" fmla="*/ 583392 h 2217827"/>
                    <a:gd name="connsiteX15" fmla="*/ 1016 w 1675207"/>
                    <a:gd name="connsiteY15" fmla="*/ 777758 h 2217827"/>
                    <a:gd name="connsiteX16" fmla="*/ 120285 w 1675207"/>
                    <a:gd name="connsiteY16" fmla="*/ 958871 h 2217827"/>
                    <a:gd name="connsiteX17" fmla="*/ 239555 w 1675207"/>
                    <a:gd name="connsiteY17" fmla="*/ 1378523 h 2217827"/>
                    <a:gd name="connsiteX18" fmla="*/ 235137 w 1675207"/>
                    <a:gd name="connsiteY18" fmla="*/ 1784923 h 2217827"/>
                    <a:gd name="connsiteX19" fmla="*/ 204216 w 1675207"/>
                    <a:gd name="connsiteY19" fmla="*/ 1939532 h 2217827"/>
                    <a:gd name="connsiteX20" fmla="*/ 84946 w 1675207"/>
                    <a:gd name="connsiteY20" fmla="*/ 1988123 h 2217827"/>
                    <a:gd name="connsiteX21" fmla="*/ 115868 w 1675207"/>
                    <a:gd name="connsiteY21" fmla="*/ 2200158 h 2217827"/>
                    <a:gd name="connsiteX22" fmla="*/ 283729 w 1675207"/>
                    <a:gd name="connsiteY22" fmla="*/ 2217827 h 2217827"/>
                    <a:gd name="connsiteX23" fmla="*/ 557607 w 1675207"/>
                    <a:gd name="connsiteY23" fmla="*/ 2213410 h 2217827"/>
                    <a:gd name="connsiteX24" fmla="*/ 866824 w 1675207"/>
                    <a:gd name="connsiteY24" fmla="*/ 2204575 h 2217827"/>
                    <a:gd name="connsiteX25" fmla="*/ 1052355 w 1675207"/>
                    <a:gd name="connsiteY25" fmla="*/ 2200158 h 2217827"/>
                    <a:gd name="connsiteX26" fmla="*/ 1206963 w 1675207"/>
                    <a:gd name="connsiteY26" fmla="*/ 2027879 h 2217827"/>
                    <a:gd name="connsiteX27" fmla="*/ 959589 w 1675207"/>
                    <a:gd name="connsiteY27" fmla="*/ 1988123 h 2217827"/>
                    <a:gd name="connsiteX28" fmla="*/ 725468 w 1675207"/>
                    <a:gd name="connsiteY28" fmla="*/ 1749584 h 2217827"/>
                    <a:gd name="connsiteX0" fmla="*/ 725468 w 1675207"/>
                    <a:gd name="connsiteY0" fmla="*/ 1749584 h 2217827"/>
                    <a:gd name="connsiteX1" fmla="*/ 835902 w 1675207"/>
                    <a:gd name="connsiteY1" fmla="*/ 1382940 h 2217827"/>
                    <a:gd name="connsiteX2" fmla="*/ 778476 w 1675207"/>
                    <a:gd name="connsiteY2" fmla="*/ 1197410 h 2217827"/>
                    <a:gd name="connsiteX3" fmla="*/ 809398 w 1675207"/>
                    <a:gd name="connsiteY3" fmla="*/ 919114 h 2217827"/>
                    <a:gd name="connsiteX4" fmla="*/ 1017016 w 1675207"/>
                    <a:gd name="connsiteY4" fmla="*/ 534801 h 2217827"/>
                    <a:gd name="connsiteX5" fmla="*/ 1675207 w 1675207"/>
                    <a:gd name="connsiteY5" fmla="*/ 327184 h 2217827"/>
                    <a:gd name="connsiteX6" fmla="*/ 1114198 w 1675207"/>
                    <a:gd name="connsiteY6" fmla="*/ 234419 h 2217827"/>
                    <a:gd name="connsiteX7" fmla="*/ 862407 w 1675207"/>
                    <a:gd name="connsiteY7" fmla="*/ 168158 h 2217827"/>
                    <a:gd name="connsiteX8" fmla="*/ 765225 w 1675207"/>
                    <a:gd name="connsiteY8" fmla="*/ 35636 h 2217827"/>
                    <a:gd name="connsiteX9" fmla="*/ 663624 w 1675207"/>
                    <a:gd name="connsiteY9" fmla="*/ 101897 h 2217827"/>
                    <a:gd name="connsiteX10" fmla="*/ 486930 w 1675207"/>
                    <a:gd name="connsiteY10" fmla="*/ 297 h 2217827"/>
                    <a:gd name="connsiteX11" fmla="*/ 327902 w 1675207"/>
                    <a:gd name="connsiteY11" fmla="*/ 93062 h 2217827"/>
                    <a:gd name="connsiteX12" fmla="*/ 257225 w 1675207"/>
                    <a:gd name="connsiteY12" fmla="*/ 146071 h 2217827"/>
                    <a:gd name="connsiteX13" fmla="*/ 248390 w 1675207"/>
                    <a:gd name="connsiteY13" fmla="*/ 265340 h 2217827"/>
                    <a:gd name="connsiteX14" fmla="*/ 31937 w 1675207"/>
                    <a:gd name="connsiteY14" fmla="*/ 349271 h 2217827"/>
                    <a:gd name="connsiteX15" fmla="*/ 107033 w 1675207"/>
                    <a:gd name="connsiteY15" fmla="*/ 583392 h 2217827"/>
                    <a:gd name="connsiteX16" fmla="*/ 1016 w 1675207"/>
                    <a:gd name="connsiteY16" fmla="*/ 777758 h 2217827"/>
                    <a:gd name="connsiteX17" fmla="*/ 120285 w 1675207"/>
                    <a:gd name="connsiteY17" fmla="*/ 958871 h 2217827"/>
                    <a:gd name="connsiteX18" fmla="*/ 239555 w 1675207"/>
                    <a:gd name="connsiteY18" fmla="*/ 1378523 h 2217827"/>
                    <a:gd name="connsiteX19" fmla="*/ 235137 w 1675207"/>
                    <a:gd name="connsiteY19" fmla="*/ 1784923 h 2217827"/>
                    <a:gd name="connsiteX20" fmla="*/ 204216 w 1675207"/>
                    <a:gd name="connsiteY20" fmla="*/ 1939532 h 2217827"/>
                    <a:gd name="connsiteX21" fmla="*/ 84946 w 1675207"/>
                    <a:gd name="connsiteY21" fmla="*/ 1988123 h 2217827"/>
                    <a:gd name="connsiteX22" fmla="*/ 115868 w 1675207"/>
                    <a:gd name="connsiteY22" fmla="*/ 2200158 h 2217827"/>
                    <a:gd name="connsiteX23" fmla="*/ 283729 w 1675207"/>
                    <a:gd name="connsiteY23" fmla="*/ 2217827 h 2217827"/>
                    <a:gd name="connsiteX24" fmla="*/ 557607 w 1675207"/>
                    <a:gd name="connsiteY24" fmla="*/ 2213410 h 2217827"/>
                    <a:gd name="connsiteX25" fmla="*/ 866824 w 1675207"/>
                    <a:gd name="connsiteY25" fmla="*/ 2204575 h 2217827"/>
                    <a:gd name="connsiteX26" fmla="*/ 1052355 w 1675207"/>
                    <a:gd name="connsiteY26" fmla="*/ 2200158 h 2217827"/>
                    <a:gd name="connsiteX27" fmla="*/ 1206963 w 1675207"/>
                    <a:gd name="connsiteY27" fmla="*/ 2027879 h 2217827"/>
                    <a:gd name="connsiteX28" fmla="*/ 959589 w 1675207"/>
                    <a:gd name="connsiteY28" fmla="*/ 1988123 h 2217827"/>
                    <a:gd name="connsiteX29" fmla="*/ 725468 w 1675207"/>
                    <a:gd name="connsiteY29" fmla="*/ 1749584 h 2217827"/>
                    <a:gd name="connsiteX0" fmla="*/ 725468 w 1675207"/>
                    <a:gd name="connsiteY0" fmla="*/ 1749584 h 2217827"/>
                    <a:gd name="connsiteX1" fmla="*/ 835902 w 1675207"/>
                    <a:gd name="connsiteY1" fmla="*/ 1382940 h 2217827"/>
                    <a:gd name="connsiteX2" fmla="*/ 778476 w 1675207"/>
                    <a:gd name="connsiteY2" fmla="*/ 1197410 h 2217827"/>
                    <a:gd name="connsiteX3" fmla="*/ 809398 w 1675207"/>
                    <a:gd name="connsiteY3" fmla="*/ 919114 h 2217827"/>
                    <a:gd name="connsiteX4" fmla="*/ 1017016 w 1675207"/>
                    <a:gd name="connsiteY4" fmla="*/ 534801 h 2217827"/>
                    <a:gd name="connsiteX5" fmla="*/ 1675207 w 1675207"/>
                    <a:gd name="connsiteY5" fmla="*/ 327184 h 2217827"/>
                    <a:gd name="connsiteX6" fmla="*/ 1114198 w 1675207"/>
                    <a:gd name="connsiteY6" fmla="*/ 234419 h 2217827"/>
                    <a:gd name="connsiteX7" fmla="*/ 862407 w 1675207"/>
                    <a:gd name="connsiteY7" fmla="*/ 168158 h 2217827"/>
                    <a:gd name="connsiteX8" fmla="*/ 765225 w 1675207"/>
                    <a:gd name="connsiteY8" fmla="*/ 35636 h 2217827"/>
                    <a:gd name="connsiteX9" fmla="*/ 663624 w 1675207"/>
                    <a:gd name="connsiteY9" fmla="*/ 101897 h 2217827"/>
                    <a:gd name="connsiteX10" fmla="*/ 486930 w 1675207"/>
                    <a:gd name="connsiteY10" fmla="*/ 297 h 2217827"/>
                    <a:gd name="connsiteX11" fmla="*/ 327902 w 1675207"/>
                    <a:gd name="connsiteY11" fmla="*/ 93062 h 2217827"/>
                    <a:gd name="connsiteX12" fmla="*/ 257225 w 1675207"/>
                    <a:gd name="connsiteY12" fmla="*/ 146071 h 2217827"/>
                    <a:gd name="connsiteX13" fmla="*/ 248390 w 1675207"/>
                    <a:gd name="connsiteY13" fmla="*/ 265340 h 2217827"/>
                    <a:gd name="connsiteX14" fmla="*/ 31937 w 1675207"/>
                    <a:gd name="connsiteY14" fmla="*/ 349271 h 2217827"/>
                    <a:gd name="connsiteX15" fmla="*/ 107033 w 1675207"/>
                    <a:gd name="connsiteY15" fmla="*/ 583392 h 2217827"/>
                    <a:gd name="connsiteX16" fmla="*/ 1016 w 1675207"/>
                    <a:gd name="connsiteY16" fmla="*/ 777758 h 2217827"/>
                    <a:gd name="connsiteX17" fmla="*/ 120285 w 1675207"/>
                    <a:gd name="connsiteY17" fmla="*/ 958871 h 2217827"/>
                    <a:gd name="connsiteX18" fmla="*/ 239555 w 1675207"/>
                    <a:gd name="connsiteY18" fmla="*/ 1378523 h 2217827"/>
                    <a:gd name="connsiteX19" fmla="*/ 235137 w 1675207"/>
                    <a:gd name="connsiteY19" fmla="*/ 1784923 h 2217827"/>
                    <a:gd name="connsiteX20" fmla="*/ 204216 w 1675207"/>
                    <a:gd name="connsiteY20" fmla="*/ 1939532 h 2217827"/>
                    <a:gd name="connsiteX21" fmla="*/ 84946 w 1675207"/>
                    <a:gd name="connsiteY21" fmla="*/ 1988123 h 2217827"/>
                    <a:gd name="connsiteX22" fmla="*/ 115868 w 1675207"/>
                    <a:gd name="connsiteY22" fmla="*/ 2200158 h 2217827"/>
                    <a:gd name="connsiteX23" fmla="*/ 283729 w 1675207"/>
                    <a:gd name="connsiteY23" fmla="*/ 2217827 h 2217827"/>
                    <a:gd name="connsiteX24" fmla="*/ 557607 w 1675207"/>
                    <a:gd name="connsiteY24" fmla="*/ 2213410 h 2217827"/>
                    <a:gd name="connsiteX25" fmla="*/ 866824 w 1675207"/>
                    <a:gd name="connsiteY25" fmla="*/ 2204575 h 2217827"/>
                    <a:gd name="connsiteX26" fmla="*/ 1052355 w 1675207"/>
                    <a:gd name="connsiteY26" fmla="*/ 2200158 h 2217827"/>
                    <a:gd name="connsiteX27" fmla="*/ 1206963 w 1675207"/>
                    <a:gd name="connsiteY27" fmla="*/ 2027879 h 2217827"/>
                    <a:gd name="connsiteX28" fmla="*/ 959589 w 1675207"/>
                    <a:gd name="connsiteY28" fmla="*/ 1988123 h 2217827"/>
                    <a:gd name="connsiteX29" fmla="*/ 725468 w 1675207"/>
                    <a:gd name="connsiteY29" fmla="*/ 1749584 h 2217827"/>
                    <a:gd name="connsiteX0" fmla="*/ 725468 w 1675207"/>
                    <a:gd name="connsiteY0" fmla="*/ 1749584 h 2217827"/>
                    <a:gd name="connsiteX1" fmla="*/ 835902 w 1675207"/>
                    <a:gd name="connsiteY1" fmla="*/ 1382940 h 2217827"/>
                    <a:gd name="connsiteX2" fmla="*/ 778476 w 1675207"/>
                    <a:gd name="connsiteY2" fmla="*/ 1197410 h 2217827"/>
                    <a:gd name="connsiteX3" fmla="*/ 809398 w 1675207"/>
                    <a:gd name="connsiteY3" fmla="*/ 919114 h 2217827"/>
                    <a:gd name="connsiteX4" fmla="*/ 1017016 w 1675207"/>
                    <a:gd name="connsiteY4" fmla="*/ 534801 h 2217827"/>
                    <a:gd name="connsiteX5" fmla="*/ 1675207 w 1675207"/>
                    <a:gd name="connsiteY5" fmla="*/ 327184 h 2217827"/>
                    <a:gd name="connsiteX6" fmla="*/ 1114198 w 1675207"/>
                    <a:gd name="connsiteY6" fmla="*/ 234419 h 2217827"/>
                    <a:gd name="connsiteX7" fmla="*/ 862407 w 1675207"/>
                    <a:gd name="connsiteY7" fmla="*/ 168158 h 2217827"/>
                    <a:gd name="connsiteX8" fmla="*/ 765225 w 1675207"/>
                    <a:gd name="connsiteY8" fmla="*/ 35636 h 2217827"/>
                    <a:gd name="connsiteX9" fmla="*/ 663624 w 1675207"/>
                    <a:gd name="connsiteY9" fmla="*/ 101897 h 2217827"/>
                    <a:gd name="connsiteX10" fmla="*/ 486930 w 1675207"/>
                    <a:gd name="connsiteY10" fmla="*/ 297 h 2217827"/>
                    <a:gd name="connsiteX11" fmla="*/ 327902 w 1675207"/>
                    <a:gd name="connsiteY11" fmla="*/ 93062 h 2217827"/>
                    <a:gd name="connsiteX12" fmla="*/ 257225 w 1675207"/>
                    <a:gd name="connsiteY12" fmla="*/ 146071 h 2217827"/>
                    <a:gd name="connsiteX13" fmla="*/ 248390 w 1675207"/>
                    <a:gd name="connsiteY13" fmla="*/ 265340 h 2217827"/>
                    <a:gd name="connsiteX14" fmla="*/ 31937 w 1675207"/>
                    <a:gd name="connsiteY14" fmla="*/ 349271 h 2217827"/>
                    <a:gd name="connsiteX15" fmla="*/ 107033 w 1675207"/>
                    <a:gd name="connsiteY15" fmla="*/ 583392 h 2217827"/>
                    <a:gd name="connsiteX16" fmla="*/ 1016 w 1675207"/>
                    <a:gd name="connsiteY16" fmla="*/ 777758 h 2217827"/>
                    <a:gd name="connsiteX17" fmla="*/ 120285 w 1675207"/>
                    <a:gd name="connsiteY17" fmla="*/ 958871 h 2217827"/>
                    <a:gd name="connsiteX18" fmla="*/ 239555 w 1675207"/>
                    <a:gd name="connsiteY18" fmla="*/ 1378523 h 2217827"/>
                    <a:gd name="connsiteX19" fmla="*/ 235137 w 1675207"/>
                    <a:gd name="connsiteY19" fmla="*/ 1784923 h 2217827"/>
                    <a:gd name="connsiteX20" fmla="*/ 204216 w 1675207"/>
                    <a:gd name="connsiteY20" fmla="*/ 1939532 h 2217827"/>
                    <a:gd name="connsiteX21" fmla="*/ 84946 w 1675207"/>
                    <a:gd name="connsiteY21" fmla="*/ 1988123 h 2217827"/>
                    <a:gd name="connsiteX22" fmla="*/ 115868 w 1675207"/>
                    <a:gd name="connsiteY22" fmla="*/ 2200158 h 2217827"/>
                    <a:gd name="connsiteX23" fmla="*/ 283729 w 1675207"/>
                    <a:gd name="connsiteY23" fmla="*/ 2217827 h 2217827"/>
                    <a:gd name="connsiteX24" fmla="*/ 557607 w 1675207"/>
                    <a:gd name="connsiteY24" fmla="*/ 2213410 h 2217827"/>
                    <a:gd name="connsiteX25" fmla="*/ 866824 w 1675207"/>
                    <a:gd name="connsiteY25" fmla="*/ 2204575 h 2217827"/>
                    <a:gd name="connsiteX26" fmla="*/ 1052355 w 1675207"/>
                    <a:gd name="connsiteY26" fmla="*/ 2200158 h 2217827"/>
                    <a:gd name="connsiteX27" fmla="*/ 1206963 w 1675207"/>
                    <a:gd name="connsiteY27" fmla="*/ 2027879 h 2217827"/>
                    <a:gd name="connsiteX28" fmla="*/ 959589 w 1675207"/>
                    <a:gd name="connsiteY28" fmla="*/ 1988123 h 2217827"/>
                    <a:gd name="connsiteX29" fmla="*/ 725468 w 1675207"/>
                    <a:gd name="connsiteY29" fmla="*/ 1749584 h 2217827"/>
                    <a:gd name="connsiteX0" fmla="*/ 725468 w 1675207"/>
                    <a:gd name="connsiteY0" fmla="*/ 1749584 h 2217827"/>
                    <a:gd name="connsiteX1" fmla="*/ 835902 w 1675207"/>
                    <a:gd name="connsiteY1" fmla="*/ 1382940 h 2217827"/>
                    <a:gd name="connsiteX2" fmla="*/ 778476 w 1675207"/>
                    <a:gd name="connsiteY2" fmla="*/ 1197410 h 2217827"/>
                    <a:gd name="connsiteX3" fmla="*/ 809398 w 1675207"/>
                    <a:gd name="connsiteY3" fmla="*/ 919114 h 2217827"/>
                    <a:gd name="connsiteX4" fmla="*/ 1017016 w 1675207"/>
                    <a:gd name="connsiteY4" fmla="*/ 534801 h 2217827"/>
                    <a:gd name="connsiteX5" fmla="*/ 1675207 w 1675207"/>
                    <a:gd name="connsiteY5" fmla="*/ 327184 h 2217827"/>
                    <a:gd name="connsiteX6" fmla="*/ 1114198 w 1675207"/>
                    <a:gd name="connsiteY6" fmla="*/ 234419 h 2217827"/>
                    <a:gd name="connsiteX7" fmla="*/ 862407 w 1675207"/>
                    <a:gd name="connsiteY7" fmla="*/ 168158 h 2217827"/>
                    <a:gd name="connsiteX8" fmla="*/ 765225 w 1675207"/>
                    <a:gd name="connsiteY8" fmla="*/ 40054 h 2217827"/>
                    <a:gd name="connsiteX9" fmla="*/ 663624 w 1675207"/>
                    <a:gd name="connsiteY9" fmla="*/ 101897 h 2217827"/>
                    <a:gd name="connsiteX10" fmla="*/ 486930 w 1675207"/>
                    <a:gd name="connsiteY10" fmla="*/ 297 h 2217827"/>
                    <a:gd name="connsiteX11" fmla="*/ 327902 w 1675207"/>
                    <a:gd name="connsiteY11" fmla="*/ 93062 h 2217827"/>
                    <a:gd name="connsiteX12" fmla="*/ 257225 w 1675207"/>
                    <a:gd name="connsiteY12" fmla="*/ 146071 h 2217827"/>
                    <a:gd name="connsiteX13" fmla="*/ 248390 w 1675207"/>
                    <a:gd name="connsiteY13" fmla="*/ 265340 h 2217827"/>
                    <a:gd name="connsiteX14" fmla="*/ 31937 w 1675207"/>
                    <a:gd name="connsiteY14" fmla="*/ 349271 h 2217827"/>
                    <a:gd name="connsiteX15" fmla="*/ 107033 w 1675207"/>
                    <a:gd name="connsiteY15" fmla="*/ 583392 h 2217827"/>
                    <a:gd name="connsiteX16" fmla="*/ 1016 w 1675207"/>
                    <a:gd name="connsiteY16" fmla="*/ 777758 h 2217827"/>
                    <a:gd name="connsiteX17" fmla="*/ 120285 w 1675207"/>
                    <a:gd name="connsiteY17" fmla="*/ 958871 h 2217827"/>
                    <a:gd name="connsiteX18" fmla="*/ 239555 w 1675207"/>
                    <a:gd name="connsiteY18" fmla="*/ 1378523 h 2217827"/>
                    <a:gd name="connsiteX19" fmla="*/ 235137 w 1675207"/>
                    <a:gd name="connsiteY19" fmla="*/ 1784923 h 2217827"/>
                    <a:gd name="connsiteX20" fmla="*/ 204216 w 1675207"/>
                    <a:gd name="connsiteY20" fmla="*/ 1939532 h 2217827"/>
                    <a:gd name="connsiteX21" fmla="*/ 84946 w 1675207"/>
                    <a:gd name="connsiteY21" fmla="*/ 1988123 h 2217827"/>
                    <a:gd name="connsiteX22" fmla="*/ 115868 w 1675207"/>
                    <a:gd name="connsiteY22" fmla="*/ 2200158 h 2217827"/>
                    <a:gd name="connsiteX23" fmla="*/ 283729 w 1675207"/>
                    <a:gd name="connsiteY23" fmla="*/ 2217827 h 2217827"/>
                    <a:gd name="connsiteX24" fmla="*/ 557607 w 1675207"/>
                    <a:gd name="connsiteY24" fmla="*/ 2213410 h 2217827"/>
                    <a:gd name="connsiteX25" fmla="*/ 866824 w 1675207"/>
                    <a:gd name="connsiteY25" fmla="*/ 2204575 h 2217827"/>
                    <a:gd name="connsiteX26" fmla="*/ 1052355 w 1675207"/>
                    <a:gd name="connsiteY26" fmla="*/ 2200158 h 2217827"/>
                    <a:gd name="connsiteX27" fmla="*/ 1206963 w 1675207"/>
                    <a:gd name="connsiteY27" fmla="*/ 2027879 h 2217827"/>
                    <a:gd name="connsiteX28" fmla="*/ 959589 w 1675207"/>
                    <a:gd name="connsiteY28" fmla="*/ 1988123 h 2217827"/>
                    <a:gd name="connsiteX29" fmla="*/ 725468 w 1675207"/>
                    <a:gd name="connsiteY29" fmla="*/ 1749584 h 2217827"/>
                    <a:gd name="connsiteX0" fmla="*/ 725468 w 1675207"/>
                    <a:gd name="connsiteY0" fmla="*/ 1749584 h 2217827"/>
                    <a:gd name="connsiteX1" fmla="*/ 835902 w 1675207"/>
                    <a:gd name="connsiteY1" fmla="*/ 1382940 h 2217827"/>
                    <a:gd name="connsiteX2" fmla="*/ 778476 w 1675207"/>
                    <a:gd name="connsiteY2" fmla="*/ 1197410 h 2217827"/>
                    <a:gd name="connsiteX3" fmla="*/ 809398 w 1675207"/>
                    <a:gd name="connsiteY3" fmla="*/ 919114 h 2217827"/>
                    <a:gd name="connsiteX4" fmla="*/ 1017016 w 1675207"/>
                    <a:gd name="connsiteY4" fmla="*/ 534801 h 2217827"/>
                    <a:gd name="connsiteX5" fmla="*/ 1675207 w 1675207"/>
                    <a:gd name="connsiteY5" fmla="*/ 327184 h 2217827"/>
                    <a:gd name="connsiteX6" fmla="*/ 1114198 w 1675207"/>
                    <a:gd name="connsiteY6" fmla="*/ 234419 h 2217827"/>
                    <a:gd name="connsiteX7" fmla="*/ 862407 w 1675207"/>
                    <a:gd name="connsiteY7" fmla="*/ 168158 h 2217827"/>
                    <a:gd name="connsiteX8" fmla="*/ 765225 w 1675207"/>
                    <a:gd name="connsiteY8" fmla="*/ 40054 h 2217827"/>
                    <a:gd name="connsiteX9" fmla="*/ 663624 w 1675207"/>
                    <a:gd name="connsiteY9" fmla="*/ 101897 h 2217827"/>
                    <a:gd name="connsiteX10" fmla="*/ 486930 w 1675207"/>
                    <a:gd name="connsiteY10" fmla="*/ 297 h 2217827"/>
                    <a:gd name="connsiteX11" fmla="*/ 327902 w 1675207"/>
                    <a:gd name="connsiteY11" fmla="*/ 93062 h 2217827"/>
                    <a:gd name="connsiteX12" fmla="*/ 257225 w 1675207"/>
                    <a:gd name="connsiteY12" fmla="*/ 146071 h 2217827"/>
                    <a:gd name="connsiteX13" fmla="*/ 248390 w 1675207"/>
                    <a:gd name="connsiteY13" fmla="*/ 265340 h 2217827"/>
                    <a:gd name="connsiteX14" fmla="*/ 31937 w 1675207"/>
                    <a:gd name="connsiteY14" fmla="*/ 349271 h 2217827"/>
                    <a:gd name="connsiteX15" fmla="*/ 107033 w 1675207"/>
                    <a:gd name="connsiteY15" fmla="*/ 583392 h 2217827"/>
                    <a:gd name="connsiteX16" fmla="*/ 1016 w 1675207"/>
                    <a:gd name="connsiteY16" fmla="*/ 777758 h 2217827"/>
                    <a:gd name="connsiteX17" fmla="*/ 120285 w 1675207"/>
                    <a:gd name="connsiteY17" fmla="*/ 958871 h 2217827"/>
                    <a:gd name="connsiteX18" fmla="*/ 239555 w 1675207"/>
                    <a:gd name="connsiteY18" fmla="*/ 1378523 h 2217827"/>
                    <a:gd name="connsiteX19" fmla="*/ 235137 w 1675207"/>
                    <a:gd name="connsiteY19" fmla="*/ 1784923 h 2217827"/>
                    <a:gd name="connsiteX20" fmla="*/ 204216 w 1675207"/>
                    <a:gd name="connsiteY20" fmla="*/ 1939532 h 2217827"/>
                    <a:gd name="connsiteX21" fmla="*/ 84946 w 1675207"/>
                    <a:gd name="connsiteY21" fmla="*/ 1988123 h 2217827"/>
                    <a:gd name="connsiteX22" fmla="*/ 115868 w 1675207"/>
                    <a:gd name="connsiteY22" fmla="*/ 2200158 h 2217827"/>
                    <a:gd name="connsiteX23" fmla="*/ 283729 w 1675207"/>
                    <a:gd name="connsiteY23" fmla="*/ 2217827 h 2217827"/>
                    <a:gd name="connsiteX24" fmla="*/ 557607 w 1675207"/>
                    <a:gd name="connsiteY24" fmla="*/ 2213410 h 2217827"/>
                    <a:gd name="connsiteX25" fmla="*/ 866824 w 1675207"/>
                    <a:gd name="connsiteY25" fmla="*/ 2204575 h 2217827"/>
                    <a:gd name="connsiteX26" fmla="*/ 1052355 w 1675207"/>
                    <a:gd name="connsiteY26" fmla="*/ 2200158 h 2217827"/>
                    <a:gd name="connsiteX27" fmla="*/ 1206963 w 1675207"/>
                    <a:gd name="connsiteY27" fmla="*/ 2027879 h 2217827"/>
                    <a:gd name="connsiteX28" fmla="*/ 959589 w 1675207"/>
                    <a:gd name="connsiteY28" fmla="*/ 1988123 h 2217827"/>
                    <a:gd name="connsiteX29" fmla="*/ 725468 w 1675207"/>
                    <a:gd name="connsiteY29" fmla="*/ 1749584 h 2217827"/>
                    <a:gd name="connsiteX0" fmla="*/ 725468 w 1675207"/>
                    <a:gd name="connsiteY0" fmla="*/ 1749584 h 2217827"/>
                    <a:gd name="connsiteX1" fmla="*/ 835902 w 1675207"/>
                    <a:gd name="connsiteY1" fmla="*/ 1382940 h 2217827"/>
                    <a:gd name="connsiteX2" fmla="*/ 778476 w 1675207"/>
                    <a:gd name="connsiteY2" fmla="*/ 1197410 h 2217827"/>
                    <a:gd name="connsiteX3" fmla="*/ 809398 w 1675207"/>
                    <a:gd name="connsiteY3" fmla="*/ 919114 h 2217827"/>
                    <a:gd name="connsiteX4" fmla="*/ 1017016 w 1675207"/>
                    <a:gd name="connsiteY4" fmla="*/ 534801 h 2217827"/>
                    <a:gd name="connsiteX5" fmla="*/ 1675207 w 1675207"/>
                    <a:gd name="connsiteY5" fmla="*/ 327184 h 2217827"/>
                    <a:gd name="connsiteX6" fmla="*/ 1114198 w 1675207"/>
                    <a:gd name="connsiteY6" fmla="*/ 234419 h 2217827"/>
                    <a:gd name="connsiteX7" fmla="*/ 862407 w 1675207"/>
                    <a:gd name="connsiteY7" fmla="*/ 168158 h 2217827"/>
                    <a:gd name="connsiteX8" fmla="*/ 765225 w 1675207"/>
                    <a:gd name="connsiteY8" fmla="*/ 40054 h 2217827"/>
                    <a:gd name="connsiteX9" fmla="*/ 663624 w 1675207"/>
                    <a:gd name="connsiteY9" fmla="*/ 101897 h 2217827"/>
                    <a:gd name="connsiteX10" fmla="*/ 486930 w 1675207"/>
                    <a:gd name="connsiteY10" fmla="*/ 297 h 2217827"/>
                    <a:gd name="connsiteX11" fmla="*/ 327902 w 1675207"/>
                    <a:gd name="connsiteY11" fmla="*/ 93062 h 2217827"/>
                    <a:gd name="connsiteX12" fmla="*/ 257225 w 1675207"/>
                    <a:gd name="connsiteY12" fmla="*/ 146071 h 2217827"/>
                    <a:gd name="connsiteX13" fmla="*/ 248390 w 1675207"/>
                    <a:gd name="connsiteY13" fmla="*/ 265340 h 2217827"/>
                    <a:gd name="connsiteX14" fmla="*/ 31937 w 1675207"/>
                    <a:gd name="connsiteY14" fmla="*/ 349271 h 2217827"/>
                    <a:gd name="connsiteX15" fmla="*/ 107033 w 1675207"/>
                    <a:gd name="connsiteY15" fmla="*/ 583392 h 2217827"/>
                    <a:gd name="connsiteX16" fmla="*/ 1016 w 1675207"/>
                    <a:gd name="connsiteY16" fmla="*/ 777758 h 2217827"/>
                    <a:gd name="connsiteX17" fmla="*/ 120285 w 1675207"/>
                    <a:gd name="connsiteY17" fmla="*/ 958871 h 2217827"/>
                    <a:gd name="connsiteX18" fmla="*/ 239555 w 1675207"/>
                    <a:gd name="connsiteY18" fmla="*/ 1378523 h 2217827"/>
                    <a:gd name="connsiteX19" fmla="*/ 235137 w 1675207"/>
                    <a:gd name="connsiteY19" fmla="*/ 1784923 h 2217827"/>
                    <a:gd name="connsiteX20" fmla="*/ 204216 w 1675207"/>
                    <a:gd name="connsiteY20" fmla="*/ 1939532 h 2217827"/>
                    <a:gd name="connsiteX21" fmla="*/ 84946 w 1675207"/>
                    <a:gd name="connsiteY21" fmla="*/ 1988123 h 2217827"/>
                    <a:gd name="connsiteX22" fmla="*/ 115868 w 1675207"/>
                    <a:gd name="connsiteY22" fmla="*/ 2200158 h 2217827"/>
                    <a:gd name="connsiteX23" fmla="*/ 283729 w 1675207"/>
                    <a:gd name="connsiteY23" fmla="*/ 2217827 h 2217827"/>
                    <a:gd name="connsiteX24" fmla="*/ 557607 w 1675207"/>
                    <a:gd name="connsiteY24" fmla="*/ 2213410 h 2217827"/>
                    <a:gd name="connsiteX25" fmla="*/ 866824 w 1675207"/>
                    <a:gd name="connsiteY25" fmla="*/ 2204575 h 2217827"/>
                    <a:gd name="connsiteX26" fmla="*/ 1052355 w 1675207"/>
                    <a:gd name="connsiteY26" fmla="*/ 2200158 h 2217827"/>
                    <a:gd name="connsiteX27" fmla="*/ 1206963 w 1675207"/>
                    <a:gd name="connsiteY27" fmla="*/ 2027879 h 2217827"/>
                    <a:gd name="connsiteX28" fmla="*/ 959589 w 1675207"/>
                    <a:gd name="connsiteY28" fmla="*/ 1988123 h 2217827"/>
                    <a:gd name="connsiteX29" fmla="*/ 725468 w 1675207"/>
                    <a:gd name="connsiteY29" fmla="*/ 1749584 h 2217827"/>
                    <a:gd name="connsiteX0" fmla="*/ 725468 w 1675207"/>
                    <a:gd name="connsiteY0" fmla="*/ 1749584 h 2217827"/>
                    <a:gd name="connsiteX1" fmla="*/ 835902 w 1675207"/>
                    <a:gd name="connsiteY1" fmla="*/ 1382940 h 2217827"/>
                    <a:gd name="connsiteX2" fmla="*/ 778476 w 1675207"/>
                    <a:gd name="connsiteY2" fmla="*/ 1197410 h 2217827"/>
                    <a:gd name="connsiteX3" fmla="*/ 809398 w 1675207"/>
                    <a:gd name="connsiteY3" fmla="*/ 919114 h 2217827"/>
                    <a:gd name="connsiteX4" fmla="*/ 1017016 w 1675207"/>
                    <a:gd name="connsiteY4" fmla="*/ 534801 h 2217827"/>
                    <a:gd name="connsiteX5" fmla="*/ 1675207 w 1675207"/>
                    <a:gd name="connsiteY5" fmla="*/ 327184 h 2217827"/>
                    <a:gd name="connsiteX6" fmla="*/ 1114198 w 1675207"/>
                    <a:gd name="connsiteY6" fmla="*/ 234419 h 2217827"/>
                    <a:gd name="connsiteX7" fmla="*/ 862407 w 1675207"/>
                    <a:gd name="connsiteY7" fmla="*/ 168158 h 2217827"/>
                    <a:gd name="connsiteX8" fmla="*/ 778477 w 1675207"/>
                    <a:gd name="connsiteY8" fmla="*/ 75393 h 2217827"/>
                    <a:gd name="connsiteX9" fmla="*/ 663624 w 1675207"/>
                    <a:gd name="connsiteY9" fmla="*/ 101897 h 2217827"/>
                    <a:gd name="connsiteX10" fmla="*/ 486930 w 1675207"/>
                    <a:gd name="connsiteY10" fmla="*/ 297 h 2217827"/>
                    <a:gd name="connsiteX11" fmla="*/ 327902 w 1675207"/>
                    <a:gd name="connsiteY11" fmla="*/ 93062 h 2217827"/>
                    <a:gd name="connsiteX12" fmla="*/ 257225 w 1675207"/>
                    <a:gd name="connsiteY12" fmla="*/ 146071 h 2217827"/>
                    <a:gd name="connsiteX13" fmla="*/ 248390 w 1675207"/>
                    <a:gd name="connsiteY13" fmla="*/ 265340 h 2217827"/>
                    <a:gd name="connsiteX14" fmla="*/ 31937 w 1675207"/>
                    <a:gd name="connsiteY14" fmla="*/ 349271 h 2217827"/>
                    <a:gd name="connsiteX15" fmla="*/ 107033 w 1675207"/>
                    <a:gd name="connsiteY15" fmla="*/ 583392 h 2217827"/>
                    <a:gd name="connsiteX16" fmla="*/ 1016 w 1675207"/>
                    <a:gd name="connsiteY16" fmla="*/ 777758 h 2217827"/>
                    <a:gd name="connsiteX17" fmla="*/ 120285 w 1675207"/>
                    <a:gd name="connsiteY17" fmla="*/ 958871 h 2217827"/>
                    <a:gd name="connsiteX18" fmla="*/ 239555 w 1675207"/>
                    <a:gd name="connsiteY18" fmla="*/ 1378523 h 2217827"/>
                    <a:gd name="connsiteX19" fmla="*/ 235137 w 1675207"/>
                    <a:gd name="connsiteY19" fmla="*/ 1784923 h 2217827"/>
                    <a:gd name="connsiteX20" fmla="*/ 204216 w 1675207"/>
                    <a:gd name="connsiteY20" fmla="*/ 1939532 h 2217827"/>
                    <a:gd name="connsiteX21" fmla="*/ 84946 w 1675207"/>
                    <a:gd name="connsiteY21" fmla="*/ 1988123 h 2217827"/>
                    <a:gd name="connsiteX22" fmla="*/ 115868 w 1675207"/>
                    <a:gd name="connsiteY22" fmla="*/ 2200158 h 2217827"/>
                    <a:gd name="connsiteX23" fmla="*/ 283729 w 1675207"/>
                    <a:gd name="connsiteY23" fmla="*/ 2217827 h 2217827"/>
                    <a:gd name="connsiteX24" fmla="*/ 557607 w 1675207"/>
                    <a:gd name="connsiteY24" fmla="*/ 2213410 h 2217827"/>
                    <a:gd name="connsiteX25" fmla="*/ 866824 w 1675207"/>
                    <a:gd name="connsiteY25" fmla="*/ 2204575 h 2217827"/>
                    <a:gd name="connsiteX26" fmla="*/ 1052355 w 1675207"/>
                    <a:gd name="connsiteY26" fmla="*/ 2200158 h 2217827"/>
                    <a:gd name="connsiteX27" fmla="*/ 1206963 w 1675207"/>
                    <a:gd name="connsiteY27" fmla="*/ 2027879 h 2217827"/>
                    <a:gd name="connsiteX28" fmla="*/ 959589 w 1675207"/>
                    <a:gd name="connsiteY28" fmla="*/ 1988123 h 2217827"/>
                    <a:gd name="connsiteX29" fmla="*/ 725468 w 1675207"/>
                    <a:gd name="connsiteY29" fmla="*/ 1749584 h 2217827"/>
                    <a:gd name="connsiteX0" fmla="*/ 725468 w 1675207"/>
                    <a:gd name="connsiteY0" fmla="*/ 1749584 h 2217827"/>
                    <a:gd name="connsiteX1" fmla="*/ 835902 w 1675207"/>
                    <a:gd name="connsiteY1" fmla="*/ 1382940 h 2217827"/>
                    <a:gd name="connsiteX2" fmla="*/ 778476 w 1675207"/>
                    <a:gd name="connsiteY2" fmla="*/ 1197410 h 2217827"/>
                    <a:gd name="connsiteX3" fmla="*/ 809398 w 1675207"/>
                    <a:gd name="connsiteY3" fmla="*/ 919114 h 2217827"/>
                    <a:gd name="connsiteX4" fmla="*/ 1017016 w 1675207"/>
                    <a:gd name="connsiteY4" fmla="*/ 534801 h 2217827"/>
                    <a:gd name="connsiteX5" fmla="*/ 1675207 w 1675207"/>
                    <a:gd name="connsiteY5" fmla="*/ 327184 h 2217827"/>
                    <a:gd name="connsiteX6" fmla="*/ 1114198 w 1675207"/>
                    <a:gd name="connsiteY6" fmla="*/ 234419 h 2217827"/>
                    <a:gd name="connsiteX7" fmla="*/ 990512 w 1675207"/>
                    <a:gd name="connsiteY7" fmla="*/ 93062 h 2217827"/>
                    <a:gd name="connsiteX8" fmla="*/ 862407 w 1675207"/>
                    <a:gd name="connsiteY8" fmla="*/ 168158 h 2217827"/>
                    <a:gd name="connsiteX9" fmla="*/ 778477 w 1675207"/>
                    <a:gd name="connsiteY9" fmla="*/ 75393 h 2217827"/>
                    <a:gd name="connsiteX10" fmla="*/ 663624 w 1675207"/>
                    <a:gd name="connsiteY10" fmla="*/ 101897 h 2217827"/>
                    <a:gd name="connsiteX11" fmla="*/ 486930 w 1675207"/>
                    <a:gd name="connsiteY11" fmla="*/ 297 h 2217827"/>
                    <a:gd name="connsiteX12" fmla="*/ 327902 w 1675207"/>
                    <a:gd name="connsiteY12" fmla="*/ 93062 h 2217827"/>
                    <a:gd name="connsiteX13" fmla="*/ 257225 w 1675207"/>
                    <a:gd name="connsiteY13" fmla="*/ 146071 h 2217827"/>
                    <a:gd name="connsiteX14" fmla="*/ 248390 w 1675207"/>
                    <a:gd name="connsiteY14" fmla="*/ 265340 h 2217827"/>
                    <a:gd name="connsiteX15" fmla="*/ 31937 w 1675207"/>
                    <a:gd name="connsiteY15" fmla="*/ 349271 h 2217827"/>
                    <a:gd name="connsiteX16" fmla="*/ 107033 w 1675207"/>
                    <a:gd name="connsiteY16" fmla="*/ 583392 h 2217827"/>
                    <a:gd name="connsiteX17" fmla="*/ 1016 w 1675207"/>
                    <a:gd name="connsiteY17" fmla="*/ 777758 h 2217827"/>
                    <a:gd name="connsiteX18" fmla="*/ 120285 w 1675207"/>
                    <a:gd name="connsiteY18" fmla="*/ 958871 h 2217827"/>
                    <a:gd name="connsiteX19" fmla="*/ 239555 w 1675207"/>
                    <a:gd name="connsiteY19" fmla="*/ 1378523 h 2217827"/>
                    <a:gd name="connsiteX20" fmla="*/ 235137 w 1675207"/>
                    <a:gd name="connsiteY20" fmla="*/ 1784923 h 2217827"/>
                    <a:gd name="connsiteX21" fmla="*/ 204216 w 1675207"/>
                    <a:gd name="connsiteY21" fmla="*/ 1939532 h 2217827"/>
                    <a:gd name="connsiteX22" fmla="*/ 84946 w 1675207"/>
                    <a:gd name="connsiteY22" fmla="*/ 1988123 h 2217827"/>
                    <a:gd name="connsiteX23" fmla="*/ 115868 w 1675207"/>
                    <a:gd name="connsiteY23" fmla="*/ 2200158 h 2217827"/>
                    <a:gd name="connsiteX24" fmla="*/ 283729 w 1675207"/>
                    <a:gd name="connsiteY24" fmla="*/ 2217827 h 2217827"/>
                    <a:gd name="connsiteX25" fmla="*/ 557607 w 1675207"/>
                    <a:gd name="connsiteY25" fmla="*/ 2213410 h 2217827"/>
                    <a:gd name="connsiteX26" fmla="*/ 866824 w 1675207"/>
                    <a:gd name="connsiteY26" fmla="*/ 2204575 h 2217827"/>
                    <a:gd name="connsiteX27" fmla="*/ 1052355 w 1675207"/>
                    <a:gd name="connsiteY27" fmla="*/ 2200158 h 2217827"/>
                    <a:gd name="connsiteX28" fmla="*/ 1206963 w 1675207"/>
                    <a:gd name="connsiteY28" fmla="*/ 2027879 h 2217827"/>
                    <a:gd name="connsiteX29" fmla="*/ 959589 w 1675207"/>
                    <a:gd name="connsiteY29" fmla="*/ 1988123 h 2217827"/>
                    <a:gd name="connsiteX30" fmla="*/ 725468 w 1675207"/>
                    <a:gd name="connsiteY30" fmla="*/ 1749584 h 2217827"/>
                    <a:gd name="connsiteX0" fmla="*/ 725468 w 1675207"/>
                    <a:gd name="connsiteY0" fmla="*/ 1749584 h 2217827"/>
                    <a:gd name="connsiteX1" fmla="*/ 835902 w 1675207"/>
                    <a:gd name="connsiteY1" fmla="*/ 1382940 h 2217827"/>
                    <a:gd name="connsiteX2" fmla="*/ 778476 w 1675207"/>
                    <a:gd name="connsiteY2" fmla="*/ 1197410 h 2217827"/>
                    <a:gd name="connsiteX3" fmla="*/ 809398 w 1675207"/>
                    <a:gd name="connsiteY3" fmla="*/ 919114 h 2217827"/>
                    <a:gd name="connsiteX4" fmla="*/ 1017016 w 1675207"/>
                    <a:gd name="connsiteY4" fmla="*/ 534801 h 2217827"/>
                    <a:gd name="connsiteX5" fmla="*/ 1675207 w 1675207"/>
                    <a:gd name="connsiteY5" fmla="*/ 327184 h 2217827"/>
                    <a:gd name="connsiteX6" fmla="*/ 1114198 w 1675207"/>
                    <a:gd name="connsiteY6" fmla="*/ 234419 h 2217827"/>
                    <a:gd name="connsiteX7" fmla="*/ 990512 w 1675207"/>
                    <a:gd name="connsiteY7" fmla="*/ 93062 h 2217827"/>
                    <a:gd name="connsiteX8" fmla="*/ 862407 w 1675207"/>
                    <a:gd name="connsiteY8" fmla="*/ 168158 h 2217827"/>
                    <a:gd name="connsiteX9" fmla="*/ 778477 w 1675207"/>
                    <a:gd name="connsiteY9" fmla="*/ 75393 h 2217827"/>
                    <a:gd name="connsiteX10" fmla="*/ 663624 w 1675207"/>
                    <a:gd name="connsiteY10" fmla="*/ 101897 h 2217827"/>
                    <a:gd name="connsiteX11" fmla="*/ 486930 w 1675207"/>
                    <a:gd name="connsiteY11" fmla="*/ 297 h 2217827"/>
                    <a:gd name="connsiteX12" fmla="*/ 327902 w 1675207"/>
                    <a:gd name="connsiteY12" fmla="*/ 93062 h 2217827"/>
                    <a:gd name="connsiteX13" fmla="*/ 257225 w 1675207"/>
                    <a:gd name="connsiteY13" fmla="*/ 146071 h 2217827"/>
                    <a:gd name="connsiteX14" fmla="*/ 248390 w 1675207"/>
                    <a:gd name="connsiteY14" fmla="*/ 265340 h 2217827"/>
                    <a:gd name="connsiteX15" fmla="*/ 31937 w 1675207"/>
                    <a:gd name="connsiteY15" fmla="*/ 349271 h 2217827"/>
                    <a:gd name="connsiteX16" fmla="*/ 107033 w 1675207"/>
                    <a:gd name="connsiteY16" fmla="*/ 583392 h 2217827"/>
                    <a:gd name="connsiteX17" fmla="*/ 1016 w 1675207"/>
                    <a:gd name="connsiteY17" fmla="*/ 777758 h 2217827"/>
                    <a:gd name="connsiteX18" fmla="*/ 120285 w 1675207"/>
                    <a:gd name="connsiteY18" fmla="*/ 958871 h 2217827"/>
                    <a:gd name="connsiteX19" fmla="*/ 239555 w 1675207"/>
                    <a:gd name="connsiteY19" fmla="*/ 1378523 h 2217827"/>
                    <a:gd name="connsiteX20" fmla="*/ 235137 w 1675207"/>
                    <a:gd name="connsiteY20" fmla="*/ 1784923 h 2217827"/>
                    <a:gd name="connsiteX21" fmla="*/ 204216 w 1675207"/>
                    <a:gd name="connsiteY21" fmla="*/ 1939532 h 2217827"/>
                    <a:gd name="connsiteX22" fmla="*/ 84946 w 1675207"/>
                    <a:gd name="connsiteY22" fmla="*/ 1988123 h 2217827"/>
                    <a:gd name="connsiteX23" fmla="*/ 115868 w 1675207"/>
                    <a:gd name="connsiteY23" fmla="*/ 2200158 h 2217827"/>
                    <a:gd name="connsiteX24" fmla="*/ 283729 w 1675207"/>
                    <a:gd name="connsiteY24" fmla="*/ 2217827 h 2217827"/>
                    <a:gd name="connsiteX25" fmla="*/ 557607 w 1675207"/>
                    <a:gd name="connsiteY25" fmla="*/ 2213410 h 2217827"/>
                    <a:gd name="connsiteX26" fmla="*/ 866824 w 1675207"/>
                    <a:gd name="connsiteY26" fmla="*/ 2204575 h 2217827"/>
                    <a:gd name="connsiteX27" fmla="*/ 1052355 w 1675207"/>
                    <a:gd name="connsiteY27" fmla="*/ 2200158 h 2217827"/>
                    <a:gd name="connsiteX28" fmla="*/ 1206963 w 1675207"/>
                    <a:gd name="connsiteY28" fmla="*/ 2027879 h 2217827"/>
                    <a:gd name="connsiteX29" fmla="*/ 959589 w 1675207"/>
                    <a:gd name="connsiteY29" fmla="*/ 1988123 h 2217827"/>
                    <a:gd name="connsiteX30" fmla="*/ 725468 w 1675207"/>
                    <a:gd name="connsiteY30" fmla="*/ 1749584 h 2217827"/>
                    <a:gd name="connsiteX0" fmla="*/ 725468 w 1675207"/>
                    <a:gd name="connsiteY0" fmla="*/ 1749584 h 2217827"/>
                    <a:gd name="connsiteX1" fmla="*/ 835902 w 1675207"/>
                    <a:gd name="connsiteY1" fmla="*/ 1382940 h 2217827"/>
                    <a:gd name="connsiteX2" fmla="*/ 778476 w 1675207"/>
                    <a:gd name="connsiteY2" fmla="*/ 1197410 h 2217827"/>
                    <a:gd name="connsiteX3" fmla="*/ 809398 w 1675207"/>
                    <a:gd name="connsiteY3" fmla="*/ 919114 h 2217827"/>
                    <a:gd name="connsiteX4" fmla="*/ 1017016 w 1675207"/>
                    <a:gd name="connsiteY4" fmla="*/ 534801 h 2217827"/>
                    <a:gd name="connsiteX5" fmla="*/ 1675207 w 1675207"/>
                    <a:gd name="connsiteY5" fmla="*/ 327184 h 2217827"/>
                    <a:gd name="connsiteX6" fmla="*/ 1114198 w 1675207"/>
                    <a:gd name="connsiteY6" fmla="*/ 234419 h 2217827"/>
                    <a:gd name="connsiteX7" fmla="*/ 990512 w 1675207"/>
                    <a:gd name="connsiteY7" fmla="*/ 93062 h 2217827"/>
                    <a:gd name="connsiteX8" fmla="*/ 862407 w 1675207"/>
                    <a:gd name="connsiteY8" fmla="*/ 168158 h 2217827"/>
                    <a:gd name="connsiteX9" fmla="*/ 778477 w 1675207"/>
                    <a:gd name="connsiteY9" fmla="*/ 75393 h 2217827"/>
                    <a:gd name="connsiteX10" fmla="*/ 663624 w 1675207"/>
                    <a:gd name="connsiteY10" fmla="*/ 101897 h 2217827"/>
                    <a:gd name="connsiteX11" fmla="*/ 486930 w 1675207"/>
                    <a:gd name="connsiteY11" fmla="*/ 297 h 2217827"/>
                    <a:gd name="connsiteX12" fmla="*/ 327902 w 1675207"/>
                    <a:gd name="connsiteY12" fmla="*/ 93062 h 2217827"/>
                    <a:gd name="connsiteX13" fmla="*/ 257225 w 1675207"/>
                    <a:gd name="connsiteY13" fmla="*/ 146071 h 2217827"/>
                    <a:gd name="connsiteX14" fmla="*/ 248390 w 1675207"/>
                    <a:gd name="connsiteY14" fmla="*/ 265340 h 2217827"/>
                    <a:gd name="connsiteX15" fmla="*/ 31937 w 1675207"/>
                    <a:gd name="connsiteY15" fmla="*/ 349271 h 2217827"/>
                    <a:gd name="connsiteX16" fmla="*/ 107033 w 1675207"/>
                    <a:gd name="connsiteY16" fmla="*/ 583392 h 2217827"/>
                    <a:gd name="connsiteX17" fmla="*/ 1016 w 1675207"/>
                    <a:gd name="connsiteY17" fmla="*/ 777758 h 2217827"/>
                    <a:gd name="connsiteX18" fmla="*/ 120285 w 1675207"/>
                    <a:gd name="connsiteY18" fmla="*/ 958871 h 2217827"/>
                    <a:gd name="connsiteX19" fmla="*/ 239555 w 1675207"/>
                    <a:gd name="connsiteY19" fmla="*/ 1378523 h 2217827"/>
                    <a:gd name="connsiteX20" fmla="*/ 235137 w 1675207"/>
                    <a:gd name="connsiteY20" fmla="*/ 1784923 h 2217827"/>
                    <a:gd name="connsiteX21" fmla="*/ 204216 w 1675207"/>
                    <a:gd name="connsiteY21" fmla="*/ 1939532 h 2217827"/>
                    <a:gd name="connsiteX22" fmla="*/ 84946 w 1675207"/>
                    <a:gd name="connsiteY22" fmla="*/ 1988123 h 2217827"/>
                    <a:gd name="connsiteX23" fmla="*/ 115868 w 1675207"/>
                    <a:gd name="connsiteY23" fmla="*/ 2200158 h 2217827"/>
                    <a:gd name="connsiteX24" fmla="*/ 283729 w 1675207"/>
                    <a:gd name="connsiteY24" fmla="*/ 2217827 h 2217827"/>
                    <a:gd name="connsiteX25" fmla="*/ 557607 w 1675207"/>
                    <a:gd name="connsiteY25" fmla="*/ 2213410 h 2217827"/>
                    <a:gd name="connsiteX26" fmla="*/ 866824 w 1675207"/>
                    <a:gd name="connsiteY26" fmla="*/ 2204575 h 2217827"/>
                    <a:gd name="connsiteX27" fmla="*/ 1052355 w 1675207"/>
                    <a:gd name="connsiteY27" fmla="*/ 2200158 h 2217827"/>
                    <a:gd name="connsiteX28" fmla="*/ 1206963 w 1675207"/>
                    <a:gd name="connsiteY28" fmla="*/ 2027879 h 2217827"/>
                    <a:gd name="connsiteX29" fmla="*/ 959589 w 1675207"/>
                    <a:gd name="connsiteY29" fmla="*/ 1988123 h 2217827"/>
                    <a:gd name="connsiteX30" fmla="*/ 725468 w 1675207"/>
                    <a:gd name="connsiteY30" fmla="*/ 1749584 h 2217827"/>
                    <a:gd name="connsiteX0" fmla="*/ 725468 w 1675207"/>
                    <a:gd name="connsiteY0" fmla="*/ 1749584 h 2217827"/>
                    <a:gd name="connsiteX1" fmla="*/ 835902 w 1675207"/>
                    <a:gd name="connsiteY1" fmla="*/ 1382940 h 2217827"/>
                    <a:gd name="connsiteX2" fmla="*/ 778476 w 1675207"/>
                    <a:gd name="connsiteY2" fmla="*/ 1197410 h 2217827"/>
                    <a:gd name="connsiteX3" fmla="*/ 809398 w 1675207"/>
                    <a:gd name="connsiteY3" fmla="*/ 919114 h 2217827"/>
                    <a:gd name="connsiteX4" fmla="*/ 1017016 w 1675207"/>
                    <a:gd name="connsiteY4" fmla="*/ 534801 h 2217827"/>
                    <a:gd name="connsiteX5" fmla="*/ 1675207 w 1675207"/>
                    <a:gd name="connsiteY5" fmla="*/ 327184 h 2217827"/>
                    <a:gd name="connsiteX6" fmla="*/ 1114198 w 1675207"/>
                    <a:gd name="connsiteY6" fmla="*/ 234419 h 2217827"/>
                    <a:gd name="connsiteX7" fmla="*/ 990512 w 1675207"/>
                    <a:gd name="connsiteY7" fmla="*/ 93062 h 2217827"/>
                    <a:gd name="connsiteX8" fmla="*/ 862407 w 1675207"/>
                    <a:gd name="connsiteY8" fmla="*/ 168158 h 2217827"/>
                    <a:gd name="connsiteX9" fmla="*/ 778477 w 1675207"/>
                    <a:gd name="connsiteY9" fmla="*/ 75393 h 2217827"/>
                    <a:gd name="connsiteX10" fmla="*/ 663624 w 1675207"/>
                    <a:gd name="connsiteY10" fmla="*/ 101897 h 2217827"/>
                    <a:gd name="connsiteX11" fmla="*/ 486930 w 1675207"/>
                    <a:gd name="connsiteY11" fmla="*/ 297 h 2217827"/>
                    <a:gd name="connsiteX12" fmla="*/ 327902 w 1675207"/>
                    <a:gd name="connsiteY12" fmla="*/ 93062 h 2217827"/>
                    <a:gd name="connsiteX13" fmla="*/ 257225 w 1675207"/>
                    <a:gd name="connsiteY13" fmla="*/ 146071 h 2217827"/>
                    <a:gd name="connsiteX14" fmla="*/ 248390 w 1675207"/>
                    <a:gd name="connsiteY14" fmla="*/ 265340 h 2217827"/>
                    <a:gd name="connsiteX15" fmla="*/ 31937 w 1675207"/>
                    <a:gd name="connsiteY15" fmla="*/ 349271 h 2217827"/>
                    <a:gd name="connsiteX16" fmla="*/ 107033 w 1675207"/>
                    <a:gd name="connsiteY16" fmla="*/ 583392 h 2217827"/>
                    <a:gd name="connsiteX17" fmla="*/ 1016 w 1675207"/>
                    <a:gd name="connsiteY17" fmla="*/ 777758 h 2217827"/>
                    <a:gd name="connsiteX18" fmla="*/ 120285 w 1675207"/>
                    <a:gd name="connsiteY18" fmla="*/ 958871 h 2217827"/>
                    <a:gd name="connsiteX19" fmla="*/ 239555 w 1675207"/>
                    <a:gd name="connsiteY19" fmla="*/ 1378523 h 2217827"/>
                    <a:gd name="connsiteX20" fmla="*/ 235137 w 1675207"/>
                    <a:gd name="connsiteY20" fmla="*/ 1784923 h 2217827"/>
                    <a:gd name="connsiteX21" fmla="*/ 204216 w 1675207"/>
                    <a:gd name="connsiteY21" fmla="*/ 1939532 h 2217827"/>
                    <a:gd name="connsiteX22" fmla="*/ 84946 w 1675207"/>
                    <a:gd name="connsiteY22" fmla="*/ 1988123 h 2217827"/>
                    <a:gd name="connsiteX23" fmla="*/ 115868 w 1675207"/>
                    <a:gd name="connsiteY23" fmla="*/ 2200158 h 2217827"/>
                    <a:gd name="connsiteX24" fmla="*/ 283729 w 1675207"/>
                    <a:gd name="connsiteY24" fmla="*/ 2217827 h 2217827"/>
                    <a:gd name="connsiteX25" fmla="*/ 557607 w 1675207"/>
                    <a:gd name="connsiteY25" fmla="*/ 2213410 h 2217827"/>
                    <a:gd name="connsiteX26" fmla="*/ 866824 w 1675207"/>
                    <a:gd name="connsiteY26" fmla="*/ 2204575 h 2217827"/>
                    <a:gd name="connsiteX27" fmla="*/ 1052355 w 1675207"/>
                    <a:gd name="connsiteY27" fmla="*/ 2200158 h 2217827"/>
                    <a:gd name="connsiteX28" fmla="*/ 1206963 w 1675207"/>
                    <a:gd name="connsiteY28" fmla="*/ 2027879 h 2217827"/>
                    <a:gd name="connsiteX29" fmla="*/ 959589 w 1675207"/>
                    <a:gd name="connsiteY29" fmla="*/ 1988123 h 2217827"/>
                    <a:gd name="connsiteX30" fmla="*/ 725468 w 1675207"/>
                    <a:gd name="connsiteY30" fmla="*/ 1749584 h 2217827"/>
                    <a:gd name="connsiteX0" fmla="*/ 725468 w 1675207"/>
                    <a:gd name="connsiteY0" fmla="*/ 1749584 h 2217827"/>
                    <a:gd name="connsiteX1" fmla="*/ 835902 w 1675207"/>
                    <a:gd name="connsiteY1" fmla="*/ 1382940 h 2217827"/>
                    <a:gd name="connsiteX2" fmla="*/ 778476 w 1675207"/>
                    <a:gd name="connsiteY2" fmla="*/ 1197410 h 2217827"/>
                    <a:gd name="connsiteX3" fmla="*/ 809398 w 1675207"/>
                    <a:gd name="connsiteY3" fmla="*/ 919114 h 2217827"/>
                    <a:gd name="connsiteX4" fmla="*/ 1017016 w 1675207"/>
                    <a:gd name="connsiteY4" fmla="*/ 534801 h 2217827"/>
                    <a:gd name="connsiteX5" fmla="*/ 1675207 w 1675207"/>
                    <a:gd name="connsiteY5" fmla="*/ 327184 h 2217827"/>
                    <a:gd name="connsiteX6" fmla="*/ 1114198 w 1675207"/>
                    <a:gd name="connsiteY6" fmla="*/ 234419 h 2217827"/>
                    <a:gd name="connsiteX7" fmla="*/ 990512 w 1675207"/>
                    <a:gd name="connsiteY7" fmla="*/ 93062 h 2217827"/>
                    <a:gd name="connsiteX8" fmla="*/ 862407 w 1675207"/>
                    <a:gd name="connsiteY8" fmla="*/ 168158 h 2217827"/>
                    <a:gd name="connsiteX9" fmla="*/ 778477 w 1675207"/>
                    <a:gd name="connsiteY9" fmla="*/ 75393 h 2217827"/>
                    <a:gd name="connsiteX10" fmla="*/ 663624 w 1675207"/>
                    <a:gd name="connsiteY10" fmla="*/ 101897 h 2217827"/>
                    <a:gd name="connsiteX11" fmla="*/ 486930 w 1675207"/>
                    <a:gd name="connsiteY11" fmla="*/ 297 h 2217827"/>
                    <a:gd name="connsiteX12" fmla="*/ 327902 w 1675207"/>
                    <a:gd name="connsiteY12" fmla="*/ 93062 h 2217827"/>
                    <a:gd name="connsiteX13" fmla="*/ 257225 w 1675207"/>
                    <a:gd name="connsiteY13" fmla="*/ 146071 h 2217827"/>
                    <a:gd name="connsiteX14" fmla="*/ 248390 w 1675207"/>
                    <a:gd name="connsiteY14" fmla="*/ 265340 h 2217827"/>
                    <a:gd name="connsiteX15" fmla="*/ 31937 w 1675207"/>
                    <a:gd name="connsiteY15" fmla="*/ 349271 h 2217827"/>
                    <a:gd name="connsiteX16" fmla="*/ 107033 w 1675207"/>
                    <a:gd name="connsiteY16" fmla="*/ 583392 h 2217827"/>
                    <a:gd name="connsiteX17" fmla="*/ 1016 w 1675207"/>
                    <a:gd name="connsiteY17" fmla="*/ 777758 h 2217827"/>
                    <a:gd name="connsiteX18" fmla="*/ 120285 w 1675207"/>
                    <a:gd name="connsiteY18" fmla="*/ 958871 h 2217827"/>
                    <a:gd name="connsiteX19" fmla="*/ 239555 w 1675207"/>
                    <a:gd name="connsiteY19" fmla="*/ 1378523 h 2217827"/>
                    <a:gd name="connsiteX20" fmla="*/ 235137 w 1675207"/>
                    <a:gd name="connsiteY20" fmla="*/ 1784923 h 2217827"/>
                    <a:gd name="connsiteX21" fmla="*/ 204216 w 1675207"/>
                    <a:gd name="connsiteY21" fmla="*/ 1939532 h 2217827"/>
                    <a:gd name="connsiteX22" fmla="*/ 84946 w 1675207"/>
                    <a:gd name="connsiteY22" fmla="*/ 1988123 h 2217827"/>
                    <a:gd name="connsiteX23" fmla="*/ 115868 w 1675207"/>
                    <a:gd name="connsiteY23" fmla="*/ 2200158 h 2217827"/>
                    <a:gd name="connsiteX24" fmla="*/ 283729 w 1675207"/>
                    <a:gd name="connsiteY24" fmla="*/ 2217827 h 2217827"/>
                    <a:gd name="connsiteX25" fmla="*/ 557607 w 1675207"/>
                    <a:gd name="connsiteY25" fmla="*/ 2213410 h 2217827"/>
                    <a:gd name="connsiteX26" fmla="*/ 866824 w 1675207"/>
                    <a:gd name="connsiteY26" fmla="*/ 2204575 h 2217827"/>
                    <a:gd name="connsiteX27" fmla="*/ 1052355 w 1675207"/>
                    <a:gd name="connsiteY27" fmla="*/ 2200158 h 2217827"/>
                    <a:gd name="connsiteX28" fmla="*/ 1206963 w 1675207"/>
                    <a:gd name="connsiteY28" fmla="*/ 2027879 h 2217827"/>
                    <a:gd name="connsiteX29" fmla="*/ 959589 w 1675207"/>
                    <a:gd name="connsiteY29" fmla="*/ 1988123 h 2217827"/>
                    <a:gd name="connsiteX30" fmla="*/ 725468 w 1675207"/>
                    <a:gd name="connsiteY30" fmla="*/ 1749584 h 2217827"/>
                    <a:gd name="connsiteX0" fmla="*/ 725468 w 1675207"/>
                    <a:gd name="connsiteY0" fmla="*/ 1749584 h 2217827"/>
                    <a:gd name="connsiteX1" fmla="*/ 835902 w 1675207"/>
                    <a:gd name="connsiteY1" fmla="*/ 1382940 h 2217827"/>
                    <a:gd name="connsiteX2" fmla="*/ 778476 w 1675207"/>
                    <a:gd name="connsiteY2" fmla="*/ 1197410 h 2217827"/>
                    <a:gd name="connsiteX3" fmla="*/ 809398 w 1675207"/>
                    <a:gd name="connsiteY3" fmla="*/ 919114 h 2217827"/>
                    <a:gd name="connsiteX4" fmla="*/ 1017016 w 1675207"/>
                    <a:gd name="connsiteY4" fmla="*/ 534801 h 2217827"/>
                    <a:gd name="connsiteX5" fmla="*/ 1675207 w 1675207"/>
                    <a:gd name="connsiteY5" fmla="*/ 327184 h 2217827"/>
                    <a:gd name="connsiteX6" fmla="*/ 1432251 w 1675207"/>
                    <a:gd name="connsiteY6" fmla="*/ 221166 h 2217827"/>
                    <a:gd name="connsiteX7" fmla="*/ 1114198 w 1675207"/>
                    <a:gd name="connsiteY7" fmla="*/ 234419 h 2217827"/>
                    <a:gd name="connsiteX8" fmla="*/ 990512 w 1675207"/>
                    <a:gd name="connsiteY8" fmla="*/ 93062 h 2217827"/>
                    <a:gd name="connsiteX9" fmla="*/ 862407 w 1675207"/>
                    <a:gd name="connsiteY9" fmla="*/ 168158 h 2217827"/>
                    <a:gd name="connsiteX10" fmla="*/ 778477 w 1675207"/>
                    <a:gd name="connsiteY10" fmla="*/ 75393 h 2217827"/>
                    <a:gd name="connsiteX11" fmla="*/ 663624 w 1675207"/>
                    <a:gd name="connsiteY11" fmla="*/ 101897 h 2217827"/>
                    <a:gd name="connsiteX12" fmla="*/ 486930 w 1675207"/>
                    <a:gd name="connsiteY12" fmla="*/ 297 h 2217827"/>
                    <a:gd name="connsiteX13" fmla="*/ 327902 w 1675207"/>
                    <a:gd name="connsiteY13" fmla="*/ 93062 h 2217827"/>
                    <a:gd name="connsiteX14" fmla="*/ 257225 w 1675207"/>
                    <a:gd name="connsiteY14" fmla="*/ 146071 h 2217827"/>
                    <a:gd name="connsiteX15" fmla="*/ 248390 w 1675207"/>
                    <a:gd name="connsiteY15" fmla="*/ 265340 h 2217827"/>
                    <a:gd name="connsiteX16" fmla="*/ 31937 w 1675207"/>
                    <a:gd name="connsiteY16" fmla="*/ 349271 h 2217827"/>
                    <a:gd name="connsiteX17" fmla="*/ 107033 w 1675207"/>
                    <a:gd name="connsiteY17" fmla="*/ 583392 h 2217827"/>
                    <a:gd name="connsiteX18" fmla="*/ 1016 w 1675207"/>
                    <a:gd name="connsiteY18" fmla="*/ 777758 h 2217827"/>
                    <a:gd name="connsiteX19" fmla="*/ 120285 w 1675207"/>
                    <a:gd name="connsiteY19" fmla="*/ 958871 h 2217827"/>
                    <a:gd name="connsiteX20" fmla="*/ 239555 w 1675207"/>
                    <a:gd name="connsiteY20" fmla="*/ 1378523 h 2217827"/>
                    <a:gd name="connsiteX21" fmla="*/ 235137 w 1675207"/>
                    <a:gd name="connsiteY21" fmla="*/ 1784923 h 2217827"/>
                    <a:gd name="connsiteX22" fmla="*/ 204216 w 1675207"/>
                    <a:gd name="connsiteY22" fmla="*/ 1939532 h 2217827"/>
                    <a:gd name="connsiteX23" fmla="*/ 84946 w 1675207"/>
                    <a:gd name="connsiteY23" fmla="*/ 1988123 h 2217827"/>
                    <a:gd name="connsiteX24" fmla="*/ 115868 w 1675207"/>
                    <a:gd name="connsiteY24" fmla="*/ 2200158 h 2217827"/>
                    <a:gd name="connsiteX25" fmla="*/ 283729 w 1675207"/>
                    <a:gd name="connsiteY25" fmla="*/ 2217827 h 2217827"/>
                    <a:gd name="connsiteX26" fmla="*/ 557607 w 1675207"/>
                    <a:gd name="connsiteY26" fmla="*/ 2213410 h 2217827"/>
                    <a:gd name="connsiteX27" fmla="*/ 866824 w 1675207"/>
                    <a:gd name="connsiteY27" fmla="*/ 2204575 h 2217827"/>
                    <a:gd name="connsiteX28" fmla="*/ 1052355 w 1675207"/>
                    <a:gd name="connsiteY28" fmla="*/ 2200158 h 2217827"/>
                    <a:gd name="connsiteX29" fmla="*/ 1206963 w 1675207"/>
                    <a:gd name="connsiteY29" fmla="*/ 2027879 h 2217827"/>
                    <a:gd name="connsiteX30" fmla="*/ 959589 w 1675207"/>
                    <a:gd name="connsiteY30" fmla="*/ 1988123 h 2217827"/>
                    <a:gd name="connsiteX31" fmla="*/ 725468 w 1675207"/>
                    <a:gd name="connsiteY31" fmla="*/ 1749584 h 2217827"/>
                    <a:gd name="connsiteX0" fmla="*/ 725468 w 1689114"/>
                    <a:gd name="connsiteY0" fmla="*/ 1749584 h 2217827"/>
                    <a:gd name="connsiteX1" fmla="*/ 835902 w 1689114"/>
                    <a:gd name="connsiteY1" fmla="*/ 1382940 h 2217827"/>
                    <a:gd name="connsiteX2" fmla="*/ 778476 w 1689114"/>
                    <a:gd name="connsiteY2" fmla="*/ 1197410 h 2217827"/>
                    <a:gd name="connsiteX3" fmla="*/ 809398 w 1689114"/>
                    <a:gd name="connsiteY3" fmla="*/ 919114 h 2217827"/>
                    <a:gd name="connsiteX4" fmla="*/ 1017016 w 1689114"/>
                    <a:gd name="connsiteY4" fmla="*/ 534801 h 2217827"/>
                    <a:gd name="connsiteX5" fmla="*/ 1675207 w 1689114"/>
                    <a:gd name="connsiteY5" fmla="*/ 327184 h 2217827"/>
                    <a:gd name="connsiteX6" fmla="*/ 1432251 w 1689114"/>
                    <a:gd name="connsiteY6" fmla="*/ 221166 h 2217827"/>
                    <a:gd name="connsiteX7" fmla="*/ 1114198 w 1689114"/>
                    <a:gd name="connsiteY7" fmla="*/ 234419 h 2217827"/>
                    <a:gd name="connsiteX8" fmla="*/ 990512 w 1689114"/>
                    <a:gd name="connsiteY8" fmla="*/ 93062 h 2217827"/>
                    <a:gd name="connsiteX9" fmla="*/ 862407 w 1689114"/>
                    <a:gd name="connsiteY9" fmla="*/ 168158 h 2217827"/>
                    <a:gd name="connsiteX10" fmla="*/ 778477 w 1689114"/>
                    <a:gd name="connsiteY10" fmla="*/ 75393 h 2217827"/>
                    <a:gd name="connsiteX11" fmla="*/ 663624 w 1689114"/>
                    <a:gd name="connsiteY11" fmla="*/ 101897 h 2217827"/>
                    <a:gd name="connsiteX12" fmla="*/ 486930 w 1689114"/>
                    <a:gd name="connsiteY12" fmla="*/ 297 h 2217827"/>
                    <a:gd name="connsiteX13" fmla="*/ 327902 w 1689114"/>
                    <a:gd name="connsiteY13" fmla="*/ 93062 h 2217827"/>
                    <a:gd name="connsiteX14" fmla="*/ 257225 w 1689114"/>
                    <a:gd name="connsiteY14" fmla="*/ 146071 h 2217827"/>
                    <a:gd name="connsiteX15" fmla="*/ 248390 w 1689114"/>
                    <a:gd name="connsiteY15" fmla="*/ 265340 h 2217827"/>
                    <a:gd name="connsiteX16" fmla="*/ 31937 w 1689114"/>
                    <a:gd name="connsiteY16" fmla="*/ 349271 h 2217827"/>
                    <a:gd name="connsiteX17" fmla="*/ 107033 w 1689114"/>
                    <a:gd name="connsiteY17" fmla="*/ 583392 h 2217827"/>
                    <a:gd name="connsiteX18" fmla="*/ 1016 w 1689114"/>
                    <a:gd name="connsiteY18" fmla="*/ 777758 h 2217827"/>
                    <a:gd name="connsiteX19" fmla="*/ 120285 w 1689114"/>
                    <a:gd name="connsiteY19" fmla="*/ 958871 h 2217827"/>
                    <a:gd name="connsiteX20" fmla="*/ 239555 w 1689114"/>
                    <a:gd name="connsiteY20" fmla="*/ 1378523 h 2217827"/>
                    <a:gd name="connsiteX21" fmla="*/ 235137 w 1689114"/>
                    <a:gd name="connsiteY21" fmla="*/ 1784923 h 2217827"/>
                    <a:gd name="connsiteX22" fmla="*/ 204216 w 1689114"/>
                    <a:gd name="connsiteY22" fmla="*/ 1939532 h 2217827"/>
                    <a:gd name="connsiteX23" fmla="*/ 84946 w 1689114"/>
                    <a:gd name="connsiteY23" fmla="*/ 1988123 h 2217827"/>
                    <a:gd name="connsiteX24" fmla="*/ 115868 w 1689114"/>
                    <a:gd name="connsiteY24" fmla="*/ 2200158 h 2217827"/>
                    <a:gd name="connsiteX25" fmla="*/ 283729 w 1689114"/>
                    <a:gd name="connsiteY25" fmla="*/ 2217827 h 2217827"/>
                    <a:gd name="connsiteX26" fmla="*/ 557607 w 1689114"/>
                    <a:gd name="connsiteY26" fmla="*/ 2213410 h 2217827"/>
                    <a:gd name="connsiteX27" fmla="*/ 866824 w 1689114"/>
                    <a:gd name="connsiteY27" fmla="*/ 2204575 h 2217827"/>
                    <a:gd name="connsiteX28" fmla="*/ 1052355 w 1689114"/>
                    <a:gd name="connsiteY28" fmla="*/ 2200158 h 2217827"/>
                    <a:gd name="connsiteX29" fmla="*/ 1206963 w 1689114"/>
                    <a:gd name="connsiteY29" fmla="*/ 2027879 h 2217827"/>
                    <a:gd name="connsiteX30" fmla="*/ 959589 w 1689114"/>
                    <a:gd name="connsiteY30" fmla="*/ 1988123 h 2217827"/>
                    <a:gd name="connsiteX31" fmla="*/ 725468 w 1689114"/>
                    <a:gd name="connsiteY31" fmla="*/ 1749584 h 2217827"/>
                    <a:gd name="connsiteX0" fmla="*/ 725468 w 1688481"/>
                    <a:gd name="connsiteY0" fmla="*/ 1749584 h 2217827"/>
                    <a:gd name="connsiteX1" fmla="*/ 835902 w 1688481"/>
                    <a:gd name="connsiteY1" fmla="*/ 1382940 h 2217827"/>
                    <a:gd name="connsiteX2" fmla="*/ 778476 w 1688481"/>
                    <a:gd name="connsiteY2" fmla="*/ 1197410 h 2217827"/>
                    <a:gd name="connsiteX3" fmla="*/ 809398 w 1688481"/>
                    <a:gd name="connsiteY3" fmla="*/ 919114 h 2217827"/>
                    <a:gd name="connsiteX4" fmla="*/ 1017016 w 1688481"/>
                    <a:gd name="connsiteY4" fmla="*/ 534801 h 2217827"/>
                    <a:gd name="connsiteX5" fmla="*/ 1675207 w 1688481"/>
                    <a:gd name="connsiteY5" fmla="*/ 327184 h 2217827"/>
                    <a:gd name="connsiteX6" fmla="*/ 1432251 w 1688481"/>
                    <a:gd name="connsiteY6" fmla="*/ 221166 h 2217827"/>
                    <a:gd name="connsiteX7" fmla="*/ 1114198 w 1688481"/>
                    <a:gd name="connsiteY7" fmla="*/ 234419 h 2217827"/>
                    <a:gd name="connsiteX8" fmla="*/ 990512 w 1688481"/>
                    <a:gd name="connsiteY8" fmla="*/ 93062 h 2217827"/>
                    <a:gd name="connsiteX9" fmla="*/ 862407 w 1688481"/>
                    <a:gd name="connsiteY9" fmla="*/ 168158 h 2217827"/>
                    <a:gd name="connsiteX10" fmla="*/ 778477 w 1688481"/>
                    <a:gd name="connsiteY10" fmla="*/ 75393 h 2217827"/>
                    <a:gd name="connsiteX11" fmla="*/ 663624 w 1688481"/>
                    <a:gd name="connsiteY11" fmla="*/ 101897 h 2217827"/>
                    <a:gd name="connsiteX12" fmla="*/ 486930 w 1688481"/>
                    <a:gd name="connsiteY12" fmla="*/ 297 h 2217827"/>
                    <a:gd name="connsiteX13" fmla="*/ 327902 w 1688481"/>
                    <a:gd name="connsiteY13" fmla="*/ 93062 h 2217827"/>
                    <a:gd name="connsiteX14" fmla="*/ 257225 w 1688481"/>
                    <a:gd name="connsiteY14" fmla="*/ 146071 h 2217827"/>
                    <a:gd name="connsiteX15" fmla="*/ 248390 w 1688481"/>
                    <a:gd name="connsiteY15" fmla="*/ 265340 h 2217827"/>
                    <a:gd name="connsiteX16" fmla="*/ 31937 w 1688481"/>
                    <a:gd name="connsiteY16" fmla="*/ 349271 h 2217827"/>
                    <a:gd name="connsiteX17" fmla="*/ 107033 w 1688481"/>
                    <a:gd name="connsiteY17" fmla="*/ 583392 h 2217827"/>
                    <a:gd name="connsiteX18" fmla="*/ 1016 w 1688481"/>
                    <a:gd name="connsiteY18" fmla="*/ 777758 h 2217827"/>
                    <a:gd name="connsiteX19" fmla="*/ 120285 w 1688481"/>
                    <a:gd name="connsiteY19" fmla="*/ 958871 h 2217827"/>
                    <a:gd name="connsiteX20" fmla="*/ 239555 w 1688481"/>
                    <a:gd name="connsiteY20" fmla="*/ 1378523 h 2217827"/>
                    <a:gd name="connsiteX21" fmla="*/ 235137 w 1688481"/>
                    <a:gd name="connsiteY21" fmla="*/ 1784923 h 2217827"/>
                    <a:gd name="connsiteX22" fmla="*/ 204216 w 1688481"/>
                    <a:gd name="connsiteY22" fmla="*/ 1939532 h 2217827"/>
                    <a:gd name="connsiteX23" fmla="*/ 84946 w 1688481"/>
                    <a:gd name="connsiteY23" fmla="*/ 1988123 h 2217827"/>
                    <a:gd name="connsiteX24" fmla="*/ 115868 w 1688481"/>
                    <a:gd name="connsiteY24" fmla="*/ 2200158 h 2217827"/>
                    <a:gd name="connsiteX25" fmla="*/ 283729 w 1688481"/>
                    <a:gd name="connsiteY25" fmla="*/ 2217827 h 2217827"/>
                    <a:gd name="connsiteX26" fmla="*/ 557607 w 1688481"/>
                    <a:gd name="connsiteY26" fmla="*/ 2213410 h 2217827"/>
                    <a:gd name="connsiteX27" fmla="*/ 866824 w 1688481"/>
                    <a:gd name="connsiteY27" fmla="*/ 2204575 h 2217827"/>
                    <a:gd name="connsiteX28" fmla="*/ 1052355 w 1688481"/>
                    <a:gd name="connsiteY28" fmla="*/ 2200158 h 2217827"/>
                    <a:gd name="connsiteX29" fmla="*/ 1206963 w 1688481"/>
                    <a:gd name="connsiteY29" fmla="*/ 2027879 h 2217827"/>
                    <a:gd name="connsiteX30" fmla="*/ 959589 w 1688481"/>
                    <a:gd name="connsiteY30" fmla="*/ 1988123 h 2217827"/>
                    <a:gd name="connsiteX31" fmla="*/ 725468 w 1688481"/>
                    <a:gd name="connsiteY31" fmla="*/ 1749584 h 2217827"/>
                    <a:gd name="connsiteX0" fmla="*/ 725468 w 1703954"/>
                    <a:gd name="connsiteY0" fmla="*/ 1749584 h 2217827"/>
                    <a:gd name="connsiteX1" fmla="*/ 835902 w 1703954"/>
                    <a:gd name="connsiteY1" fmla="*/ 1382940 h 2217827"/>
                    <a:gd name="connsiteX2" fmla="*/ 778476 w 1703954"/>
                    <a:gd name="connsiteY2" fmla="*/ 1197410 h 2217827"/>
                    <a:gd name="connsiteX3" fmla="*/ 809398 w 1703954"/>
                    <a:gd name="connsiteY3" fmla="*/ 919114 h 2217827"/>
                    <a:gd name="connsiteX4" fmla="*/ 1017016 w 1703954"/>
                    <a:gd name="connsiteY4" fmla="*/ 534801 h 2217827"/>
                    <a:gd name="connsiteX5" fmla="*/ 1675207 w 1703954"/>
                    <a:gd name="connsiteY5" fmla="*/ 327184 h 2217827"/>
                    <a:gd name="connsiteX6" fmla="*/ 1564773 w 1703954"/>
                    <a:gd name="connsiteY6" fmla="*/ 296262 h 2217827"/>
                    <a:gd name="connsiteX7" fmla="*/ 1432251 w 1703954"/>
                    <a:gd name="connsiteY7" fmla="*/ 221166 h 2217827"/>
                    <a:gd name="connsiteX8" fmla="*/ 1114198 w 1703954"/>
                    <a:gd name="connsiteY8" fmla="*/ 234419 h 2217827"/>
                    <a:gd name="connsiteX9" fmla="*/ 990512 w 1703954"/>
                    <a:gd name="connsiteY9" fmla="*/ 93062 h 2217827"/>
                    <a:gd name="connsiteX10" fmla="*/ 862407 w 1703954"/>
                    <a:gd name="connsiteY10" fmla="*/ 168158 h 2217827"/>
                    <a:gd name="connsiteX11" fmla="*/ 778477 w 1703954"/>
                    <a:gd name="connsiteY11" fmla="*/ 75393 h 2217827"/>
                    <a:gd name="connsiteX12" fmla="*/ 663624 w 1703954"/>
                    <a:gd name="connsiteY12" fmla="*/ 101897 h 2217827"/>
                    <a:gd name="connsiteX13" fmla="*/ 486930 w 1703954"/>
                    <a:gd name="connsiteY13" fmla="*/ 297 h 2217827"/>
                    <a:gd name="connsiteX14" fmla="*/ 327902 w 1703954"/>
                    <a:gd name="connsiteY14" fmla="*/ 93062 h 2217827"/>
                    <a:gd name="connsiteX15" fmla="*/ 257225 w 1703954"/>
                    <a:gd name="connsiteY15" fmla="*/ 146071 h 2217827"/>
                    <a:gd name="connsiteX16" fmla="*/ 248390 w 1703954"/>
                    <a:gd name="connsiteY16" fmla="*/ 265340 h 2217827"/>
                    <a:gd name="connsiteX17" fmla="*/ 31937 w 1703954"/>
                    <a:gd name="connsiteY17" fmla="*/ 349271 h 2217827"/>
                    <a:gd name="connsiteX18" fmla="*/ 107033 w 1703954"/>
                    <a:gd name="connsiteY18" fmla="*/ 583392 h 2217827"/>
                    <a:gd name="connsiteX19" fmla="*/ 1016 w 1703954"/>
                    <a:gd name="connsiteY19" fmla="*/ 777758 h 2217827"/>
                    <a:gd name="connsiteX20" fmla="*/ 120285 w 1703954"/>
                    <a:gd name="connsiteY20" fmla="*/ 958871 h 2217827"/>
                    <a:gd name="connsiteX21" fmla="*/ 239555 w 1703954"/>
                    <a:gd name="connsiteY21" fmla="*/ 1378523 h 2217827"/>
                    <a:gd name="connsiteX22" fmla="*/ 235137 w 1703954"/>
                    <a:gd name="connsiteY22" fmla="*/ 1784923 h 2217827"/>
                    <a:gd name="connsiteX23" fmla="*/ 204216 w 1703954"/>
                    <a:gd name="connsiteY23" fmla="*/ 1939532 h 2217827"/>
                    <a:gd name="connsiteX24" fmla="*/ 84946 w 1703954"/>
                    <a:gd name="connsiteY24" fmla="*/ 1988123 h 2217827"/>
                    <a:gd name="connsiteX25" fmla="*/ 115868 w 1703954"/>
                    <a:gd name="connsiteY25" fmla="*/ 2200158 h 2217827"/>
                    <a:gd name="connsiteX26" fmla="*/ 283729 w 1703954"/>
                    <a:gd name="connsiteY26" fmla="*/ 2217827 h 2217827"/>
                    <a:gd name="connsiteX27" fmla="*/ 557607 w 1703954"/>
                    <a:gd name="connsiteY27" fmla="*/ 2213410 h 2217827"/>
                    <a:gd name="connsiteX28" fmla="*/ 866824 w 1703954"/>
                    <a:gd name="connsiteY28" fmla="*/ 2204575 h 2217827"/>
                    <a:gd name="connsiteX29" fmla="*/ 1052355 w 1703954"/>
                    <a:gd name="connsiteY29" fmla="*/ 2200158 h 2217827"/>
                    <a:gd name="connsiteX30" fmla="*/ 1206963 w 1703954"/>
                    <a:gd name="connsiteY30" fmla="*/ 2027879 h 2217827"/>
                    <a:gd name="connsiteX31" fmla="*/ 959589 w 1703954"/>
                    <a:gd name="connsiteY31" fmla="*/ 1988123 h 2217827"/>
                    <a:gd name="connsiteX32" fmla="*/ 725468 w 1703954"/>
                    <a:gd name="connsiteY32" fmla="*/ 1749584 h 2217827"/>
                    <a:gd name="connsiteX0" fmla="*/ 725468 w 1702781"/>
                    <a:gd name="connsiteY0" fmla="*/ 1749584 h 2217827"/>
                    <a:gd name="connsiteX1" fmla="*/ 835902 w 1702781"/>
                    <a:gd name="connsiteY1" fmla="*/ 1382940 h 2217827"/>
                    <a:gd name="connsiteX2" fmla="*/ 778476 w 1702781"/>
                    <a:gd name="connsiteY2" fmla="*/ 1197410 h 2217827"/>
                    <a:gd name="connsiteX3" fmla="*/ 809398 w 1702781"/>
                    <a:gd name="connsiteY3" fmla="*/ 919114 h 2217827"/>
                    <a:gd name="connsiteX4" fmla="*/ 1017016 w 1702781"/>
                    <a:gd name="connsiteY4" fmla="*/ 534801 h 2217827"/>
                    <a:gd name="connsiteX5" fmla="*/ 1675207 w 1702781"/>
                    <a:gd name="connsiteY5" fmla="*/ 327184 h 2217827"/>
                    <a:gd name="connsiteX6" fmla="*/ 1564773 w 1702781"/>
                    <a:gd name="connsiteY6" fmla="*/ 296262 h 2217827"/>
                    <a:gd name="connsiteX7" fmla="*/ 1432251 w 1702781"/>
                    <a:gd name="connsiteY7" fmla="*/ 221166 h 2217827"/>
                    <a:gd name="connsiteX8" fmla="*/ 1114198 w 1702781"/>
                    <a:gd name="connsiteY8" fmla="*/ 234419 h 2217827"/>
                    <a:gd name="connsiteX9" fmla="*/ 990512 w 1702781"/>
                    <a:gd name="connsiteY9" fmla="*/ 93062 h 2217827"/>
                    <a:gd name="connsiteX10" fmla="*/ 862407 w 1702781"/>
                    <a:gd name="connsiteY10" fmla="*/ 168158 h 2217827"/>
                    <a:gd name="connsiteX11" fmla="*/ 778477 w 1702781"/>
                    <a:gd name="connsiteY11" fmla="*/ 75393 h 2217827"/>
                    <a:gd name="connsiteX12" fmla="*/ 663624 w 1702781"/>
                    <a:gd name="connsiteY12" fmla="*/ 101897 h 2217827"/>
                    <a:gd name="connsiteX13" fmla="*/ 486930 w 1702781"/>
                    <a:gd name="connsiteY13" fmla="*/ 297 h 2217827"/>
                    <a:gd name="connsiteX14" fmla="*/ 327902 w 1702781"/>
                    <a:gd name="connsiteY14" fmla="*/ 93062 h 2217827"/>
                    <a:gd name="connsiteX15" fmla="*/ 257225 w 1702781"/>
                    <a:gd name="connsiteY15" fmla="*/ 146071 h 2217827"/>
                    <a:gd name="connsiteX16" fmla="*/ 248390 w 1702781"/>
                    <a:gd name="connsiteY16" fmla="*/ 265340 h 2217827"/>
                    <a:gd name="connsiteX17" fmla="*/ 31937 w 1702781"/>
                    <a:gd name="connsiteY17" fmla="*/ 349271 h 2217827"/>
                    <a:gd name="connsiteX18" fmla="*/ 107033 w 1702781"/>
                    <a:gd name="connsiteY18" fmla="*/ 583392 h 2217827"/>
                    <a:gd name="connsiteX19" fmla="*/ 1016 w 1702781"/>
                    <a:gd name="connsiteY19" fmla="*/ 777758 h 2217827"/>
                    <a:gd name="connsiteX20" fmla="*/ 120285 w 1702781"/>
                    <a:gd name="connsiteY20" fmla="*/ 958871 h 2217827"/>
                    <a:gd name="connsiteX21" fmla="*/ 239555 w 1702781"/>
                    <a:gd name="connsiteY21" fmla="*/ 1378523 h 2217827"/>
                    <a:gd name="connsiteX22" fmla="*/ 235137 w 1702781"/>
                    <a:gd name="connsiteY22" fmla="*/ 1784923 h 2217827"/>
                    <a:gd name="connsiteX23" fmla="*/ 204216 w 1702781"/>
                    <a:gd name="connsiteY23" fmla="*/ 1939532 h 2217827"/>
                    <a:gd name="connsiteX24" fmla="*/ 84946 w 1702781"/>
                    <a:gd name="connsiteY24" fmla="*/ 1988123 h 2217827"/>
                    <a:gd name="connsiteX25" fmla="*/ 115868 w 1702781"/>
                    <a:gd name="connsiteY25" fmla="*/ 2200158 h 2217827"/>
                    <a:gd name="connsiteX26" fmla="*/ 283729 w 1702781"/>
                    <a:gd name="connsiteY26" fmla="*/ 2217827 h 2217827"/>
                    <a:gd name="connsiteX27" fmla="*/ 557607 w 1702781"/>
                    <a:gd name="connsiteY27" fmla="*/ 2213410 h 2217827"/>
                    <a:gd name="connsiteX28" fmla="*/ 866824 w 1702781"/>
                    <a:gd name="connsiteY28" fmla="*/ 2204575 h 2217827"/>
                    <a:gd name="connsiteX29" fmla="*/ 1052355 w 1702781"/>
                    <a:gd name="connsiteY29" fmla="*/ 2200158 h 2217827"/>
                    <a:gd name="connsiteX30" fmla="*/ 1206963 w 1702781"/>
                    <a:gd name="connsiteY30" fmla="*/ 2027879 h 2217827"/>
                    <a:gd name="connsiteX31" fmla="*/ 959589 w 1702781"/>
                    <a:gd name="connsiteY31" fmla="*/ 1988123 h 2217827"/>
                    <a:gd name="connsiteX32" fmla="*/ 725468 w 1702781"/>
                    <a:gd name="connsiteY32" fmla="*/ 1749584 h 2217827"/>
                    <a:gd name="connsiteX0" fmla="*/ 725468 w 1675207"/>
                    <a:gd name="connsiteY0" fmla="*/ 1749584 h 2217827"/>
                    <a:gd name="connsiteX1" fmla="*/ 835902 w 1675207"/>
                    <a:gd name="connsiteY1" fmla="*/ 1382940 h 2217827"/>
                    <a:gd name="connsiteX2" fmla="*/ 778476 w 1675207"/>
                    <a:gd name="connsiteY2" fmla="*/ 1197410 h 2217827"/>
                    <a:gd name="connsiteX3" fmla="*/ 809398 w 1675207"/>
                    <a:gd name="connsiteY3" fmla="*/ 919114 h 2217827"/>
                    <a:gd name="connsiteX4" fmla="*/ 1017016 w 1675207"/>
                    <a:gd name="connsiteY4" fmla="*/ 534801 h 2217827"/>
                    <a:gd name="connsiteX5" fmla="*/ 1675207 w 1675207"/>
                    <a:gd name="connsiteY5" fmla="*/ 327184 h 2217827"/>
                    <a:gd name="connsiteX6" fmla="*/ 1564773 w 1675207"/>
                    <a:gd name="connsiteY6" fmla="*/ 296262 h 2217827"/>
                    <a:gd name="connsiteX7" fmla="*/ 1432251 w 1675207"/>
                    <a:gd name="connsiteY7" fmla="*/ 221166 h 2217827"/>
                    <a:gd name="connsiteX8" fmla="*/ 1114198 w 1675207"/>
                    <a:gd name="connsiteY8" fmla="*/ 234419 h 2217827"/>
                    <a:gd name="connsiteX9" fmla="*/ 990512 w 1675207"/>
                    <a:gd name="connsiteY9" fmla="*/ 93062 h 2217827"/>
                    <a:gd name="connsiteX10" fmla="*/ 862407 w 1675207"/>
                    <a:gd name="connsiteY10" fmla="*/ 168158 h 2217827"/>
                    <a:gd name="connsiteX11" fmla="*/ 778477 w 1675207"/>
                    <a:gd name="connsiteY11" fmla="*/ 75393 h 2217827"/>
                    <a:gd name="connsiteX12" fmla="*/ 663624 w 1675207"/>
                    <a:gd name="connsiteY12" fmla="*/ 101897 h 2217827"/>
                    <a:gd name="connsiteX13" fmla="*/ 486930 w 1675207"/>
                    <a:gd name="connsiteY13" fmla="*/ 297 h 2217827"/>
                    <a:gd name="connsiteX14" fmla="*/ 327902 w 1675207"/>
                    <a:gd name="connsiteY14" fmla="*/ 93062 h 2217827"/>
                    <a:gd name="connsiteX15" fmla="*/ 257225 w 1675207"/>
                    <a:gd name="connsiteY15" fmla="*/ 146071 h 2217827"/>
                    <a:gd name="connsiteX16" fmla="*/ 248390 w 1675207"/>
                    <a:gd name="connsiteY16" fmla="*/ 265340 h 2217827"/>
                    <a:gd name="connsiteX17" fmla="*/ 31937 w 1675207"/>
                    <a:gd name="connsiteY17" fmla="*/ 349271 h 2217827"/>
                    <a:gd name="connsiteX18" fmla="*/ 107033 w 1675207"/>
                    <a:gd name="connsiteY18" fmla="*/ 583392 h 2217827"/>
                    <a:gd name="connsiteX19" fmla="*/ 1016 w 1675207"/>
                    <a:gd name="connsiteY19" fmla="*/ 777758 h 2217827"/>
                    <a:gd name="connsiteX20" fmla="*/ 120285 w 1675207"/>
                    <a:gd name="connsiteY20" fmla="*/ 958871 h 2217827"/>
                    <a:gd name="connsiteX21" fmla="*/ 239555 w 1675207"/>
                    <a:gd name="connsiteY21" fmla="*/ 1378523 h 2217827"/>
                    <a:gd name="connsiteX22" fmla="*/ 235137 w 1675207"/>
                    <a:gd name="connsiteY22" fmla="*/ 1784923 h 2217827"/>
                    <a:gd name="connsiteX23" fmla="*/ 204216 w 1675207"/>
                    <a:gd name="connsiteY23" fmla="*/ 1939532 h 2217827"/>
                    <a:gd name="connsiteX24" fmla="*/ 84946 w 1675207"/>
                    <a:gd name="connsiteY24" fmla="*/ 1988123 h 2217827"/>
                    <a:gd name="connsiteX25" fmla="*/ 115868 w 1675207"/>
                    <a:gd name="connsiteY25" fmla="*/ 2200158 h 2217827"/>
                    <a:gd name="connsiteX26" fmla="*/ 283729 w 1675207"/>
                    <a:gd name="connsiteY26" fmla="*/ 2217827 h 2217827"/>
                    <a:gd name="connsiteX27" fmla="*/ 557607 w 1675207"/>
                    <a:gd name="connsiteY27" fmla="*/ 2213410 h 2217827"/>
                    <a:gd name="connsiteX28" fmla="*/ 866824 w 1675207"/>
                    <a:gd name="connsiteY28" fmla="*/ 2204575 h 2217827"/>
                    <a:gd name="connsiteX29" fmla="*/ 1052355 w 1675207"/>
                    <a:gd name="connsiteY29" fmla="*/ 2200158 h 2217827"/>
                    <a:gd name="connsiteX30" fmla="*/ 1206963 w 1675207"/>
                    <a:gd name="connsiteY30" fmla="*/ 2027879 h 2217827"/>
                    <a:gd name="connsiteX31" fmla="*/ 959589 w 1675207"/>
                    <a:gd name="connsiteY31" fmla="*/ 1988123 h 2217827"/>
                    <a:gd name="connsiteX32" fmla="*/ 725468 w 1675207"/>
                    <a:gd name="connsiteY32" fmla="*/ 1749584 h 2217827"/>
                    <a:gd name="connsiteX0" fmla="*/ 725468 w 1675207"/>
                    <a:gd name="connsiteY0" fmla="*/ 1749584 h 2217827"/>
                    <a:gd name="connsiteX1" fmla="*/ 835902 w 1675207"/>
                    <a:gd name="connsiteY1" fmla="*/ 1382940 h 2217827"/>
                    <a:gd name="connsiteX2" fmla="*/ 778476 w 1675207"/>
                    <a:gd name="connsiteY2" fmla="*/ 1197410 h 2217827"/>
                    <a:gd name="connsiteX3" fmla="*/ 809398 w 1675207"/>
                    <a:gd name="connsiteY3" fmla="*/ 919114 h 2217827"/>
                    <a:gd name="connsiteX4" fmla="*/ 1017016 w 1675207"/>
                    <a:gd name="connsiteY4" fmla="*/ 534801 h 2217827"/>
                    <a:gd name="connsiteX5" fmla="*/ 1268808 w 1675207"/>
                    <a:gd name="connsiteY5" fmla="*/ 534801 h 2217827"/>
                    <a:gd name="connsiteX6" fmla="*/ 1675207 w 1675207"/>
                    <a:gd name="connsiteY6" fmla="*/ 327184 h 2217827"/>
                    <a:gd name="connsiteX7" fmla="*/ 1564773 w 1675207"/>
                    <a:gd name="connsiteY7" fmla="*/ 296262 h 2217827"/>
                    <a:gd name="connsiteX8" fmla="*/ 1432251 w 1675207"/>
                    <a:gd name="connsiteY8" fmla="*/ 221166 h 2217827"/>
                    <a:gd name="connsiteX9" fmla="*/ 1114198 w 1675207"/>
                    <a:gd name="connsiteY9" fmla="*/ 234419 h 2217827"/>
                    <a:gd name="connsiteX10" fmla="*/ 990512 w 1675207"/>
                    <a:gd name="connsiteY10" fmla="*/ 93062 h 2217827"/>
                    <a:gd name="connsiteX11" fmla="*/ 862407 w 1675207"/>
                    <a:gd name="connsiteY11" fmla="*/ 168158 h 2217827"/>
                    <a:gd name="connsiteX12" fmla="*/ 778477 w 1675207"/>
                    <a:gd name="connsiteY12" fmla="*/ 75393 h 2217827"/>
                    <a:gd name="connsiteX13" fmla="*/ 663624 w 1675207"/>
                    <a:gd name="connsiteY13" fmla="*/ 101897 h 2217827"/>
                    <a:gd name="connsiteX14" fmla="*/ 486930 w 1675207"/>
                    <a:gd name="connsiteY14" fmla="*/ 297 h 2217827"/>
                    <a:gd name="connsiteX15" fmla="*/ 327902 w 1675207"/>
                    <a:gd name="connsiteY15" fmla="*/ 93062 h 2217827"/>
                    <a:gd name="connsiteX16" fmla="*/ 257225 w 1675207"/>
                    <a:gd name="connsiteY16" fmla="*/ 146071 h 2217827"/>
                    <a:gd name="connsiteX17" fmla="*/ 248390 w 1675207"/>
                    <a:gd name="connsiteY17" fmla="*/ 265340 h 2217827"/>
                    <a:gd name="connsiteX18" fmla="*/ 31937 w 1675207"/>
                    <a:gd name="connsiteY18" fmla="*/ 349271 h 2217827"/>
                    <a:gd name="connsiteX19" fmla="*/ 107033 w 1675207"/>
                    <a:gd name="connsiteY19" fmla="*/ 583392 h 2217827"/>
                    <a:gd name="connsiteX20" fmla="*/ 1016 w 1675207"/>
                    <a:gd name="connsiteY20" fmla="*/ 777758 h 2217827"/>
                    <a:gd name="connsiteX21" fmla="*/ 120285 w 1675207"/>
                    <a:gd name="connsiteY21" fmla="*/ 958871 h 2217827"/>
                    <a:gd name="connsiteX22" fmla="*/ 239555 w 1675207"/>
                    <a:gd name="connsiteY22" fmla="*/ 1378523 h 2217827"/>
                    <a:gd name="connsiteX23" fmla="*/ 235137 w 1675207"/>
                    <a:gd name="connsiteY23" fmla="*/ 1784923 h 2217827"/>
                    <a:gd name="connsiteX24" fmla="*/ 204216 w 1675207"/>
                    <a:gd name="connsiteY24" fmla="*/ 1939532 h 2217827"/>
                    <a:gd name="connsiteX25" fmla="*/ 84946 w 1675207"/>
                    <a:gd name="connsiteY25" fmla="*/ 1988123 h 2217827"/>
                    <a:gd name="connsiteX26" fmla="*/ 115868 w 1675207"/>
                    <a:gd name="connsiteY26" fmla="*/ 2200158 h 2217827"/>
                    <a:gd name="connsiteX27" fmla="*/ 283729 w 1675207"/>
                    <a:gd name="connsiteY27" fmla="*/ 2217827 h 2217827"/>
                    <a:gd name="connsiteX28" fmla="*/ 557607 w 1675207"/>
                    <a:gd name="connsiteY28" fmla="*/ 2213410 h 2217827"/>
                    <a:gd name="connsiteX29" fmla="*/ 866824 w 1675207"/>
                    <a:gd name="connsiteY29" fmla="*/ 2204575 h 2217827"/>
                    <a:gd name="connsiteX30" fmla="*/ 1052355 w 1675207"/>
                    <a:gd name="connsiteY30" fmla="*/ 2200158 h 2217827"/>
                    <a:gd name="connsiteX31" fmla="*/ 1206963 w 1675207"/>
                    <a:gd name="connsiteY31" fmla="*/ 2027879 h 2217827"/>
                    <a:gd name="connsiteX32" fmla="*/ 959589 w 1675207"/>
                    <a:gd name="connsiteY32" fmla="*/ 1988123 h 2217827"/>
                    <a:gd name="connsiteX33" fmla="*/ 725468 w 1675207"/>
                    <a:gd name="connsiteY33" fmla="*/ 1749584 h 2217827"/>
                    <a:gd name="connsiteX0" fmla="*/ 725468 w 1675207"/>
                    <a:gd name="connsiteY0" fmla="*/ 1749584 h 2217827"/>
                    <a:gd name="connsiteX1" fmla="*/ 835902 w 1675207"/>
                    <a:gd name="connsiteY1" fmla="*/ 1382940 h 2217827"/>
                    <a:gd name="connsiteX2" fmla="*/ 778476 w 1675207"/>
                    <a:gd name="connsiteY2" fmla="*/ 1197410 h 2217827"/>
                    <a:gd name="connsiteX3" fmla="*/ 809398 w 1675207"/>
                    <a:gd name="connsiteY3" fmla="*/ 919114 h 2217827"/>
                    <a:gd name="connsiteX4" fmla="*/ 1017016 w 1675207"/>
                    <a:gd name="connsiteY4" fmla="*/ 534801 h 2217827"/>
                    <a:gd name="connsiteX5" fmla="*/ 1268808 w 1675207"/>
                    <a:gd name="connsiteY5" fmla="*/ 534801 h 2217827"/>
                    <a:gd name="connsiteX6" fmla="*/ 1675207 w 1675207"/>
                    <a:gd name="connsiteY6" fmla="*/ 327184 h 2217827"/>
                    <a:gd name="connsiteX7" fmla="*/ 1564773 w 1675207"/>
                    <a:gd name="connsiteY7" fmla="*/ 296262 h 2217827"/>
                    <a:gd name="connsiteX8" fmla="*/ 1432251 w 1675207"/>
                    <a:gd name="connsiteY8" fmla="*/ 221166 h 2217827"/>
                    <a:gd name="connsiteX9" fmla="*/ 1114198 w 1675207"/>
                    <a:gd name="connsiteY9" fmla="*/ 234419 h 2217827"/>
                    <a:gd name="connsiteX10" fmla="*/ 990512 w 1675207"/>
                    <a:gd name="connsiteY10" fmla="*/ 93062 h 2217827"/>
                    <a:gd name="connsiteX11" fmla="*/ 862407 w 1675207"/>
                    <a:gd name="connsiteY11" fmla="*/ 168158 h 2217827"/>
                    <a:gd name="connsiteX12" fmla="*/ 778477 w 1675207"/>
                    <a:gd name="connsiteY12" fmla="*/ 75393 h 2217827"/>
                    <a:gd name="connsiteX13" fmla="*/ 663624 w 1675207"/>
                    <a:gd name="connsiteY13" fmla="*/ 101897 h 2217827"/>
                    <a:gd name="connsiteX14" fmla="*/ 486930 w 1675207"/>
                    <a:gd name="connsiteY14" fmla="*/ 297 h 2217827"/>
                    <a:gd name="connsiteX15" fmla="*/ 327902 w 1675207"/>
                    <a:gd name="connsiteY15" fmla="*/ 93062 h 2217827"/>
                    <a:gd name="connsiteX16" fmla="*/ 257225 w 1675207"/>
                    <a:gd name="connsiteY16" fmla="*/ 146071 h 2217827"/>
                    <a:gd name="connsiteX17" fmla="*/ 248390 w 1675207"/>
                    <a:gd name="connsiteY17" fmla="*/ 265340 h 2217827"/>
                    <a:gd name="connsiteX18" fmla="*/ 31937 w 1675207"/>
                    <a:gd name="connsiteY18" fmla="*/ 349271 h 2217827"/>
                    <a:gd name="connsiteX19" fmla="*/ 107033 w 1675207"/>
                    <a:gd name="connsiteY19" fmla="*/ 583392 h 2217827"/>
                    <a:gd name="connsiteX20" fmla="*/ 1016 w 1675207"/>
                    <a:gd name="connsiteY20" fmla="*/ 777758 h 2217827"/>
                    <a:gd name="connsiteX21" fmla="*/ 120285 w 1675207"/>
                    <a:gd name="connsiteY21" fmla="*/ 958871 h 2217827"/>
                    <a:gd name="connsiteX22" fmla="*/ 239555 w 1675207"/>
                    <a:gd name="connsiteY22" fmla="*/ 1378523 h 2217827"/>
                    <a:gd name="connsiteX23" fmla="*/ 235137 w 1675207"/>
                    <a:gd name="connsiteY23" fmla="*/ 1784923 h 2217827"/>
                    <a:gd name="connsiteX24" fmla="*/ 204216 w 1675207"/>
                    <a:gd name="connsiteY24" fmla="*/ 1939532 h 2217827"/>
                    <a:gd name="connsiteX25" fmla="*/ 84946 w 1675207"/>
                    <a:gd name="connsiteY25" fmla="*/ 1988123 h 2217827"/>
                    <a:gd name="connsiteX26" fmla="*/ 115868 w 1675207"/>
                    <a:gd name="connsiteY26" fmla="*/ 2200158 h 2217827"/>
                    <a:gd name="connsiteX27" fmla="*/ 283729 w 1675207"/>
                    <a:gd name="connsiteY27" fmla="*/ 2217827 h 2217827"/>
                    <a:gd name="connsiteX28" fmla="*/ 557607 w 1675207"/>
                    <a:gd name="connsiteY28" fmla="*/ 2213410 h 2217827"/>
                    <a:gd name="connsiteX29" fmla="*/ 866824 w 1675207"/>
                    <a:gd name="connsiteY29" fmla="*/ 2204575 h 2217827"/>
                    <a:gd name="connsiteX30" fmla="*/ 1052355 w 1675207"/>
                    <a:gd name="connsiteY30" fmla="*/ 2200158 h 2217827"/>
                    <a:gd name="connsiteX31" fmla="*/ 1206963 w 1675207"/>
                    <a:gd name="connsiteY31" fmla="*/ 2027879 h 2217827"/>
                    <a:gd name="connsiteX32" fmla="*/ 959589 w 1675207"/>
                    <a:gd name="connsiteY32" fmla="*/ 1988123 h 2217827"/>
                    <a:gd name="connsiteX33" fmla="*/ 725468 w 1675207"/>
                    <a:gd name="connsiteY33" fmla="*/ 1749584 h 2217827"/>
                    <a:gd name="connsiteX0" fmla="*/ 725468 w 1675207"/>
                    <a:gd name="connsiteY0" fmla="*/ 1749584 h 2217827"/>
                    <a:gd name="connsiteX1" fmla="*/ 835902 w 1675207"/>
                    <a:gd name="connsiteY1" fmla="*/ 1382940 h 2217827"/>
                    <a:gd name="connsiteX2" fmla="*/ 778476 w 1675207"/>
                    <a:gd name="connsiteY2" fmla="*/ 1197410 h 2217827"/>
                    <a:gd name="connsiteX3" fmla="*/ 809398 w 1675207"/>
                    <a:gd name="connsiteY3" fmla="*/ 919114 h 2217827"/>
                    <a:gd name="connsiteX4" fmla="*/ 1017016 w 1675207"/>
                    <a:gd name="connsiteY4" fmla="*/ 534801 h 2217827"/>
                    <a:gd name="connsiteX5" fmla="*/ 1268808 w 1675207"/>
                    <a:gd name="connsiteY5" fmla="*/ 534801 h 2217827"/>
                    <a:gd name="connsiteX6" fmla="*/ 1675207 w 1675207"/>
                    <a:gd name="connsiteY6" fmla="*/ 327184 h 2217827"/>
                    <a:gd name="connsiteX7" fmla="*/ 1564773 w 1675207"/>
                    <a:gd name="connsiteY7" fmla="*/ 296262 h 2217827"/>
                    <a:gd name="connsiteX8" fmla="*/ 1432251 w 1675207"/>
                    <a:gd name="connsiteY8" fmla="*/ 221166 h 2217827"/>
                    <a:gd name="connsiteX9" fmla="*/ 1114198 w 1675207"/>
                    <a:gd name="connsiteY9" fmla="*/ 234419 h 2217827"/>
                    <a:gd name="connsiteX10" fmla="*/ 990512 w 1675207"/>
                    <a:gd name="connsiteY10" fmla="*/ 93062 h 2217827"/>
                    <a:gd name="connsiteX11" fmla="*/ 862407 w 1675207"/>
                    <a:gd name="connsiteY11" fmla="*/ 168158 h 2217827"/>
                    <a:gd name="connsiteX12" fmla="*/ 778477 w 1675207"/>
                    <a:gd name="connsiteY12" fmla="*/ 75393 h 2217827"/>
                    <a:gd name="connsiteX13" fmla="*/ 663624 w 1675207"/>
                    <a:gd name="connsiteY13" fmla="*/ 101897 h 2217827"/>
                    <a:gd name="connsiteX14" fmla="*/ 486930 w 1675207"/>
                    <a:gd name="connsiteY14" fmla="*/ 297 h 2217827"/>
                    <a:gd name="connsiteX15" fmla="*/ 327902 w 1675207"/>
                    <a:gd name="connsiteY15" fmla="*/ 93062 h 2217827"/>
                    <a:gd name="connsiteX16" fmla="*/ 257225 w 1675207"/>
                    <a:gd name="connsiteY16" fmla="*/ 146071 h 2217827"/>
                    <a:gd name="connsiteX17" fmla="*/ 248390 w 1675207"/>
                    <a:gd name="connsiteY17" fmla="*/ 265340 h 2217827"/>
                    <a:gd name="connsiteX18" fmla="*/ 31937 w 1675207"/>
                    <a:gd name="connsiteY18" fmla="*/ 349271 h 2217827"/>
                    <a:gd name="connsiteX19" fmla="*/ 107033 w 1675207"/>
                    <a:gd name="connsiteY19" fmla="*/ 583392 h 2217827"/>
                    <a:gd name="connsiteX20" fmla="*/ 1016 w 1675207"/>
                    <a:gd name="connsiteY20" fmla="*/ 777758 h 2217827"/>
                    <a:gd name="connsiteX21" fmla="*/ 120285 w 1675207"/>
                    <a:gd name="connsiteY21" fmla="*/ 958871 h 2217827"/>
                    <a:gd name="connsiteX22" fmla="*/ 239555 w 1675207"/>
                    <a:gd name="connsiteY22" fmla="*/ 1378523 h 2217827"/>
                    <a:gd name="connsiteX23" fmla="*/ 235137 w 1675207"/>
                    <a:gd name="connsiteY23" fmla="*/ 1784923 h 2217827"/>
                    <a:gd name="connsiteX24" fmla="*/ 204216 w 1675207"/>
                    <a:gd name="connsiteY24" fmla="*/ 1939532 h 2217827"/>
                    <a:gd name="connsiteX25" fmla="*/ 84946 w 1675207"/>
                    <a:gd name="connsiteY25" fmla="*/ 1988123 h 2217827"/>
                    <a:gd name="connsiteX26" fmla="*/ 115868 w 1675207"/>
                    <a:gd name="connsiteY26" fmla="*/ 2200158 h 2217827"/>
                    <a:gd name="connsiteX27" fmla="*/ 283729 w 1675207"/>
                    <a:gd name="connsiteY27" fmla="*/ 2217827 h 2217827"/>
                    <a:gd name="connsiteX28" fmla="*/ 557607 w 1675207"/>
                    <a:gd name="connsiteY28" fmla="*/ 2213410 h 2217827"/>
                    <a:gd name="connsiteX29" fmla="*/ 866824 w 1675207"/>
                    <a:gd name="connsiteY29" fmla="*/ 2204575 h 2217827"/>
                    <a:gd name="connsiteX30" fmla="*/ 1052355 w 1675207"/>
                    <a:gd name="connsiteY30" fmla="*/ 2200158 h 2217827"/>
                    <a:gd name="connsiteX31" fmla="*/ 1206963 w 1675207"/>
                    <a:gd name="connsiteY31" fmla="*/ 2027879 h 2217827"/>
                    <a:gd name="connsiteX32" fmla="*/ 959589 w 1675207"/>
                    <a:gd name="connsiteY32" fmla="*/ 1988123 h 2217827"/>
                    <a:gd name="connsiteX33" fmla="*/ 725468 w 1675207"/>
                    <a:gd name="connsiteY33" fmla="*/ 1749584 h 2217827"/>
                    <a:gd name="connsiteX0" fmla="*/ 725468 w 1675207"/>
                    <a:gd name="connsiteY0" fmla="*/ 1749584 h 2217827"/>
                    <a:gd name="connsiteX1" fmla="*/ 835902 w 1675207"/>
                    <a:gd name="connsiteY1" fmla="*/ 1382940 h 2217827"/>
                    <a:gd name="connsiteX2" fmla="*/ 778476 w 1675207"/>
                    <a:gd name="connsiteY2" fmla="*/ 1197410 h 2217827"/>
                    <a:gd name="connsiteX3" fmla="*/ 809398 w 1675207"/>
                    <a:gd name="connsiteY3" fmla="*/ 919114 h 2217827"/>
                    <a:gd name="connsiteX4" fmla="*/ 1017016 w 1675207"/>
                    <a:gd name="connsiteY4" fmla="*/ 534801 h 2217827"/>
                    <a:gd name="connsiteX5" fmla="*/ 1268808 w 1675207"/>
                    <a:gd name="connsiteY5" fmla="*/ 534801 h 2217827"/>
                    <a:gd name="connsiteX6" fmla="*/ 1675207 w 1675207"/>
                    <a:gd name="connsiteY6" fmla="*/ 327184 h 2217827"/>
                    <a:gd name="connsiteX7" fmla="*/ 1564773 w 1675207"/>
                    <a:gd name="connsiteY7" fmla="*/ 296262 h 2217827"/>
                    <a:gd name="connsiteX8" fmla="*/ 1432251 w 1675207"/>
                    <a:gd name="connsiteY8" fmla="*/ 221166 h 2217827"/>
                    <a:gd name="connsiteX9" fmla="*/ 1114198 w 1675207"/>
                    <a:gd name="connsiteY9" fmla="*/ 234419 h 2217827"/>
                    <a:gd name="connsiteX10" fmla="*/ 990512 w 1675207"/>
                    <a:gd name="connsiteY10" fmla="*/ 93062 h 2217827"/>
                    <a:gd name="connsiteX11" fmla="*/ 862407 w 1675207"/>
                    <a:gd name="connsiteY11" fmla="*/ 168158 h 2217827"/>
                    <a:gd name="connsiteX12" fmla="*/ 778477 w 1675207"/>
                    <a:gd name="connsiteY12" fmla="*/ 75393 h 2217827"/>
                    <a:gd name="connsiteX13" fmla="*/ 663624 w 1675207"/>
                    <a:gd name="connsiteY13" fmla="*/ 101897 h 2217827"/>
                    <a:gd name="connsiteX14" fmla="*/ 486930 w 1675207"/>
                    <a:gd name="connsiteY14" fmla="*/ 297 h 2217827"/>
                    <a:gd name="connsiteX15" fmla="*/ 327902 w 1675207"/>
                    <a:gd name="connsiteY15" fmla="*/ 93062 h 2217827"/>
                    <a:gd name="connsiteX16" fmla="*/ 257225 w 1675207"/>
                    <a:gd name="connsiteY16" fmla="*/ 146071 h 2217827"/>
                    <a:gd name="connsiteX17" fmla="*/ 248390 w 1675207"/>
                    <a:gd name="connsiteY17" fmla="*/ 265340 h 2217827"/>
                    <a:gd name="connsiteX18" fmla="*/ 31937 w 1675207"/>
                    <a:gd name="connsiteY18" fmla="*/ 349271 h 2217827"/>
                    <a:gd name="connsiteX19" fmla="*/ 107033 w 1675207"/>
                    <a:gd name="connsiteY19" fmla="*/ 583392 h 2217827"/>
                    <a:gd name="connsiteX20" fmla="*/ 1016 w 1675207"/>
                    <a:gd name="connsiteY20" fmla="*/ 777758 h 2217827"/>
                    <a:gd name="connsiteX21" fmla="*/ 120285 w 1675207"/>
                    <a:gd name="connsiteY21" fmla="*/ 958871 h 2217827"/>
                    <a:gd name="connsiteX22" fmla="*/ 239555 w 1675207"/>
                    <a:gd name="connsiteY22" fmla="*/ 1378523 h 2217827"/>
                    <a:gd name="connsiteX23" fmla="*/ 235137 w 1675207"/>
                    <a:gd name="connsiteY23" fmla="*/ 1784923 h 2217827"/>
                    <a:gd name="connsiteX24" fmla="*/ 204216 w 1675207"/>
                    <a:gd name="connsiteY24" fmla="*/ 1939532 h 2217827"/>
                    <a:gd name="connsiteX25" fmla="*/ 84946 w 1675207"/>
                    <a:gd name="connsiteY25" fmla="*/ 1988123 h 2217827"/>
                    <a:gd name="connsiteX26" fmla="*/ 115868 w 1675207"/>
                    <a:gd name="connsiteY26" fmla="*/ 2200158 h 2217827"/>
                    <a:gd name="connsiteX27" fmla="*/ 283729 w 1675207"/>
                    <a:gd name="connsiteY27" fmla="*/ 2217827 h 2217827"/>
                    <a:gd name="connsiteX28" fmla="*/ 557607 w 1675207"/>
                    <a:gd name="connsiteY28" fmla="*/ 2213410 h 2217827"/>
                    <a:gd name="connsiteX29" fmla="*/ 866824 w 1675207"/>
                    <a:gd name="connsiteY29" fmla="*/ 2204575 h 2217827"/>
                    <a:gd name="connsiteX30" fmla="*/ 1052355 w 1675207"/>
                    <a:gd name="connsiteY30" fmla="*/ 2200158 h 2217827"/>
                    <a:gd name="connsiteX31" fmla="*/ 1206963 w 1675207"/>
                    <a:gd name="connsiteY31" fmla="*/ 2027879 h 2217827"/>
                    <a:gd name="connsiteX32" fmla="*/ 959589 w 1675207"/>
                    <a:gd name="connsiteY32" fmla="*/ 1988123 h 2217827"/>
                    <a:gd name="connsiteX33" fmla="*/ 725468 w 1675207"/>
                    <a:gd name="connsiteY33" fmla="*/ 1749584 h 2217827"/>
                    <a:gd name="connsiteX0" fmla="*/ 725468 w 1680971"/>
                    <a:gd name="connsiteY0" fmla="*/ 1749584 h 2217827"/>
                    <a:gd name="connsiteX1" fmla="*/ 835902 w 1680971"/>
                    <a:gd name="connsiteY1" fmla="*/ 1382940 h 2217827"/>
                    <a:gd name="connsiteX2" fmla="*/ 778476 w 1680971"/>
                    <a:gd name="connsiteY2" fmla="*/ 1197410 h 2217827"/>
                    <a:gd name="connsiteX3" fmla="*/ 809398 w 1680971"/>
                    <a:gd name="connsiteY3" fmla="*/ 919114 h 2217827"/>
                    <a:gd name="connsiteX4" fmla="*/ 1017016 w 1680971"/>
                    <a:gd name="connsiteY4" fmla="*/ 534801 h 2217827"/>
                    <a:gd name="connsiteX5" fmla="*/ 1268808 w 1680971"/>
                    <a:gd name="connsiteY5" fmla="*/ 534801 h 2217827"/>
                    <a:gd name="connsiteX6" fmla="*/ 1675207 w 1680971"/>
                    <a:gd name="connsiteY6" fmla="*/ 327184 h 2217827"/>
                    <a:gd name="connsiteX7" fmla="*/ 1564773 w 1680971"/>
                    <a:gd name="connsiteY7" fmla="*/ 296262 h 2217827"/>
                    <a:gd name="connsiteX8" fmla="*/ 1432251 w 1680971"/>
                    <a:gd name="connsiteY8" fmla="*/ 221166 h 2217827"/>
                    <a:gd name="connsiteX9" fmla="*/ 1114198 w 1680971"/>
                    <a:gd name="connsiteY9" fmla="*/ 234419 h 2217827"/>
                    <a:gd name="connsiteX10" fmla="*/ 990512 w 1680971"/>
                    <a:gd name="connsiteY10" fmla="*/ 93062 h 2217827"/>
                    <a:gd name="connsiteX11" fmla="*/ 862407 w 1680971"/>
                    <a:gd name="connsiteY11" fmla="*/ 168158 h 2217827"/>
                    <a:gd name="connsiteX12" fmla="*/ 778477 w 1680971"/>
                    <a:gd name="connsiteY12" fmla="*/ 75393 h 2217827"/>
                    <a:gd name="connsiteX13" fmla="*/ 663624 w 1680971"/>
                    <a:gd name="connsiteY13" fmla="*/ 101897 h 2217827"/>
                    <a:gd name="connsiteX14" fmla="*/ 486930 w 1680971"/>
                    <a:gd name="connsiteY14" fmla="*/ 297 h 2217827"/>
                    <a:gd name="connsiteX15" fmla="*/ 327902 w 1680971"/>
                    <a:gd name="connsiteY15" fmla="*/ 93062 h 2217827"/>
                    <a:gd name="connsiteX16" fmla="*/ 257225 w 1680971"/>
                    <a:gd name="connsiteY16" fmla="*/ 146071 h 2217827"/>
                    <a:gd name="connsiteX17" fmla="*/ 248390 w 1680971"/>
                    <a:gd name="connsiteY17" fmla="*/ 265340 h 2217827"/>
                    <a:gd name="connsiteX18" fmla="*/ 31937 w 1680971"/>
                    <a:gd name="connsiteY18" fmla="*/ 349271 h 2217827"/>
                    <a:gd name="connsiteX19" fmla="*/ 107033 w 1680971"/>
                    <a:gd name="connsiteY19" fmla="*/ 583392 h 2217827"/>
                    <a:gd name="connsiteX20" fmla="*/ 1016 w 1680971"/>
                    <a:gd name="connsiteY20" fmla="*/ 777758 h 2217827"/>
                    <a:gd name="connsiteX21" fmla="*/ 120285 w 1680971"/>
                    <a:gd name="connsiteY21" fmla="*/ 958871 h 2217827"/>
                    <a:gd name="connsiteX22" fmla="*/ 239555 w 1680971"/>
                    <a:gd name="connsiteY22" fmla="*/ 1378523 h 2217827"/>
                    <a:gd name="connsiteX23" fmla="*/ 235137 w 1680971"/>
                    <a:gd name="connsiteY23" fmla="*/ 1784923 h 2217827"/>
                    <a:gd name="connsiteX24" fmla="*/ 204216 w 1680971"/>
                    <a:gd name="connsiteY24" fmla="*/ 1939532 h 2217827"/>
                    <a:gd name="connsiteX25" fmla="*/ 84946 w 1680971"/>
                    <a:gd name="connsiteY25" fmla="*/ 1988123 h 2217827"/>
                    <a:gd name="connsiteX26" fmla="*/ 115868 w 1680971"/>
                    <a:gd name="connsiteY26" fmla="*/ 2200158 h 2217827"/>
                    <a:gd name="connsiteX27" fmla="*/ 283729 w 1680971"/>
                    <a:gd name="connsiteY27" fmla="*/ 2217827 h 2217827"/>
                    <a:gd name="connsiteX28" fmla="*/ 557607 w 1680971"/>
                    <a:gd name="connsiteY28" fmla="*/ 2213410 h 2217827"/>
                    <a:gd name="connsiteX29" fmla="*/ 866824 w 1680971"/>
                    <a:gd name="connsiteY29" fmla="*/ 2204575 h 2217827"/>
                    <a:gd name="connsiteX30" fmla="*/ 1052355 w 1680971"/>
                    <a:gd name="connsiteY30" fmla="*/ 2200158 h 2217827"/>
                    <a:gd name="connsiteX31" fmla="*/ 1206963 w 1680971"/>
                    <a:gd name="connsiteY31" fmla="*/ 2027879 h 2217827"/>
                    <a:gd name="connsiteX32" fmla="*/ 959589 w 1680971"/>
                    <a:gd name="connsiteY32" fmla="*/ 1988123 h 2217827"/>
                    <a:gd name="connsiteX33" fmla="*/ 725468 w 1680971"/>
                    <a:gd name="connsiteY33" fmla="*/ 1749584 h 2217827"/>
                    <a:gd name="connsiteX0" fmla="*/ 725468 w 1675312"/>
                    <a:gd name="connsiteY0" fmla="*/ 1749584 h 2217827"/>
                    <a:gd name="connsiteX1" fmla="*/ 835902 w 1675312"/>
                    <a:gd name="connsiteY1" fmla="*/ 1382940 h 2217827"/>
                    <a:gd name="connsiteX2" fmla="*/ 778476 w 1675312"/>
                    <a:gd name="connsiteY2" fmla="*/ 1197410 h 2217827"/>
                    <a:gd name="connsiteX3" fmla="*/ 809398 w 1675312"/>
                    <a:gd name="connsiteY3" fmla="*/ 919114 h 2217827"/>
                    <a:gd name="connsiteX4" fmla="*/ 1017016 w 1675312"/>
                    <a:gd name="connsiteY4" fmla="*/ 534801 h 2217827"/>
                    <a:gd name="connsiteX5" fmla="*/ 1268808 w 1675312"/>
                    <a:gd name="connsiteY5" fmla="*/ 534801 h 2217827"/>
                    <a:gd name="connsiteX6" fmla="*/ 1675207 w 1675312"/>
                    <a:gd name="connsiteY6" fmla="*/ 327184 h 2217827"/>
                    <a:gd name="connsiteX7" fmla="*/ 1564773 w 1675312"/>
                    <a:gd name="connsiteY7" fmla="*/ 296262 h 2217827"/>
                    <a:gd name="connsiteX8" fmla="*/ 1432251 w 1675312"/>
                    <a:gd name="connsiteY8" fmla="*/ 221166 h 2217827"/>
                    <a:gd name="connsiteX9" fmla="*/ 1114198 w 1675312"/>
                    <a:gd name="connsiteY9" fmla="*/ 234419 h 2217827"/>
                    <a:gd name="connsiteX10" fmla="*/ 990512 w 1675312"/>
                    <a:gd name="connsiteY10" fmla="*/ 93062 h 2217827"/>
                    <a:gd name="connsiteX11" fmla="*/ 862407 w 1675312"/>
                    <a:gd name="connsiteY11" fmla="*/ 168158 h 2217827"/>
                    <a:gd name="connsiteX12" fmla="*/ 778477 w 1675312"/>
                    <a:gd name="connsiteY12" fmla="*/ 75393 h 2217827"/>
                    <a:gd name="connsiteX13" fmla="*/ 663624 w 1675312"/>
                    <a:gd name="connsiteY13" fmla="*/ 101897 h 2217827"/>
                    <a:gd name="connsiteX14" fmla="*/ 486930 w 1675312"/>
                    <a:gd name="connsiteY14" fmla="*/ 297 h 2217827"/>
                    <a:gd name="connsiteX15" fmla="*/ 327902 w 1675312"/>
                    <a:gd name="connsiteY15" fmla="*/ 93062 h 2217827"/>
                    <a:gd name="connsiteX16" fmla="*/ 257225 w 1675312"/>
                    <a:gd name="connsiteY16" fmla="*/ 146071 h 2217827"/>
                    <a:gd name="connsiteX17" fmla="*/ 248390 w 1675312"/>
                    <a:gd name="connsiteY17" fmla="*/ 265340 h 2217827"/>
                    <a:gd name="connsiteX18" fmla="*/ 31937 w 1675312"/>
                    <a:gd name="connsiteY18" fmla="*/ 349271 h 2217827"/>
                    <a:gd name="connsiteX19" fmla="*/ 107033 w 1675312"/>
                    <a:gd name="connsiteY19" fmla="*/ 583392 h 2217827"/>
                    <a:gd name="connsiteX20" fmla="*/ 1016 w 1675312"/>
                    <a:gd name="connsiteY20" fmla="*/ 777758 h 2217827"/>
                    <a:gd name="connsiteX21" fmla="*/ 120285 w 1675312"/>
                    <a:gd name="connsiteY21" fmla="*/ 958871 h 2217827"/>
                    <a:gd name="connsiteX22" fmla="*/ 239555 w 1675312"/>
                    <a:gd name="connsiteY22" fmla="*/ 1378523 h 2217827"/>
                    <a:gd name="connsiteX23" fmla="*/ 235137 w 1675312"/>
                    <a:gd name="connsiteY23" fmla="*/ 1784923 h 2217827"/>
                    <a:gd name="connsiteX24" fmla="*/ 204216 w 1675312"/>
                    <a:gd name="connsiteY24" fmla="*/ 1939532 h 2217827"/>
                    <a:gd name="connsiteX25" fmla="*/ 84946 w 1675312"/>
                    <a:gd name="connsiteY25" fmla="*/ 1988123 h 2217827"/>
                    <a:gd name="connsiteX26" fmla="*/ 115868 w 1675312"/>
                    <a:gd name="connsiteY26" fmla="*/ 2200158 h 2217827"/>
                    <a:gd name="connsiteX27" fmla="*/ 283729 w 1675312"/>
                    <a:gd name="connsiteY27" fmla="*/ 2217827 h 2217827"/>
                    <a:gd name="connsiteX28" fmla="*/ 557607 w 1675312"/>
                    <a:gd name="connsiteY28" fmla="*/ 2213410 h 2217827"/>
                    <a:gd name="connsiteX29" fmla="*/ 866824 w 1675312"/>
                    <a:gd name="connsiteY29" fmla="*/ 2204575 h 2217827"/>
                    <a:gd name="connsiteX30" fmla="*/ 1052355 w 1675312"/>
                    <a:gd name="connsiteY30" fmla="*/ 2200158 h 2217827"/>
                    <a:gd name="connsiteX31" fmla="*/ 1206963 w 1675312"/>
                    <a:gd name="connsiteY31" fmla="*/ 2027879 h 2217827"/>
                    <a:gd name="connsiteX32" fmla="*/ 959589 w 1675312"/>
                    <a:gd name="connsiteY32" fmla="*/ 1988123 h 2217827"/>
                    <a:gd name="connsiteX33" fmla="*/ 725468 w 1675312"/>
                    <a:gd name="connsiteY33" fmla="*/ 1749584 h 2217827"/>
                    <a:gd name="connsiteX0" fmla="*/ 725468 w 1678028"/>
                    <a:gd name="connsiteY0" fmla="*/ 1749584 h 2217827"/>
                    <a:gd name="connsiteX1" fmla="*/ 835902 w 1678028"/>
                    <a:gd name="connsiteY1" fmla="*/ 1382940 h 2217827"/>
                    <a:gd name="connsiteX2" fmla="*/ 778476 w 1678028"/>
                    <a:gd name="connsiteY2" fmla="*/ 1197410 h 2217827"/>
                    <a:gd name="connsiteX3" fmla="*/ 809398 w 1678028"/>
                    <a:gd name="connsiteY3" fmla="*/ 919114 h 2217827"/>
                    <a:gd name="connsiteX4" fmla="*/ 1017016 w 1678028"/>
                    <a:gd name="connsiteY4" fmla="*/ 534801 h 2217827"/>
                    <a:gd name="connsiteX5" fmla="*/ 1268808 w 1678028"/>
                    <a:gd name="connsiteY5" fmla="*/ 534801 h 2217827"/>
                    <a:gd name="connsiteX6" fmla="*/ 1675207 w 1678028"/>
                    <a:gd name="connsiteY6" fmla="*/ 327184 h 2217827"/>
                    <a:gd name="connsiteX7" fmla="*/ 1432251 w 1678028"/>
                    <a:gd name="connsiteY7" fmla="*/ 221166 h 2217827"/>
                    <a:gd name="connsiteX8" fmla="*/ 1114198 w 1678028"/>
                    <a:gd name="connsiteY8" fmla="*/ 234419 h 2217827"/>
                    <a:gd name="connsiteX9" fmla="*/ 990512 w 1678028"/>
                    <a:gd name="connsiteY9" fmla="*/ 93062 h 2217827"/>
                    <a:gd name="connsiteX10" fmla="*/ 862407 w 1678028"/>
                    <a:gd name="connsiteY10" fmla="*/ 168158 h 2217827"/>
                    <a:gd name="connsiteX11" fmla="*/ 778477 w 1678028"/>
                    <a:gd name="connsiteY11" fmla="*/ 75393 h 2217827"/>
                    <a:gd name="connsiteX12" fmla="*/ 663624 w 1678028"/>
                    <a:gd name="connsiteY12" fmla="*/ 101897 h 2217827"/>
                    <a:gd name="connsiteX13" fmla="*/ 486930 w 1678028"/>
                    <a:gd name="connsiteY13" fmla="*/ 297 h 2217827"/>
                    <a:gd name="connsiteX14" fmla="*/ 327902 w 1678028"/>
                    <a:gd name="connsiteY14" fmla="*/ 93062 h 2217827"/>
                    <a:gd name="connsiteX15" fmla="*/ 257225 w 1678028"/>
                    <a:gd name="connsiteY15" fmla="*/ 146071 h 2217827"/>
                    <a:gd name="connsiteX16" fmla="*/ 248390 w 1678028"/>
                    <a:gd name="connsiteY16" fmla="*/ 265340 h 2217827"/>
                    <a:gd name="connsiteX17" fmla="*/ 31937 w 1678028"/>
                    <a:gd name="connsiteY17" fmla="*/ 349271 h 2217827"/>
                    <a:gd name="connsiteX18" fmla="*/ 107033 w 1678028"/>
                    <a:gd name="connsiteY18" fmla="*/ 583392 h 2217827"/>
                    <a:gd name="connsiteX19" fmla="*/ 1016 w 1678028"/>
                    <a:gd name="connsiteY19" fmla="*/ 777758 h 2217827"/>
                    <a:gd name="connsiteX20" fmla="*/ 120285 w 1678028"/>
                    <a:gd name="connsiteY20" fmla="*/ 958871 h 2217827"/>
                    <a:gd name="connsiteX21" fmla="*/ 239555 w 1678028"/>
                    <a:gd name="connsiteY21" fmla="*/ 1378523 h 2217827"/>
                    <a:gd name="connsiteX22" fmla="*/ 235137 w 1678028"/>
                    <a:gd name="connsiteY22" fmla="*/ 1784923 h 2217827"/>
                    <a:gd name="connsiteX23" fmla="*/ 204216 w 1678028"/>
                    <a:gd name="connsiteY23" fmla="*/ 1939532 h 2217827"/>
                    <a:gd name="connsiteX24" fmla="*/ 84946 w 1678028"/>
                    <a:gd name="connsiteY24" fmla="*/ 1988123 h 2217827"/>
                    <a:gd name="connsiteX25" fmla="*/ 115868 w 1678028"/>
                    <a:gd name="connsiteY25" fmla="*/ 2200158 h 2217827"/>
                    <a:gd name="connsiteX26" fmla="*/ 283729 w 1678028"/>
                    <a:gd name="connsiteY26" fmla="*/ 2217827 h 2217827"/>
                    <a:gd name="connsiteX27" fmla="*/ 557607 w 1678028"/>
                    <a:gd name="connsiteY27" fmla="*/ 2213410 h 2217827"/>
                    <a:gd name="connsiteX28" fmla="*/ 866824 w 1678028"/>
                    <a:gd name="connsiteY28" fmla="*/ 2204575 h 2217827"/>
                    <a:gd name="connsiteX29" fmla="*/ 1052355 w 1678028"/>
                    <a:gd name="connsiteY29" fmla="*/ 2200158 h 2217827"/>
                    <a:gd name="connsiteX30" fmla="*/ 1206963 w 1678028"/>
                    <a:gd name="connsiteY30" fmla="*/ 2027879 h 2217827"/>
                    <a:gd name="connsiteX31" fmla="*/ 959589 w 1678028"/>
                    <a:gd name="connsiteY31" fmla="*/ 1988123 h 2217827"/>
                    <a:gd name="connsiteX32" fmla="*/ 725468 w 1678028"/>
                    <a:gd name="connsiteY32" fmla="*/ 1749584 h 2217827"/>
                    <a:gd name="connsiteX0" fmla="*/ 725468 w 1656228"/>
                    <a:gd name="connsiteY0" fmla="*/ 1749584 h 2217827"/>
                    <a:gd name="connsiteX1" fmla="*/ 835902 w 1656228"/>
                    <a:gd name="connsiteY1" fmla="*/ 1382940 h 2217827"/>
                    <a:gd name="connsiteX2" fmla="*/ 778476 w 1656228"/>
                    <a:gd name="connsiteY2" fmla="*/ 1197410 h 2217827"/>
                    <a:gd name="connsiteX3" fmla="*/ 809398 w 1656228"/>
                    <a:gd name="connsiteY3" fmla="*/ 919114 h 2217827"/>
                    <a:gd name="connsiteX4" fmla="*/ 1017016 w 1656228"/>
                    <a:gd name="connsiteY4" fmla="*/ 534801 h 2217827"/>
                    <a:gd name="connsiteX5" fmla="*/ 1268808 w 1656228"/>
                    <a:gd name="connsiteY5" fmla="*/ 534801 h 2217827"/>
                    <a:gd name="connsiteX6" fmla="*/ 1653120 w 1656228"/>
                    <a:gd name="connsiteY6" fmla="*/ 305097 h 2217827"/>
                    <a:gd name="connsiteX7" fmla="*/ 1432251 w 1656228"/>
                    <a:gd name="connsiteY7" fmla="*/ 221166 h 2217827"/>
                    <a:gd name="connsiteX8" fmla="*/ 1114198 w 1656228"/>
                    <a:gd name="connsiteY8" fmla="*/ 234419 h 2217827"/>
                    <a:gd name="connsiteX9" fmla="*/ 990512 w 1656228"/>
                    <a:gd name="connsiteY9" fmla="*/ 93062 h 2217827"/>
                    <a:gd name="connsiteX10" fmla="*/ 862407 w 1656228"/>
                    <a:gd name="connsiteY10" fmla="*/ 168158 h 2217827"/>
                    <a:gd name="connsiteX11" fmla="*/ 778477 w 1656228"/>
                    <a:gd name="connsiteY11" fmla="*/ 75393 h 2217827"/>
                    <a:gd name="connsiteX12" fmla="*/ 663624 w 1656228"/>
                    <a:gd name="connsiteY12" fmla="*/ 101897 h 2217827"/>
                    <a:gd name="connsiteX13" fmla="*/ 486930 w 1656228"/>
                    <a:gd name="connsiteY13" fmla="*/ 297 h 2217827"/>
                    <a:gd name="connsiteX14" fmla="*/ 327902 w 1656228"/>
                    <a:gd name="connsiteY14" fmla="*/ 93062 h 2217827"/>
                    <a:gd name="connsiteX15" fmla="*/ 257225 w 1656228"/>
                    <a:gd name="connsiteY15" fmla="*/ 146071 h 2217827"/>
                    <a:gd name="connsiteX16" fmla="*/ 248390 w 1656228"/>
                    <a:gd name="connsiteY16" fmla="*/ 265340 h 2217827"/>
                    <a:gd name="connsiteX17" fmla="*/ 31937 w 1656228"/>
                    <a:gd name="connsiteY17" fmla="*/ 349271 h 2217827"/>
                    <a:gd name="connsiteX18" fmla="*/ 107033 w 1656228"/>
                    <a:gd name="connsiteY18" fmla="*/ 583392 h 2217827"/>
                    <a:gd name="connsiteX19" fmla="*/ 1016 w 1656228"/>
                    <a:gd name="connsiteY19" fmla="*/ 777758 h 2217827"/>
                    <a:gd name="connsiteX20" fmla="*/ 120285 w 1656228"/>
                    <a:gd name="connsiteY20" fmla="*/ 958871 h 2217827"/>
                    <a:gd name="connsiteX21" fmla="*/ 239555 w 1656228"/>
                    <a:gd name="connsiteY21" fmla="*/ 1378523 h 2217827"/>
                    <a:gd name="connsiteX22" fmla="*/ 235137 w 1656228"/>
                    <a:gd name="connsiteY22" fmla="*/ 1784923 h 2217827"/>
                    <a:gd name="connsiteX23" fmla="*/ 204216 w 1656228"/>
                    <a:gd name="connsiteY23" fmla="*/ 1939532 h 2217827"/>
                    <a:gd name="connsiteX24" fmla="*/ 84946 w 1656228"/>
                    <a:gd name="connsiteY24" fmla="*/ 1988123 h 2217827"/>
                    <a:gd name="connsiteX25" fmla="*/ 115868 w 1656228"/>
                    <a:gd name="connsiteY25" fmla="*/ 2200158 h 2217827"/>
                    <a:gd name="connsiteX26" fmla="*/ 283729 w 1656228"/>
                    <a:gd name="connsiteY26" fmla="*/ 2217827 h 2217827"/>
                    <a:gd name="connsiteX27" fmla="*/ 557607 w 1656228"/>
                    <a:gd name="connsiteY27" fmla="*/ 2213410 h 2217827"/>
                    <a:gd name="connsiteX28" fmla="*/ 866824 w 1656228"/>
                    <a:gd name="connsiteY28" fmla="*/ 2204575 h 2217827"/>
                    <a:gd name="connsiteX29" fmla="*/ 1052355 w 1656228"/>
                    <a:gd name="connsiteY29" fmla="*/ 2200158 h 2217827"/>
                    <a:gd name="connsiteX30" fmla="*/ 1206963 w 1656228"/>
                    <a:gd name="connsiteY30" fmla="*/ 2027879 h 2217827"/>
                    <a:gd name="connsiteX31" fmla="*/ 959589 w 1656228"/>
                    <a:gd name="connsiteY31" fmla="*/ 1988123 h 2217827"/>
                    <a:gd name="connsiteX32" fmla="*/ 725468 w 1656228"/>
                    <a:gd name="connsiteY32" fmla="*/ 1749584 h 2217827"/>
                    <a:gd name="connsiteX0" fmla="*/ 725468 w 1654563"/>
                    <a:gd name="connsiteY0" fmla="*/ 1749584 h 2217827"/>
                    <a:gd name="connsiteX1" fmla="*/ 835902 w 1654563"/>
                    <a:gd name="connsiteY1" fmla="*/ 1382940 h 2217827"/>
                    <a:gd name="connsiteX2" fmla="*/ 778476 w 1654563"/>
                    <a:gd name="connsiteY2" fmla="*/ 1197410 h 2217827"/>
                    <a:gd name="connsiteX3" fmla="*/ 809398 w 1654563"/>
                    <a:gd name="connsiteY3" fmla="*/ 919114 h 2217827"/>
                    <a:gd name="connsiteX4" fmla="*/ 1017016 w 1654563"/>
                    <a:gd name="connsiteY4" fmla="*/ 534801 h 2217827"/>
                    <a:gd name="connsiteX5" fmla="*/ 1326234 w 1654563"/>
                    <a:gd name="connsiteY5" fmla="*/ 446453 h 2217827"/>
                    <a:gd name="connsiteX6" fmla="*/ 1653120 w 1654563"/>
                    <a:gd name="connsiteY6" fmla="*/ 305097 h 2217827"/>
                    <a:gd name="connsiteX7" fmla="*/ 1432251 w 1654563"/>
                    <a:gd name="connsiteY7" fmla="*/ 221166 h 2217827"/>
                    <a:gd name="connsiteX8" fmla="*/ 1114198 w 1654563"/>
                    <a:gd name="connsiteY8" fmla="*/ 234419 h 2217827"/>
                    <a:gd name="connsiteX9" fmla="*/ 990512 w 1654563"/>
                    <a:gd name="connsiteY9" fmla="*/ 93062 h 2217827"/>
                    <a:gd name="connsiteX10" fmla="*/ 862407 w 1654563"/>
                    <a:gd name="connsiteY10" fmla="*/ 168158 h 2217827"/>
                    <a:gd name="connsiteX11" fmla="*/ 778477 w 1654563"/>
                    <a:gd name="connsiteY11" fmla="*/ 75393 h 2217827"/>
                    <a:gd name="connsiteX12" fmla="*/ 663624 w 1654563"/>
                    <a:gd name="connsiteY12" fmla="*/ 101897 h 2217827"/>
                    <a:gd name="connsiteX13" fmla="*/ 486930 w 1654563"/>
                    <a:gd name="connsiteY13" fmla="*/ 297 h 2217827"/>
                    <a:gd name="connsiteX14" fmla="*/ 327902 w 1654563"/>
                    <a:gd name="connsiteY14" fmla="*/ 93062 h 2217827"/>
                    <a:gd name="connsiteX15" fmla="*/ 257225 w 1654563"/>
                    <a:gd name="connsiteY15" fmla="*/ 146071 h 2217827"/>
                    <a:gd name="connsiteX16" fmla="*/ 248390 w 1654563"/>
                    <a:gd name="connsiteY16" fmla="*/ 265340 h 2217827"/>
                    <a:gd name="connsiteX17" fmla="*/ 31937 w 1654563"/>
                    <a:gd name="connsiteY17" fmla="*/ 349271 h 2217827"/>
                    <a:gd name="connsiteX18" fmla="*/ 107033 w 1654563"/>
                    <a:gd name="connsiteY18" fmla="*/ 583392 h 2217827"/>
                    <a:gd name="connsiteX19" fmla="*/ 1016 w 1654563"/>
                    <a:gd name="connsiteY19" fmla="*/ 777758 h 2217827"/>
                    <a:gd name="connsiteX20" fmla="*/ 120285 w 1654563"/>
                    <a:gd name="connsiteY20" fmla="*/ 958871 h 2217827"/>
                    <a:gd name="connsiteX21" fmla="*/ 239555 w 1654563"/>
                    <a:gd name="connsiteY21" fmla="*/ 1378523 h 2217827"/>
                    <a:gd name="connsiteX22" fmla="*/ 235137 w 1654563"/>
                    <a:gd name="connsiteY22" fmla="*/ 1784923 h 2217827"/>
                    <a:gd name="connsiteX23" fmla="*/ 204216 w 1654563"/>
                    <a:gd name="connsiteY23" fmla="*/ 1939532 h 2217827"/>
                    <a:gd name="connsiteX24" fmla="*/ 84946 w 1654563"/>
                    <a:gd name="connsiteY24" fmla="*/ 1988123 h 2217827"/>
                    <a:gd name="connsiteX25" fmla="*/ 115868 w 1654563"/>
                    <a:gd name="connsiteY25" fmla="*/ 2200158 h 2217827"/>
                    <a:gd name="connsiteX26" fmla="*/ 283729 w 1654563"/>
                    <a:gd name="connsiteY26" fmla="*/ 2217827 h 2217827"/>
                    <a:gd name="connsiteX27" fmla="*/ 557607 w 1654563"/>
                    <a:gd name="connsiteY27" fmla="*/ 2213410 h 2217827"/>
                    <a:gd name="connsiteX28" fmla="*/ 866824 w 1654563"/>
                    <a:gd name="connsiteY28" fmla="*/ 2204575 h 2217827"/>
                    <a:gd name="connsiteX29" fmla="*/ 1052355 w 1654563"/>
                    <a:gd name="connsiteY29" fmla="*/ 2200158 h 2217827"/>
                    <a:gd name="connsiteX30" fmla="*/ 1206963 w 1654563"/>
                    <a:gd name="connsiteY30" fmla="*/ 2027879 h 2217827"/>
                    <a:gd name="connsiteX31" fmla="*/ 959589 w 1654563"/>
                    <a:gd name="connsiteY31" fmla="*/ 1988123 h 2217827"/>
                    <a:gd name="connsiteX32" fmla="*/ 725468 w 1654563"/>
                    <a:gd name="connsiteY32" fmla="*/ 1749584 h 2217827"/>
                    <a:gd name="connsiteX0" fmla="*/ 725468 w 1654563"/>
                    <a:gd name="connsiteY0" fmla="*/ 1749584 h 2217827"/>
                    <a:gd name="connsiteX1" fmla="*/ 835902 w 1654563"/>
                    <a:gd name="connsiteY1" fmla="*/ 1382940 h 2217827"/>
                    <a:gd name="connsiteX2" fmla="*/ 778476 w 1654563"/>
                    <a:gd name="connsiteY2" fmla="*/ 1197410 h 2217827"/>
                    <a:gd name="connsiteX3" fmla="*/ 809398 w 1654563"/>
                    <a:gd name="connsiteY3" fmla="*/ 919114 h 2217827"/>
                    <a:gd name="connsiteX4" fmla="*/ 1017016 w 1654563"/>
                    <a:gd name="connsiteY4" fmla="*/ 534801 h 2217827"/>
                    <a:gd name="connsiteX5" fmla="*/ 1326234 w 1654563"/>
                    <a:gd name="connsiteY5" fmla="*/ 446453 h 2217827"/>
                    <a:gd name="connsiteX6" fmla="*/ 1653120 w 1654563"/>
                    <a:gd name="connsiteY6" fmla="*/ 305097 h 2217827"/>
                    <a:gd name="connsiteX7" fmla="*/ 1432251 w 1654563"/>
                    <a:gd name="connsiteY7" fmla="*/ 221166 h 2217827"/>
                    <a:gd name="connsiteX8" fmla="*/ 1114198 w 1654563"/>
                    <a:gd name="connsiteY8" fmla="*/ 234419 h 2217827"/>
                    <a:gd name="connsiteX9" fmla="*/ 990512 w 1654563"/>
                    <a:gd name="connsiteY9" fmla="*/ 93062 h 2217827"/>
                    <a:gd name="connsiteX10" fmla="*/ 862407 w 1654563"/>
                    <a:gd name="connsiteY10" fmla="*/ 168158 h 2217827"/>
                    <a:gd name="connsiteX11" fmla="*/ 778477 w 1654563"/>
                    <a:gd name="connsiteY11" fmla="*/ 75393 h 2217827"/>
                    <a:gd name="connsiteX12" fmla="*/ 663624 w 1654563"/>
                    <a:gd name="connsiteY12" fmla="*/ 101897 h 2217827"/>
                    <a:gd name="connsiteX13" fmla="*/ 486930 w 1654563"/>
                    <a:gd name="connsiteY13" fmla="*/ 297 h 2217827"/>
                    <a:gd name="connsiteX14" fmla="*/ 327902 w 1654563"/>
                    <a:gd name="connsiteY14" fmla="*/ 93062 h 2217827"/>
                    <a:gd name="connsiteX15" fmla="*/ 257225 w 1654563"/>
                    <a:gd name="connsiteY15" fmla="*/ 146071 h 2217827"/>
                    <a:gd name="connsiteX16" fmla="*/ 248390 w 1654563"/>
                    <a:gd name="connsiteY16" fmla="*/ 265340 h 2217827"/>
                    <a:gd name="connsiteX17" fmla="*/ 31937 w 1654563"/>
                    <a:gd name="connsiteY17" fmla="*/ 349271 h 2217827"/>
                    <a:gd name="connsiteX18" fmla="*/ 107033 w 1654563"/>
                    <a:gd name="connsiteY18" fmla="*/ 583392 h 2217827"/>
                    <a:gd name="connsiteX19" fmla="*/ 1016 w 1654563"/>
                    <a:gd name="connsiteY19" fmla="*/ 777758 h 2217827"/>
                    <a:gd name="connsiteX20" fmla="*/ 120285 w 1654563"/>
                    <a:gd name="connsiteY20" fmla="*/ 958871 h 2217827"/>
                    <a:gd name="connsiteX21" fmla="*/ 239555 w 1654563"/>
                    <a:gd name="connsiteY21" fmla="*/ 1378523 h 2217827"/>
                    <a:gd name="connsiteX22" fmla="*/ 235137 w 1654563"/>
                    <a:gd name="connsiteY22" fmla="*/ 1784923 h 2217827"/>
                    <a:gd name="connsiteX23" fmla="*/ 204216 w 1654563"/>
                    <a:gd name="connsiteY23" fmla="*/ 1939532 h 2217827"/>
                    <a:gd name="connsiteX24" fmla="*/ 84946 w 1654563"/>
                    <a:gd name="connsiteY24" fmla="*/ 1988123 h 2217827"/>
                    <a:gd name="connsiteX25" fmla="*/ 115868 w 1654563"/>
                    <a:gd name="connsiteY25" fmla="*/ 2200158 h 2217827"/>
                    <a:gd name="connsiteX26" fmla="*/ 283729 w 1654563"/>
                    <a:gd name="connsiteY26" fmla="*/ 2217827 h 2217827"/>
                    <a:gd name="connsiteX27" fmla="*/ 557607 w 1654563"/>
                    <a:gd name="connsiteY27" fmla="*/ 2213410 h 2217827"/>
                    <a:gd name="connsiteX28" fmla="*/ 866824 w 1654563"/>
                    <a:gd name="connsiteY28" fmla="*/ 2204575 h 2217827"/>
                    <a:gd name="connsiteX29" fmla="*/ 1052355 w 1654563"/>
                    <a:gd name="connsiteY29" fmla="*/ 2200158 h 2217827"/>
                    <a:gd name="connsiteX30" fmla="*/ 1206963 w 1654563"/>
                    <a:gd name="connsiteY30" fmla="*/ 2027879 h 2217827"/>
                    <a:gd name="connsiteX31" fmla="*/ 959589 w 1654563"/>
                    <a:gd name="connsiteY31" fmla="*/ 1988123 h 2217827"/>
                    <a:gd name="connsiteX32" fmla="*/ 725468 w 1654563"/>
                    <a:gd name="connsiteY32" fmla="*/ 1749584 h 2217827"/>
                    <a:gd name="connsiteX0" fmla="*/ 725468 w 1654563"/>
                    <a:gd name="connsiteY0" fmla="*/ 1749584 h 2217827"/>
                    <a:gd name="connsiteX1" fmla="*/ 835902 w 1654563"/>
                    <a:gd name="connsiteY1" fmla="*/ 1382940 h 2217827"/>
                    <a:gd name="connsiteX2" fmla="*/ 778476 w 1654563"/>
                    <a:gd name="connsiteY2" fmla="*/ 1197410 h 2217827"/>
                    <a:gd name="connsiteX3" fmla="*/ 809398 w 1654563"/>
                    <a:gd name="connsiteY3" fmla="*/ 919114 h 2217827"/>
                    <a:gd name="connsiteX4" fmla="*/ 950757 w 1654563"/>
                    <a:gd name="connsiteY4" fmla="*/ 738001 h 2217827"/>
                    <a:gd name="connsiteX5" fmla="*/ 1017016 w 1654563"/>
                    <a:gd name="connsiteY5" fmla="*/ 534801 h 2217827"/>
                    <a:gd name="connsiteX6" fmla="*/ 1326234 w 1654563"/>
                    <a:gd name="connsiteY6" fmla="*/ 446453 h 2217827"/>
                    <a:gd name="connsiteX7" fmla="*/ 1653120 w 1654563"/>
                    <a:gd name="connsiteY7" fmla="*/ 305097 h 2217827"/>
                    <a:gd name="connsiteX8" fmla="*/ 1432251 w 1654563"/>
                    <a:gd name="connsiteY8" fmla="*/ 221166 h 2217827"/>
                    <a:gd name="connsiteX9" fmla="*/ 1114198 w 1654563"/>
                    <a:gd name="connsiteY9" fmla="*/ 234419 h 2217827"/>
                    <a:gd name="connsiteX10" fmla="*/ 990512 w 1654563"/>
                    <a:gd name="connsiteY10" fmla="*/ 93062 h 2217827"/>
                    <a:gd name="connsiteX11" fmla="*/ 862407 w 1654563"/>
                    <a:gd name="connsiteY11" fmla="*/ 168158 h 2217827"/>
                    <a:gd name="connsiteX12" fmla="*/ 778477 w 1654563"/>
                    <a:gd name="connsiteY12" fmla="*/ 75393 h 2217827"/>
                    <a:gd name="connsiteX13" fmla="*/ 663624 w 1654563"/>
                    <a:gd name="connsiteY13" fmla="*/ 101897 h 2217827"/>
                    <a:gd name="connsiteX14" fmla="*/ 486930 w 1654563"/>
                    <a:gd name="connsiteY14" fmla="*/ 297 h 2217827"/>
                    <a:gd name="connsiteX15" fmla="*/ 327902 w 1654563"/>
                    <a:gd name="connsiteY15" fmla="*/ 93062 h 2217827"/>
                    <a:gd name="connsiteX16" fmla="*/ 257225 w 1654563"/>
                    <a:gd name="connsiteY16" fmla="*/ 146071 h 2217827"/>
                    <a:gd name="connsiteX17" fmla="*/ 248390 w 1654563"/>
                    <a:gd name="connsiteY17" fmla="*/ 265340 h 2217827"/>
                    <a:gd name="connsiteX18" fmla="*/ 31937 w 1654563"/>
                    <a:gd name="connsiteY18" fmla="*/ 349271 h 2217827"/>
                    <a:gd name="connsiteX19" fmla="*/ 107033 w 1654563"/>
                    <a:gd name="connsiteY19" fmla="*/ 583392 h 2217827"/>
                    <a:gd name="connsiteX20" fmla="*/ 1016 w 1654563"/>
                    <a:gd name="connsiteY20" fmla="*/ 777758 h 2217827"/>
                    <a:gd name="connsiteX21" fmla="*/ 120285 w 1654563"/>
                    <a:gd name="connsiteY21" fmla="*/ 958871 h 2217827"/>
                    <a:gd name="connsiteX22" fmla="*/ 239555 w 1654563"/>
                    <a:gd name="connsiteY22" fmla="*/ 1378523 h 2217827"/>
                    <a:gd name="connsiteX23" fmla="*/ 235137 w 1654563"/>
                    <a:gd name="connsiteY23" fmla="*/ 1784923 h 2217827"/>
                    <a:gd name="connsiteX24" fmla="*/ 204216 w 1654563"/>
                    <a:gd name="connsiteY24" fmla="*/ 1939532 h 2217827"/>
                    <a:gd name="connsiteX25" fmla="*/ 84946 w 1654563"/>
                    <a:gd name="connsiteY25" fmla="*/ 1988123 h 2217827"/>
                    <a:gd name="connsiteX26" fmla="*/ 115868 w 1654563"/>
                    <a:gd name="connsiteY26" fmla="*/ 2200158 h 2217827"/>
                    <a:gd name="connsiteX27" fmla="*/ 283729 w 1654563"/>
                    <a:gd name="connsiteY27" fmla="*/ 2217827 h 2217827"/>
                    <a:gd name="connsiteX28" fmla="*/ 557607 w 1654563"/>
                    <a:gd name="connsiteY28" fmla="*/ 2213410 h 2217827"/>
                    <a:gd name="connsiteX29" fmla="*/ 866824 w 1654563"/>
                    <a:gd name="connsiteY29" fmla="*/ 2204575 h 2217827"/>
                    <a:gd name="connsiteX30" fmla="*/ 1052355 w 1654563"/>
                    <a:gd name="connsiteY30" fmla="*/ 2200158 h 2217827"/>
                    <a:gd name="connsiteX31" fmla="*/ 1206963 w 1654563"/>
                    <a:gd name="connsiteY31" fmla="*/ 2027879 h 2217827"/>
                    <a:gd name="connsiteX32" fmla="*/ 959589 w 1654563"/>
                    <a:gd name="connsiteY32" fmla="*/ 1988123 h 2217827"/>
                    <a:gd name="connsiteX33" fmla="*/ 725468 w 1654563"/>
                    <a:gd name="connsiteY33" fmla="*/ 1749584 h 2217827"/>
                    <a:gd name="connsiteX0" fmla="*/ 725468 w 1654563"/>
                    <a:gd name="connsiteY0" fmla="*/ 1749584 h 2217827"/>
                    <a:gd name="connsiteX1" fmla="*/ 835902 w 1654563"/>
                    <a:gd name="connsiteY1" fmla="*/ 1382940 h 2217827"/>
                    <a:gd name="connsiteX2" fmla="*/ 778476 w 1654563"/>
                    <a:gd name="connsiteY2" fmla="*/ 1197410 h 2217827"/>
                    <a:gd name="connsiteX3" fmla="*/ 831487 w 1654563"/>
                    <a:gd name="connsiteY3" fmla="*/ 1047219 h 2217827"/>
                    <a:gd name="connsiteX4" fmla="*/ 809398 w 1654563"/>
                    <a:gd name="connsiteY4" fmla="*/ 919114 h 2217827"/>
                    <a:gd name="connsiteX5" fmla="*/ 950757 w 1654563"/>
                    <a:gd name="connsiteY5" fmla="*/ 738001 h 2217827"/>
                    <a:gd name="connsiteX6" fmla="*/ 1017016 w 1654563"/>
                    <a:gd name="connsiteY6" fmla="*/ 534801 h 2217827"/>
                    <a:gd name="connsiteX7" fmla="*/ 1326234 w 1654563"/>
                    <a:gd name="connsiteY7" fmla="*/ 446453 h 2217827"/>
                    <a:gd name="connsiteX8" fmla="*/ 1653120 w 1654563"/>
                    <a:gd name="connsiteY8" fmla="*/ 305097 h 2217827"/>
                    <a:gd name="connsiteX9" fmla="*/ 1432251 w 1654563"/>
                    <a:gd name="connsiteY9" fmla="*/ 221166 h 2217827"/>
                    <a:gd name="connsiteX10" fmla="*/ 1114198 w 1654563"/>
                    <a:gd name="connsiteY10" fmla="*/ 234419 h 2217827"/>
                    <a:gd name="connsiteX11" fmla="*/ 990512 w 1654563"/>
                    <a:gd name="connsiteY11" fmla="*/ 93062 h 2217827"/>
                    <a:gd name="connsiteX12" fmla="*/ 862407 w 1654563"/>
                    <a:gd name="connsiteY12" fmla="*/ 168158 h 2217827"/>
                    <a:gd name="connsiteX13" fmla="*/ 778477 w 1654563"/>
                    <a:gd name="connsiteY13" fmla="*/ 75393 h 2217827"/>
                    <a:gd name="connsiteX14" fmla="*/ 663624 w 1654563"/>
                    <a:gd name="connsiteY14" fmla="*/ 101897 h 2217827"/>
                    <a:gd name="connsiteX15" fmla="*/ 486930 w 1654563"/>
                    <a:gd name="connsiteY15" fmla="*/ 297 h 2217827"/>
                    <a:gd name="connsiteX16" fmla="*/ 327902 w 1654563"/>
                    <a:gd name="connsiteY16" fmla="*/ 93062 h 2217827"/>
                    <a:gd name="connsiteX17" fmla="*/ 257225 w 1654563"/>
                    <a:gd name="connsiteY17" fmla="*/ 146071 h 2217827"/>
                    <a:gd name="connsiteX18" fmla="*/ 248390 w 1654563"/>
                    <a:gd name="connsiteY18" fmla="*/ 265340 h 2217827"/>
                    <a:gd name="connsiteX19" fmla="*/ 31937 w 1654563"/>
                    <a:gd name="connsiteY19" fmla="*/ 349271 h 2217827"/>
                    <a:gd name="connsiteX20" fmla="*/ 107033 w 1654563"/>
                    <a:gd name="connsiteY20" fmla="*/ 583392 h 2217827"/>
                    <a:gd name="connsiteX21" fmla="*/ 1016 w 1654563"/>
                    <a:gd name="connsiteY21" fmla="*/ 777758 h 2217827"/>
                    <a:gd name="connsiteX22" fmla="*/ 120285 w 1654563"/>
                    <a:gd name="connsiteY22" fmla="*/ 958871 h 2217827"/>
                    <a:gd name="connsiteX23" fmla="*/ 239555 w 1654563"/>
                    <a:gd name="connsiteY23" fmla="*/ 1378523 h 2217827"/>
                    <a:gd name="connsiteX24" fmla="*/ 235137 w 1654563"/>
                    <a:gd name="connsiteY24" fmla="*/ 1784923 h 2217827"/>
                    <a:gd name="connsiteX25" fmla="*/ 204216 w 1654563"/>
                    <a:gd name="connsiteY25" fmla="*/ 1939532 h 2217827"/>
                    <a:gd name="connsiteX26" fmla="*/ 84946 w 1654563"/>
                    <a:gd name="connsiteY26" fmla="*/ 1988123 h 2217827"/>
                    <a:gd name="connsiteX27" fmla="*/ 115868 w 1654563"/>
                    <a:gd name="connsiteY27" fmla="*/ 2200158 h 2217827"/>
                    <a:gd name="connsiteX28" fmla="*/ 283729 w 1654563"/>
                    <a:gd name="connsiteY28" fmla="*/ 2217827 h 2217827"/>
                    <a:gd name="connsiteX29" fmla="*/ 557607 w 1654563"/>
                    <a:gd name="connsiteY29" fmla="*/ 2213410 h 2217827"/>
                    <a:gd name="connsiteX30" fmla="*/ 866824 w 1654563"/>
                    <a:gd name="connsiteY30" fmla="*/ 2204575 h 2217827"/>
                    <a:gd name="connsiteX31" fmla="*/ 1052355 w 1654563"/>
                    <a:gd name="connsiteY31" fmla="*/ 2200158 h 2217827"/>
                    <a:gd name="connsiteX32" fmla="*/ 1206963 w 1654563"/>
                    <a:gd name="connsiteY32" fmla="*/ 2027879 h 2217827"/>
                    <a:gd name="connsiteX33" fmla="*/ 959589 w 1654563"/>
                    <a:gd name="connsiteY33" fmla="*/ 1988123 h 2217827"/>
                    <a:gd name="connsiteX34" fmla="*/ 725468 w 1654563"/>
                    <a:gd name="connsiteY34" fmla="*/ 1749584 h 2217827"/>
                    <a:gd name="connsiteX0" fmla="*/ 725468 w 1654563"/>
                    <a:gd name="connsiteY0" fmla="*/ 1749584 h 2217827"/>
                    <a:gd name="connsiteX1" fmla="*/ 835902 w 1654563"/>
                    <a:gd name="connsiteY1" fmla="*/ 1382940 h 2217827"/>
                    <a:gd name="connsiteX2" fmla="*/ 835904 w 1654563"/>
                    <a:gd name="connsiteY2" fmla="*/ 1276923 h 2217827"/>
                    <a:gd name="connsiteX3" fmla="*/ 778476 w 1654563"/>
                    <a:gd name="connsiteY3" fmla="*/ 1197410 h 2217827"/>
                    <a:gd name="connsiteX4" fmla="*/ 831487 w 1654563"/>
                    <a:gd name="connsiteY4" fmla="*/ 1047219 h 2217827"/>
                    <a:gd name="connsiteX5" fmla="*/ 809398 w 1654563"/>
                    <a:gd name="connsiteY5" fmla="*/ 919114 h 2217827"/>
                    <a:gd name="connsiteX6" fmla="*/ 950757 w 1654563"/>
                    <a:gd name="connsiteY6" fmla="*/ 738001 h 2217827"/>
                    <a:gd name="connsiteX7" fmla="*/ 1017016 w 1654563"/>
                    <a:gd name="connsiteY7" fmla="*/ 534801 h 2217827"/>
                    <a:gd name="connsiteX8" fmla="*/ 1326234 w 1654563"/>
                    <a:gd name="connsiteY8" fmla="*/ 446453 h 2217827"/>
                    <a:gd name="connsiteX9" fmla="*/ 1653120 w 1654563"/>
                    <a:gd name="connsiteY9" fmla="*/ 305097 h 2217827"/>
                    <a:gd name="connsiteX10" fmla="*/ 1432251 w 1654563"/>
                    <a:gd name="connsiteY10" fmla="*/ 221166 h 2217827"/>
                    <a:gd name="connsiteX11" fmla="*/ 1114198 w 1654563"/>
                    <a:gd name="connsiteY11" fmla="*/ 234419 h 2217827"/>
                    <a:gd name="connsiteX12" fmla="*/ 990512 w 1654563"/>
                    <a:gd name="connsiteY12" fmla="*/ 93062 h 2217827"/>
                    <a:gd name="connsiteX13" fmla="*/ 862407 w 1654563"/>
                    <a:gd name="connsiteY13" fmla="*/ 168158 h 2217827"/>
                    <a:gd name="connsiteX14" fmla="*/ 778477 w 1654563"/>
                    <a:gd name="connsiteY14" fmla="*/ 75393 h 2217827"/>
                    <a:gd name="connsiteX15" fmla="*/ 663624 w 1654563"/>
                    <a:gd name="connsiteY15" fmla="*/ 101897 h 2217827"/>
                    <a:gd name="connsiteX16" fmla="*/ 486930 w 1654563"/>
                    <a:gd name="connsiteY16" fmla="*/ 297 h 2217827"/>
                    <a:gd name="connsiteX17" fmla="*/ 327902 w 1654563"/>
                    <a:gd name="connsiteY17" fmla="*/ 93062 h 2217827"/>
                    <a:gd name="connsiteX18" fmla="*/ 257225 w 1654563"/>
                    <a:gd name="connsiteY18" fmla="*/ 146071 h 2217827"/>
                    <a:gd name="connsiteX19" fmla="*/ 248390 w 1654563"/>
                    <a:gd name="connsiteY19" fmla="*/ 265340 h 2217827"/>
                    <a:gd name="connsiteX20" fmla="*/ 31937 w 1654563"/>
                    <a:gd name="connsiteY20" fmla="*/ 349271 h 2217827"/>
                    <a:gd name="connsiteX21" fmla="*/ 107033 w 1654563"/>
                    <a:gd name="connsiteY21" fmla="*/ 583392 h 2217827"/>
                    <a:gd name="connsiteX22" fmla="*/ 1016 w 1654563"/>
                    <a:gd name="connsiteY22" fmla="*/ 777758 h 2217827"/>
                    <a:gd name="connsiteX23" fmla="*/ 120285 w 1654563"/>
                    <a:gd name="connsiteY23" fmla="*/ 958871 h 2217827"/>
                    <a:gd name="connsiteX24" fmla="*/ 239555 w 1654563"/>
                    <a:gd name="connsiteY24" fmla="*/ 1378523 h 2217827"/>
                    <a:gd name="connsiteX25" fmla="*/ 235137 w 1654563"/>
                    <a:gd name="connsiteY25" fmla="*/ 1784923 h 2217827"/>
                    <a:gd name="connsiteX26" fmla="*/ 204216 w 1654563"/>
                    <a:gd name="connsiteY26" fmla="*/ 1939532 h 2217827"/>
                    <a:gd name="connsiteX27" fmla="*/ 84946 w 1654563"/>
                    <a:gd name="connsiteY27" fmla="*/ 1988123 h 2217827"/>
                    <a:gd name="connsiteX28" fmla="*/ 115868 w 1654563"/>
                    <a:gd name="connsiteY28" fmla="*/ 2200158 h 2217827"/>
                    <a:gd name="connsiteX29" fmla="*/ 283729 w 1654563"/>
                    <a:gd name="connsiteY29" fmla="*/ 2217827 h 2217827"/>
                    <a:gd name="connsiteX30" fmla="*/ 557607 w 1654563"/>
                    <a:gd name="connsiteY30" fmla="*/ 2213410 h 2217827"/>
                    <a:gd name="connsiteX31" fmla="*/ 866824 w 1654563"/>
                    <a:gd name="connsiteY31" fmla="*/ 2204575 h 2217827"/>
                    <a:gd name="connsiteX32" fmla="*/ 1052355 w 1654563"/>
                    <a:gd name="connsiteY32" fmla="*/ 2200158 h 2217827"/>
                    <a:gd name="connsiteX33" fmla="*/ 1206963 w 1654563"/>
                    <a:gd name="connsiteY33" fmla="*/ 2027879 h 2217827"/>
                    <a:gd name="connsiteX34" fmla="*/ 959589 w 1654563"/>
                    <a:gd name="connsiteY34" fmla="*/ 1988123 h 2217827"/>
                    <a:gd name="connsiteX35" fmla="*/ 725468 w 1654563"/>
                    <a:gd name="connsiteY35" fmla="*/ 1749584 h 2217827"/>
                    <a:gd name="connsiteX0" fmla="*/ 725468 w 1654563"/>
                    <a:gd name="connsiteY0" fmla="*/ 1749584 h 2217827"/>
                    <a:gd name="connsiteX1" fmla="*/ 835902 w 1654563"/>
                    <a:gd name="connsiteY1" fmla="*/ 1382940 h 2217827"/>
                    <a:gd name="connsiteX2" fmla="*/ 835904 w 1654563"/>
                    <a:gd name="connsiteY2" fmla="*/ 1276923 h 2217827"/>
                    <a:gd name="connsiteX3" fmla="*/ 778476 w 1654563"/>
                    <a:gd name="connsiteY3" fmla="*/ 1197410 h 2217827"/>
                    <a:gd name="connsiteX4" fmla="*/ 831487 w 1654563"/>
                    <a:gd name="connsiteY4" fmla="*/ 1047219 h 2217827"/>
                    <a:gd name="connsiteX5" fmla="*/ 809398 w 1654563"/>
                    <a:gd name="connsiteY5" fmla="*/ 919114 h 2217827"/>
                    <a:gd name="connsiteX6" fmla="*/ 950757 w 1654563"/>
                    <a:gd name="connsiteY6" fmla="*/ 738001 h 2217827"/>
                    <a:gd name="connsiteX7" fmla="*/ 1017016 w 1654563"/>
                    <a:gd name="connsiteY7" fmla="*/ 534801 h 2217827"/>
                    <a:gd name="connsiteX8" fmla="*/ 1326234 w 1654563"/>
                    <a:gd name="connsiteY8" fmla="*/ 446453 h 2217827"/>
                    <a:gd name="connsiteX9" fmla="*/ 1653120 w 1654563"/>
                    <a:gd name="connsiteY9" fmla="*/ 305097 h 2217827"/>
                    <a:gd name="connsiteX10" fmla="*/ 1432251 w 1654563"/>
                    <a:gd name="connsiteY10" fmla="*/ 221166 h 2217827"/>
                    <a:gd name="connsiteX11" fmla="*/ 1114198 w 1654563"/>
                    <a:gd name="connsiteY11" fmla="*/ 234419 h 2217827"/>
                    <a:gd name="connsiteX12" fmla="*/ 990512 w 1654563"/>
                    <a:gd name="connsiteY12" fmla="*/ 93062 h 2217827"/>
                    <a:gd name="connsiteX13" fmla="*/ 862407 w 1654563"/>
                    <a:gd name="connsiteY13" fmla="*/ 168158 h 2217827"/>
                    <a:gd name="connsiteX14" fmla="*/ 778477 w 1654563"/>
                    <a:gd name="connsiteY14" fmla="*/ 75393 h 2217827"/>
                    <a:gd name="connsiteX15" fmla="*/ 663624 w 1654563"/>
                    <a:gd name="connsiteY15" fmla="*/ 101897 h 2217827"/>
                    <a:gd name="connsiteX16" fmla="*/ 486930 w 1654563"/>
                    <a:gd name="connsiteY16" fmla="*/ 297 h 2217827"/>
                    <a:gd name="connsiteX17" fmla="*/ 327902 w 1654563"/>
                    <a:gd name="connsiteY17" fmla="*/ 93062 h 2217827"/>
                    <a:gd name="connsiteX18" fmla="*/ 257225 w 1654563"/>
                    <a:gd name="connsiteY18" fmla="*/ 146071 h 2217827"/>
                    <a:gd name="connsiteX19" fmla="*/ 248390 w 1654563"/>
                    <a:gd name="connsiteY19" fmla="*/ 265340 h 2217827"/>
                    <a:gd name="connsiteX20" fmla="*/ 31937 w 1654563"/>
                    <a:gd name="connsiteY20" fmla="*/ 349271 h 2217827"/>
                    <a:gd name="connsiteX21" fmla="*/ 107033 w 1654563"/>
                    <a:gd name="connsiteY21" fmla="*/ 583392 h 2217827"/>
                    <a:gd name="connsiteX22" fmla="*/ 1016 w 1654563"/>
                    <a:gd name="connsiteY22" fmla="*/ 777758 h 2217827"/>
                    <a:gd name="connsiteX23" fmla="*/ 120285 w 1654563"/>
                    <a:gd name="connsiteY23" fmla="*/ 958871 h 2217827"/>
                    <a:gd name="connsiteX24" fmla="*/ 239555 w 1654563"/>
                    <a:gd name="connsiteY24" fmla="*/ 1378523 h 2217827"/>
                    <a:gd name="connsiteX25" fmla="*/ 235137 w 1654563"/>
                    <a:gd name="connsiteY25" fmla="*/ 1784923 h 2217827"/>
                    <a:gd name="connsiteX26" fmla="*/ 204216 w 1654563"/>
                    <a:gd name="connsiteY26" fmla="*/ 1939532 h 2217827"/>
                    <a:gd name="connsiteX27" fmla="*/ 84946 w 1654563"/>
                    <a:gd name="connsiteY27" fmla="*/ 1988123 h 2217827"/>
                    <a:gd name="connsiteX28" fmla="*/ 115868 w 1654563"/>
                    <a:gd name="connsiteY28" fmla="*/ 2200158 h 2217827"/>
                    <a:gd name="connsiteX29" fmla="*/ 283729 w 1654563"/>
                    <a:gd name="connsiteY29" fmla="*/ 2217827 h 2217827"/>
                    <a:gd name="connsiteX30" fmla="*/ 557607 w 1654563"/>
                    <a:gd name="connsiteY30" fmla="*/ 2213410 h 2217827"/>
                    <a:gd name="connsiteX31" fmla="*/ 866824 w 1654563"/>
                    <a:gd name="connsiteY31" fmla="*/ 2204575 h 2217827"/>
                    <a:gd name="connsiteX32" fmla="*/ 1052355 w 1654563"/>
                    <a:gd name="connsiteY32" fmla="*/ 2200158 h 2217827"/>
                    <a:gd name="connsiteX33" fmla="*/ 1206963 w 1654563"/>
                    <a:gd name="connsiteY33" fmla="*/ 2027879 h 2217827"/>
                    <a:gd name="connsiteX34" fmla="*/ 959589 w 1654563"/>
                    <a:gd name="connsiteY34" fmla="*/ 1988123 h 2217827"/>
                    <a:gd name="connsiteX35" fmla="*/ 725468 w 1654563"/>
                    <a:gd name="connsiteY35" fmla="*/ 1749584 h 2217827"/>
                    <a:gd name="connsiteX0" fmla="*/ 725468 w 1654563"/>
                    <a:gd name="connsiteY0" fmla="*/ 1749584 h 2217827"/>
                    <a:gd name="connsiteX1" fmla="*/ 835902 w 1654563"/>
                    <a:gd name="connsiteY1" fmla="*/ 1382940 h 2217827"/>
                    <a:gd name="connsiteX2" fmla="*/ 835904 w 1654563"/>
                    <a:gd name="connsiteY2" fmla="*/ 1276923 h 2217827"/>
                    <a:gd name="connsiteX3" fmla="*/ 778476 w 1654563"/>
                    <a:gd name="connsiteY3" fmla="*/ 1197410 h 2217827"/>
                    <a:gd name="connsiteX4" fmla="*/ 831487 w 1654563"/>
                    <a:gd name="connsiteY4" fmla="*/ 1047219 h 2217827"/>
                    <a:gd name="connsiteX5" fmla="*/ 809398 w 1654563"/>
                    <a:gd name="connsiteY5" fmla="*/ 919114 h 2217827"/>
                    <a:gd name="connsiteX6" fmla="*/ 950757 w 1654563"/>
                    <a:gd name="connsiteY6" fmla="*/ 738001 h 2217827"/>
                    <a:gd name="connsiteX7" fmla="*/ 1017016 w 1654563"/>
                    <a:gd name="connsiteY7" fmla="*/ 534801 h 2217827"/>
                    <a:gd name="connsiteX8" fmla="*/ 1326234 w 1654563"/>
                    <a:gd name="connsiteY8" fmla="*/ 446453 h 2217827"/>
                    <a:gd name="connsiteX9" fmla="*/ 1653120 w 1654563"/>
                    <a:gd name="connsiteY9" fmla="*/ 305097 h 2217827"/>
                    <a:gd name="connsiteX10" fmla="*/ 1432251 w 1654563"/>
                    <a:gd name="connsiteY10" fmla="*/ 221166 h 2217827"/>
                    <a:gd name="connsiteX11" fmla="*/ 1114198 w 1654563"/>
                    <a:gd name="connsiteY11" fmla="*/ 234419 h 2217827"/>
                    <a:gd name="connsiteX12" fmla="*/ 990512 w 1654563"/>
                    <a:gd name="connsiteY12" fmla="*/ 93062 h 2217827"/>
                    <a:gd name="connsiteX13" fmla="*/ 862407 w 1654563"/>
                    <a:gd name="connsiteY13" fmla="*/ 168158 h 2217827"/>
                    <a:gd name="connsiteX14" fmla="*/ 778477 w 1654563"/>
                    <a:gd name="connsiteY14" fmla="*/ 75393 h 2217827"/>
                    <a:gd name="connsiteX15" fmla="*/ 663624 w 1654563"/>
                    <a:gd name="connsiteY15" fmla="*/ 101897 h 2217827"/>
                    <a:gd name="connsiteX16" fmla="*/ 486930 w 1654563"/>
                    <a:gd name="connsiteY16" fmla="*/ 297 h 2217827"/>
                    <a:gd name="connsiteX17" fmla="*/ 327902 w 1654563"/>
                    <a:gd name="connsiteY17" fmla="*/ 93062 h 2217827"/>
                    <a:gd name="connsiteX18" fmla="*/ 257225 w 1654563"/>
                    <a:gd name="connsiteY18" fmla="*/ 146071 h 2217827"/>
                    <a:gd name="connsiteX19" fmla="*/ 248390 w 1654563"/>
                    <a:gd name="connsiteY19" fmla="*/ 265340 h 2217827"/>
                    <a:gd name="connsiteX20" fmla="*/ 31937 w 1654563"/>
                    <a:gd name="connsiteY20" fmla="*/ 349271 h 2217827"/>
                    <a:gd name="connsiteX21" fmla="*/ 107033 w 1654563"/>
                    <a:gd name="connsiteY21" fmla="*/ 583392 h 2217827"/>
                    <a:gd name="connsiteX22" fmla="*/ 1016 w 1654563"/>
                    <a:gd name="connsiteY22" fmla="*/ 777758 h 2217827"/>
                    <a:gd name="connsiteX23" fmla="*/ 120285 w 1654563"/>
                    <a:gd name="connsiteY23" fmla="*/ 958871 h 2217827"/>
                    <a:gd name="connsiteX24" fmla="*/ 239555 w 1654563"/>
                    <a:gd name="connsiteY24" fmla="*/ 1378523 h 2217827"/>
                    <a:gd name="connsiteX25" fmla="*/ 235137 w 1654563"/>
                    <a:gd name="connsiteY25" fmla="*/ 1784923 h 2217827"/>
                    <a:gd name="connsiteX26" fmla="*/ 204216 w 1654563"/>
                    <a:gd name="connsiteY26" fmla="*/ 1939532 h 2217827"/>
                    <a:gd name="connsiteX27" fmla="*/ 84946 w 1654563"/>
                    <a:gd name="connsiteY27" fmla="*/ 1988123 h 2217827"/>
                    <a:gd name="connsiteX28" fmla="*/ 115868 w 1654563"/>
                    <a:gd name="connsiteY28" fmla="*/ 2200158 h 2217827"/>
                    <a:gd name="connsiteX29" fmla="*/ 283729 w 1654563"/>
                    <a:gd name="connsiteY29" fmla="*/ 2217827 h 2217827"/>
                    <a:gd name="connsiteX30" fmla="*/ 557607 w 1654563"/>
                    <a:gd name="connsiteY30" fmla="*/ 2213410 h 2217827"/>
                    <a:gd name="connsiteX31" fmla="*/ 866824 w 1654563"/>
                    <a:gd name="connsiteY31" fmla="*/ 2204575 h 2217827"/>
                    <a:gd name="connsiteX32" fmla="*/ 1052355 w 1654563"/>
                    <a:gd name="connsiteY32" fmla="*/ 2200158 h 2217827"/>
                    <a:gd name="connsiteX33" fmla="*/ 1206963 w 1654563"/>
                    <a:gd name="connsiteY33" fmla="*/ 2027879 h 2217827"/>
                    <a:gd name="connsiteX34" fmla="*/ 959589 w 1654563"/>
                    <a:gd name="connsiteY34" fmla="*/ 1988123 h 2217827"/>
                    <a:gd name="connsiteX35" fmla="*/ 725468 w 1654563"/>
                    <a:gd name="connsiteY35" fmla="*/ 1749584 h 2217827"/>
                    <a:gd name="connsiteX0" fmla="*/ 725468 w 1654563"/>
                    <a:gd name="connsiteY0" fmla="*/ 1749584 h 2217827"/>
                    <a:gd name="connsiteX1" fmla="*/ 835902 w 1654563"/>
                    <a:gd name="connsiteY1" fmla="*/ 1382940 h 2217827"/>
                    <a:gd name="connsiteX2" fmla="*/ 835904 w 1654563"/>
                    <a:gd name="connsiteY2" fmla="*/ 1276923 h 2217827"/>
                    <a:gd name="connsiteX3" fmla="*/ 778476 w 1654563"/>
                    <a:gd name="connsiteY3" fmla="*/ 1197410 h 2217827"/>
                    <a:gd name="connsiteX4" fmla="*/ 831487 w 1654563"/>
                    <a:gd name="connsiteY4" fmla="*/ 1047219 h 2217827"/>
                    <a:gd name="connsiteX5" fmla="*/ 809398 w 1654563"/>
                    <a:gd name="connsiteY5" fmla="*/ 919114 h 2217827"/>
                    <a:gd name="connsiteX6" fmla="*/ 950757 w 1654563"/>
                    <a:gd name="connsiteY6" fmla="*/ 738001 h 2217827"/>
                    <a:gd name="connsiteX7" fmla="*/ 1017016 w 1654563"/>
                    <a:gd name="connsiteY7" fmla="*/ 534801 h 2217827"/>
                    <a:gd name="connsiteX8" fmla="*/ 1326234 w 1654563"/>
                    <a:gd name="connsiteY8" fmla="*/ 446453 h 2217827"/>
                    <a:gd name="connsiteX9" fmla="*/ 1653120 w 1654563"/>
                    <a:gd name="connsiteY9" fmla="*/ 305097 h 2217827"/>
                    <a:gd name="connsiteX10" fmla="*/ 1432251 w 1654563"/>
                    <a:gd name="connsiteY10" fmla="*/ 221166 h 2217827"/>
                    <a:gd name="connsiteX11" fmla="*/ 1114198 w 1654563"/>
                    <a:gd name="connsiteY11" fmla="*/ 234419 h 2217827"/>
                    <a:gd name="connsiteX12" fmla="*/ 990512 w 1654563"/>
                    <a:gd name="connsiteY12" fmla="*/ 93062 h 2217827"/>
                    <a:gd name="connsiteX13" fmla="*/ 862407 w 1654563"/>
                    <a:gd name="connsiteY13" fmla="*/ 168158 h 2217827"/>
                    <a:gd name="connsiteX14" fmla="*/ 778477 w 1654563"/>
                    <a:gd name="connsiteY14" fmla="*/ 75393 h 2217827"/>
                    <a:gd name="connsiteX15" fmla="*/ 663624 w 1654563"/>
                    <a:gd name="connsiteY15" fmla="*/ 101897 h 2217827"/>
                    <a:gd name="connsiteX16" fmla="*/ 486930 w 1654563"/>
                    <a:gd name="connsiteY16" fmla="*/ 297 h 2217827"/>
                    <a:gd name="connsiteX17" fmla="*/ 327902 w 1654563"/>
                    <a:gd name="connsiteY17" fmla="*/ 93062 h 2217827"/>
                    <a:gd name="connsiteX18" fmla="*/ 257225 w 1654563"/>
                    <a:gd name="connsiteY18" fmla="*/ 146071 h 2217827"/>
                    <a:gd name="connsiteX19" fmla="*/ 248390 w 1654563"/>
                    <a:gd name="connsiteY19" fmla="*/ 265340 h 2217827"/>
                    <a:gd name="connsiteX20" fmla="*/ 31937 w 1654563"/>
                    <a:gd name="connsiteY20" fmla="*/ 349271 h 2217827"/>
                    <a:gd name="connsiteX21" fmla="*/ 107033 w 1654563"/>
                    <a:gd name="connsiteY21" fmla="*/ 583392 h 2217827"/>
                    <a:gd name="connsiteX22" fmla="*/ 1016 w 1654563"/>
                    <a:gd name="connsiteY22" fmla="*/ 777758 h 2217827"/>
                    <a:gd name="connsiteX23" fmla="*/ 120285 w 1654563"/>
                    <a:gd name="connsiteY23" fmla="*/ 958871 h 2217827"/>
                    <a:gd name="connsiteX24" fmla="*/ 239555 w 1654563"/>
                    <a:gd name="connsiteY24" fmla="*/ 1378523 h 2217827"/>
                    <a:gd name="connsiteX25" fmla="*/ 235137 w 1654563"/>
                    <a:gd name="connsiteY25" fmla="*/ 1784923 h 2217827"/>
                    <a:gd name="connsiteX26" fmla="*/ 204216 w 1654563"/>
                    <a:gd name="connsiteY26" fmla="*/ 1939532 h 2217827"/>
                    <a:gd name="connsiteX27" fmla="*/ 84946 w 1654563"/>
                    <a:gd name="connsiteY27" fmla="*/ 1988123 h 2217827"/>
                    <a:gd name="connsiteX28" fmla="*/ 115868 w 1654563"/>
                    <a:gd name="connsiteY28" fmla="*/ 2200158 h 2217827"/>
                    <a:gd name="connsiteX29" fmla="*/ 283729 w 1654563"/>
                    <a:gd name="connsiteY29" fmla="*/ 2217827 h 2217827"/>
                    <a:gd name="connsiteX30" fmla="*/ 557607 w 1654563"/>
                    <a:gd name="connsiteY30" fmla="*/ 2213410 h 2217827"/>
                    <a:gd name="connsiteX31" fmla="*/ 866824 w 1654563"/>
                    <a:gd name="connsiteY31" fmla="*/ 2204575 h 2217827"/>
                    <a:gd name="connsiteX32" fmla="*/ 1052355 w 1654563"/>
                    <a:gd name="connsiteY32" fmla="*/ 2200158 h 2217827"/>
                    <a:gd name="connsiteX33" fmla="*/ 1206963 w 1654563"/>
                    <a:gd name="connsiteY33" fmla="*/ 2027879 h 2217827"/>
                    <a:gd name="connsiteX34" fmla="*/ 959589 w 1654563"/>
                    <a:gd name="connsiteY34" fmla="*/ 1988123 h 2217827"/>
                    <a:gd name="connsiteX35" fmla="*/ 725468 w 1654563"/>
                    <a:gd name="connsiteY35" fmla="*/ 1749584 h 2217827"/>
                    <a:gd name="connsiteX0" fmla="*/ 725468 w 1654563"/>
                    <a:gd name="connsiteY0" fmla="*/ 1749584 h 2217827"/>
                    <a:gd name="connsiteX1" fmla="*/ 902165 w 1654563"/>
                    <a:gd name="connsiteY1" fmla="*/ 1581723 h 2217827"/>
                    <a:gd name="connsiteX2" fmla="*/ 835902 w 1654563"/>
                    <a:gd name="connsiteY2" fmla="*/ 1382940 h 2217827"/>
                    <a:gd name="connsiteX3" fmla="*/ 835904 w 1654563"/>
                    <a:gd name="connsiteY3" fmla="*/ 1276923 h 2217827"/>
                    <a:gd name="connsiteX4" fmla="*/ 778476 w 1654563"/>
                    <a:gd name="connsiteY4" fmla="*/ 1197410 h 2217827"/>
                    <a:gd name="connsiteX5" fmla="*/ 831487 w 1654563"/>
                    <a:gd name="connsiteY5" fmla="*/ 1047219 h 2217827"/>
                    <a:gd name="connsiteX6" fmla="*/ 809398 w 1654563"/>
                    <a:gd name="connsiteY6" fmla="*/ 919114 h 2217827"/>
                    <a:gd name="connsiteX7" fmla="*/ 950757 w 1654563"/>
                    <a:gd name="connsiteY7" fmla="*/ 738001 h 2217827"/>
                    <a:gd name="connsiteX8" fmla="*/ 1017016 w 1654563"/>
                    <a:gd name="connsiteY8" fmla="*/ 534801 h 2217827"/>
                    <a:gd name="connsiteX9" fmla="*/ 1326234 w 1654563"/>
                    <a:gd name="connsiteY9" fmla="*/ 446453 h 2217827"/>
                    <a:gd name="connsiteX10" fmla="*/ 1653120 w 1654563"/>
                    <a:gd name="connsiteY10" fmla="*/ 305097 h 2217827"/>
                    <a:gd name="connsiteX11" fmla="*/ 1432251 w 1654563"/>
                    <a:gd name="connsiteY11" fmla="*/ 221166 h 2217827"/>
                    <a:gd name="connsiteX12" fmla="*/ 1114198 w 1654563"/>
                    <a:gd name="connsiteY12" fmla="*/ 234419 h 2217827"/>
                    <a:gd name="connsiteX13" fmla="*/ 990512 w 1654563"/>
                    <a:gd name="connsiteY13" fmla="*/ 93062 h 2217827"/>
                    <a:gd name="connsiteX14" fmla="*/ 862407 w 1654563"/>
                    <a:gd name="connsiteY14" fmla="*/ 168158 h 2217827"/>
                    <a:gd name="connsiteX15" fmla="*/ 778477 w 1654563"/>
                    <a:gd name="connsiteY15" fmla="*/ 75393 h 2217827"/>
                    <a:gd name="connsiteX16" fmla="*/ 663624 w 1654563"/>
                    <a:gd name="connsiteY16" fmla="*/ 101897 h 2217827"/>
                    <a:gd name="connsiteX17" fmla="*/ 486930 w 1654563"/>
                    <a:gd name="connsiteY17" fmla="*/ 297 h 2217827"/>
                    <a:gd name="connsiteX18" fmla="*/ 327902 w 1654563"/>
                    <a:gd name="connsiteY18" fmla="*/ 93062 h 2217827"/>
                    <a:gd name="connsiteX19" fmla="*/ 257225 w 1654563"/>
                    <a:gd name="connsiteY19" fmla="*/ 146071 h 2217827"/>
                    <a:gd name="connsiteX20" fmla="*/ 248390 w 1654563"/>
                    <a:gd name="connsiteY20" fmla="*/ 265340 h 2217827"/>
                    <a:gd name="connsiteX21" fmla="*/ 31937 w 1654563"/>
                    <a:gd name="connsiteY21" fmla="*/ 349271 h 2217827"/>
                    <a:gd name="connsiteX22" fmla="*/ 107033 w 1654563"/>
                    <a:gd name="connsiteY22" fmla="*/ 583392 h 2217827"/>
                    <a:gd name="connsiteX23" fmla="*/ 1016 w 1654563"/>
                    <a:gd name="connsiteY23" fmla="*/ 777758 h 2217827"/>
                    <a:gd name="connsiteX24" fmla="*/ 120285 w 1654563"/>
                    <a:gd name="connsiteY24" fmla="*/ 958871 h 2217827"/>
                    <a:gd name="connsiteX25" fmla="*/ 239555 w 1654563"/>
                    <a:gd name="connsiteY25" fmla="*/ 1378523 h 2217827"/>
                    <a:gd name="connsiteX26" fmla="*/ 235137 w 1654563"/>
                    <a:gd name="connsiteY26" fmla="*/ 1784923 h 2217827"/>
                    <a:gd name="connsiteX27" fmla="*/ 204216 w 1654563"/>
                    <a:gd name="connsiteY27" fmla="*/ 1939532 h 2217827"/>
                    <a:gd name="connsiteX28" fmla="*/ 84946 w 1654563"/>
                    <a:gd name="connsiteY28" fmla="*/ 1988123 h 2217827"/>
                    <a:gd name="connsiteX29" fmla="*/ 115868 w 1654563"/>
                    <a:gd name="connsiteY29" fmla="*/ 2200158 h 2217827"/>
                    <a:gd name="connsiteX30" fmla="*/ 283729 w 1654563"/>
                    <a:gd name="connsiteY30" fmla="*/ 2217827 h 2217827"/>
                    <a:gd name="connsiteX31" fmla="*/ 557607 w 1654563"/>
                    <a:gd name="connsiteY31" fmla="*/ 2213410 h 2217827"/>
                    <a:gd name="connsiteX32" fmla="*/ 866824 w 1654563"/>
                    <a:gd name="connsiteY32" fmla="*/ 2204575 h 2217827"/>
                    <a:gd name="connsiteX33" fmla="*/ 1052355 w 1654563"/>
                    <a:gd name="connsiteY33" fmla="*/ 2200158 h 2217827"/>
                    <a:gd name="connsiteX34" fmla="*/ 1206963 w 1654563"/>
                    <a:gd name="connsiteY34" fmla="*/ 2027879 h 2217827"/>
                    <a:gd name="connsiteX35" fmla="*/ 959589 w 1654563"/>
                    <a:gd name="connsiteY35" fmla="*/ 1988123 h 2217827"/>
                    <a:gd name="connsiteX36" fmla="*/ 725468 w 1654563"/>
                    <a:gd name="connsiteY36" fmla="*/ 1749584 h 2217827"/>
                    <a:gd name="connsiteX0" fmla="*/ 725468 w 1654563"/>
                    <a:gd name="connsiteY0" fmla="*/ 1749584 h 2217827"/>
                    <a:gd name="connsiteX1" fmla="*/ 902165 w 1654563"/>
                    <a:gd name="connsiteY1" fmla="*/ 1581723 h 2217827"/>
                    <a:gd name="connsiteX2" fmla="*/ 835902 w 1654563"/>
                    <a:gd name="connsiteY2" fmla="*/ 1382940 h 2217827"/>
                    <a:gd name="connsiteX3" fmla="*/ 835904 w 1654563"/>
                    <a:gd name="connsiteY3" fmla="*/ 1276923 h 2217827"/>
                    <a:gd name="connsiteX4" fmla="*/ 778476 w 1654563"/>
                    <a:gd name="connsiteY4" fmla="*/ 1197410 h 2217827"/>
                    <a:gd name="connsiteX5" fmla="*/ 831487 w 1654563"/>
                    <a:gd name="connsiteY5" fmla="*/ 1047219 h 2217827"/>
                    <a:gd name="connsiteX6" fmla="*/ 809398 w 1654563"/>
                    <a:gd name="connsiteY6" fmla="*/ 919114 h 2217827"/>
                    <a:gd name="connsiteX7" fmla="*/ 950757 w 1654563"/>
                    <a:gd name="connsiteY7" fmla="*/ 738001 h 2217827"/>
                    <a:gd name="connsiteX8" fmla="*/ 1017016 w 1654563"/>
                    <a:gd name="connsiteY8" fmla="*/ 534801 h 2217827"/>
                    <a:gd name="connsiteX9" fmla="*/ 1326234 w 1654563"/>
                    <a:gd name="connsiteY9" fmla="*/ 446453 h 2217827"/>
                    <a:gd name="connsiteX10" fmla="*/ 1653120 w 1654563"/>
                    <a:gd name="connsiteY10" fmla="*/ 305097 h 2217827"/>
                    <a:gd name="connsiteX11" fmla="*/ 1432251 w 1654563"/>
                    <a:gd name="connsiteY11" fmla="*/ 221166 h 2217827"/>
                    <a:gd name="connsiteX12" fmla="*/ 1114198 w 1654563"/>
                    <a:gd name="connsiteY12" fmla="*/ 234419 h 2217827"/>
                    <a:gd name="connsiteX13" fmla="*/ 990512 w 1654563"/>
                    <a:gd name="connsiteY13" fmla="*/ 93062 h 2217827"/>
                    <a:gd name="connsiteX14" fmla="*/ 862407 w 1654563"/>
                    <a:gd name="connsiteY14" fmla="*/ 168158 h 2217827"/>
                    <a:gd name="connsiteX15" fmla="*/ 778477 w 1654563"/>
                    <a:gd name="connsiteY15" fmla="*/ 75393 h 2217827"/>
                    <a:gd name="connsiteX16" fmla="*/ 663624 w 1654563"/>
                    <a:gd name="connsiteY16" fmla="*/ 101897 h 2217827"/>
                    <a:gd name="connsiteX17" fmla="*/ 486930 w 1654563"/>
                    <a:gd name="connsiteY17" fmla="*/ 297 h 2217827"/>
                    <a:gd name="connsiteX18" fmla="*/ 327902 w 1654563"/>
                    <a:gd name="connsiteY18" fmla="*/ 93062 h 2217827"/>
                    <a:gd name="connsiteX19" fmla="*/ 257225 w 1654563"/>
                    <a:gd name="connsiteY19" fmla="*/ 146071 h 2217827"/>
                    <a:gd name="connsiteX20" fmla="*/ 248390 w 1654563"/>
                    <a:gd name="connsiteY20" fmla="*/ 265340 h 2217827"/>
                    <a:gd name="connsiteX21" fmla="*/ 31937 w 1654563"/>
                    <a:gd name="connsiteY21" fmla="*/ 349271 h 2217827"/>
                    <a:gd name="connsiteX22" fmla="*/ 107033 w 1654563"/>
                    <a:gd name="connsiteY22" fmla="*/ 583392 h 2217827"/>
                    <a:gd name="connsiteX23" fmla="*/ 1016 w 1654563"/>
                    <a:gd name="connsiteY23" fmla="*/ 777758 h 2217827"/>
                    <a:gd name="connsiteX24" fmla="*/ 120285 w 1654563"/>
                    <a:gd name="connsiteY24" fmla="*/ 958871 h 2217827"/>
                    <a:gd name="connsiteX25" fmla="*/ 239555 w 1654563"/>
                    <a:gd name="connsiteY25" fmla="*/ 1378523 h 2217827"/>
                    <a:gd name="connsiteX26" fmla="*/ 235137 w 1654563"/>
                    <a:gd name="connsiteY26" fmla="*/ 1784923 h 2217827"/>
                    <a:gd name="connsiteX27" fmla="*/ 204216 w 1654563"/>
                    <a:gd name="connsiteY27" fmla="*/ 1939532 h 2217827"/>
                    <a:gd name="connsiteX28" fmla="*/ 84946 w 1654563"/>
                    <a:gd name="connsiteY28" fmla="*/ 1988123 h 2217827"/>
                    <a:gd name="connsiteX29" fmla="*/ 115868 w 1654563"/>
                    <a:gd name="connsiteY29" fmla="*/ 2200158 h 2217827"/>
                    <a:gd name="connsiteX30" fmla="*/ 283729 w 1654563"/>
                    <a:gd name="connsiteY30" fmla="*/ 2217827 h 2217827"/>
                    <a:gd name="connsiteX31" fmla="*/ 557607 w 1654563"/>
                    <a:gd name="connsiteY31" fmla="*/ 2213410 h 2217827"/>
                    <a:gd name="connsiteX32" fmla="*/ 866824 w 1654563"/>
                    <a:gd name="connsiteY32" fmla="*/ 2204575 h 2217827"/>
                    <a:gd name="connsiteX33" fmla="*/ 1052355 w 1654563"/>
                    <a:gd name="connsiteY33" fmla="*/ 2200158 h 2217827"/>
                    <a:gd name="connsiteX34" fmla="*/ 1206963 w 1654563"/>
                    <a:gd name="connsiteY34" fmla="*/ 2027879 h 2217827"/>
                    <a:gd name="connsiteX35" fmla="*/ 959589 w 1654563"/>
                    <a:gd name="connsiteY35" fmla="*/ 1988123 h 2217827"/>
                    <a:gd name="connsiteX36" fmla="*/ 725468 w 1654563"/>
                    <a:gd name="connsiteY36" fmla="*/ 1749584 h 2217827"/>
                    <a:gd name="connsiteX0" fmla="*/ 725468 w 1654563"/>
                    <a:gd name="connsiteY0" fmla="*/ 1749584 h 2217827"/>
                    <a:gd name="connsiteX1" fmla="*/ 902165 w 1654563"/>
                    <a:gd name="connsiteY1" fmla="*/ 1581723 h 2217827"/>
                    <a:gd name="connsiteX2" fmla="*/ 835902 w 1654563"/>
                    <a:gd name="connsiteY2" fmla="*/ 1382940 h 2217827"/>
                    <a:gd name="connsiteX3" fmla="*/ 835904 w 1654563"/>
                    <a:gd name="connsiteY3" fmla="*/ 1276923 h 2217827"/>
                    <a:gd name="connsiteX4" fmla="*/ 778476 w 1654563"/>
                    <a:gd name="connsiteY4" fmla="*/ 1197410 h 2217827"/>
                    <a:gd name="connsiteX5" fmla="*/ 831487 w 1654563"/>
                    <a:gd name="connsiteY5" fmla="*/ 1047219 h 2217827"/>
                    <a:gd name="connsiteX6" fmla="*/ 809398 w 1654563"/>
                    <a:gd name="connsiteY6" fmla="*/ 919114 h 2217827"/>
                    <a:gd name="connsiteX7" fmla="*/ 950757 w 1654563"/>
                    <a:gd name="connsiteY7" fmla="*/ 738001 h 2217827"/>
                    <a:gd name="connsiteX8" fmla="*/ 1017016 w 1654563"/>
                    <a:gd name="connsiteY8" fmla="*/ 534801 h 2217827"/>
                    <a:gd name="connsiteX9" fmla="*/ 1326234 w 1654563"/>
                    <a:gd name="connsiteY9" fmla="*/ 446453 h 2217827"/>
                    <a:gd name="connsiteX10" fmla="*/ 1653120 w 1654563"/>
                    <a:gd name="connsiteY10" fmla="*/ 305097 h 2217827"/>
                    <a:gd name="connsiteX11" fmla="*/ 1432251 w 1654563"/>
                    <a:gd name="connsiteY11" fmla="*/ 221166 h 2217827"/>
                    <a:gd name="connsiteX12" fmla="*/ 1114198 w 1654563"/>
                    <a:gd name="connsiteY12" fmla="*/ 234419 h 2217827"/>
                    <a:gd name="connsiteX13" fmla="*/ 990512 w 1654563"/>
                    <a:gd name="connsiteY13" fmla="*/ 93062 h 2217827"/>
                    <a:gd name="connsiteX14" fmla="*/ 862407 w 1654563"/>
                    <a:gd name="connsiteY14" fmla="*/ 168158 h 2217827"/>
                    <a:gd name="connsiteX15" fmla="*/ 778477 w 1654563"/>
                    <a:gd name="connsiteY15" fmla="*/ 75393 h 2217827"/>
                    <a:gd name="connsiteX16" fmla="*/ 663624 w 1654563"/>
                    <a:gd name="connsiteY16" fmla="*/ 101897 h 2217827"/>
                    <a:gd name="connsiteX17" fmla="*/ 486930 w 1654563"/>
                    <a:gd name="connsiteY17" fmla="*/ 297 h 2217827"/>
                    <a:gd name="connsiteX18" fmla="*/ 327902 w 1654563"/>
                    <a:gd name="connsiteY18" fmla="*/ 93062 h 2217827"/>
                    <a:gd name="connsiteX19" fmla="*/ 257225 w 1654563"/>
                    <a:gd name="connsiteY19" fmla="*/ 146071 h 2217827"/>
                    <a:gd name="connsiteX20" fmla="*/ 248390 w 1654563"/>
                    <a:gd name="connsiteY20" fmla="*/ 265340 h 2217827"/>
                    <a:gd name="connsiteX21" fmla="*/ 31937 w 1654563"/>
                    <a:gd name="connsiteY21" fmla="*/ 349271 h 2217827"/>
                    <a:gd name="connsiteX22" fmla="*/ 107033 w 1654563"/>
                    <a:gd name="connsiteY22" fmla="*/ 583392 h 2217827"/>
                    <a:gd name="connsiteX23" fmla="*/ 1016 w 1654563"/>
                    <a:gd name="connsiteY23" fmla="*/ 777758 h 2217827"/>
                    <a:gd name="connsiteX24" fmla="*/ 120285 w 1654563"/>
                    <a:gd name="connsiteY24" fmla="*/ 958871 h 2217827"/>
                    <a:gd name="connsiteX25" fmla="*/ 239555 w 1654563"/>
                    <a:gd name="connsiteY25" fmla="*/ 1378523 h 2217827"/>
                    <a:gd name="connsiteX26" fmla="*/ 235137 w 1654563"/>
                    <a:gd name="connsiteY26" fmla="*/ 1784923 h 2217827"/>
                    <a:gd name="connsiteX27" fmla="*/ 204216 w 1654563"/>
                    <a:gd name="connsiteY27" fmla="*/ 1939532 h 2217827"/>
                    <a:gd name="connsiteX28" fmla="*/ 84946 w 1654563"/>
                    <a:gd name="connsiteY28" fmla="*/ 1988123 h 2217827"/>
                    <a:gd name="connsiteX29" fmla="*/ 115868 w 1654563"/>
                    <a:gd name="connsiteY29" fmla="*/ 2200158 h 2217827"/>
                    <a:gd name="connsiteX30" fmla="*/ 283729 w 1654563"/>
                    <a:gd name="connsiteY30" fmla="*/ 2217827 h 2217827"/>
                    <a:gd name="connsiteX31" fmla="*/ 557607 w 1654563"/>
                    <a:gd name="connsiteY31" fmla="*/ 2213410 h 2217827"/>
                    <a:gd name="connsiteX32" fmla="*/ 866824 w 1654563"/>
                    <a:gd name="connsiteY32" fmla="*/ 2204575 h 2217827"/>
                    <a:gd name="connsiteX33" fmla="*/ 1052355 w 1654563"/>
                    <a:gd name="connsiteY33" fmla="*/ 2200158 h 2217827"/>
                    <a:gd name="connsiteX34" fmla="*/ 1206963 w 1654563"/>
                    <a:gd name="connsiteY34" fmla="*/ 2027879 h 2217827"/>
                    <a:gd name="connsiteX35" fmla="*/ 959589 w 1654563"/>
                    <a:gd name="connsiteY35" fmla="*/ 1988123 h 2217827"/>
                    <a:gd name="connsiteX36" fmla="*/ 725468 w 1654563"/>
                    <a:gd name="connsiteY36" fmla="*/ 1749584 h 2217827"/>
                    <a:gd name="connsiteX0" fmla="*/ 725468 w 1654563"/>
                    <a:gd name="connsiteY0" fmla="*/ 1749584 h 2217827"/>
                    <a:gd name="connsiteX1" fmla="*/ 902165 w 1654563"/>
                    <a:gd name="connsiteY1" fmla="*/ 1581723 h 2217827"/>
                    <a:gd name="connsiteX2" fmla="*/ 835902 w 1654563"/>
                    <a:gd name="connsiteY2" fmla="*/ 1382940 h 2217827"/>
                    <a:gd name="connsiteX3" fmla="*/ 835904 w 1654563"/>
                    <a:gd name="connsiteY3" fmla="*/ 1276923 h 2217827"/>
                    <a:gd name="connsiteX4" fmla="*/ 778476 w 1654563"/>
                    <a:gd name="connsiteY4" fmla="*/ 1197410 h 2217827"/>
                    <a:gd name="connsiteX5" fmla="*/ 831487 w 1654563"/>
                    <a:gd name="connsiteY5" fmla="*/ 1047219 h 2217827"/>
                    <a:gd name="connsiteX6" fmla="*/ 809398 w 1654563"/>
                    <a:gd name="connsiteY6" fmla="*/ 919114 h 2217827"/>
                    <a:gd name="connsiteX7" fmla="*/ 950757 w 1654563"/>
                    <a:gd name="connsiteY7" fmla="*/ 738001 h 2217827"/>
                    <a:gd name="connsiteX8" fmla="*/ 1017016 w 1654563"/>
                    <a:gd name="connsiteY8" fmla="*/ 534801 h 2217827"/>
                    <a:gd name="connsiteX9" fmla="*/ 1326234 w 1654563"/>
                    <a:gd name="connsiteY9" fmla="*/ 446453 h 2217827"/>
                    <a:gd name="connsiteX10" fmla="*/ 1653120 w 1654563"/>
                    <a:gd name="connsiteY10" fmla="*/ 305097 h 2217827"/>
                    <a:gd name="connsiteX11" fmla="*/ 1432251 w 1654563"/>
                    <a:gd name="connsiteY11" fmla="*/ 221166 h 2217827"/>
                    <a:gd name="connsiteX12" fmla="*/ 1114198 w 1654563"/>
                    <a:gd name="connsiteY12" fmla="*/ 234419 h 2217827"/>
                    <a:gd name="connsiteX13" fmla="*/ 990512 w 1654563"/>
                    <a:gd name="connsiteY13" fmla="*/ 93062 h 2217827"/>
                    <a:gd name="connsiteX14" fmla="*/ 862407 w 1654563"/>
                    <a:gd name="connsiteY14" fmla="*/ 168158 h 2217827"/>
                    <a:gd name="connsiteX15" fmla="*/ 778477 w 1654563"/>
                    <a:gd name="connsiteY15" fmla="*/ 75393 h 2217827"/>
                    <a:gd name="connsiteX16" fmla="*/ 663624 w 1654563"/>
                    <a:gd name="connsiteY16" fmla="*/ 101897 h 2217827"/>
                    <a:gd name="connsiteX17" fmla="*/ 486930 w 1654563"/>
                    <a:gd name="connsiteY17" fmla="*/ 297 h 2217827"/>
                    <a:gd name="connsiteX18" fmla="*/ 327902 w 1654563"/>
                    <a:gd name="connsiteY18" fmla="*/ 93062 h 2217827"/>
                    <a:gd name="connsiteX19" fmla="*/ 257225 w 1654563"/>
                    <a:gd name="connsiteY19" fmla="*/ 146071 h 2217827"/>
                    <a:gd name="connsiteX20" fmla="*/ 248390 w 1654563"/>
                    <a:gd name="connsiteY20" fmla="*/ 265340 h 2217827"/>
                    <a:gd name="connsiteX21" fmla="*/ 31937 w 1654563"/>
                    <a:gd name="connsiteY21" fmla="*/ 349271 h 2217827"/>
                    <a:gd name="connsiteX22" fmla="*/ 107033 w 1654563"/>
                    <a:gd name="connsiteY22" fmla="*/ 583392 h 2217827"/>
                    <a:gd name="connsiteX23" fmla="*/ 1016 w 1654563"/>
                    <a:gd name="connsiteY23" fmla="*/ 777758 h 2217827"/>
                    <a:gd name="connsiteX24" fmla="*/ 120285 w 1654563"/>
                    <a:gd name="connsiteY24" fmla="*/ 958871 h 2217827"/>
                    <a:gd name="connsiteX25" fmla="*/ 239555 w 1654563"/>
                    <a:gd name="connsiteY25" fmla="*/ 1378523 h 2217827"/>
                    <a:gd name="connsiteX26" fmla="*/ 235137 w 1654563"/>
                    <a:gd name="connsiteY26" fmla="*/ 1784923 h 2217827"/>
                    <a:gd name="connsiteX27" fmla="*/ 204216 w 1654563"/>
                    <a:gd name="connsiteY27" fmla="*/ 1939532 h 2217827"/>
                    <a:gd name="connsiteX28" fmla="*/ 84946 w 1654563"/>
                    <a:gd name="connsiteY28" fmla="*/ 1988123 h 2217827"/>
                    <a:gd name="connsiteX29" fmla="*/ 115868 w 1654563"/>
                    <a:gd name="connsiteY29" fmla="*/ 2200158 h 2217827"/>
                    <a:gd name="connsiteX30" fmla="*/ 283729 w 1654563"/>
                    <a:gd name="connsiteY30" fmla="*/ 2217827 h 2217827"/>
                    <a:gd name="connsiteX31" fmla="*/ 557607 w 1654563"/>
                    <a:gd name="connsiteY31" fmla="*/ 2213410 h 2217827"/>
                    <a:gd name="connsiteX32" fmla="*/ 866824 w 1654563"/>
                    <a:gd name="connsiteY32" fmla="*/ 2204575 h 2217827"/>
                    <a:gd name="connsiteX33" fmla="*/ 1052355 w 1654563"/>
                    <a:gd name="connsiteY33" fmla="*/ 2200158 h 2217827"/>
                    <a:gd name="connsiteX34" fmla="*/ 1206963 w 1654563"/>
                    <a:gd name="connsiteY34" fmla="*/ 2027879 h 2217827"/>
                    <a:gd name="connsiteX35" fmla="*/ 959589 w 1654563"/>
                    <a:gd name="connsiteY35" fmla="*/ 1988123 h 2217827"/>
                    <a:gd name="connsiteX36" fmla="*/ 725468 w 1654563"/>
                    <a:gd name="connsiteY36" fmla="*/ 1749584 h 2217827"/>
                    <a:gd name="connsiteX0" fmla="*/ 725468 w 1654563"/>
                    <a:gd name="connsiteY0" fmla="*/ 1749584 h 2217827"/>
                    <a:gd name="connsiteX1" fmla="*/ 902165 w 1654563"/>
                    <a:gd name="connsiteY1" fmla="*/ 1581723 h 2217827"/>
                    <a:gd name="connsiteX2" fmla="*/ 835902 w 1654563"/>
                    <a:gd name="connsiteY2" fmla="*/ 1382940 h 2217827"/>
                    <a:gd name="connsiteX3" fmla="*/ 835904 w 1654563"/>
                    <a:gd name="connsiteY3" fmla="*/ 1276923 h 2217827"/>
                    <a:gd name="connsiteX4" fmla="*/ 778476 w 1654563"/>
                    <a:gd name="connsiteY4" fmla="*/ 1197410 h 2217827"/>
                    <a:gd name="connsiteX5" fmla="*/ 831487 w 1654563"/>
                    <a:gd name="connsiteY5" fmla="*/ 1047219 h 2217827"/>
                    <a:gd name="connsiteX6" fmla="*/ 809398 w 1654563"/>
                    <a:gd name="connsiteY6" fmla="*/ 919114 h 2217827"/>
                    <a:gd name="connsiteX7" fmla="*/ 950757 w 1654563"/>
                    <a:gd name="connsiteY7" fmla="*/ 738001 h 2217827"/>
                    <a:gd name="connsiteX8" fmla="*/ 1017016 w 1654563"/>
                    <a:gd name="connsiteY8" fmla="*/ 534801 h 2217827"/>
                    <a:gd name="connsiteX9" fmla="*/ 1326234 w 1654563"/>
                    <a:gd name="connsiteY9" fmla="*/ 446453 h 2217827"/>
                    <a:gd name="connsiteX10" fmla="*/ 1653120 w 1654563"/>
                    <a:gd name="connsiteY10" fmla="*/ 305097 h 2217827"/>
                    <a:gd name="connsiteX11" fmla="*/ 1432251 w 1654563"/>
                    <a:gd name="connsiteY11" fmla="*/ 221166 h 2217827"/>
                    <a:gd name="connsiteX12" fmla="*/ 1114198 w 1654563"/>
                    <a:gd name="connsiteY12" fmla="*/ 234419 h 2217827"/>
                    <a:gd name="connsiteX13" fmla="*/ 990512 w 1654563"/>
                    <a:gd name="connsiteY13" fmla="*/ 93062 h 2217827"/>
                    <a:gd name="connsiteX14" fmla="*/ 862407 w 1654563"/>
                    <a:gd name="connsiteY14" fmla="*/ 168158 h 2217827"/>
                    <a:gd name="connsiteX15" fmla="*/ 778477 w 1654563"/>
                    <a:gd name="connsiteY15" fmla="*/ 75393 h 2217827"/>
                    <a:gd name="connsiteX16" fmla="*/ 663624 w 1654563"/>
                    <a:gd name="connsiteY16" fmla="*/ 101897 h 2217827"/>
                    <a:gd name="connsiteX17" fmla="*/ 486930 w 1654563"/>
                    <a:gd name="connsiteY17" fmla="*/ 297 h 2217827"/>
                    <a:gd name="connsiteX18" fmla="*/ 327902 w 1654563"/>
                    <a:gd name="connsiteY18" fmla="*/ 93062 h 2217827"/>
                    <a:gd name="connsiteX19" fmla="*/ 257225 w 1654563"/>
                    <a:gd name="connsiteY19" fmla="*/ 146071 h 2217827"/>
                    <a:gd name="connsiteX20" fmla="*/ 248390 w 1654563"/>
                    <a:gd name="connsiteY20" fmla="*/ 265340 h 2217827"/>
                    <a:gd name="connsiteX21" fmla="*/ 31937 w 1654563"/>
                    <a:gd name="connsiteY21" fmla="*/ 349271 h 2217827"/>
                    <a:gd name="connsiteX22" fmla="*/ 107033 w 1654563"/>
                    <a:gd name="connsiteY22" fmla="*/ 583392 h 2217827"/>
                    <a:gd name="connsiteX23" fmla="*/ 1016 w 1654563"/>
                    <a:gd name="connsiteY23" fmla="*/ 777758 h 2217827"/>
                    <a:gd name="connsiteX24" fmla="*/ 120285 w 1654563"/>
                    <a:gd name="connsiteY24" fmla="*/ 958871 h 2217827"/>
                    <a:gd name="connsiteX25" fmla="*/ 239555 w 1654563"/>
                    <a:gd name="connsiteY25" fmla="*/ 1378523 h 2217827"/>
                    <a:gd name="connsiteX26" fmla="*/ 235137 w 1654563"/>
                    <a:gd name="connsiteY26" fmla="*/ 1784923 h 2217827"/>
                    <a:gd name="connsiteX27" fmla="*/ 204216 w 1654563"/>
                    <a:gd name="connsiteY27" fmla="*/ 1939532 h 2217827"/>
                    <a:gd name="connsiteX28" fmla="*/ 84946 w 1654563"/>
                    <a:gd name="connsiteY28" fmla="*/ 1988123 h 2217827"/>
                    <a:gd name="connsiteX29" fmla="*/ 115868 w 1654563"/>
                    <a:gd name="connsiteY29" fmla="*/ 2200158 h 2217827"/>
                    <a:gd name="connsiteX30" fmla="*/ 283729 w 1654563"/>
                    <a:gd name="connsiteY30" fmla="*/ 2217827 h 2217827"/>
                    <a:gd name="connsiteX31" fmla="*/ 557607 w 1654563"/>
                    <a:gd name="connsiteY31" fmla="*/ 2213410 h 2217827"/>
                    <a:gd name="connsiteX32" fmla="*/ 866824 w 1654563"/>
                    <a:gd name="connsiteY32" fmla="*/ 2204575 h 2217827"/>
                    <a:gd name="connsiteX33" fmla="*/ 1052355 w 1654563"/>
                    <a:gd name="connsiteY33" fmla="*/ 2200158 h 2217827"/>
                    <a:gd name="connsiteX34" fmla="*/ 1206963 w 1654563"/>
                    <a:gd name="connsiteY34" fmla="*/ 2027879 h 2217827"/>
                    <a:gd name="connsiteX35" fmla="*/ 959589 w 1654563"/>
                    <a:gd name="connsiteY35" fmla="*/ 1988123 h 2217827"/>
                    <a:gd name="connsiteX36" fmla="*/ 725468 w 1654563"/>
                    <a:gd name="connsiteY36" fmla="*/ 1749584 h 2217827"/>
                    <a:gd name="connsiteX0" fmla="*/ 725468 w 1654563"/>
                    <a:gd name="connsiteY0" fmla="*/ 1749584 h 2217827"/>
                    <a:gd name="connsiteX1" fmla="*/ 902165 w 1654563"/>
                    <a:gd name="connsiteY1" fmla="*/ 1581723 h 2217827"/>
                    <a:gd name="connsiteX2" fmla="*/ 835902 w 1654563"/>
                    <a:gd name="connsiteY2" fmla="*/ 1382940 h 2217827"/>
                    <a:gd name="connsiteX3" fmla="*/ 835904 w 1654563"/>
                    <a:gd name="connsiteY3" fmla="*/ 1276923 h 2217827"/>
                    <a:gd name="connsiteX4" fmla="*/ 778476 w 1654563"/>
                    <a:gd name="connsiteY4" fmla="*/ 1197410 h 2217827"/>
                    <a:gd name="connsiteX5" fmla="*/ 831487 w 1654563"/>
                    <a:gd name="connsiteY5" fmla="*/ 1047219 h 2217827"/>
                    <a:gd name="connsiteX6" fmla="*/ 809398 w 1654563"/>
                    <a:gd name="connsiteY6" fmla="*/ 919114 h 2217827"/>
                    <a:gd name="connsiteX7" fmla="*/ 950757 w 1654563"/>
                    <a:gd name="connsiteY7" fmla="*/ 738001 h 2217827"/>
                    <a:gd name="connsiteX8" fmla="*/ 1017016 w 1654563"/>
                    <a:gd name="connsiteY8" fmla="*/ 534801 h 2217827"/>
                    <a:gd name="connsiteX9" fmla="*/ 1326234 w 1654563"/>
                    <a:gd name="connsiteY9" fmla="*/ 446453 h 2217827"/>
                    <a:gd name="connsiteX10" fmla="*/ 1653120 w 1654563"/>
                    <a:gd name="connsiteY10" fmla="*/ 305097 h 2217827"/>
                    <a:gd name="connsiteX11" fmla="*/ 1432251 w 1654563"/>
                    <a:gd name="connsiteY11" fmla="*/ 221166 h 2217827"/>
                    <a:gd name="connsiteX12" fmla="*/ 1114198 w 1654563"/>
                    <a:gd name="connsiteY12" fmla="*/ 234419 h 2217827"/>
                    <a:gd name="connsiteX13" fmla="*/ 990512 w 1654563"/>
                    <a:gd name="connsiteY13" fmla="*/ 93062 h 2217827"/>
                    <a:gd name="connsiteX14" fmla="*/ 862407 w 1654563"/>
                    <a:gd name="connsiteY14" fmla="*/ 168158 h 2217827"/>
                    <a:gd name="connsiteX15" fmla="*/ 778477 w 1654563"/>
                    <a:gd name="connsiteY15" fmla="*/ 75393 h 2217827"/>
                    <a:gd name="connsiteX16" fmla="*/ 663624 w 1654563"/>
                    <a:gd name="connsiteY16" fmla="*/ 101897 h 2217827"/>
                    <a:gd name="connsiteX17" fmla="*/ 486930 w 1654563"/>
                    <a:gd name="connsiteY17" fmla="*/ 297 h 2217827"/>
                    <a:gd name="connsiteX18" fmla="*/ 327902 w 1654563"/>
                    <a:gd name="connsiteY18" fmla="*/ 93062 h 2217827"/>
                    <a:gd name="connsiteX19" fmla="*/ 257225 w 1654563"/>
                    <a:gd name="connsiteY19" fmla="*/ 146071 h 2217827"/>
                    <a:gd name="connsiteX20" fmla="*/ 248390 w 1654563"/>
                    <a:gd name="connsiteY20" fmla="*/ 265340 h 2217827"/>
                    <a:gd name="connsiteX21" fmla="*/ 31937 w 1654563"/>
                    <a:gd name="connsiteY21" fmla="*/ 349271 h 2217827"/>
                    <a:gd name="connsiteX22" fmla="*/ 107033 w 1654563"/>
                    <a:gd name="connsiteY22" fmla="*/ 583392 h 2217827"/>
                    <a:gd name="connsiteX23" fmla="*/ 1016 w 1654563"/>
                    <a:gd name="connsiteY23" fmla="*/ 777758 h 2217827"/>
                    <a:gd name="connsiteX24" fmla="*/ 120285 w 1654563"/>
                    <a:gd name="connsiteY24" fmla="*/ 958871 h 2217827"/>
                    <a:gd name="connsiteX25" fmla="*/ 85392 w 1654563"/>
                    <a:gd name="connsiteY25" fmla="*/ 1225947 h 2217827"/>
                    <a:gd name="connsiteX26" fmla="*/ 239555 w 1654563"/>
                    <a:gd name="connsiteY26" fmla="*/ 1378523 h 2217827"/>
                    <a:gd name="connsiteX27" fmla="*/ 235137 w 1654563"/>
                    <a:gd name="connsiteY27" fmla="*/ 1784923 h 2217827"/>
                    <a:gd name="connsiteX28" fmla="*/ 204216 w 1654563"/>
                    <a:gd name="connsiteY28" fmla="*/ 1939532 h 2217827"/>
                    <a:gd name="connsiteX29" fmla="*/ 84946 w 1654563"/>
                    <a:gd name="connsiteY29" fmla="*/ 1988123 h 2217827"/>
                    <a:gd name="connsiteX30" fmla="*/ 115868 w 1654563"/>
                    <a:gd name="connsiteY30" fmla="*/ 2200158 h 2217827"/>
                    <a:gd name="connsiteX31" fmla="*/ 283729 w 1654563"/>
                    <a:gd name="connsiteY31" fmla="*/ 2217827 h 2217827"/>
                    <a:gd name="connsiteX32" fmla="*/ 557607 w 1654563"/>
                    <a:gd name="connsiteY32" fmla="*/ 2213410 h 2217827"/>
                    <a:gd name="connsiteX33" fmla="*/ 866824 w 1654563"/>
                    <a:gd name="connsiteY33" fmla="*/ 2204575 h 2217827"/>
                    <a:gd name="connsiteX34" fmla="*/ 1052355 w 1654563"/>
                    <a:gd name="connsiteY34" fmla="*/ 2200158 h 2217827"/>
                    <a:gd name="connsiteX35" fmla="*/ 1206963 w 1654563"/>
                    <a:gd name="connsiteY35" fmla="*/ 2027879 h 2217827"/>
                    <a:gd name="connsiteX36" fmla="*/ 959589 w 1654563"/>
                    <a:gd name="connsiteY36" fmla="*/ 1988123 h 2217827"/>
                    <a:gd name="connsiteX37" fmla="*/ 725468 w 1654563"/>
                    <a:gd name="connsiteY37" fmla="*/ 1749584 h 2217827"/>
                    <a:gd name="connsiteX0" fmla="*/ 725468 w 1654563"/>
                    <a:gd name="connsiteY0" fmla="*/ 1749584 h 2217827"/>
                    <a:gd name="connsiteX1" fmla="*/ 902165 w 1654563"/>
                    <a:gd name="connsiteY1" fmla="*/ 1581723 h 2217827"/>
                    <a:gd name="connsiteX2" fmla="*/ 835902 w 1654563"/>
                    <a:gd name="connsiteY2" fmla="*/ 1382940 h 2217827"/>
                    <a:gd name="connsiteX3" fmla="*/ 835904 w 1654563"/>
                    <a:gd name="connsiteY3" fmla="*/ 1276923 h 2217827"/>
                    <a:gd name="connsiteX4" fmla="*/ 778476 w 1654563"/>
                    <a:gd name="connsiteY4" fmla="*/ 1197410 h 2217827"/>
                    <a:gd name="connsiteX5" fmla="*/ 831487 w 1654563"/>
                    <a:gd name="connsiteY5" fmla="*/ 1047219 h 2217827"/>
                    <a:gd name="connsiteX6" fmla="*/ 809398 w 1654563"/>
                    <a:gd name="connsiteY6" fmla="*/ 919114 h 2217827"/>
                    <a:gd name="connsiteX7" fmla="*/ 950757 w 1654563"/>
                    <a:gd name="connsiteY7" fmla="*/ 738001 h 2217827"/>
                    <a:gd name="connsiteX8" fmla="*/ 1017016 w 1654563"/>
                    <a:gd name="connsiteY8" fmla="*/ 534801 h 2217827"/>
                    <a:gd name="connsiteX9" fmla="*/ 1326234 w 1654563"/>
                    <a:gd name="connsiteY9" fmla="*/ 446453 h 2217827"/>
                    <a:gd name="connsiteX10" fmla="*/ 1653120 w 1654563"/>
                    <a:gd name="connsiteY10" fmla="*/ 305097 h 2217827"/>
                    <a:gd name="connsiteX11" fmla="*/ 1432251 w 1654563"/>
                    <a:gd name="connsiteY11" fmla="*/ 221166 h 2217827"/>
                    <a:gd name="connsiteX12" fmla="*/ 1114198 w 1654563"/>
                    <a:gd name="connsiteY12" fmla="*/ 234419 h 2217827"/>
                    <a:gd name="connsiteX13" fmla="*/ 990512 w 1654563"/>
                    <a:gd name="connsiteY13" fmla="*/ 93062 h 2217827"/>
                    <a:gd name="connsiteX14" fmla="*/ 862407 w 1654563"/>
                    <a:gd name="connsiteY14" fmla="*/ 168158 h 2217827"/>
                    <a:gd name="connsiteX15" fmla="*/ 778477 w 1654563"/>
                    <a:gd name="connsiteY15" fmla="*/ 75393 h 2217827"/>
                    <a:gd name="connsiteX16" fmla="*/ 663624 w 1654563"/>
                    <a:gd name="connsiteY16" fmla="*/ 101897 h 2217827"/>
                    <a:gd name="connsiteX17" fmla="*/ 486930 w 1654563"/>
                    <a:gd name="connsiteY17" fmla="*/ 297 h 2217827"/>
                    <a:gd name="connsiteX18" fmla="*/ 327902 w 1654563"/>
                    <a:gd name="connsiteY18" fmla="*/ 93062 h 2217827"/>
                    <a:gd name="connsiteX19" fmla="*/ 257225 w 1654563"/>
                    <a:gd name="connsiteY19" fmla="*/ 146071 h 2217827"/>
                    <a:gd name="connsiteX20" fmla="*/ 248390 w 1654563"/>
                    <a:gd name="connsiteY20" fmla="*/ 265340 h 2217827"/>
                    <a:gd name="connsiteX21" fmla="*/ 31937 w 1654563"/>
                    <a:gd name="connsiteY21" fmla="*/ 349271 h 2217827"/>
                    <a:gd name="connsiteX22" fmla="*/ 107033 w 1654563"/>
                    <a:gd name="connsiteY22" fmla="*/ 583392 h 2217827"/>
                    <a:gd name="connsiteX23" fmla="*/ 1016 w 1654563"/>
                    <a:gd name="connsiteY23" fmla="*/ 777758 h 2217827"/>
                    <a:gd name="connsiteX24" fmla="*/ 120285 w 1654563"/>
                    <a:gd name="connsiteY24" fmla="*/ 958871 h 2217827"/>
                    <a:gd name="connsiteX25" fmla="*/ 85392 w 1654563"/>
                    <a:gd name="connsiteY25" fmla="*/ 1225947 h 2217827"/>
                    <a:gd name="connsiteX26" fmla="*/ 239555 w 1654563"/>
                    <a:gd name="connsiteY26" fmla="*/ 1378523 h 2217827"/>
                    <a:gd name="connsiteX27" fmla="*/ 235137 w 1654563"/>
                    <a:gd name="connsiteY27" fmla="*/ 1784923 h 2217827"/>
                    <a:gd name="connsiteX28" fmla="*/ 204216 w 1654563"/>
                    <a:gd name="connsiteY28" fmla="*/ 1939532 h 2217827"/>
                    <a:gd name="connsiteX29" fmla="*/ 84946 w 1654563"/>
                    <a:gd name="connsiteY29" fmla="*/ 1988123 h 2217827"/>
                    <a:gd name="connsiteX30" fmla="*/ 115868 w 1654563"/>
                    <a:gd name="connsiteY30" fmla="*/ 2200158 h 2217827"/>
                    <a:gd name="connsiteX31" fmla="*/ 283729 w 1654563"/>
                    <a:gd name="connsiteY31" fmla="*/ 2217827 h 2217827"/>
                    <a:gd name="connsiteX32" fmla="*/ 557607 w 1654563"/>
                    <a:gd name="connsiteY32" fmla="*/ 2213410 h 2217827"/>
                    <a:gd name="connsiteX33" fmla="*/ 866824 w 1654563"/>
                    <a:gd name="connsiteY33" fmla="*/ 2204575 h 2217827"/>
                    <a:gd name="connsiteX34" fmla="*/ 1052355 w 1654563"/>
                    <a:gd name="connsiteY34" fmla="*/ 2200158 h 2217827"/>
                    <a:gd name="connsiteX35" fmla="*/ 1206963 w 1654563"/>
                    <a:gd name="connsiteY35" fmla="*/ 2027879 h 2217827"/>
                    <a:gd name="connsiteX36" fmla="*/ 959589 w 1654563"/>
                    <a:gd name="connsiteY36" fmla="*/ 1988123 h 2217827"/>
                    <a:gd name="connsiteX37" fmla="*/ 725468 w 1654563"/>
                    <a:gd name="connsiteY37" fmla="*/ 1749584 h 2217827"/>
                    <a:gd name="connsiteX0" fmla="*/ 725468 w 1654563"/>
                    <a:gd name="connsiteY0" fmla="*/ 1749584 h 2217827"/>
                    <a:gd name="connsiteX1" fmla="*/ 902165 w 1654563"/>
                    <a:gd name="connsiteY1" fmla="*/ 1581723 h 2217827"/>
                    <a:gd name="connsiteX2" fmla="*/ 835902 w 1654563"/>
                    <a:gd name="connsiteY2" fmla="*/ 1382940 h 2217827"/>
                    <a:gd name="connsiteX3" fmla="*/ 835904 w 1654563"/>
                    <a:gd name="connsiteY3" fmla="*/ 1276923 h 2217827"/>
                    <a:gd name="connsiteX4" fmla="*/ 778476 w 1654563"/>
                    <a:gd name="connsiteY4" fmla="*/ 1197410 h 2217827"/>
                    <a:gd name="connsiteX5" fmla="*/ 831487 w 1654563"/>
                    <a:gd name="connsiteY5" fmla="*/ 1047219 h 2217827"/>
                    <a:gd name="connsiteX6" fmla="*/ 809398 w 1654563"/>
                    <a:gd name="connsiteY6" fmla="*/ 919114 h 2217827"/>
                    <a:gd name="connsiteX7" fmla="*/ 950757 w 1654563"/>
                    <a:gd name="connsiteY7" fmla="*/ 738001 h 2217827"/>
                    <a:gd name="connsiteX8" fmla="*/ 1017016 w 1654563"/>
                    <a:gd name="connsiteY8" fmla="*/ 534801 h 2217827"/>
                    <a:gd name="connsiteX9" fmla="*/ 1326234 w 1654563"/>
                    <a:gd name="connsiteY9" fmla="*/ 446453 h 2217827"/>
                    <a:gd name="connsiteX10" fmla="*/ 1653120 w 1654563"/>
                    <a:gd name="connsiteY10" fmla="*/ 305097 h 2217827"/>
                    <a:gd name="connsiteX11" fmla="*/ 1432251 w 1654563"/>
                    <a:gd name="connsiteY11" fmla="*/ 221166 h 2217827"/>
                    <a:gd name="connsiteX12" fmla="*/ 1114198 w 1654563"/>
                    <a:gd name="connsiteY12" fmla="*/ 234419 h 2217827"/>
                    <a:gd name="connsiteX13" fmla="*/ 990512 w 1654563"/>
                    <a:gd name="connsiteY13" fmla="*/ 93062 h 2217827"/>
                    <a:gd name="connsiteX14" fmla="*/ 862407 w 1654563"/>
                    <a:gd name="connsiteY14" fmla="*/ 168158 h 2217827"/>
                    <a:gd name="connsiteX15" fmla="*/ 778477 w 1654563"/>
                    <a:gd name="connsiteY15" fmla="*/ 75393 h 2217827"/>
                    <a:gd name="connsiteX16" fmla="*/ 663624 w 1654563"/>
                    <a:gd name="connsiteY16" fmla="*/ 101897 h 2217827"/>
                    <a:gd name="connsiteX17" fmla="*/ 486930 w 1654563"/>
                    <a:gd name="connsiteY17" fmla="*/ 297 h 2217827"/>
                    <a:gd name="connsiteX18" fmla="*/ 327902 w 1654563"/>
                    <a:gd name="connsiteY18" fmla="*/ 93062 h 2217827"/>
                    <a:gd name="connsiteX19" fmla="*/ 257225 w 1654563"/>
                    <a:gd name="connsiteY19" fmla="*/ 146071 h 2217827"/>
                    <a:gd name="connsiteX20" fmla="*/ 248390 w 1654563"/>
                    <a:gd name="connsiteY20" fmla="*/ 265340 h 2217827"/>
                    <a:gd name="connsiteX21" fmla="*/ 31937 w 1654563"/>
                    <a:gd name="connsiteY21" fmla="*/ 349271 h 2217827"/>
                    <a:gd name="connsiteX22" fmla="*/ 107033 w 1654563"/>
                    <a:gd name="connsiteY22" fmla="*/ 583392 h 2217827"/>
                    <a:gd name="connsiteX23" fmla="*/ 1016 w 1654563"/>
                    <a:gd name="connsiteY23" fmla="*/ 777758 h 2217827"/>
                    <a:gd name="connsiteX24" fmla="*/ 120285 w 1654563"/>
                    <a:gd name="connsiteY24" fmla="*/ 958871 h 2217827"/>
                    <a:gd name="connsiteX25" fmla="*/ 85392 w 1654563"/>
                    <a:gd name="connsiteY25" fmla="*/ 1225947 h 2217827"/>
                    <a:gd name="connsiteX26" fmla="*/ 239555 w 1654563"/>
                    <a:gd name="connsiteY26" fmla="*/ 1378523 h 2217827"/>
                    <a:gd name="connsiteX27" fmla="*/ 235137 w 1654563"/>
                    <a:gd name="connsiteY27" fmla="*/ 1784923 h 2217827"/>
                    <a:gd name="connsiteX28" fmla="*/ 204216 w 1654563"/>
                    <a:gd name="connsiteY28" fmla="*/ 1939532 h 2217827"/>
                    <a:gd name="connsiteX29" fmla="*/ 84946 w 1654563"/>
                    <a:gd name="connsiteY29" fmla="*/ 1988123 h 2217827"/>
                    <a:gd name="connsiteX30" fmla="*/ 115868 w 1654563"/>
                    <a:gd name="connsiteY30" fmla="*/ 2200158 h 2217827"/>
                    <a:gd name="connsiteX31" fmla="*/ 283729 w 1654563"/>
                    <a:gd name="connsiteY31" fmla="*/ 2217827 h 2217827"/>
                    <a:gd name="connsiteX32" fmla="*/ 557607 w 1654563"/>
                    <a:gd name="connsiteY32" fmla="*/ 2213410 h 2217827"/>
                    <a:gd name="connsiteX33" fmla="*/ 866824 w 1654563"/>
                    <a:gd name="connsiteY33" fmla="*/ 2204575 h 2217827"/>
                    <a:gd name="connsiteX34" fmla="*/ 1052355 w 1654563"/>
                    <a:gd name="connsiteY34" fmla="*/ 2200158 h 2217827"/>
                    <a:gd name="connsiteX35" fmla="*/ 1206963 w 1654563"/>
                    <a:gd name="connsiteY35" fmla="*/ 2027879 h 2217827"/>
                    <a:gd name="connsiteX36" fmla="*/ 959589 w 1654563"/>
                    <a:gd name="connsiteY36" fmla="*/ 1988123 h 2217827"/>
                    <a:gd name="connsiteX37" fmla="*/ 725468 w 1654563"/>
                    <a:gd name="connsiteY37" fmla="*/ 1749584 h 2217827"/>
                    <a:gd name="connsiteX0" fmla="*/ 725468 w 1654563"/>
                    <a:gd name="connsiteY0" fmla="*/ 1749584 h 2217827"/>
                    <a:gd name="connsiteX1" fmla="*/ 902165 w 1654563"/>
                    <a:gd name="connsiteY1" fmla="*/ 1581723 h 2217827"/>
                    <a:gd name="connsiteX2" fmla="*/ 835902 w 1654563"/>
                    <a:gd name="connsiteY2" fmla="*/ 1382940 h 2217827"/>
                    <a:gd name="connsiteX3" fmla="*/ 835904 w 1654563"/>
                    <a:gd name="connsiteY3" fmla="*/ 1276923 h 2217827"/>
                    <a:gd name="connsiteX4" fmla="*/ 778476 w 1654563"/>
                    <a:gd name="connsiteY4" fmla="*/ 1197410 h 2217827"/>
                    <a:gd name="connsiteX5" fmla="*/ 831487 w 1654563"/>
                    <a:gd name="connsiteY5" fmla="*/ 1047219 h 2217827"/>
                    <a:gd name="connsiteX6" fmla="*/ 809398 w 1654563"/>
                    <a:gd name="connsiteY6" fmla="*/ 919114 h 2217827"/>
                    <a:gd name="connsiteX7" fmla="*/ 950757 w 1654563"/>
                    <a:gd name="connsiteY7" fmla="*/ 738001 h 2217827"/>
                    <a:gd name="connsiteX8" fmla="*/ 1017016 w 1654563"/>
                    <a:gd name="connsiteY8" fmla="*/ 534801 h 2217827"/>
                    <a:gd name="connsiteX9" fmla="*/ 1326234 w 1654563"/>
                    <a:gd name="connsiteY9" fmla="*/ 446453 h 2217827"/>
                    <a:gd name="connsiteX10" fmla="*/ 1653120 w 1654563"/>
                    <a:gd name="connsiteY10" fmla="*/ 305097 h 2217827"/>
                    <a:gd name="connsiteX11" fmla="*/ 1432251 w 1654563"/>
                    <a:gd name="connsiteY11" fmla="*/ 221166 h 2217827"/>
                    <a:gd name="connsiteX12" fmla="*/ 1114198 w 1654563"/>
                    <a:gd name="connsiteY12" fmla="*/ 234419 h 2217827"/>
                    <a:gd name="connsiteX13" fmla="*/ 990512 w 1654563"/>
                    <a:gd name="connsiteY13" fmla="*/ 93062 h 2217827"/>
                    <a:gd name="connsiteX14" fmla="*/ 862407 w 1654563"/>
                    <a:gd name="connsiteY14" fmla="*/ 168158 h 2217827"/>
                    <a:gd name="connsiteX15" fmla="*/ 778477 w 1654563"/>
                    <a:gd name="connsiteY15" fmla="*/ 75393 h 2217827"/>
                    <a:gd name="connsiteX16" fmla="*/ 663624 w 1654563"/>
                    <a:gd name="connsiteY16" fmla="*/ 101897 h 2217827"/>
                    <a:gd name="connsiteX17" fmla="*/ 486930 w 1654563"/>
                    <a:gd name="connsiteY17" fmla="*/ 297 h 2217827"/>
                    <a:gd name="connsiteX18" fmla="*/ 327902 w 1654563"/>
                    <a:gd name="connsiteY18" fmla="*/ 93062 h 2217827"/>
                    <a:gd name="connsiteX19" fmla="*/ 257225 w 1654563"/>
                    <a:gd name="connsiteY19" fmla="*/ 146071 h 2217827"/>
                    <a:gd name="connsiteX20" fmla="*/ 248390 w 1654563"/>
                    <a:gd name="connsiteY20" fmla="*/ 265340 h 2217827"/>
                    <a:gd name="connsiteX21" fmla="*/ 31937 w 1654563"/>
                    <a:gd name="connsiteY21" fmla="*/ 349271 h 2217827"/>
                    <a:gd name="connsiteX22" fmla="*/ 107033 w 1654563"/>
                    <a:gd name="connsiteY22" fmla="*/ 583392 h 2217827"/>
                    <a:gd name="connsiteX23" fmla="*/ 1016 w 1654563"/>
                    <a:gd name="connsiteY23" fmla="*/ 777758 h 2217827"/>
                    <a:gd name="connsiteX24" fmla="*/ 120285 w 1654563"/>
                    <a:gd name="connsiteY24" fmla="*/ 958871 h 2217827"/>
                    <a:gd name="connsiteX25" fmla="*/ 85392 w 1654563"/>
                    <a:gd name="connsiteY25" fmla="*/ 1225947 h 2217827"/>
                    <a:gd name="connsiteX26" fmla="*/ 239555 w 1654563"/>
                    <a:gd name="connsiteY26" fmla="*/ 1378523 h 2217827"/>
                    <a:gd name="connsiteX27" fmla="*/ 235137 w 1654563"/>
                    <a:gd name="connsiteY27" fmla="*/ 1784923 h 2217827"/>
                    <a:gd name="connsiteX28" fmla="*/ 204216 w 1654563"/>
                    <a:gd name="connsiteY28" fmla="*/ 1939532 h 2217827"/>
                    <a:gd name="connsiteX29" fmla="*/ 84946 w 1654563"/>
                    <a:gd name="connsiteY29" fmla="*/ 1988123 h 2217827"/>
                    <a:gd name="connsiteX30" fmla="*/ 115868 w 1654563"/>
                    <a:gd name="connsiteY30" fmla="*/ 2200158 h 2217827"/>
                    <a:gd name="connsiteX31" fmla="*/ 283729 w 1654563"/>
                    <a:gd name="connsiteY31" fmla="*/ 2217827 h 2217827"/>
                    <a:gd name="connsiteX32" fmla="*/ 557607 w 1654563"/>
                    <a:gd name="connsiteY32" fmla="*/ 2213410 h 2217827"/>
                    <a:gd name="connsiteX33" fmla="*/ 866824 w 1654563"/>
                    <a:gd name="connsiteY33" fmla="*/ 2204575 h 2217827"/>
                    <a:gd name="connsiteX34" fmla="*/ 1052355 w 1654563"/>
                    <a:gd name="connsiteY34" fmla="*/ 2200158 h 2217827"/>
                    <a:gd name="connsiteX35" fmla="*/ 1206963 w 1654563"/>
                    <a:gd name="connsiteY35" fmla="*/ 2027879 h 2217827"/>
                    <a:gd name="connsiteX36" fmla="*/ 959589 w 1654563"/>
                    <a:gd name="connsiteY36" fmla="*/ 1988123 h 2217827"/>
                    <a:gd name="connsiteX37" fmla="*/ 725468 w 1654563"/>
                    <a:gd name="connsiteY37" fmla="*/ 1749584 h 2217827"/>
                    <a:gd name="connsiteX0" fmla="*/ 725456 w 1654551"/>
                    <a:gd name="connsiteY0" fmla="*/ 1749584 h 2217827"/>
                    <a:gd name="connsiteX1" fmla="*/ 902153 w 1654551"/>
                    <a:gd name="connsiteY1" fmla="*/ 1581723 h 2217827"/>
                    <a:gd name="connsiteX2" fmla="*/ 835890 w 1654551"/>
                    <a:gd name="connsiteY2" fmla="*/ 1382940 h 2217827"/>
                    <a:gd name="connsiteX3" fmla="*/ 835892 w 1654551"/>
                    <a:gd name="connsiteY3" fmla="*/ 1276923 h 2217827"/>
                    <a:gd name="connsiteX4" fmla="*/ 778464 w 1654551"/>
                    <a:gd name="connsiteY4" fmla="*/ 1197410 h 2217827"/>
                    <a:gd name="connsiteX5" fmla="*/ 831475 w 1654551"/>
                    <a:gd name="connsiteY5" fmla="*/ 1047219 h 2217827"/>
                    <a:gd name="connsiteX6" fmla="*/ 809386 w 1654551"/>
                    <a:gd name="connsiteY6" fmla="*/ 919114 h 2217827"/>
                    <a:gd name="connsiteX7" fmla="*/ 950745 w 1654551"/>
                    <a:gd name="connsiteY7" fmla="*/ 738001 h 2217827"/>
                    <a:gd name="connsiteX8" fmla="*/ 1017004 w 1654551"/>
                    <a:gd name="connsiteY8" fmla="*/ 534801 h 2217827"/>
                    <a:gd name="connsiteX9" fmla="*/ 1326222 w 1654551"/>
                    <a:gd name="connsiteY9" fmla="*/ 446453 h 2217827"/>
                    <a:gd name="connsiteX10" fmla="*/ 1653108 w 1654551"/>
                    <a:gd name="connsiteY10" fmla="*/ 305097 h 2217827"/>
                    <a:gd name="connsiteX11" fmla="*/ 1432239 w 1654551"/>
                    <a:gd name="connsiteY11" fmla="*/ 221166 h 2217827"/>
                    <a:gd name="connsiteX12" fmla="*/ 1114186 w 1654551"/>
                    <a:gd name="connsiteY12" fmla="*/ 234419 h 2217827"/>
                    <a:gd name="connsiteX13" fmla="*/ 990500 w 1654551"/>
                    <a:gd name="connsiteY13" fmla="*/ 93062 h 2217827"/>
                    <a:gd name="connsiteX14" fmla="*/ 862395 w 1654551"/>
                    <a:gd name="connsiteY14" fmla="*/ 168158 h 2217827"/>
                    <a:gd name="connsiteX15" fmla="*/ 778465 w 1654551"/>
                    <a:gd name="connsiteY15" fmla="*/ 75393 h 2217827"/>
                    <a:gd name="connsiteX16" fmla="*/ 663612 w 1654551"/>
                    <a:gd name="connsiteY16" fmla="*/ 101897 h 2217827"/>
                    <a:gd name="connsiteX17" fmla="*/ 486918 w 1654551"/>
                    <a:gd name="connsiteY17" fmla="*/ 297 h 2217827"/>
                    <a:gd name="connsiteX18" fmla="*/ 327890 w 1654551"/>
                    <a:gd name="connsiteY18" fmla="*/ 93062 h 2217827"/>
                    <a:gd name="connsiteX19" fmla="*/ 257213 w 1654551"/>
                    <a:gd name="connsiteY19" fmla="*/ 146071 h 2217827"/>
                    <a:gd name="connsiteX20" fmla="*/ 248378 w 1654551"/>
                    <a:gd name="connsiteY20" fmla="*/ 265340 h 2217827"/>
                    <a:gd name="connsiteX21" fmla="*/ 31925 w 1654551"/>
                    <a:gd name="connsiteY21" fmla="*/ 349271 h 2217827"/>
                    <a:gd name="connsiteX22" fmla="*/ 107021 w 1654551"/>
                    <a:gd name="connsiteY22" fmla="*/ 583392 h 2217827"/>
                    <a:gd name="connsiteX23" fmla="*/ 1004 w 1654551"/>
                    <a:gd name="connsiteY23" fmla="*/ 777758 h 2217827"/>
                    <a:gd name="connsiteX24" fmla="*/ 150881 w 1654551"/>
                    <a:gd name="connsiteY24" fmla="*/ 1012435 h 2217827"/>
                    <a:gd name="connsiteX25" fmla="*/ 85380 w 1654551"/>
                    <a:gd name="connsiteY25" fmla="*/ 1225947 h 2217827"/>
                    <a:gd name="connsiteX26" fmla="*/ 239543 w 1654551"/>
                    <a:gd name="connsiteY26" fmla="*/ 1378523 h 2217827"/>
                    <a:gd name="connsiteX27" fmla="*/ 235125 w 1654551"/>
                    <a:gd name="connsiteY27" fmla="*/ 1784923 h 2217827"/>
                    <a:gd name="connsiteX28" fmla="*/ 204204 w 1654551"/>
                    <a:gd name="connsiteY28" fmla="*/ 1939532 h 2217827"/>
                    <a:gd name="connsiteX29" fmla="*/ 84934 w 1654551"/>
                    <a:gd name="connsiteY29" fmla="*/ 1988123 h 2217827"/>
                    <a:gd name="connsiteX30" fmla="*/ 115856 w 1654551"/>
                    <a:gd name="connsiteY30" fmla="*/ 2200158 h 2217827"/>
                    <a:gd name="connsiteX31" fmla="*/ 283717 w 1654551"/>
                    <a:gd name="connsiteY31" fmla="*/ 2217827 h 2217827"/>
                    <a:gd name="connsiteX32" fmla="*/ 557595 w 1654551"/>
                    <a:gd name="connsiteY32" fmla="*/ 2213410 h 2217827"/>
                    <a:gd name="connsiteX33" fmla="*/ 866812 w 1654551"/>
                    <a:gd name="connsiteY33" fmla="*/ 2204575 h 2217827"/>
                    <a:gd name="connsiteX34" fmla="*/ 1052343 w 1654551"/>
                    <a:gd name="connsiteY34" fmla="*/ 2200158 h 2217827"/>
                    <a:gd name="connsiteX35" fmla="*/ 1206951 w 1654551"/>
                    <a:gd name="connsiteY35" fmla="*/ 2027879 h 2217827"/>
                    <a:gd name="connsiteX36" fmla="*/ 959577 w 1654551"/>
                    <a:gd name="connsiteY36" fmla="*/ 1988123 h 2217827"/>
                    <a:gd name="connsiteX37" fmla="*/ 725456 w 1654551"/>
                    <a:gd name="connsiteY37" fmla="*/ 1749584 h 2217827"/>
                    <a:gd name="connsiteX0" fmla="*/ 725456 w 1654551"/>
                    <a:gd name="connsiteY0" fmla="*/ 1749584 h 2217827"/>
                    <a:gd name="connsiteX1" fmla="*/ 902153 w 1654551"/>
                    <a:gd name="connsiteY1" fmla="*/ 1581723 h 2217827"/>
                    <a:gd name="connsiteX2" fmla="*/ 835890 w 1654551"/>
                    <a:gd name="connsiteY2" fmla="*/ 1382940 h 2217827"/>
                    <a:gd name="connsiteX3" fmla="*/ 835892 w 1654551"/>
                    <a:gd name="connsiteY3" fmla="*/ 1276923 h 2217827"/>
                    <a:gd name="connsiteX4" fmla="*/ 778464 w 1654551"/>
                    <a:gd name="connsiteY4" fmla="*/ 1197410 h 2217827"/>
                    <a:gd name="connsiteX5" fmla="*/ 831475 w 1654551"/>
                    <a:gd name="connsiteY5" fmla="*/ 1047219 h 2217827"/>
                    <a:gd name="connsiteX6" fmla="*/ 809386 w 1654551"/>
                    <a:gd name="connsiteY6" fmla="*/ 919114 h 2217827"/>
                    <a:gd name="connsiteX7" fmla="*/ 950745 w 1654551"/>
                    <a:gd name="connsiteY7" fmla="*/ 738001 h 2217827"/>
                    <a:gd name="connsiteX8" fmla="*/ 1017004 w 1654551"/>
                    <a:gd name="connsiteY8" fmla="*/ 534801 h 2217827"/>
                    <a:gd name="connsiteX9" fmla="*/ 1326222 w 1654551"/>
                    <a:gd name="connsiteY9" fmla="*/ 446453 h 2217827"/>
                    <a:gd name="connsiteX10" fmla="*/ 1653108 w 1654551"/>
                    <a:gd name="connsiteY10" fmla="*/ 305097 h 2217827"/>
                    <a:gd name="connsiteX11" fmla="*/ 1432239 w 1654551"/>
                    <a:gd name="connsiteY11" fmla="*/ 221166 h 2217827"/>
                    <a:gd name="connsiteX12" fmla="*/ 1114186 w 1654551"/>
                    <a:gd name="connsiteY12" fmla="*/ 234419 h 2217827"/>
                    <a:gd name="connsiteX13" fmla="*/ 990500 w 1654551"/>
                    <a:gd name="connsiteY13" fmla="*/ 93062 h 2217827"/>
                    <a:gd name="connsiteX14" fmla="*/ 862395 w 1654551"/>
                    <a:gd name="connsiteY14" fmla="*/ 168158 h 2217827"/>
                    <a:gd name="connsiteX15" fmla="*/ 778465 w 1654551"/>
                    <a:gd name="connsiteY15" fmla="*/ 75393 h 2217827"/>
                    <a:gd name="connsiteX16" fmla="*/ 663612 w 1654551"/>
                    <a:gd name="connsiteY16" fmla="*/ 101897 h 2217827"/>
                    <a:gd name="connsiteX17" fmla="*/ 486918 w 1654551"/>
                    <a:gd name="connsiteY17" fmla="*/ 297 h 2217827"/>
                    <a:gd name="connsiteX18" fmla="*/ 327890 w 1654551"/>
                    <a:gd name="connsiteY18" fmla="*/ 93062 h 2217827"/>
                    <a:gd name="connsiteX19" fmla="*/ 257213 w 1654551"/>
                    <a:gd name="connsiteY19" fmla="*/ 146071 h 2217827"/>
                    <a:gd name="connsiteX20" fmla="*/ 248378 w 1654551"/>
                    <a:gd name="connsiteY20" fmla="*/ 265340 h 2217827"/>
                    <a:gd name="connsiteX21" fmla="*/ 31925 w 1654551"/>
                    <a:gd name="connsiteY21" fmla="*/ 349271 h 2217827"/>
                    <a:gd name="connsiteX22" fmla="*/ 107021 w 1654551"/>
                    <a:gd name="connsiteY22" fmla="*/ 583392 h 2217827"/>
                    <a:gd name="connsiteX23" fmla="*/ 1004 w 1654551"/>
                    <a:gd name="connsiteY23" fmla="*/ 777758 h 2217827"/>
                    <a:gd name="connsiteX24" fmla="*/ 150881 w 1654551"/>
                    <a:gd name="connsiteY24" fmla="*/ 1012435 h 2217827"/>
                    <a:gd name="connsiteX25" fmla="*/ 85380 w 1654551"/>
                    <a:gd name="connsiteY25" fmla="*/ 1225947 h 2217827"/>
                    <a:gd name="connsiteX26" fmla="*/ 239543 w 1654551"/>
                    <a:gd name="connsiteY26" fmla="*/ 1378523 h 2217827"/>
                    <a:gd name="connsiteX27" fmla="*/ 235125 w 1654551"/>
                    <a:gd name="connsiteY27" fmla="*/ 1784923 h 2217827"/>
                    <a:gd name="connsiteX28" fmla="*/ 204204 w 1654551"/>
                    <a:gd name="connsiteY28" fmla="*/ 1939532 h 2217827"/>
                    <a:gd name="connsiteX29" fmla="*/ 84934 w 1654551"/>
                    <a:gd name="connsiteY29" fmla="*/ 1988123 h 2217827"/>
                    <a:gd name="connsiteX30" fmla="*/ 115856 w 1654551"/>
                    <a:gd name="connsiteY30" fmla="*/ 2200158 h 2217827"/>
                    <a:gd name="connsiteX31" fmla="*/ 283717 w 1654551"/>
                    <a:gd name="connsiteY31" fmla="*/ 2217827 h 2217827"/>
                    <a:gd name="connsiteX32" fmla="*/ 557595 w 1654551"/>
                    <a:gd name="connsiteY32" fmla="*/ 2213410 h 2217827"/>
                    <a:gd name="connsiteX33" fmla="*/ 866812 w 1654551"/>
                    <a:gd name="connsiteY33" fmla="*/ 2204575 h 2217827"/>
                    <a:gd name="connsiteX34" fmla="*/ 1052343 w 1654551"/>
                    <a:gd name="connsiteY34" fmla="*/ 2200158 h 2217827"/>
                    <a:gd name="connsiteX35" fmla="*/ 1206951 w 1654551"/>
                    <a:gd name="connsiteY35" fmla="*/ 2027879 h 2217827"/>
                    <a:gd name="connsiteX36" fmla="*/ 959577 w 1654551"/>
                    <a:gd name="connsiteY36" fmla="*/ 1988123 h 2217827"/>
                    <a:gd name="connsiteX37" fmla="*/ 725456 w 1654551"/>
                    <a:gd name="connsiteY37" fmla="*/ 1749584 h 2217827"/>
                    <a:gd name="connsiteX0" fmla="*/ 725456 w 1654551"/>
                    <a:gd name="connsiteY0" fmla="*/ 1749584 h 2217827"/>
                    <a:gd name="connsiteX1" fmla="*/ 902153 w 1654551"/>
                    <a:gd name="connsiteY1" fmla="*/ 1581723 h 2217827"/>
                    <a:gd name="connsiteX2" fmla="*/ 835890 w 1654551"/>
                    <a:gd name="connsiteY2" fmla="*/ 1382940 h 2217827"/>
                    <a:gd name="connsiteX3" fmla="*/ 835892 w 1654551"/>
                    <a:gd name="connsiteY3" fmla="*/ 1276923 h 2217827"/>
                    <a:gd name="connsiteX4" fmla="*/ 778464 w 1654551"/>
                    <a:gd name="connsiteY4" fmla="*/ 1197410 h 2217827"/>
                    <a:gd name="connsiteX5" fmla="*/ 831475 w 1654551"/>
                    <a:gd name="connsiteY5" fmla="*/ 1047219 h 2217827"/>
                    <a:gd name="connsiteX6" fmla="*/ 809386 w 1654551"/>
                    <a:gd name="connsiteY6" fmla="*/ 919114 h 2217827"/>
                    <a:gd name="connsiteX7" fmla="*/ 950745 w 1654551"/>
                    <a:gd name="connsiteY7" fmla="*/ 738001 h 2217827"/>
                    <a:gd name="connsiteX8" fmla="*/ 1017004 w 1654551"/>
                    <a:gd name="connsiteY8" fmla="*/ 534801 h 2217827"/>
                    <a:gd name="connsiteX9" fmla="*/ 1326222 w 1654551"/>
                    <a:gd name="connsiteY9" fmla="*/ 446453 h 2217827"/>
                    <a:gd name="connsiteX10" fmla="*/ 1653108 w 1654551"/>
                    <a:gd name="connsiteY10" fmla="*/ 305097 h 2217827"/>
                    <a:gd name="connsiteX11" fmla="*/ 1432239 w 1654551"/>
                    <a:gd name="connsiteY11" fmla="*/ 221166 h 2217827"/>
                    <a:gd name="connsiteX12" fmla="*/ 1114186 w 1654551"/>
                    <a:gd name="connsiteY12" fmla="*/ 234419 h 2217827"/>
                    <a:gd name="connsiteX13" fmla="*/ 990500 w 1654551"/>
                    <a:gd name="connsiteY13" fmla="*/ 93062 h 2217827"/>
                    <a:gd name="connsiteX14" fmla="*/ 862395 w 1654551"/>
                    <a:gd name="connsiteY14" fmla="*/ 168158 h 2217827"/>
                    <a:gd name="connsiteX15" fmla="*/ 778465 w 1654551"/>
                    <a:gd name="connsiteY15" fmla="*/ 75393 h 2217827"/>
                    <a:gd name="connsiteX16" fmla="*/ 663612 w 1654551"/>
                    <a:gd name="connsiteY16" fmla="*/ 101897 h 2217827"/>
                    <a:gd name="connsiteX17" fmla="*/ 486918 w 1654551"/>
                    <a:gd name="connsiteY17" fmla="*/ 297 h 2217827"/>
                    <a:gd name="connsiteX18" fmla="*/ 327890 w 1654551"/>
                    <a:gd name="connsiteY18" fmla="*/ 93062 h 2217827"/>
                    <a:gd name="connsiteX19" fmla="*/ 257213 w 1654551"/>
                    <a:gd name="connsiteY19" fmla="*/ 146071 h 2217827"/>
                    <a:gd name="connsiteX20" fmla="*/ 248378 w 1654551"/>
                    <a:gd name="connsiteY20" fmla="*/ 265340 h 2217827"/>
                    <a:gd name="connsiteX21" fmla="*/ 31925 w 1654551"/>
                    <a:gd name="connsiteY21" fmla="*/ 349271 h 2217827"/>
                    <a:gd name="connsiteX22" fmla="*/ 107021 w 1654551"/>
                    <a:gd name="connsiteY22" fmla="*/ 583392 h 2217827"/>
                    <a:gd name="connsiteX23" fmla="*/ 1004 w 1654551"/>
                    <a:gd name="connsiteY23" fmla="*/ 777758 h 2217827"/>
                    <a:gd name="connsiteX24" fmla="*/ 150881 w 1654551"/>
                    <a:gd name="connsiteY24" fmla="*/ 1012435 h 2217827"/>
                    <a:gd name="connsiteX25" fmla="*/ 85380 w 1654551"/>
                    <a:gd name="connsiteY25" fmla="*/ 1225947 h 2217827"/>
                    <a:gd name="connsiteX26" fmla="*/ 266325 w 1654551"/>
                    <a:gd name="connsiteY26" fmla="*/ 1420608 h 2217827"/>
                    <a:gd name="connsiteX27" fmla="*/ 235125 w 1654551"/>
                    <a:gd name="connsiteY27" fmla="*/ 1784923 h 2217827"/>
                    <a:gd name="connsiteX28" fmla="*/ 204204 w 1654551"/>
                    <a:gd name="connsiteY28" fmla="*/ 1939532 h 2217827"/>
                    <a:gd name="connsiteX29" fmla="*/ 84934 w 1654551"/>
                    <a:gd name="connsiteY29" fmla="*/ 1988123 h 2217827"/>
                    <a:gd name="connsiteX30" fmla="*/ 115856 w 1654551"/>
                    <a:gd name="connsiteY30" fmla="*/ 2200158 h 2217827"/>
                    <a:gd name="connsiteX31" fmla="*/ 283717 w 1654551"/>
                    <a:gd name="connsiteY31" fmla="*/ 2217827 h 2217827"/>
                    <a:gd name="connsiteX32" fmla="*/ 557595 w 1654551"/>
                    <a:gd name="connsiteY32" fmla="*/ 2213410 h 2217827"/>
                    <a:gd name="connsiteX33" fmla="*/ 866812 w 1654551"/>
                    <a:gd name="connsiteY33" fmla="*/ 2204575 h 2217827"/>
                    <a:gd name="connsiteX34" fmla="*/ 1052343 w 1654551"/>
                    <a:gd name="connsiteY34" fmla="*/ 2200158 h 2217827"/>
                    <a:gd name="connsiteX35" fmla="*/ 1206951 w 1654551"/>
                    <a:gd name="connsiteY35" fmla="*/ 2027879 h 2217827"/>
                    <a:gd name="connsiteX36" fmla="*/ 959577 w 1654551"/>
                    <a:gd name="connsiteY36" fmla="*/ 1988123 h 2217827"/>
                    <a:gd name="connsiteX37" fmla="*/ 725456 w 1654551"/>
                    <a:gd name="connsiteY37" fmla="*/ 1749584 h 2217827"/>
                    <a:gd name="connsiteX0" fmla="*/ 725456 w 1654551"/>
                    <a:gd name="connsiteY0" fmla="*/ 1749584 h 2217827"/>
                    <a:gd name="connsiteX1" fmla="*/ 902153 w 1654551"/>
                    <a:gd name="connsiteY1" fmla="*/ 1581723 h 2217827"/>
                    <a:gd name="connsiteX2" fmla="*/ 835890 w 1654551"/>
                    <a:gd name="connsiteY2" fmla="*/ 1382940 h 2217827"/>
                    <a:gd name="connsiteX3" fmla="*/ 835892 w 1654551"/>
                    <a:gd name="connsiteY3" fmla="*/ 1276923 h 2217827"/>
                    <a:gd name="connsiteX4" fmla="*/ 778464 w 1654551"/>
                    <a:gd name="connsiteY4" fmla="*/ 1197410 h 2217827"/>
                    <a:gd name="connsiteX5" fmla="*/ 831475 w 1654551"/>
                    <a:gd name="connsiteY5" fmla="*/ 1047219 h 2217827"/>
                    <a:gd name="connsiteX6" fmla="*/ 809386 w 1654551"/>
                    <a:gd name="connsiteY6" fmla="*/ 919114 h 2217827"/>
                    <a:gd name="connsiteX7" fmla="*/ 950745 w 1654551"/>
                    <a:gd name="connsiteY7" fmla="*/ 738001 h 2217827"/>
                    <a:gd name="connsiteX8" fmla="*/ 1017004 w 1654551"/>
                    <a:gd name="connsiteY8" fmla="*/ 534801 h 2217827"/>
                    <a:gd name="connsiteX9" fmla="*/ 1326222 w 1654551"/>
                    <a:gd name="connsiteY9" fmla="*/ 446453 h 2217827"/>
                    <a:gd name="connsiteX10" fmla="*/ 1653108 w 1654551"/>
                    <a:gd name="connsiteY10" fmla="*/ 305097 h 2217827"/>
                    <a:gd name="connsiteX11" fmla="*/ 1432239 w 1654551"/>
                    <a:gd name="connsiteY11" fmla="*/ 221166 h 2217827"/>
                    <a:gd name="connsiteX12" fmla="*/ 1114186 w 1654551"/>
                    <a:gd name="connsiteY12" fmla="*/ 234419 h 2217827"/>
                    <a:gd name="connsiteX13" fmla="*/ 990500 w 1654551"/>
                    <a:gd name="connsiteY13" fmla="*/ 93062 h 2217827"/>
                    <a:gd name="connsiteX14" fmla="*/ 862395 w 1654551"/>
                    <a:gd name="connsiteY14" fmla="*/ 168158 h 2217827"/>
                    <a:gd name="connsiteX15" fmla="*/ 778465 w 1654551"/>
                    <a:gd name="connsiteY15" fmla="*/ 75393 h 2217827"/>
                    <a:gd name="connsiteX16" fmla="*/ 663612 w 1654551"/>
                    <a:gd name="connsiteY16" fmla="*/ 101897 h 2217827"/>
                    <a:gd name="connsiteX17" fmla="*/ 486918 w 1654551"/>
                    <a:gd name="connsiteY17" fmla="*/ 297 h 2217827"/>
                    <a:gd name="connsiteX18" fmla="*/ 327890 w 1654551"/>
                    <a:gd name="connsiteY18" fmla="*/ 93062 h 2217827"/>
                    <a:gd name="connsiteX19" fmla="*/ 257213 w 1654551"/>
                    <a:gd name="connsiteY19" fmla="*/ 146071 h 2217827"/>
                    <a:gd name="connsiteX20" fmla="*/ 248378 w 1654551"/>
                    <a:gd name="connsiteY20" fmla="*/ 265340 h 2217827"/>
                    <a:gd name="connsiteX21" fmla="*/ 31925 w 1654551"/>
                    <a:gd name="connsiteY21" fmla="*/ 349271 h 2217827"/>
                    <a:gd name="connsiteX22" fmla="*/ 107021 w 1654551"/>
                    <a:gd name="connsiteY22" fmla="*/ 583392 h 2217827"/>
                    <a:gd name="connsiteX23" fmla="*/ 1004 w 1654551"/>
                    <a:gd name="connsiteY23" fmla="*/ 777758 h 2217827"/>
                    <a:gd name="connsiteX24" fmla="*/ 150881 w 1654551"/>
                    <a:gd name="connsiteY24" fmla="*/ 1012435 h 2217827"/>
                    <a:gd name="connsiteX25" fmla="*/ 85380 w 1654551"/>
                    <a:gd name="connsiteY25" fmla="*/ 1225947 h 2217827"/>
                    <a:gd name="connsiteX26" fmla="*/ 266325 w 1654551"/>
                    <a:gd name="connsiteY26" fmla="*/ 1420608 h 2217827"/>
                    <a:gd name="connsiteX27" fmla="*/ 235125 w 1654551"/>
                    <a:gd name="connsiteY27" fmla="*/ 1784923 h 2217827"/>
                    <a:gd name="connsiteX28" fmla="*/ 204204 w 1654551"/>
                    <a:gd name="connsiteY28" fmla="*/ 1939532 h 2217827"/>
                    <a:gd name="connsiteX29" fmla="*/ 84934 w 1654551"/>
                    <a:gd name="connsiteY29" fmla="*/ 1988123 h 2217827"/>
                    <a:gd name="connsiteX30" fmla="*/ 115856 w 1654551"/>
                    <a:gd name="connsiteY30" fmla="*/ 2200158 h 2217827"/>
                    <a:gd name="connsiteX31" fmla="*/ 283717 w 1654551"/>
                    <a:gd name="connsiteY31" fmla="*/ 2217827 h 2217827"/>
                    <a:gd name="connsiteX32" fmla="*/ 557595 w 1654551"/>
                    <a:gd name="connsiteY32" fmla="*/ 2213410 h 2217827"/>
                    <a:gd name="connsiteX33" fmla="*/ 866812 w 1654551"/>
                    <a:gd name="connsiteY33" fmla="*/ 2204575 h 2217827"/>
                    <a:gd name="connsiteX34" fmla="*/ 1052343 w 1654551"/>
                    <a:gd name="connsiteY34" fmla="*/ 2200158 h 2217827"/>
                    <a:gd name="connsiteX35" fmla="*/ 1206951 w 1654551"/>
                    <a:gd name="connsiteY35" fmla="*/ 2027879 h 2217827"/>
                    <a:gd name="connsiteX36" fmla="*/ 959577 w 1654551"/>
                    <a:gd name="connsiteY36" fmla="*/ 1988123 h 2217827"/>
                    <a:gd name="connsiteX37" fmla="*/ 725456 w 1654551"/>
                    <a:gd name="connsiteY37" fmla="*/ 1749584 h 2217827"/>
                    <a:gd name="connsiteX0" fmla="*/ 725456 w 1654551"/>
                    <a:gd name="connsiteY0" fmla="*/ 1749584 h 2217827"/>
                    <a:gd name="connsiteX1" fmla="*/ 902153 w 1654551"/>
                    <a:gd name="connsiteY1" fmla="*/ 1581723 h 2217827"/>
                    <a:gd name="connsiteX2" fmla="*/ 835890 w 1654551"/>
                    <a:gd name="connsiteY2" fmla="*/ 1382940 h 2217827"/>
                    <a:gd name="connsiteX3" fmla="*/ 835892 w 1654551"/>
                    <a:gd name="connsiteY3" fmla="*/ 1276923 h 2217827"/>
                    <a:gd name="connsiteX4" fmla="*/ 778464 w 1654551"/>
                    <a:gd name="connsiteY4" fmla="*/ 1197410 h 2217827"/>
                    <a:gd name="connsiteX5" fmla="*/ 831475 w 1654551"/>
                    <a:gd name="connsiteY5" fmla="*/ 1047219 h 2217827"/>
                    <a:gd name="connsiteX6" fmla="*/ 809386 w 1654551"/>
                    <a:gd name="connsiteY6" fmla="*/ 919114 h 2217827"/>
                    <a:gd name="connsiteX7" fmla="*/ 950745 w 1654551"/>
                    <a:gd name="connsiteY7" fmla="*/ 738001 h 2217827"/>
                    <a:gd name="connsiteX8" fmla="*/ 1017004 w 1654551"/>
                    <a:gd name="connsiteY8" fmla="*/ 534801 h 2217827"/>
                    <a:gd name="connsiteX9" fmla="*/ 1326222 w 1654551"/>
                    <a:gd name="connsiteY9" fmla="*/ 446453 h 2217827"/>
                    <a:gd name="connsiteX10" fmla="*/ 1653108 w 1654551"/>
                    <a:gd name="connsiteY10" fmla="*/ 305097 h 2217827"/>
                    <a:gd name="connsiteX11" fmla="*/ 1432239 w 1654551"/>
                    <a:gd name="connsiteY11" fmla="*/ 221166 h 2217827"/>
                    <a:gd name="connsiteX12" fmla="*/ 1114186 w 1654551"/>
                    <a:gd name="connsiteY12" fmla="*/ 234419 h 2217827"/>
                    <a:gd name="connsiteX13" fmla="*/ 990500 w 1654551"/>
                    <a:gd name="connsiteY13" fmla="*/ 93062 h 2217827"/>
                    <a:gd name="connsiteX14" fmla="*/ 862395 w 1654551"/>
                    <a:gd name="connsiteY14" fmla="*/ 168158 h 2217827"/>
                    <a:gd name="connsiteX15" fmla="*/ 778465 w 1654551"/>
                    <a:gd name="connsiteY15" fmla="*/ 75393 h 2217827"/>
                    <a:gd name="connsiteX16" fmla="*/ 663612 w 1654551"/>
                    <a:gd name="connsiteY16" fmla="*/ 101897 h 2217827"/>
                    <a:gd name="connsiteX17" fmla="*/ 486918 w 1654551"/>
                    <a:gd name="connsiteY17" fmla="*/ 297 h 2217827"/>
                    <a:gd name="connsiteX18" fmla="*/ 327890 w 1654551"/>
                    <a:gd name="connsiteY18" fmla="*/ 93062 h 2217827"/>
                    <a:gd name="connsiteX19" fmla="*/ 257213 w 1654551"/>
                    <a:gd name="connsiteY19" fmla="*/ 146071 h 2217827"/>
                    <a:gd name="connsiteX20" fmla="*/ 248378 w 1654551"/>
                    <a:gd name="connsiteY20" fmla="*/ 265340 h 2217827"/>
                    <a:gd name="connsiteX21" fmla="*/ 31925 w 1654551"/>
                    <a:gd name="connsiteY21" fmla="*/ 349271 h 2217827"/>
                    <a:gd name="connsiteX22" fmla="*/ 107021 w 1654551"/>
                    <a:gd name="connsiteY22" fmla="*/ 583392 h 2217827"/>
                    <a:gd name="connsiteX23" fmla="*/ 1004 w 1654551"/>
                    <a:gd name="connsiteY23" fmla="*/ 777758 h 2217827"/>
                    <a:gd name="connsiteX24" fmla="*/ 150881 w 1654551"/>
                    <a:gd name="connsiteY24" fmla="*/ 1012435 h 2217827"/>
                    <a:gd name="connsiteX25" fmla="*/ 85380 w 1654551"/>
                    <a:gd name="connsiteY25" fmla="*/ 1225947 h 2217827"/>
                    <a:gd name="connsiteX26" fmla="*/ 266325 w 1654551"/>
                    <a:gd name="connsiteY26" fmla="*/ 1420608 h 2217827"/>
                    <a:gd name="connsiteX27" fmla="*/ 235125 w 1654551"/>
                    <a:gd name="connsiteY27" fmla="*/ 1784923 h 2217827"/>
                    <a:gd name="connsiteX28" fmla="*/ 204204 w 1654551"/>
                    <a:gd name="connsiteY28" fmla="*/ 1939532 h 2217827"/>
                    <a:gd name="connsiteX29" fmla="*/ 84934 w 1654551"/>
                    <a:gd name="connsiteY29" fmla="*/ 1988123 h 2217827"/>
                    <a:gd name="connsiteX30" fmla="*/ 115856 w 1654551"/>
                    <a:gd name="connsiteY30" fmla="*/ 2200158 h 2217827"/>
                    <a:gd name="connsiteX31" fmla="*/ 283717 w 1654551"/>
                    <a:gd name="connsiteY31" fmla="*/ 2217827 h 2217827"/>
                    <a:gd name="connsiteX32" fmla="*/ 557595 w 1654551"/>
                    <a:gd name="connsiteY32" fmla="*/ 2213410 h 2217827"/>
                    <a:gd name="connsiteX33" fmla="*/ 866812 w 1654551"/>
                    <a:gd name="connsiteY33" fmla="*/ 2204575 h 2217827"/>
                    <a:gd name="connsiteX34" fmla="*/ 1052343 w 1654551"/>
                    <a:gd name="connsiteY34" fmla="*/ 2200158 h 2217827"/>
                    <a:gd name="connsiteX35" fmla="*/ 1206951 w 1654551"/>
                    <a:gd name="connsiteY35" fmla="*/ 2027879 h 2217827"/>
                    <a:gd name="connsiteX36" fmla="*/ 959577 w 1654551"/>
                    <a:gd name="connsiteY36" fmla="*/ 1988123 h 2217827"/>
                    <a:gd name="connsiteX37" fmla="*/ 725456 w 1654551"/>
                    <a:gd name="connsiteY37" fmla="*/ 1749584 h 2217827"/>
                    <a:gd name="connsiteX0" fmla="*/ 725456 w 1654551"/>
                    <a:gd name="connsiteY0" fmla="*/ 1749584 h 2217827"/>
                    <a:gd name="connsiteX1" fmla="*/ 902153 w 1654551"/>
                    <a:gd name="connsiteY1" fmla="*/ 1581723 h 2217827"/>
                    <a:gd name="connsiteX2" fmla="*/ 835890 w 1654551"/>
                    <a:gd name="connsiteY2" fmla="*/ 1382940 h 2217827"/>
                    <a:gd name="connsiteX3" fmla="*/ 835892 w 1654551"/>
                    <a:gd name="connsiteY3" fmla="*/ 1276923 h 2217827"/>
                    <a:gd name="connsiteX4" fmla="*/ 778464 w 1654551"/>
                    <a:gd name="connsiteY4" fmla="*/ 1197410 h 2217827"/>
                    <a:gd name="connsiteX5" fmla="*/ 831475 w 1654551"/>
                    <a:gd name="connsiteY5" fmla="*/ 1047219 h 2217827"/>
                    <a:gd name="connsiteX6" fmla="*/ 809386 w 1654551"/>
                    <a:gd name="connsiteY6" fmla="*/ 919114 h 2217827"/>
                    <a:gd name="connsiteX7" fmla="*/ 950745 w 1654551"/>
                    <a:gd name="connsiteY7" fmla="*/ 738001 h 2217827"/>
                    <a:gd name="connsiteX8" fmla="*/ 1017004 w 1654551"/>
                    <a:gd name="connsiteY8" fmla="*/ 534801 h 2217827"/>
                    <a:gd name="connsiteX9" fmla="*/ 1326222 w 1654551"/>
                    <a:gd name="connsiteY9" fmla="*/ 446453 h 2217827"/>
                    <a:gd name="connsiteX10" fmla="*/ 1653108 w 1654551"/>
                    <a:gd name="connsiteY10" fmla="*/ 305097 h 2217827"/>
                    <a:gd name="connsiteX11" fmla="*/ 1432239 w 1654551"/>
                    <a:gd name="connsiteY11" fmla="*/ 221166 h 2217827"/>
                    <a:gd name="connsiteX12" fmla="*/ 1114186 w 1654551"/>
                    <a:gd name="connsiteY12" fmla="*/ 234419 h 2217827"/>
                    <a:gd name="connsiteX13" fmla="*/ 990500 w 1654551"/>
                    <a:gd name="connsiteY13" fmla="*/ 93062 h 2217827"/>
                    <a:gd name="connsiteX14" fmla="*/ 862395 w 1654551"/>
                    <a:gd name="connsiteY14" fmla="*/ 168158 h 2217827"/>
                    <a:gd name="connsiteX15" fmla="*/ 778465 w 1654551"/>
                    <a:gd name="connsiteY15" fmla="*/ 75393 h 2217827"/>
                    <a:gd name="connsiteX16" fmla="*/ 663612 w 1654551"/>
                    <a:gd name="connsiteY16" fmla="*/ 101897 h 2217827"/>
                    <a:gd name="connsiteX17" fmla="*/ 486918 w 1654551"/>
                    <a:gd name="connsiteY17" fmla="*/ 297 h 2217827"/>
                    <a:gd name="connsiteX18" fmla="*/ 327890 w 1654551"/>
                    <a:gd name="connsiteY18" fmla="*/ 93062 h 2217827"/>
                    <a:gd name="connsiteX19" fmla="*/ 257213 w 1654551"/>
                    <a:gd name="connsiteY19" fmla="*/ 146071 h 2217827"/>
                    <a:gd name="connsiteX20" fmla="*/ 248378 w 1654551"/>
                    <a:gd name="connsiteY20" fmla="*/ 265340 h 2217827"/>
                    <a:gd name="connsiteX21" fmla="*/ 31925 w 1654551"/>
                    <a:gd name="connsiteY21" fmla="*/ 349271 h 2217827"/>
                    <a:gd name="connsiteX22" fmla="*/ 107021 w 1654551"/>
                    <a:gd name="connsiteY22" fmla="*/ 583392 h 2217827"/>
                    <a:gd name="connsiteX23" fmla="*/ 1004 w 1654551"/>
                    <a:gd name="connsiteY23" fmla="*/ 777758 h 2217827"/>
                    <a:gd name="connsiteX24" fmla="*/ 150881 w 1654551"/>
                    <a:gd name="connsiteY24" fmla="*/ 1012435 h 2217827"/>
                    <a:gd name="connsiteX25" fmla="*/ 85380 w 1654551"/>
                    <a:gd name="connsiteY25" fmla="*/ 1225947 h 2217827"/>
                    <a:gd name="connsiteX26" fmla="*/ 266325 w 1654551"/>
                    <a:gd name="connsiteY26" fmla="*/ 1420608 h 2217827"/>
                    <a:gd name="connsiteX27" fmla="*/ 235125 w 1654551"/>
                    <a:gd name="connsiteY27" fmla="*/ 1784923 h 2217827"/>
                    <a:gd name="connsiteX28" fmla="*/ 204204 w 1654551"/>
                    <a:gd name="connsiteY28" fmla="*/ 1939532 h 2217827"/>
                    <a:gd name="connsiteX29" fmla="*/ 84934 w 1654551"/>
                    <a:gd name="connsiteY29" fmla="*/ 1988123 h 2217827"/>
                    <a:gd name="connsiteX30" fmla="*/ 115856 w 1654551"/>
                    <a:gd name="connsiteY30" fmla="*/ 2200158 h 2217827"/>
                    <a:gd name="connsiteX31" fmla="*/ 283717 w 1654551"/>
                    <a:gd name="connsiteY31" fmla="*/ 2217827 h 2217827"/>
                    <a:gd name="connsiteX32" fmla="*/ 557595 w 1654551"/>
                    <a:gd name="connsiteY32" fmla="*/ 2213410 h 2217827"/>
                    <a:gd name="connsiteX33" fmla="*/ 866812 w 1654551"/>
                    <a:gd name="connsiteY33" fmla="*/ 2204575 h 2217827"/>
                    <a:gd name="connsiteX34" fmla="*/ 1052343 w 1654551"/>
                    <a:gd name="connsiteY34" fmla="*/ 2200158 h 2217827"/>
                    <a:gd name="connsiteX35" fmla="*/ 1206951 w 1654551"/>
                    <a:gd name="connsiteY35" fmla="*/ 2027879 h 2217827"/>
                    <a:gd name="connsiteX36" fmla="*/ 959577 w 1654551"/>
                    <a:gd name="connsiteY36" fmla="*/ 1988123 h 2217827"/>
                    <a:gd name="connsiteX37" fmla="*/ 725456 w 1654551"/>
                    <a:gd name="connsiteY37" fmla="*/ 1749584 h 2217827"/>
                    <a:gd name="connsiteX0" fmla="*/ 725456 w 1654551"/>
                    <a:gd name="connsiteY0" fmla="*/ 1749584 h 2217827"/>
                    <a:gd name="connsiteX1" fmla="*/ 902153 w 1654551"/>
                    <a:gd name="connsiteY1" fmla="*/ 1581723 h 2217827"/>
                    <a:gd name="connsiteX2" fmla="*/ 835890 w 1654551"/>
                    <a:gd name="connsiteY2" fmla="*/ 1382940 h 2217827"/>
                    <a:gd name="connsiteX3" fmla="*/ 835892 w 1654551"/>
                    <a:gd name="connsiteY3" fmla="*/ 1276923 h 2217827"/>
                    <a:gd name="connsiteX4" fmla="*/ 778464 w 1654551"/>
                    <a:gd name="connsiteY4" fmla="*/ 1197410 h 2217827"/>
                    <a:gd name="connsiteX5" fmla="*/ 831475 w 1654551"/>
                    <a:gd name="connsiteY5" fmla="*/ 1047219 h 2217827"/>
                    <a:gd name="connsiteX6" fmla="*/ 809386 w 1654551"/>
                    <a:gd name="connsiteY6" fmla="*/ 919114 h 2217827"/>
                    <a:gd name="connsiteX7" fmla="*/ 950745 w 1654551"/>
                    <a:gd name="connsiteY7" fmla="*/ 738001 h 2217827"/>
                    <a:gd name="connsiteX8" fmla="*/ 1017004 w 1654551"/>
                    <a:gd name="connsiteY8" fmla="*/ 534801 h 2217827"/>
                    <a:gd name="connsiteX9" fmla="*/ 1326222 w 1654551"/>
                    <a:gd name="connsiteY9" fmla="*/ 446453 h 2217827"/>
                    <a:gd name="connsiteX10" fmla="*/ 1653108 w 1654551"/>
                    <a:gd name="connsiteY10" fmla="*/ 305097 h 2217827"/>
                    <a:gd name="connsiteX11" fmla="*/ 1432239 w 1654551"/>
                    <a:gd name="connsiteY11" fmla="*/ 221166 h 2217827"/>
                    <a:gd name="connsiteX12" fmla="*/ 1114186 w 1654551"/>
                    <a:gd name="connsiteY12" fmla="*/ 234419 h 2217827"/>
                    <a:gd name="connsiteX13" fmla="*/ 990500 w 1654551"/>
                    <a:gd name="connsiteY13" fmla="*/ 93062 h 2217827"/>
                    <a:gd name="connsiteX14" fmla="*/ 862395 w 1654551"/>
                    <a:gd name="connsiteY14" fmla="*/ 168158 h 2217827"/>
                    <a:gd name="connsiteX15" fmla="*/ 778465 w 1654551"/>
                    <a:gd name="connsiteY15" fmla="*/ 75393 h 2217827"/>
                    <a:gd name="connsiteX16" fmla="*/ 663612 w 1654551"/>
                    <a:gd name="connsiteY16" fmla="*/ 101897 h 2217827"/>
                    <a:gd name="connsiteX17" fmla="*/ 486918 w 1654551"/>
                    <a:gd name="connsiteY17" fmla="*/ 297 h 2217827"/>
                    <a:gd name="connsiteX18" fmla="*/ 327890 w 1654551"/>
                    <a:gd name="connsiteY18" fmla="*/ 93062 h 2217827"/>
                    <a:gd name="connsiteX19" fmla="*/ 257213 w 1654551"/>
                    <a:gd name="connsiteY19" fmla="*/ 146071 h 2217827"/>
                    <a:gd name="connsiteX20" fmla="*/ 248378 w 1654551"/>
                    <a:gd name="connsiteY20" fmla="*/ 265340 h 2217827"/>
                    <a:gd name="connsiteX21" fmla="*/ 31925 w 1654551"/>
                    <a:gd name="connsiteY21" fmla="*/ 349271 h 2217827"/>
                    <a:gd name="connsiteX22" fmla="*/ 107021 w 1654551"/>
                    <a:gd name="connsiteY22" fmla="*/ 583392 h 2217827"/>
                    <a:gd name="connsiteX23" fmla="*/ 1004 w 1654551"/>
                    <a:gd name="connsiteY23" fmla="*/ 777758 h 2217827"/>
                    <a:gd name="connsiteX24" fmla="*/ 150881 w 1654551"/>
                    <a:gd name="connsiteY24" fmla="*/ 1012435 h 2217827"/>
                    <a:gd name="connsiteX25" fmla="*/ 85380 w 1654551"/>
                    <a:gd name="connsiteY25" fmla="*/ 1225947 h 2217827"/>
                    <a:gd name="connsiteX26" fmla="*/ 266325 w 1654551"/>
                    <a:gd name="connsiteY26" fmla="*/ 1420608 h 2217827"/>
                    <a:gd name="connsiteX27" fmla="*/ 235125 w 1654551"/>
                    <a:gd name="connsiteY27" fmla="*/ 1784923 h 2217827"/>
                    <a:gd name="connsiteX28" fmla="*/ 204204 w 1654551"/>
                    <a:gd name="connsiteY28" fmla="*/ 1939532 h 2217827"/>
                    <a:gd name="connsiteX29" fmla="*/ 84934 w 1654551"/>
                    <a:gd name="connsiteY29" fmla="*/ 1988123 h 2217827"/>
                    <a:gd name="connsiteX30" fmla="*/ 115856 w 1654551"/>
                    <a:gd name="connsiteY30" fmla="*/ 2200158 h 2217827"/>
                    <a:gd name="connsiteX31" fmla="*/ 283717 w 1654551"/>
                    <a:gd name="connsiteY31" fmla="*/ 2217827 h 2217827"/>
                    <a:gd name="connsiteX32" fmla="*/ 557595 w 1654551"/>
                    <a:gd name="connsiteY32" fmla="*/ 2213410 h 2217827"/>
                    <a:gd name="connsiteX33" fmla="*/ 866812 w 1654551"/>
                    <a:gd name="connsiteY33" fmla="*/ 2204575 h 2217827"/>
                    <a:gd name="connsiteX34" fmla="*/ 1052343 w 1654551"/>
                    <a:gd name="connsiteY34" fmla="*/ 2200158 h 2217827"/>
                    <a:gd name="connsiteX35" fmla="*/ 1206951 w 1654551"/>
                    <a:gd name="connsiteY35" fmla="*/ 2027879 h 2217827"/>
                    <a:gd name="connsiteX36" fmla="*/ 959577 w 1654551"/>
                    <a:gd name="connsiteY36" fmla="*/ 1988123 h 2217827"/>
                    <a:gd name="connsiteX37" fmla="*/ 725456 w 1654551"/>
                    <a:gd name="connsiteY37" fmla="*/ 1749584 h 2217827"/>
                    <a:gd name="connsiteX0" fmla="*/ 762953 w 1692048"/>
                    <a:gd name="connsiteY0" fmla="*/ 1749584 h 2217827"/>
                    <a:gd name="connsiteX1" fmla="*/ 939650 w 1692048"/>
                    <a:gd name="connsiteY1" fmla="*/ 1581723 h 2217827"/>
                    <a:gd name="connsiteX2" fmla="*/ 873387 w 1692048"/>
                    <a:gd name="connsiteY2" fmla="*/ 1382940 h 2217827"/>
                    <a:gd name="connsiteX3" fmla="*/ 873389 w 1692048"/>
                    <a:gd name="connsiteY3" fmla="*/ 1276923 h 2217827"/>
                    <a:gd name="connsiteX4" fmla="*/ 815961 w 1692048"/>
                    <a:gd name="connsiteY4" fmla="*/ 1197410 h 2217827"/>
                    <a:gd name="connsiteX5" fmla="*/ 868972 w 1692048"/>
                    <a:gd name="connsiteY5" fmla="*/ 1047219 h 2217827"/>
                    <a:gd name="connsiteX6" fmla="*/ 846883 w 1692048"/>
                    <a:gd name="connsiteY6" fmla="*/ 919114 h 2217827"/>
                    <a:gd name="connsiteX7" fmla="*/ 988242 w 1692048"/>
                    <a:gd name="connsiteY7" fmla="*/ 738001 h 2217827"/>
                    <a:gd name="connsiteX8" fmla="*/ 1054501 w 1692048"/>
                    <a:gd name="connsiteY8" fmla="*/ 534801 h 2217827"/>
                    <a:gd name="connsiteX9" fmla="*/ 1363719 w 1692048"/>
                    <a:gd name="connsiteY9" fmla="*/ 446453 h 2217827"/>
                    <a:gd name="connsiteX10" fmla="*/ 1690605 w 1692048"/>
                    <a:gd name="connsiteY10" fmla="*/ 305097 h 2217827"/>
                    <a:gd name="connsiteX11" fmla="*/ 1469736 w 1692048"/>
                    <a:gd name="connsiteY11" fmla="*/ 221166 h 2217827"/>
                    <a:gd name="connsiteX12" fmla="*/ 1151683 w 1692048"/>
                    <a:gd name="connsiteY12" fmla="*/ 234419 h 2217827"/>
                    <a:gd name="connsiteX13" fmla="*/ 1027997 w 1692048"/>
                    <a:gd name="connsiteY13" fmla="*/ 93062 h 2217827"/>
                    <a:gd name="connsiteX14" fmla="*/ 899892 w 1692048"/>
                    <a:gd name="connsiteY14" fmla="*/ 168158 h 2217827"/>
                    <a:gd name="connsiteX15" fmla="*/ 815962 w 1692048"/>
                    <a:gd name="connsiteY15" fmla="*/ 75393 h 2217827"/>
                    <a:gd name="connsiteX16" fmla="*/ 701109 w 1692048"/>
                    <a:gd name="connsiteY16" fmla="*/ 101897 h 2217827"/>
                    <a:gd name="connsiteX17" fmla="*/ 524415 w 1692048"/>
                    <a:gd name="connsiteY17" fmla="*/ 297 h 2217827"/>
                    <a:gd name="connsiteX18" fmla="*/ 365387 w 1692048"/>
                    <a:gd name="connsiteY18" fmla="*/ 93062 h 2217827"/>
                    <a:gd name="connsiteX19" fmla="*/ 294710 w 1692048"/>
                    <a:gd name="connsiteY19" fmla="*/ 146071 h 2217827"/>
                    <a:gd name="connsiteX20" fmla="*/ 285875 w 1692048"/>
                    <a:gd name="connsiteY20" fmla="*/ 265340 h 2217827"/>
                    <a:gd name="connsiteX21" fmla="*/ 69422 w 1692048"/>
                    <a:gd name="connsiteY21" fmla="*/ 349271 h 2217827"/>
                    <a:gd name="connsiteX22" fmla="*/ 144518 w 1692048"/>
                    <a:gd name="connsiteY22" fmla="*/ 583392 h 2217827"/>
                    <a:gd name="connsiteX23" fmla="*/ 38501 w 1692048"/>
                    <a:gd name="connsiteY23" fmla="*/ 777758 h 2217827"/>
                    <a:gd name="connsiteX24" fmla="*/ 188378 w 1692048"/>
                    <a:gd name="connsiteY24" fmla="*/ 1012435 h 2217827"/>
                    <a:gd name="connsiteX25" fmla="*/ 122877 w 1692048"/>
                    <a:gd name="connsiteY25" fmla="*/ 1225947 h 2217827"/>
                    <a:gd name="connsiteX26" fmla="*/ 303822 w 1692048"/>
                    <a:gd name="connsiteY26" fmla="*/ 1420608 h 2217827"/>
                    <a:gd name="connsiteX27" fmla="*/ 272622 w 1692048"/>
                    <a:gd name="connsiteY27" fmla="*/ 1784923 h 2217827"/>
                    <a:gd name="connsiteX28" fmla="*/ 241701 w 1692048"/>
                    <a:gd name="connsiteY28" fmla="*/ 1939532 h 2217827"/>
                    <a:gd name="connsiteX29" fmla="*/ 0 w 1692048"/>
                    <a:gd name="connsiteY29" fmla="*/ 2141160 h 2217827"/>
                    <a:gd name="connsiteX30" fmla="*/ 153353 w 1692048"/>
                    <a:gd name="connsiteY30" fmla="*/ 2200158 h 2217827"/>
                    <a:gd name="connsiteX31" fmla="*/ 321214 w 1692048"/>
                    <a:gd name="connsiteY31" fmla="*/ 2217827 h 2217827"/>
                    <a:gd name="connsiteX32" fmla="*/ 595092 w 1692048"/>
                    <a:gd name="connsiteY32" fmla="*/ 2213410 h 2217827"/>
                    <a:gd name="connsiteX33" fmla="*/ 904309 w 1692048"/>
                    <a:gd name="connsiteY33" fmla="*/ 2204575 h 2217827"/>
                    <a:gd name="connsiteX34" fmla="*/ 1089840 w 1692048"/>
                    <a:gd name="connsiteY34" fmla="*/ 2200158 h 2217827"/>
                    <a:gd name="connsiteX35" fmla="*/ 1244448 w 1692048"/>
                    <a:gd name="connsiteY35" fmla="*/ 2027879 h 2217827"/>
                    <a:gd name="connsiteX36" fmla="*/ 997074 w 1692048"/>
                    <a:gd name="connsiteY36" fmla="*/ 1988123 h 2217827"/>
                    <a:gd name="connsiteX37" fmla="*/ 762953 w 1692048"/>
                    <a:gd name="connsiteY37" fmla="*/ 1749584 h 2217827"/>
                    <a:gd name="connsiteX0" fmla="*/ 762953 w 1692048"/>
                    <a:gd name="connsiteY0" fmla="*/ 1749584 h 2217827"/>
                    <a:gd name="connsiteX1" fmla="*/ 939650 w 1692048"/>
                    <a:gd name="connsiteY1" fmla="*/ 1581723 h 2217827"/>
                    <a:gd name="connsiteX2" fmla="*/ 873387 w 1692048"/>
                    <a:gd name="connsiteY2" fmla="*/ 1382940 h 2217827"/>
                    <a:gd name="connsiteX3" fmla="*/ 873389 w 1692048"/>
                    <a:gd name="connsiteY3" fmla="*/ 1276923 h 2217827"/>
                    <a:gd name="connsiteX4" fmla="*/ 815961 w 1692048"/>
                    <a:gd name="connsiteY4" fmla="*/ 1197410 h 2217827"/>
                    <a:gd name="connsiteX5" fmla="*/ 868972 w 1692048"/>
                    <a:gd name="connsiteY5" fmla="*/ 1047219 h 2217827"/>
                    <a:gd name="connsiteX6" fmla="*/ 846883 w 1692048"/>
                    <a:gd name="connsiteY6" fmla="*/ 919114 h 2217827"/>
                    <a:gd name="connsiteX7" fmla="*/ 988242 w 1692048"/>
                    <a:gd name="connsiteY7" fmla="*/ 738001 h 2217827"/>
                    <a:gd name="connsiteX8" fmla="*/ 1054501 w 1692048"/>
                    <a:gd name="connsiteY8" fmla="*/ 534801 h 2217827"/>
                    <a:gd name="connsiteX9" fmla="*/ 1363719 w 1692048"/>
                    <a:gd name="connsiteY9" fmla="*/ 446453 h 2217827"/>
                    <a:gd name="connsiteX10" fmla="*/ 1690605 w 1692048"/>
                    <a:gd name="connsiteY10" fmla="*/ 305097 h 2217827"/>
                    <a:gd name="connsiteX11" fmla="*/ 1469736 w 1692048"/>
                    <a:gd name="connsiteY11" fmla="*/ 221166 h 2217827"/>
                    <a:gd name="connsiteX12" fmla="*/ 1151683 w 1692048"/>
                    <a:gd name="connsiteY12" fmla="*/ 234419 h 2217827"/>
                    <a:gd name="connsiteX13" fmla="*/ 1027997 w 1692048"/>
                    <a:gd name="connsiteY13" fmla="*/ 93062 h 2217827"/>
                    <a:gd name="connsiteX14" fmla="*/ 899892 w 1692048"/>
                    <a:gd name="connsiteY14" fmla="*/ 168158 h 2217827"/>
                    <a:gd name="connsiteX15" fmla="*/ 815962 w 1692048"/>
                    <a:gd name="connsiteY15" fmla="*/ 75393 h 2217827"/>
                    <a:gd name="connsiteX16" fmla="*/ 701109 w 1692048"/>
                    <a:gd name="connsiteY16" fmla="*/ 101897 h 2217827"/>
                    <a:gd name="connsiteX17" fmla="*/ 524415 w 1692048"/>
                    <a:gd name="connsiteY17" fmla="*/ 297 h 2217827"/>
                    <a:gd name="connsiteX18" fmla="*/ 365387 w 1692048"/>
                    <a:gd name="connsiteY18" fmla="*/ 93062 h 2217827"/>
                    <a:gd name="connsiteX19" fmla="*/ 294710 w 1692048"/>
                    <a:gd name="connsiteY19" fmla="*/ 146071 h 2217827"/>
                    <a:gd name="connsiteX20" fmla="*/ 285875 w 1692048"/>
                    <a:gd name="connsiteY20" fmla="*/ 265340 h 2217827"/>
                    <a:gd name="connsiteX21" fmla="*/ 69422 w 1692048"/>
                    <a:gd name="connsiteY21" fmla="*/ 349271 h 2217827"/>
                    <a:gd name="connsiteX22" fmla="*/ 144518 w 1692048"/>
                    <a:gd name="connsiteY22" fmla="*/ 583392 h 2217827"/>
                    <a:gd name="connsiteX23" fmla="*/ 38501 w 1692048"/>
                    <a:gd name="connsiteY23" fmla="*/ 777758 h 2217827"/>
                    <a:gd name="connsiteX24" fmla="*/ 188378 w 1692048"/>
                    <a:gd name="connsiteY24" fmla="*/ 1012435 h 2217827"/>
                    <a:gd name="connsiteX25" fmla="*/ 122877 w 1692048"/>
                    <a:gd name="connsiteY25" fmla="*/ 1225947 h 2217827"/>
                    <a:gd name="connsiteX26" fmla="*/ 303822 w 1692048"/>
                    <a:gd name="connsiteY26" fmla="*/ 1420608 h 2217827"/>
                    <a:gd name="connsiteX27" fmla="*/ 272622 w 1692048"/>
                    <a:gd name="connsiteY27" fmla="*/ 1784923 h 2217827"/>
                    <a:gd name="connsiteX28" fmla="*/ 241701 w 1692048"/>
                    <a:gd name="connsiteY28" fmla="*/ 1939532 h 2217827"/>
                    <a:gd name="connsiteX29" fmla="*/ 0 w 1692048"/>
                    <a:gd name="connsiteY29" fmla="*/ 2141160 h 2217827"/>
                    <a:gd name="connsiteX30" fmla="*/ 153353 w 1692048"/>
                    <a:gd name="connsiteY30" fmla="*/ 2200158 h 2217827"/>
                    <a:gd name="connsiteX31" fmla="*/ 321214 w 1692048"/>
                    <a:gd name="connsiteY31" fmla="*/ 2217827 h 2217827"/>
                    <a:gd name="connsiteX32" fmla="*/ 595092 w 1692048"/>
                    <a:gd name="connsiteY32" fmla="*/ 2213410 h 2217827"/>
                    <a:gd name="connsiteX33" fmla="*/ 904309 w 1692048"/>
                    <a:gd name="connsiteY33" fmla="*/ 2204575 h 2217827"/>
                    <a:gd name="connsiteX34" fmla="*/ 1089840 w 1692048"/>
                    <a:gd name="connsiteY34" fmla="*/ 2200158 h 2217827"/>
                    <a:gd name="connsiteX35" fmla="*/ 1244448 w 1692048"/>
                    <a:gd name="connsiteY35" fmla="*/ 2027879 h 2217827"/>
                    <a:gd name="connsiteX36" fmla="*/ 997074 w 1692048"/>
                    <a:gd name="connsiteY36" fmla="*/ 1988123 h 2217827"/>
                    <a:gd name="connsiteX37" fmla="*/ 762953 w 1692048"/>
                    <a:gd name="connsiteY37" fmla="*/ 1749584 h 2217827"/>
                    <a:gd name="connsiteX0" fmla="*/ 770801 w 1699896"/>
                    <a:gd name="connsiteY0" fmla="*/ 1749584 h 2217827"/>
                    <a:gd name="connsiteX1" fmla="*/ 947498 w 1699896"/>
                    <a:gd name="connsiteY1" fmla="*/ 1581723 h 2217827"/>
                    <a:gd name="connsiteX2" fmla="*/ 881235 w 1699896"/>
                    <a:gd name="connsiteY2" fmla="*/ 1382940 h 2217827"/>
                    <a:gd name="connsiteX3" fmla="*/ 881237 w 1699896"/>
                    <a:gd name="connsiteY3" fmla="*/ 1276923 h 2217827"/>
                    <a:gd name="connsiteX4" fmla="*/ 823809 w 1699896"/>
                    <a:gd name="connsiteY4" fmla="*/ 1197410 h 2217827"/>
                    <a:gd name="connsiteX5" fmla="*/ 876820 w 1699896"/>
                    <a:gd name="connsiteY5" fmla="*/ 1047219 h 2217827"/>
                    <a:gd name="connsiteX6" fmla="*/ 854731 w 1699896"/>
                    <a:gd name="connsiteY6" fmla="*/ 919114 h 2217827"/>
                    <a:gd name="connsiteX7" fmla="*/ 996090 w 1699896"/>
                    <a:gd name="connsiteY7" fmla="*/ 738001 h 2217827"/>
                    <a:gd name="connsiteX8" fmla="*/ 1062349 w 1699896"/>
                    <a:gd name="connsiteY8" fmla="*/ 534801 h 2217827"/>
                    <a:gd name="connsiteX9" fmla="*/ 1371567 w 1699896"/>
                    <a:gd name="connsiteY9" fmla="*/ 446453 h 2217827"/>
                    <a:gd name="connsiteX10" fmla="*/ 1698453 w 1699896"/>
                    <a:gd name="connsiteY10" fmla="*/ 305097 h 2217827"/>
                    <a:gd name="connsiteX11" fmla="*/ 1477584 w 1699896"/>
                    <a:gd name="connsiteY11" fmla="*/ 221166 h 2217827"/>
                    <a:gd name="connsiteX12" fmla="*/ 1159531 w 1699896"/>
                    <a:gd name="connsiteY12" fmla="*/ 234419 h 2217827"/>
                    <a:gd name="connsiteX13" fmla="*/ 1035845 w 1699896"/>
                    <a:gd name="connsiteY13" fmla="*/ 93062 h 2217827"/>
                    <a:gd name="connsiteX14" fmla="*/ 907740 w 1699896"/>
                    <a:gd name="connsiteY14" fmla="*/ 168158 h 2217827"/>
                    <a:gd name="connsiteX15" fmla="*/ 823810 w 1699896"/>
                    <a:gd name="connsiteY15" fmla="*/ 75393 h 2217827"/>
                    <a:gd name="connsiteX16" fmla="*/ 708957 w 1699896"/>
                    <a:gd name="connsiteY16" fmla="*/ 101897 h 2217827"/>
                    <a:gd name="connsiteX17" fmla="*/ 532263 w 1699896"/>
                    <a:gd name="connsiteY17" fmla="*/ 297 h 2217827"/>
                    <a:gd name="connsiteX18" fmla="*/ 373235 w 1699896"/>
                    <a:gd name="connsiteY18" fmla="*/ 93062 h 2217827"/>
                    <a:gd name="connsiteX19" fmla="*/ 302558 w 1699896"/>
                    <a:gd name="connsiteY19" fmla="*/ 146071 h 2217827"/>
                    <a:gd name="connsiteX20" fmla="*/ 293723 w 1699896"/>
                    <a:gd name="connsiteY20" fmla="*/ 265340 h 2217827"/>
                    <a:gd name="connsiteX21" fmla="*/ 77270 w 1699896"/>
                    <a:gd name="connsiteY21" fmla="*/ 349271 h 2217827"/>
                    <a:gd name="connsiteX22" fmla="*/ 152366 w 1699896"/>
                    <a:gd name="connsiteY22" fmla="*/ 583392 h 2217827"/>
                    <a:gd name="connsiteX23" fmla="*/ 46349 w 1699896"/>
                    <a:gd name="connsiteY23" fmla="*/ 777758 h 2217827"/>
                    <a:gd name="connsiteX24" fmla="*/ 196226 w 1699896"/>
                    <a:gd name="connsiteY24" fmla="*/ 1012435 h 2217827"/>
                    <a:gd name="connsiteX25" fmla="*/ 130725 w 1699896"/>
                    <a:gd name="connsiteY25" fmla="*/ 1225947 h 2217827"/>
                    <a:gd name="connsiteX26" fmla="*/ 311670 w 1699896"/>
                    <a:gd name="connsiteY26" fmla="*/ 1420608 h 2217827"/>
                    <a:gd name="connsiteX27" fmla="*/ 280470 w 1699896"/>
                    <a:gd name="connsiteY27" fmla="*/ 1784923 h 2217827"/>
                    <a:gd name="connsiteX28" fmla="*/ 249549 w 1699896"/>
                    <a:gd name="connsiteY28" fmla="*/ 1939532 h 2217827"/>
                    <a:gd name="connsiteX29" fmla="*/ 7848 w 1699896"/>
                    <a:gd name="connsiteY29" fmla="*/ 2141160 h 2217827"/>
                    <a:gd name="connsiteX30" fmla="*/ 161201 w 1699896"/>
                    <a:gd name="connsiteY30" fmla="*/ 2200158 h 2217827"/>
                    <a:gd name="connsiteX31" fmla="*/ 329062 w 1699896"/>
                    <a:gd name="connsiteY31" fmla="*/ 2217827 h 2217827"/>
                    <a:gd name="connsiteX32" fmla="*/ 602940 w 1699896"/>
                    <a:gd name="connsiteY32" fmla="*/ 2213410 h 2217827"/>
                    <a:gd name="connsiteX33" fmla="*/ 912157 w 1699896"/>
                    <a:gd name="connsiteY33" fmla="*/ 2204575 h 2217827"/>
                    <a:gd name="connsiteX34" fmla="*/ 1097688 w 1699896"/>
                    <a:gd name="connsiteY34" fmla="*/ 2200158 h 2217827"/>
                    <a:gd name="connsiteX35" fmla="*/ 1252296 w 1699896"/>
                    <a:gd name="connsiteY35" fmla="*/ 2027879 h 2217827"/>
                    <a:gd name="connsiteX36" fmla="*/ 1004922 w 1699896"/>
                    <a:gd name="connsiteY36" fmla="*/ 1988123 h 2217827"/>
                    <a:gd name="connsiteX37" fmla="*/ 770801 w 1699896"/>
                    <a:gd name="connsiteY37" fmla="*/ 1749584 h 2217827"/>
                    <a:gd name="connsiteX0" fmla="*/ 764051 w 1693146"/>
                    <a:gd name="connsiteY0" fmla="*/ 1749584 h 2217827"/>
                    <a:gd name="connsiteX1" fmla="*/ 940748 w 1693146"/>
                    <a:gd name="connsiteY1" fmla="*/ 1581723 h 2217827"/>
                    <a:gd name="connsiteX2" fmla="*/ 874485 w 1693146"/>
                    <a:gd name="connsiteY2" fmla="*/ 1382940 h 2217827"/>
                    <a:gd name="connsiteX3" fmla="*/ 874487 w 1693146"/>
                    <a:gd name="connsiteY3" fmla="*/ 1276923 h 2217827"/>
                    <a:gd name="connsiteX4" fmla="*/ 817059 w 1693146"/>
                    <a:gd name="connsiteY4" fmla="*/ 1197410 h 2217827"/>
                    <a:gd name="connsiteX5" fmla="*/ 870070 w 1693146"/>
                    <a:gd name="connsiteY5" fmla="*/ 1047219 h 2217827"/>
                    <a:gd name="connsiteX6" fmla="*/ 847981 w 1693146"/>
                    <a:gd name="connsiteY6" fmla="*/ 919114 h 2217827"/>
                    <a:gd name="connsiteX7" fmla="*/ 989340 w 1693146"/>
                    <a:gd name="connsiteY7" fmla="*/ 738001 h 2217827"/>
                    <a:gd name="connsiteX8" fmla="*/ 1055599 w 1693146"/>
                    <a:gd name="connsiteY8" fmla="*/ 534801 h 2217827"/>
                    <a:gd name="connsiteX9" fmla="*/ 1364817 w 1693146"/>
                    <a:gd name="connsiteY9" fmla="*/ 446453 h 2217827"/>
                    <a:gd name="connsiteX10" fmla="*/ 1691703 w 1693146"/>
                    <a:gd name="connsiteY10" fmla="*/ 305097 h 2217827"/>
                    <a:gd name="connsiteX11" fmla="*/ 1470834 w 1693146"/>
                    <a:gd name="connsiteY11" fmla="*/ 221166 h 2217827"/>
                    <a:gd name="connsiteX12" fmla="*/ 1152781 w 1693146"/>
                    <a:gd name="connsiteY12" fmla="*/ 234419 h 2217827"/>
                    <a:gd name="connsiteX13" fmla="*/ 1029095 w 1693146"/>
                    <a:gd name="connsiteY13" fmla="*/ 93062 h 2217827"/>
                    <a:gd name="connsiteX14" fmla="*/ 900990 w 1693146"/>
                    <a:gd name="connsiteY14" fmla="*/ 168158 h 2217827"/>
                    <a:gd name="connsiteX15" fmla="*/ 817060 w 1693146"/>
                    <a:gd name="connsiteY15" fmla="*/ 75393 h 2217827"/>
                    <a:gd name="connsiteX16" fmla="*/ 702207 w 1693146"/>
                    <a:gd name="connsiteY16" fmla="*/ 101897 h 2217827"/>
                    <a:gd name="connsiteX17" fmla="*/ 525513 w 1693146"/>
                    <a:gd name="connsiteY17" fmla="*/ 297 h 2217827"/>
                    <a:gd name="connsiteX18" fmla="*/ 366485 w 1693146"/>
                    <a:gd name="connsiteY18" fmla="*/ 93062 h 2217827"/>
                    <a:gd name="connsiteX19" fmla="*/ 295808 w 1693146"/>
                    <a:gd name="connsiteY19" fmla="*/ 146071 h 2217827"/>
                    <a:gd name="connsiteX20" fmla="*/ 286973 w 1693146"/>
                    <a:gd name="connsiteY20" fmla="*/ 265340 h 2217827"/>
                    <a:gd name="connsiteX21" fmla="*/ 70520 w 1693146"/>
                    <a:gd name="connsiteY21" fmla="*/ 349271 h 2217827"/>
                    <a:gd name="connsiteX22" fmla="*/ 145616 w 1693146"/>
                    <a:gd name="connsiteY22" fmla="*/ 583392 h 2217827"/>
                    <a:gd name="connsiteX23" fmla="*/ 39599 w 1693146"/>
                    <a:gd name="connsiteY23" fmla="*/ 777758 h 2217827"/>
                    <a:gd name="connsiteX24" fmla="*/ 189476 w 1693146"/>
                    <a:gd name="connsiteY24" fmla="*/ 1012435 h 2217827"/>
                    <a:gd name="connsiteX25" fmla="*/ 123975 w 1693146"/>
                    <a:gd name="connsiteY25" fmla="*/ 1225947 h 2217827"/>
                    <a:gd name="connsiteX26" fmla="*/ 304920 w 1693146"/>
                    <a:gd name="connsiteY26" fmla="*/ 1420608 h 2217827"/>
                    <a:gd name="connsiteX27" fmla="*/ 273720 w 1693146"/>
                    <a:gd name="connsiteY27" fmla="*/ 1784923 h 2217827"/>
                    <a:gd name="connsiteX28" fmla="*/ 242799 w 1693146"/>
                    <a:gd name="connsiteY28" fmla="*/ 1939532 h 2217827"/>
                    <a:gd name="connsiteX29" fmla="*/ 1098 w 1693146"/>
                    <a:gd name="connsiteY29" fmla="*/ 2141160 h 2217827"/>
                    <a:gd name="connsiteX30" fmla="*/ 154451 w 1693146"/>
                    <a:gd name="connsiteY30" fmla="*/ 2200158 h 2217827"/>
                    <a:gd name="connsiteX31" fmla="*/ 322312 w 1693146"/>
                    <a:gd name="connsiteY31" fmla="*/ 2217827 h 2217827"/>
                    <a:gd name="connsiteX32" fmla="*/ 596190 w 1693146"/>
                    <a:gd name="connsiteY32" fmla="*/ 2213410 h 2217827"/>
                    <a:gd name="connsiteX33" fmla="*/ 905407 w 1693146"/>
                    <a:gd name="connsiteY33" fmla="*/ 2204575 h 2217827"/>
                    <a:gd name="connsiteX34" fmla="*/ 1090938 w 1693146"/>
                    <a:gd name="connsiteY34" fmla="*/ 2200158 h 2217827"/>
                    <a:gd name="connsiteX35" fmla="*/ 1245546 w 1693146"/>
                    <a:gd name="connsiteY35" fmla="*/ 2027879 h 2217827"/>
                    <a:gd name="connsiteX36" fmla="*/ 998172 w 1693146"/>
                    <a:gd name="connsiteY36" fmla="*/ 1988123 h 2217827"/>
                    <a:gd name="connsiteX37" fmla="*/ 764051 w 1693146"/>
                    <a:gd name="connsiteY37" fmla="*/ 1749584 h 2217827"/>
                    <a:gd name="connsiteX0" fmla="*/ 764051 w 1693146"/>
                    <a:gd name="connsiteY0" fmla="*/ 1749584 h 2230974"/>
                    <a:gd name="connsiteX1" fmla="*/ 940748 w 1693146"/>
                    <a:gd name="connsiteY1" fmla="*/ 1581723 h 2230974"/>
                    <a:gd name="connsiteX2" fmla="*/ 874485 w 1693146"/>
                    <a:gd name="connsiteY2" fmla="*/ 1382940 h 2230974"/>
                    <a:gd name="connsiteX3" fmla="*/ 874487 w 1693146"/>
                    <a:gd name="connsiteY3" fmla="*/ 1276923 h 2230974"/>
                    <a:gd name="connsiteX4" fmla="*/ 817059 w 1693146"/>
                    <a:gd name="connsiteY4" fmla="*/ 1197410 h 2230974"/>
                    <a:gd name="connsiteX5" fmla="*/ 870070 w 1693146"/>
                    <a:gd name="connsiteY5" fmla="*/ 1047219 h 2230974"/>
                    <a:gd name="connsiteX6" fmla="*/ 847981 w 1693146"/>
                    <a:gd name="connsiteY6" fmla="*/ 919114 h 2230974"/>
                    <a:gd name="connsiteX7" fmla="*/ 989340 w 1693146"/>
                    <a:gd name="connsiteY7" fmla="*/ 738001 h 2230974"/>
                    <a:gd name="connsiteX8" fmla="*/ 1055599 w 1693146"/>
                    <a:gd name="connsiteY8" fmla="*/ 534801 h 2230974"/>
                    <a:gd name="connsiteX9" fmla="*/ 1364817 w 1693146"/>
                    <a:gd name="connsiteY9" fmla="*/ 446453 h 2230974"/>
                    <a:gd name="connsiteX10" fmla="*/ 1691703 w 1693146"/>
                    <a:gd name="connsiteY10" fmla="*/ 305097 h 2230974"/>
                    <a:gd name="connsiteX11" fmla="*/ 1470834 w 1693146"/>
                    <a:gd name="connsiteY11" fmla="*/ 221166 h 2230974"/>
                    <a:gd name="connsiteX12" fmla="*/ 1152781 w 1693146"/>
                    <a:gd name="connsiteY12" fmla="*/ 234419 h 2230974"/>
                    <a:gd name="connsiteX13" fmla="*/ 1029095 w 1693146"/>
                    <a:gd name="connsiteY13" fmla="*/ 93062 h 2230974"/>
                    <a:gd name="connsiteX14" fmla="*/ 900990 w 1693146"/>
                    <a:gd name="connsiteY14" fmla="*/ 168158 h 2230974"/>
                    <a:gd name="connsiteX15" fmla="*/ 817060 w 1693146"/>
                    <a:gd name="connsiteY15" fmla="*/ 75393 h 2230974"/>
                    <a:gd name="connsiteX16" fmla="*/ 702207 w 1693146"/>
                    <a:gd name="connsiteY16" fmla="*/ 101897 h 2230974"/>
                    <a:gd name="connsiteX17" fmla="*/ 525513 w 1693146"/>
                    <a:gd name="connsiteY17" fmla="*/ 297 h 2230974"/>
                    <a:gd name="connsiteX18" fmla="*/ 366485 w 1693146"/>
                    <a:gd name="connsiteY18" fmla="*/ 93062 h 2230974"/>
                    <a:gd name="connsiteX19" fmla="*/ 295808 w 1693146"/>
                    <a:gd name="connsiteY19" fmla="*/ 146071 h 2230974"/>
                    <a:gd name="connsiteX20" fmla="*/ 286973 w 1693146"/>
                    <a:gd name="connsiteY20" fmla="*/ 265340 h 2230974"/>
                    <a:gd name="connsiteX21" fmla="*/ 70520 w 1693146"/>
                    <a:gd name="connsiteY21" fmla="*/ 349271 h 2230974"/>
                    <a:gd name="connsiteX22" fmla="*/ 145616 w 1693146"/>
                    <a:gd name="connsiteY22" fmla="*/ 583392 h 2230974"/>
                    <a:gd name="connsiteX23" fmla="*/ 39599 w 1693146"/>
                    <a:gd name="connsiteY23" fmla="*/ 777758 h 2230974"/>
                    <a:gd name="connsiteX24" fmla="*/ 189476 w 1693146"/>
                    <a:gd name="connsiteY24" fmla="*/ 1012435 h 2230974"/>
                    <a:gd name="connsiteX25" fmla="*/ 123975 w 1693146"/>
                    <a:gd name="connsiteY25" fmla="*/ 1225947 h 2230974"/>
                    <a:gd name="connsiteX26" fmla="*/ 304920 w 1693146"/>
                    <a:gd name="connsiteY26" fmla="*/ 1420608 h 2230974"/>
                    <a:gd name="connsiteX27" fmla="*/ 273720 w 1693146"/>
                    <a:gd name="connsiteY27" fmla="*/ 1784923 h 2230974"/>
                    <a:gd name="connsiteX28" fmla="*/ 242799 w 1693146"/>
                    <a:gd name="connsiteY28" fmla="*/ 1939532 h 2230974"/>
                    <a:gd name="connsiteX29" fmla="*/ 1098 w 1693146"/>
                    <a:gd name="connsiteY29" fmla="*/ 2141160 h 2230974"/>
                    <a:gd name="connsiteX30" fmla="*/ 154451 w 1693146"/>
                    <a:gd name="connsiteY30" fmla="*/ 2200158 h 2230974"/>
                    <a:gd name="connsiteX31" fmla="*/ 322312 w 1693146"/>
                    <a:gd name="connsiteY31" fmla="*/ 2217827 h 2230974"/>
                    <a:gd name="connsiteX32" fmla="*/ 596190 w 1693146"/>
                    <a:gd name="connsiteY32" fmla="*/ 2213410 h 2230974"/>
                    <a:gd name="connsiteX33" fmla="*/ 905407 w 1693146"/>
                    <a:gd name="connsiteY33" fmla="*/ 2204575 h 2230974"/>
                    <a:gd name="connsiteX34" fmla="*/ 1090938 w 1693146"/>
                    <a:gd name="connsiteY34" fmla="*/ 2200158 h 2230974"/>
                    <a:gd name="connsiteX35" fmla="*/ 1245546 w 1693146"/>
                    <a:gd name="connsiteY35" fmla="*/ 2027879 h 2230974"/>
                    <a:gd name="connsiteX36" fmla="*/ 998172 w 1693146"/>
                    <a:gd name="connsiteY36" fmla="*/ 1988123 h 2230974"/>
                    <a:gd name="connsiteX37" fmla="*/ 764051 w 1693146"/>
                    <a:gd name="connsiteY37" fmla="*/ 1749584 h 2230974"/>
                    <a:gd name="connsiteX0" fmla="*/ 764051 w 1693146"/>
                    <a:gd name="connsiteY0" fmla="*/ 1749584 h 2230974"/>
                    <a:gd name="connsiteX1" fmla="*/ 940748 w 1693146"/>
                    <a:gd name="connsiteY1" fmla="*/ 1581723 h 2230974"/>
                    <a:gd name="connsiteX2" fmla="*/ 874485 w 1693146"/>
                    <a:gd name="connsiteY2" fmla="*/ 1382940 h 2230974"/>
                    <a:gd name="connsiteX3" fmla="*/ 874487 w 1693146"/>
                    <a:gd name="connsiteY3" fmla="*/ 1276923 h 2230974"/>
                    <a:gd name="connsiteX4" fmla="*/ 817059 w 1693146"/>
                    <a:gd name="connsiteY4" fmla="*/ 1197410 h 2230974"/>
                    <a:gd name="connsiteX5" fmla="*/ 870070 w 1693146"/>
                    <a:gd name="connsiteY5" fmla="*/ 1047219 h 2230974"/>
                    <a:gd name="connsiteX6" fmla="*/ 847981 w 1693146"/>
                    <a:gd name="connsiteY6" fmla="*/ 919114 h 2230974"/>
                    <a:gd name="connsiteX7" fmla="*/ 989340 w 1693146"/>
                    <a:gd name="connsiteY7" fmla="*/ 738001 h 2230974"/>
                    <a:gd name="connsiteX8" fmla="*/ 1055599 w 1693146"/>
                    <a:gd name="connsiteY8" fmla="*/ 534801 h 2230974"/>
                    <a:gd name="connsiteX9" fmla="*/ 1364817 w 1693146"/>
                    <a:gd name="connsiteY9" fmla="*/ 446453 h 2230974"/>
                    <a:gd name="connsiteX10" fmla="*/ 1691703 w 1693146"/>
                    <a:gd name="connsiteY10" fmla="*/ 305097 h 2230974"/>
                    <a:gd name="connsiteX11" fmla="*/ 1470834 w 1693146"/>
                    <a:gd name="connsiteY11" fmla="*/ 221166 h 2230974"/>
                    <a:gd name="connsiteX12" fmla="*/ 1152781 w 1693146"/>
                    <a:gd name="connsiteY12" fmla="*/ 234419 h 2230974"/>
                    <a:gd name="connsiteX13" fmla="*/ 1029095 w 1693146"/>
                    <a:gd name="connsiteY13" fmla="*/ 93062 h 2230974"/>
                    <a:gd name="connsiteX14" fmla="*/ 900990 w 1693146"/>
                    <a:gd name="connsiteY14" fmla="*/ 168158 h 2230974"/>
                    <a:gd name="connsiteX15" fmla="*/ 817060 w 1693146"/>
                    <a:gd name="connsiteY15" fmla="*/ 75393 h 2230974"/>
                    <a:gd name="connsiteX16" fmla="*/ 702207 w 1693146"/>
                    <a:gd name="connsiteY16" fmla="*/ 101897 h 2230974"/>
                    <a:gd name="connsiteX17" fmla="*/ 525513 w 1693146"/>
                    <a:gd name="connsiteY17" fmla="*/ 297 h 2230974"/>
                    <a:gd name="connsiteX18" fmla="*/ 366485 w 1693146"/>
                    <a:gd name="connsiteY18" fmla="*/ 93062 h 2230974"/>
                    <a:gd name="connsiteX19" fmla="*/ 295808 w 1693146"/>
                    <a:gd name="connsiteY19" fmla="*/ 146071 h 2230974"/>
                    <a:gd name="connsiteX20" fmla="*/ 286973 w 1693146"/>
                    <a:gd name="connsiteY20" fmla="*/ 265340 h 2230974"/>
                    <a:gd name="connsiteX21" fmla="*/ 70520 w 1693146"/>
                    <a:gd name="connsiteY21" fmla="*/ 349271 h 2230974"/>
                    <a:gd name="connsiteX22" fmla="*/ 145616 w 1693146"/>
                    <a:gd name="connsiteY22" fmla="*/ 583392 h 2230974"/>
                    <a:gd name="connsiteX23" fmla="*/ 39599 w 1693146"/>
                    <a:gd name="connsiteY23" fmla="*/ 777758 h 2230974"/>
                    <a:gd name="connsiteX24" fmla="*/ 189476 w 1693146"/>
                    <a:gd name="connsiteY24" fmla="*/ 1012435 h 2230974"/>
                    <a:gd name="connsiteX25" fmla="*/ 123975 w 1693146"/>
                    <a:gd name="connsiteY25" fmla="*/ 1225947 h 2230974"/>
                    <a:gd name="connsiteX26" fmla="*/ 304920 w 1693146"/>
                    <a:gd name="connsiteY26" fmla="*/ 1420608 h 2230974"/>
                    <a:gd name="connsiteX27" fmla="*/ 273720 w 1693146"/>
                    <a:gd name="connsiteY27" fmla="*/ 1784923 h 2230974"/>
                    <a:gd name="connsiteX28" fmla="*/ 242799 w 1693146"/>
                    <a:gd name="connsiteY28" fmla="*/ 1939532 h 2230974"/>
                    <a:gd name="connsiteX29" fmla="*/ 1098 w 1693146"/>
                    <a:gd name="connsiteY29" fmla="*/ 2141160 h 2230974"/>
                    <a:gd name="connsiteX30" fmla="*/ 154451 w 1693146"/>
                    <a:gd name="connsiteY30" fmla="*/ 2200158 h 2230974"/>
                    <a:gd name="connsiteX31" fmla="*/ 322312 w 1693146"/>
                    <a:gd name="connsiteY31" fmla="*/ 2217827 h 2230974"/>
                    <a:gd name="connsiteX32" fmla="*/ 596190 w 1693146"/>
                    <a:gd name="connsiteY32" fmla="*/ 2213410 h 2230974"/>
                    <a:gd name="connsiteX33" fmla="*/ 905407 w 1693146"/>
                    <a:gd name="connsiteY33" fmla="*/ 2204575 h 2230974"/>
                    <a:gd name="connsiteX34" fmla="*/ 1090938 w 1693146"/>
                    <a:gd name="connsiteY34" fmla="*/ 2200158 h 2230974"/>
                    <a:gd name="connsiteX35" fmla="*/ 1245546 w 1693146"/>
                    <a:gd name="connsiteY35" fmla="*/ 2027879 h 2230974"/>
                    <a:gd name="connsiteX36" fmla="*/ 998172 w 1693146"/>
                    <a:gd name="connsiteY36" fmla="*/ 1988123 h 2230974"/>
                    <a:gd name="connsiteX37" fmla="*/ 764051 w 1693146"/>
                    <a:gd name="connsiteY37" fmla="*/ 1749584 h 2230974"/>
                    <a:gd name="connsiteX0" fmla="*/ 764051 w 1693146"/>
                    <a:gd name="connsiteY0" fmla="*/ 1749584 h 2230974"/>
                    <a:gd name="connsiteX1" fmla="*/ 940748 w 1693146"/>
                    <a:gd name="connsiteY1" fmla="*/ 1581723 h 2230974"/>
                    <a:gd name="connsiteX2" fmla="*/ 874485 w 1693146"/>
                    <a:gd name="connsiteY2" fmla="*/ 1382940 h 2230974"/>
                    <a:gd name="connsiteX3" fmla="*/ 874487 w 1693146"/>
                    <a:gd name="connsiteY3" fmla="*/ 1276923 h 2230974"/>
                    <a:gd name="connsiteX4" fmla="*/ 817059 w 1693146"/>
                    <a:gd name="connsiteY4" fmla="*/ 1197410 h 2230974"/>
                    <a:gd name="connsiteX5" fmla="*/ 870070 w 1693146"/>
                    <a:gd name="connsiteY5" fmla="*/ 1047219 h 2230974"/>
                    <a:gd name="connsiteX6" fmla="*/ 847981 w 1693146"/>
                    <a:gd name="connsiteY6" fmla="*/ 919114 h 2230974"/>
                    <a:gd name="connsiteX7" fmla="*/ 989340 w 1693146"/>
                    <a:gd name="connsiteY7" fmla="*/ 738001 h 2230974"/>
                    <a:gd name="connsiteX8" fmla="*/ 1055599 w 1693146"/>
                    <a:gd name="connsiteY8" fmla="*/ 534801 h 2230974"/>
                    <a:gd name="connsiteX9" fmla="*/ 1364817 w 1693146"/>
                    <a:gd name="connsiteY9" fmla="*/ 446453 h 2230974"/>
                    <a:gd name="connsiteX10" fmla="*/ 1691703 w 1693146"/>
                    <a:gd name="connsiteY10" fmla="*/ 305097 h 2230974"/>
                    <a:gd name="connsiteX11" fmla="*/ 1470834 w 1693146"/>
                    <a:gd name="connsiteY11" fmla="*/ 221166 h 2230974"/>
                    <a:gd name="connsiteX12" fmla="*/ 1152781 w 1693146"/>
                    <a:gd name="connsiteY12" fmla="*/ 234419 h 2230974"/>
                    <a:gd name="connsiteX13" fmla="*/ 1029095 w 1693146"/>
                    <a:gd name="connsiteY13" fmla="*/ 93062 h 2230974"/>
                    <a:gd name="connsiteX14" fmla="*/ 900990 w 1693146"/>
                    <a:gd name="connsiteY14" fmla="*/ 168158 h 2230974"/>
                    <a:gd name="connsiteX15" fmla="*/ 817060 w 1693146"/>
                    <a:gd name="connsiteY15" fmla="*/ 75393 h 2230974"/>
                    <a:gd name="connsiteX16" fmla="*/ 702207 w 1693146"/>
                    <a:gd name="connsiteY16" fmla="*/ 101897 h 2230974"/>
                    <a:gd name="connsiteX17" fmla="*/ 525513 w 1693146"/>
                    <a:gd name="connsiteY17" fmla="*/ 297 h 2230974"/>
                    <a:gd name="connsiteX18" fmla="*/ 366485 w 1693146"/>
                    <a:gd name="connsiteY18" fmla="*/ 93062 h 2230974"/>
                    <a:gd name="connsiteX19" fmla="*/ 295808 w 1693146"/>
                    <a:gd name="connsiteY19" fmla="*/ 146071 h 2230974"/>
                    <a:gd name="connsiteX20" fmla="*/ 286973 w 1693146"/>
                    <a:gd name="connsiteY20" fmla="*/ 265340 h 2230974"/>
                    <a:gd name="connsiteX21" fmla="*/ 70520 w 1693146"/>
                    <a:gd name="connsiteY21" fmla="*/ 349271 h 2230974"/>
                    <a:gd name="connsiteX22" fmla="*/ 145616 w 1693146"/>
                    <a:gd name="connsiteY22" fmla="*/ 583392 h 2230974"/>
                    <a:gd name="connsiteX23" fmla="*/ 39599 w 1693146"/>
                    <a:gd name="connsiteY23" fmla="*/ 777758 h 2230974"/>
                    <a:gd name="connsiteX24" fmla="*/ 189476 w 1693146"/>
                    <a:gd name="connsiteY24" fmla="*/ 1012435 h 2230974"/>
                    <a:gd name="connsiteX25" fmla="*/ 123975 w 1693146"/>
                    <a:gd name="connsiteY25" fmla="*/ 1225947 h 2230974"/>
                    <a:gd name="connsiteX26" fmla="*/ 304920 w 1693146"/>
                    <a:gd name="connsiteY26" fmla="*/ 1420608 h 2230974"/>
                    <a:gd name="connsiteX27" fmla="*/ 273720 w 1693146"/>
                    <a:gd name="connsiteY27" fmla="*/ 1784923 h 2230974"/>
                    <a:gd name="connsiteX28" fmla="*/ 242799 w 1693146"/>
                    <a:gd name="connsiteY28" fmla="*/ 1939532 h 2230974"/>
                    <a:gd name="connsiteX29" fmla="*/ 1098 w 1693146"/>
                    <a:gd name="connsiteY29" fmla="*/ 2141160 h 2230974"/>
                    <a:gd name="connsiteX30" fmla="*/ 154451 w 1693146"/>
                    <a:gd name="connsiteY30" fmla="*/ 2200158 h 2230974"/>
                    <a:gd name="connsiteX31" fmla="*/ 322312 w 1693146"/>
                    <a:gd name="connsiteY31" fmla="*/ 2217827 h 2230974"/>
                    <a:gd name="connsiteX32" fmla="*/ 596190 w 1693146"/>
                    <a:gd name="connsiteY32" fmla="*/ 2213410 h 2230974"/>
                    <a:gd name="connsiteX33" fmla="*/ 905407 w 1693146"/>
                    <a:gd name="connsiteY33" fmla="*/ 2204575 h 2230974"/>
                    <a:gd name="connsiteX34" fmla="*/ 1090938 w 1693146"/>
                    <a:gd name="connsiteY34" fmla="*/ 2200158 h 2230974"/>
                    <a:gd name="connsiteX35" fmla="*/ 1245546 w 1693146"/>
                    <a:gd name="connsiteY35" fmla="*/ 2027879 h 2230974"/>
                    <a:gd name="connsiteX36" fmla="*/ 998172 w 1693146"/>
                    <a:gd name="connsiteY36" fmla="*/ 1988123 h 2230974"/>
                    <a:gd name="connsiteX37" fmla="*/ 764051 w 1693146"/>
                    <a:gd name="connsiteY37" fmla="*/ 1749584 h 2230974"/>
                    <a:gd name="connsiteX0" fmla="*/ 764051 w 1693146"/>
                    <a:gd name="connsiteY0" fmla="*/ 1749584 h 2257182"/>
                    <a:gd name="connsiteX1" fmla="*/ 940748 w 1693146"/>
                    <a:gd name="connsiteY1" fmla="*/ 1581723 h 2257182"/>
                    <a:gd name="connsiteX2" fmla="*/ 874485 w 1693146"/>
                    <a:gd name="connsiteY2" fmla="*/ 1382940 h 2257182"/>
                    <a:gd name="connsiteX3" fmla="*/ 874487 w 1693146"/>
                    <a:gd name="connsiteY3" fmla="*/ 1276923 h 2257182"/>
                    <a:gd name="connsiteX4" fmla="*/ 817059 w 1693146"/>
                    <a:gd name="connsiteY4" fmla="*/ 1197410 h 2257182"/>
                    <a:gd name="connsiteX5" fmla="*/ 870070 w 1693146"/>
                    <a:gd name="connsiteY5" fmla="*/ 1047219 h 2257182"/>
                    <a:gd name="connsiteX6" fmla="*/ 847981 w 1693146"/>
                    <a:gd name="connsiteY6" fmla="*/ 919114 h 2257182"/>
                    <a:gd name="connsiteX7" fmla="*/ 989340 w 1693146"/>
                    <a:gd name="connsiteY7" fmla="*/ 738001 h 2257182"/>
                    <a:gd name="connsiteX8" fmla="*/ 1055599 w 1693146"/>
                    <a:gd name="connsiteY8" fmla="*/ 534801 h 2257182"/>
                    <a:gd name="connsiteX9" fmla="*/ 1364817 w 1693146"/>
                    <a:gd name="connsiteY9" fmla="*/ 446453 h 2257182"/>
                    <a:gd name="connsiteX10" fmla="*/ 1691703 w 1693146"/>
                    <a:gd name="connsiteY10" fmla="*/ 305097 h 2257182"/>
                    <a:gd name="connsiteX11" fmla="*/ 1470834 w 1693146"/>
                    <a:gd name="connsiteY11" fmla="*/ 221166 h 2257182"/>
                    <a:gd name="connsiteX12" fmla="*/ 1152781 w 1693146"/>
                    <a:gd name="connsiteY12" fmla="*/ 234419 h 2257182"/>
                    <a:gd name="connsiteX13" fmla="*/ 1029095 w 1693146"/>
                    <a:gd name="connsiteY13" fmla="*/ 93062 h 2257182"/>
                    <a:gd name="connsiteX14" fmla="*/ 900990 w 1693146"/>
                    <a:gd name="connsiteY14" fmla="*/ 168158 h 2257182"/>
                    <a:gd name="connsiteX15" fmla="*/ 817060 w 1693146"/>
                    <a:gd name="connsiteY15" fmla="*/ 75393 h 2257182"/>
                    <a:gd name="connsiteX16" fmla="*/ 702207 w 1693146"/>
                    <a:gd name="connsiteY16" fmla="*/ 101897 h 2257182"/>
                    <a:gd name="connsiteX17" fmla="*/ 525513 w 1693146"/>
                    <a:gd name="connsiteY17" fmla="*/ 297 h 2257182"/>
                    <a:gd name="connsiteX18" fmla="*/ 366485 w 1693146"/>
                    <a:gd name="connsiteY18" fmla="*/ 93062 h 2257182"/>
                    <a:gd name="connsiteX19" fmla="*/ 295808 w 1693146"/>
                    <a:gd name="connsiteY19" fmla="*/ 146071 h 2257182"/>
                    <a:gd name="connsiteX20" fmla="*/ 286973 w 1693146"/>
                    <a:gd name="connsiteY20" fmla="*/ 265340 h 2257182"/>
                    <a:gd name="connsiteX21" fmla="*/ 70520 w 1693146"/>
                    <a:gd name="connsiteY21" fmla="*/ 349271 h 2257182"/>
                    <a:gd name="connsiteX22" fmla="*/ 145616 w 1693146"/>
                    <a:gd name="connsiteY22" fmla="*/ 583392 h 2257182"/>
                    <a:gd name="connsiteX23" fmla="*/ 39599 w 1693146"/>
                    <a:gd name="connsiteY23" fmla="*/ 777758 h 2257182"/>
                    <a:gd name="connsiteX24" fmla="*/ 189476 w 1693146"/>
                    <a:gd name="connsiteY24" fmla="*/ 1012435 h 2257182"/>
                    <a:gd name="connsiteX25" fmla="*/ 123975 w 1693146"/>
                    <a:gd name="connsiteY25" fmla="*/ 1225947 h 2257182"/>
                    <a:gd name="connsiteX26" fmla="*/ 304920 w 1693146"/>
                    <a:gd name="connsiteY26" fmla="*/ 1420608 h 2257182"/>
                    <a:gd name="connsiteX27" fmla="*/ 273720 w 1693146"/>
                    <a:gd name="connsiteY27" fmla="*/ 1784923 h 2257182"/>
                    <a:gd name="connsiteX28" fmla="*/ 242799 w 1693146"/>
                    <a:gd name="connsiteY28" fmla="*/ 1939532 h 2257182"/>
                    <a:gd name="connsiteX29" fmla="*/ 1098 w 1693146"/>
                    <a:gd name="connsiteY29" fmla="*/ 2141160 h 2257182"/>
                    <a:gd name="connsiteX30" fmla="*/ 154451 w 1693146"/>
                    <a:gd name="connsiteY30" fmla="*/ 2200158 h 2257182"/>
                    <a:gd name="connsiteX31" fmla="*/ 322312 w 1693146"/>
                    <a:gd name="connsiteY31" fmla="*/ 2217827 h 2257182"/>
                    <a:gd name="connsiteX32" fmla="*/ 596190 w 1693146"/>
                    <a:gd name="connsiteY32" fmla="*/ 2213410 h 2257182"/>
                    <a:gd name="connsiteX33" fmla="*/ 905407 w 1693146"/>
                    <a:gd name="connsiteY33" fmla="*/ 2204575 h 2257182"/>
                    <a:gd name="connsiteX34" fmla="*/ 1090938 w 1693146"/>
                    <a:gd name="connsiteY34" fmla="*/ 2200158 h 2257182"/>
                    <a:gd name="connsiteX35" fmla="*/ 1245546 w 1693146"/>
                    <a:gd name="connsiteY35" fmla="*/ 2027879 h 2257182"/>
                    <a:gd name="connsiteX36" fmla="*/ 998172 w 1693146"/>
                    <a:gd name="connsiteY36" fmla="*/ 1988123 h 2257182"/>
                    <a:gd name="connsiteX37" fmla="*/ 764051 w 1693146"/>
                    <a:gd name="connsiteY37" fmla="*/ 1749584 h 2257182"/>
                    <a:gd name="connsiteX0" fmla="*/ 764051 w 1693146"/>
                    <a:gd name="connsiteY0" fmla="*/ 1749584 h 2278995"/>
                    <a:gd name="connsiteX1" fmla="*/ 940748 w 1693146"/>
                    <a:gd name="connsiteY1" fmla="*/ 1581723 h 2278995"/>
                    <a:gd name="connsiteX2" fmla="*/ 874485 w 1693146"/>
                    <a:gd name="connsiteY2" fmla="*/ 1382940 h 2278995"/>
                    <a:gd name="connsiteX3" fmla="*/ 874487 w 1693146"/>
                    <a:gd name="connsiteY3" fmla="*/ 1276923 h 2278995"/>
                    <a:gd name="connsiteX4" fmla="*/ 817059 w 1693146"/>
                    <a:gd name="connsiteY4" fmla="*/ 1197410 h 2278995"/>
                    <a:gd name="connsiteX5" fmla="*/ 870070 w 1693146"/>
                    <a:gd name="connsiteY5" fmla="*/ 1047219 h 2278995"/>
                    <a:gd name="connsiteX6" fmla="*/ 847981 w 1693146"/>
                    <a:gd name="connsiteY6" fmla="*/ 919114 h 2278995"/>
                    <a:gd name="connsiteX7" fmla="*/ 989340 w 1693146"/>
                    <a:gd name="connsiteY7" fmla="*/ 738001 h 2278995"/>
                    <a:gd name="connsiteX8" fmla="*/ 1055599 w 1693146"/>
                    <a:gd name="connsiteY8" fmla="*/ 534801 h 2278995"/>
                    <a:gd name="connsiteX9" fmla="*/ 1364817 w 1693146"/>
                    <a:gd name="connsiteY9" fmla="*/ 446453 h 2278995"/>
                    <a:gd name="connsiteX10" fmla="*/ 1691703 w 1693146"/>
                    <a:gd name="connsiteY10" fmla="*/ 305097 h 2278995"/>
                    <a:gd name="connsiteX11" fmla="*/ 1470834 w 1693146"/>
                    <a:gd name="connsiteY11" fmla="*/ 221166 h 2278995"/>
                    <a:gd name="connsiteX12" fmla="*/ 1152781 w 1693146"/>
                    <a:gd name="connsiteY12" fmla="*/ 234419 h 2278995"/>
                    <a:gd name="connsiteX13" fmla="*/ 1029095 w 1693146"/>
                    <a:gd name="connsiteY13" fmla="*/ 93062 h 2278995"/>
                    <a:gd name="connsiteX14" fmla="*/ 900990 w 1693146"/>
                    <a:gd name="connsiteY14" fmla="*/ 168158 h 2278995"/>
                    <a:gd name="connsiteX15" fmla="*/ 817060 w 1693146"/>
                    <a:gd name="connsiteY15" fmla="*/ 75393 h 2278995"/>
                    <a:gd name="connsiteX16" fmla="*/ 702207 w 1693146"/>
                    <a:gd name="connsiteY16" fmla="*/ 101897 h 2278995"/>
                    <a:gd name="connsiteX17" fmla="*/ 525513 w 1693146"/>
                    <a:gd name="connsiteY17" fmla="*/ 297 h 2278995"/>
                    <a:gd name="connsiteX18" fmla="*/ 366485 w 1693146"/>
                    <a:gd name="connsiteY18" fmla="*/ 93062 h 2278995"/>
                    <a:gd name="connsiteX19" fmla="*/ 295808 w 1693146"/>
                    <a:gd name="connsiteY19" fmla="*/ 146071 h 2278995"/>
                    <a:gd name="connsiteX20" fmla="*/ 286973 w 1693146"/>
                    <a:gd name="connsiteY20" fmla="*/ 265340 h 2278995"/>
                    <a:gd name="connsiteX21" fmla="*/ 70520 w 1693146"/>
                    <a:gd name="connsiteY21" fmla="*/ 349271 h 2278995"/>
                    <a:gd name="connsiteX22" fmla="*/ 145616 w 1693146"/>
                    <a:gd name="connsiteY22" fmla="*/ 583392 h 2278995"/>
                    <a:gd name="connsiteX23" fmla="*/ 39599 w 1693146"/>
                    <a:gd name="connsiteY23" fmla="*/ 777758 h 2278995"/>
                    <a:gd name="connsiteX24" fmla="*/ 189476 w 1693146"/>
                    <a:gd name="connsiteY24" fmla="*/ 1012435 h 2278995"/>
                    <a:gd name="connsiteX25" fmla="*/ 123975 w 1693146"/>
                    <a:gd name="connsiteY25" fmla="*/ 1225947 h 2278995"/>
                    <a:gd name="connsiteX26" fmla="*/ 304920 w 1693146"/>
                    <a:gd name="connsiteY26" fmla="*/ 1420608 h 2278995"/>
                    <a:gd name="connsiteX27" fmla="*/ 273720 w 1693146"/>
                    <a:gd name="connsiteY27" fmla="*/ 1784923 h 2278995"/>
                    <a:gd name="connsiteX28" fmla="*/ 242799 w 1693146"/>
                    <a:gd name="connsiteY28" fmla="*/ 1939532 h 2278995"/>
                    <a:gd name="connsiteX29" fmla="*/ 1098 w 1693146"/>
                    <a:gd name="connsiteY29" fmla="*/ 2141160 h 2278995"/>
                    <a:gd name="connsiteX30" fmla="*/ 154451 w 1693146"/>
                    <a:gd name="connsiteY30" fmla="*/ 2200158 h 2278995"/>
                    <a:gd name="connsiteX31" fmla="*/ 322312 w 1693146"/>
                    <a:gd name="connsiteY31" fmla="*/ 2217827 h 2278995"/>
                    <a:gd name="connsiteX32" fmla="*/ 596190 w 1693146"/>
                    <a:gd name="connsiteY32" fmla="*/ 2213410 h 2278995"/>
                    <a:gd name="connsiteX33" fmla="*/ 905407 w 1693146"/>
                    <a:gd name="connsiteY33" fmla="*/ 2204575 h 2278995"/>
                    <a:gd name="connsiteX34" fmla="*/ 1090938 w 1693146"/>
                    <a:gd name="connsiteY34" fmla="*/ 2200158 h 2278995"/>
                    <a:gd name="connsiteX35" fmla="*/ 1245546 w 1693146"/>
                    <a:gd name="connsiteY35" fmla="*/ 2027879 h 2278995"/>
                    <a:gd name="connsiteX36" fmla="*/ 998172 w 1693146"/>
                    <a:gd name="connsiteY36" fmla="*/ 1988123 h 2278995"/>
                    <a:gd name="connsiteX37" fmla="*/ 764051 w 1693146"/>
                    <a:gd name="connsiteY37" fmla="*/ 1749584 h 2278995"/>
                    <a:gd name="connsiteX0" fmla="*/ 764051 w 1693146"/>
                    <a:gd name="connsiteY0" fmla="*/ 1749584 h 2278995"/>
                    <a:gd name="connsiteX1" fmla="*/ 940748 w 1693146"/>
                    <a:gd name="connsiteY1" fmla="*/ 1581723 h 2278995"/>
                    <a:gd name="connsiteX2" fmla="*/ 874485 w 1693146"/>
                    <a:gd name="connsiteY2" fmla="*/ 1382940 h 2278995"/>
                    <a:gd name="connsiteX3" fmla="*/ 874487 w 1693146"/>
                    <a:gd name="connsiteY3" fmla="*/ 1276923 h 2278995"/>
                    <a:gd name="connsiteX4" fmla="*/ 817059 w 1693146"/>
                    <a:gd name="connsiteY4" fmla="*/ 1197410 h 2278995"/>
                    <a:gd name="connsiteX5" fmla="*/ 870070 w 1693146"/>
                    <a:gd name="connsiteY5" fmla="*/ 1047219 h 2278995"/>
                    <a:gd name="connsiteX6" fmla="*/ 847981 w 1693146"/>
                    <a:gd name="connsiteY6" fmla="*/ 919114 h 2278995"/>
                    <a:gd name="connsiteX7" fmla="*/ 989340 w 1693146"/>
                    <a:gd name="connsiteY7" fmla="*/ 738001 h 2278995"/>
                    <a:gd name="connsiteX8" fmla="*/ 1055599 w 1693146"/>
                    <a:gd name="connsiteY8" fmla="*/ 534801 h 2278995"/>
                    <a:gd name="connsiteX9" fmla="*/ 1364817 w 1693146"/>
                    <a:gd name="connsiteY9" fmla="*/ 446453 h 2278995"/>
                    <a:gd name="connsiteX10" fmla="*/ 1691703 w 1693146"/>
                    <a:gd name="connsiteY10" fmla="*/ 305097 h 2278995"/>
                    <a:gd name="connsiteX11" fmla="*/ 1470834 w 1693146"/>
                    <a:gd name="connsiteY11" fmla="*/ 221166 h 2278995"/>
                    <a:gd name="connsiteX12" fmla="*/ 1152781 w 1693146"/>
                    <a:gd name="connsiteY12" fmla="*/ 234419 h 2278995"/>
                    <a:gd name="connsiteX13" fmla="*/ 1029095 w 1693146"/>
                    <a:gd name="connsiteY13" fmla="*/ 93062 h 2278995"/>
                    <a:gd name="connsiteX14" fmla="*/ 900990 w 1693146"/>
                    <a:gd name="connsiteY14" fmla="*/ 168158 h 2278995"/>
                    <a:gd name="connsiteX15" fmla="*/ 817060 w 1693146"/>
                    <a:gd name="connsiteY15" fmla="*/ 75393 h 2278995"/>
                    <a:gd name="connsiteX16" fmla="*/ 702207 w 1693146"/>
                    <a:gd name="connsiteY16" fmla="*/ 101897 h 2278995"/>
                    <a:gd name="connsiteX17" fmla="*/ 525513 w 1693146"/>
                    <a:gd name="connsiteY17" fmla="*/ 297 h 2278995"/>
                    <a:gd name="connsiteX18" fmla="*/ 366485 w 1693146"/>
                    <a:gd name="connsiteY18" fmla="*/ 93062 h 2278995"/>
                    <a:gd name="connsiteX19" fmla="*/ 295808 w 1693146"/>
                    <a:gd name="connsiteY19" fmla="*/ 146071 h 2278995"/>
                    <a:gd name="connsiteX20" fmla="*/ 286973 w 1693146"/>
                    <a:gd name="connsiteY20" fmla="*/ 265340 h 2278995"/>
                    <a:gd name="connsiteX21" fmla="*/ 70520 w 1693146"/>
                    <a:gd name="connsiteY21" fmla="*/ 349271 h 2278995"/>
                    <a:gd name="connsiteX22" fmla="*/ 145616 w 1693146"/>
                    <a:gd name="connsiteY22" fmla="*/ 583392 h 2278995"/>
                    <a:gd name="connsiteX23" fmla="*/ 39599 w 1693146"/>
                    <a:gd name="connsiteY23" fmla="*/ 777758 h 2278995"/>
                    <a:gd name="connsiteX24" fmla="*/ 189476 w 1693146"/>
                    <a:gd name="connsiteY24" fmla="*/ 1012435 h 2278995"/>
                    <a:gd name="connsiteX25" fmla="*/ 123975 w 1693146"/>
                    <a:gd name="connsiteY25" fmla="*/ 1225947 h 2278995"/>
                    <a:gd name="connsiteX26" fmla="*/ 304920 w 1693146"/>
                    <a:gd name="connsiteY26" fmla="*/ 1420608 h 2278995"/>
                    <a:gd name="connsiteX27" fmla="*/ 273720 w 1693146"/>
                    <a:gd name="connsiteY27" fmla="*/ 1784923 h 2278995"/>
                    <a:gd name="connsiteX28" fmla="*/ 242799 w 1693146"/>
                    <a:gd name="connsiteY28" fmla="*/ 1939532 h 2278995"/>
                    <a:gd name="connsiteX29" fmla="*/ 1098 w 1693146"/>
                    <a:gd name="connsiteY29" fmla="*/ 2141160 h 2278995"/>
                    <a:gd name="connsiteX30" fmla="*/ 154451 w 1693146"/>
                    <a:gd name="connsiteY30" fmla="*/ 2200158 h 2278995"/>
                    <a:gd name="connsiteX31" fmla="*/ 322312 w 1693146"/>
                    <a:gd name="connsiteY31" fmla="*/ 2217827 h 2278995"/>
                    <a:gd name="connsiteX32" fmla="*/ 611493 w 1693146"/>
                    <a:gd name="connsiteY32" fmla="*/ 2213410 h 2278995"/>
                    <a:gd name="connsiteX33" fmla="*/ 905407 w 1693146"/>
                    <a:gd name="connsiteY33" fmla="*/ 2204575 h 2278995"/>
                    <a:gd name="connsiteX34" fmla="*/ 1090938 w 1693146"/>
                    <a:gd name="connsiteY34" fmla="*/ 2200158 h 2278995"/>
                    <a:gd name="connsiteX35" fmla="*/ 1245546 w 1693146"/>
                    <a:gd name="connsiteY35" fmla="*/ 2027879 h 2278995"/>
                    <a:gd name="connsiteX36" fmla="*/ 998172 w 1693146"/>
                    <a:gd name="connsiteY36" fmla="*/ 1988123 h 2278995"/>
                    <a:gd name="connsiteX37" fmla="*/ 764051 w 1693146"/>
                    <a:gd name="connsiteY37" fmla="*/ 1749584 h 2278995"/>
                    <a:gd name="connsiteX0" fmla="*/ 764051 w 1693146"/>
                    <a:gd name="connsiteY0" fmla="*/ 1749584 h 2278995"/>
                    <a:gd name="connsiteX1" fmla="*/ 940748 w 1693146"/>
                    <a:gd name="connsiteY1" fmla="*/ 1581723 h 2278995"/>
                    <a:gd name="connsiteX2" fmla="*/ 874485 w 1693146"/>
                    <a:gd name="connsiteY2" fmla="*/ 1382940 h 2278995"/>
                    <a:gd name="connsiteX3" fmla="*/ 874487 w 1693146"/>
                    <a:gd name="connsiteY3" fmla="*/ 1276923 h 2278995"/>
                    <a:gd name="connsiteX4" fmla="*/ 817059 w 1693146"/>
                    <a:gd name="connsiteY4" fmla="*/ 1197410 h 2278995"/>
                    <a:gd name="connsiteX5" fmla="*/ 870070 w 1693146"/>
                    <a:gd name="connsiteY5" fmla="*/ 1047219 h 2278995"/>
                    <a:gd name="connsiteX6" fmla="*/ 847981 w 1693146"/>
                    <a:gd name="connsiteY6" fmla="*/ 919114 h 2278995"/>
                    <a:gd name="connsiteX7" fmla="*/ 989340 w 1693146"/>
                    <a:gd name="connsiteY7" fmla="*/ 738001 h 2278995"/>
                    <a:gd name="connsiteX8" fmla="*/ 1055599 w 1693146"/>
                    <a:gd name="connsiteY8" fmla="*/ 534801 h 2278995"/>
                    <a:gd name="connsiteX9" fmla="*/ 1364817 w 1693146"/>
                    <a:gd name="connsiteY9" fmla="*/ 446453 h 2278995"/>
                    <a:gd name="connsiteX10" fmla="*/ 1691703 w 1693146"/>
                    <a:gd name="connsiteY10" fmla="*/ 305097 h 2278995"/>
                    <a:gd name="connsiteX11" fmla="*/ 1470834 w 1693146"/>
                    <a:gd name="connsiteY11" fmla="*/ 221166 h 2278995"/>
                    <a:gd name="connsiteX12" fmla="*/ 1152781 w 1693146"/>
                    <a:gd name="connsiteY12" fmla="*/ 234419 h 2278995"/>
                    <a:gd name="connsiteX13" fmla="*/ 1029095 w 1693146"/>
                    <a:gd name="connsiteY13" fmla="*/ 93062 h 2278995"/>
                    <a:gd name="connsiteX14" fmla="*/ 900990 w 1693146"/>
                    <a:gd name="connsiteY14" fmla="*/ 168158 h 2278995"/>
                    <a:gd name="connsiteX15" fmla="*/ 817060 w 1693146"/>
                    <a:gd name="connsiteY15" fmla="*/ 75393 h 2278995"/>
                    <a:gd name="connsiteX16" fmla="*/ 702207 w 1693146"/>
                    <a:gd name="connsiteY16" fmla="*/ 101897 h 2278995"/>
                    <a:gd name="connsiteX17" fmla="*/ 525513 w 1693146"/>
                    <a:gd name="connsiteY17" fmla="*/ 297 h 2278995"/>
                    <a:gd name="connsiteX18" fmla="*/ 366485 w 1693146"/>
                    <a:gd name="connsiteY18" fmla="*/ 93062 h 2278995"/>
                    <a:gd name="connsiteX19" fmla="*/ 295808 w 1693146"/>
                    <a:gd name="connsiteY19" fmla="*/ 146071 h 2278995"/>
                    <a:gd name="connsiteX20" fmla="*/ 286973 w 1693146"/>
                    <a:gd name="connsiteY20" fmla="*/ 265340 h 2278995"/>
                    <a:gd name="connsiteX21" fmla="*/ 70520 w 1693146"/>
                    <a:gd name="connsiteY21" fmla="*/ 349271 h 2278995"/>
                    <a:gd name="connsiteX22" fmla="*/ 145616 w 1693146"/>
                    <a:gd name="connsiteY22" fmla="*/ 583392 h 2278995"/>
                    <a:gd name="connsiteX23" fmla="*/ 39599 w 1693146"/>
                    <a:gd name="connsiteY23" fmla="*/ 777758 h 2278995"/>
                    <a:gd name="connsiteX24" fmla="*/ 189476 w 1693146"/>
                    <a:gd name="connsiteY24" fmla="*/ 1012435 h 2278995"/>
                    <a:gd name="connsiteX25" fmla="*/ 123975 w 1693146"/>
                    <a:gd name="connsiteY25" fmla="*/ 1225947 h 2278995"/>
                    <a:gd name="connsiteX26" fmla="*/ 304920 w 1693146"/>
                    <a:gd name="connsiteY26" fmla="*/ 1420608 h 2278995"/>
                    <a:gd name="connsiteX27" fmla="*/ 273720 w 1693146"/>
                    <a:gd name="connsiteY27" fmla="*/ 1784923 h 2278995"/>
                    <a:gd name="connsiteX28" fmla="*/ 242799 w 1693146"/>
                    <a:gd name="connsiteY28" fmla="*/ 1939532 h 2278995"/>
                    <a:gd name="connsiteX29" fmla="*/ 1098 w 1693146"/>
                    <a:gd name="connsiteY29" fmla="*/ 2141160 h 2278995"/>
                    <a:gd name="connsiteX30" fmla="*/ 154451 w 1693146"/>
                    <a:gd name="connsiteY30" fmla="*/ 2200158 h 2278995"/>
                    <a:gd name="connsiteX31" fmla="*/ 322312 w 1693146"/>
                    <a:gd name="connsiteY31" fmla="*/ 2217827 h 2278995"/>
                    <a:gd name="connsiteX32" fmla="*/ 611493 w 1693146"/>
                    <a:gd name="connsiteY32" fmla="*/ 2213410 h 2278995"/>
                    <a:gd name="connsiteX33" fmla="*/ 905407 w 1693146"/>
                    <a:gd name="connsiteY33" fmla="*/ 2204575 h 2278995"/>
                    <a:gd name="connsiteX34" fmla="*/ 1090938 w 1693146"/>
                    <a:gd name="connsiteY34" fmla="*/ 2200158 h 2278995"/>
                    <a:gd name="connsiteX35" fmla="*/ 1245546 w 1693146"/>
                    <a:gd name="connsiteY35" fmla="*/ 2027879 h 2278995"/>
                    <a:gd name="connsiteX36" fmla="*/ 998172 w 1693146"/>
                    <a:gd name="connsiteY36" fmla="*/ 1988123 h 2278995"/>
                    <a:gd name="connsiteX37" fmla="*/ 764051 w 1693146"/>
                    <a:gd name="connsiteY37" fmla="*/ 1749584 h 2278995"/>
                    <a:gd name="connsiteX0" fmla="*/ 764051 w 1693146"/>
                    <a:gd name="connsiteY0" fmla="*/ 1749584 h 2278995"/>
                    <a:gd name="connsiteX1" fmla="*/ 940748 w 1693146"/>
                    <a:gd name="connsiteY1" fmla="*/ 1581723 h 2278995"/>
                    <a:gd name="connsiteX2" fmla="*/ 874485 w 1693146"/>
                    <a:gd name="connsiteY2" fmla="*/ 1382940 h 2278995"/>
                    <a:gd name="connsiteX3" fmla="*/ 874487 w 1693146"/>
                    <a:gd name="connsiteY3" fmla="*/ 1276923 h 2278995"/>
                    <a:gd name="connsiteX4" fmla="*/ 817059 w 1693146"/>
                    <a:gd name="connsiteY4" fmla="*/ 1197410 h 2278995"/>
                    <a:gd name="connsiteX5" fmla="*/ 870070 w 1693146"/>
                    <a:gd name="connsiteY5" fmla="*/ 1047219 h 2278995"/>
                    <a:gd name="connsiteX6" fmla="*/ 847981 w 1693146"/>
                    <a:gd name="connsiteY6" fmla="*/ 919114 h 2278995"/>
                    <a:gd name="connsiteX7" fmla="*/ 989340 w 1693146"/>
                    <a:gd name="connsiteY7" fmla="*/ 738001 h 2278995"/>
                    <a:gd name="connsiteX8" fmla="*/ 1055599 w 1693146"/>
                    <a:gd name="connsiteY8" fmla="*/ 534801 h 2278995"/>
                    <a:gd name="connsiteX9" fmla="*/ 1364817 w 1693146"/>
                    <a:gd name="connsiteY9" fmla="*/ 446453 h 2278995"/>
                    <a:gd name="connsiteX10" fmla="*/ 1691703 w 1693146"/>
                    <a:gd name="connsiteY10" fmla="*/ 305097 h 2278995"/>
                    <a:gd name="connsiteX11" fmla="*/ 1470834 w 1693146"/>
                    <a:gd name="connsiteY11" fmla="*/ 221166 h 2278995"/>
                    <a:gd name="connsiteX12" fmla="*/ 1152781 w 1693146"/>
                    <a:gd name="connsiteY12" fmla="*/ 234419 h 2278995"/>
                    <a:gd name="connsiteX13" fmla="*/ 1029095 w 1693146"/>
                    <a:gd name="connsiteY13" fmla="*/ 93062 h 2278995"/>
                    <a:gd name="connsiteX14" fmla="*/ 900990 w 1693146"/>
                    <a:gd name="connsiteY14" fmla="*/ 168158 h 2278995"/>
                    <a:gd name="connsiteX15" fmla="*/ 817060 w 1693146"/>
                    <a:gd name="connsiteY15" fmla="*/ 75393 h 2278995"/>
                    <a:gd name="connsiteX16" fmla="*/ 702207 w 1693146"/>
                    <a:gd name="connsiteY16" fmla="*/ 101897 h 2278995"/>
                    <a:gd name="connsiteX17" fmla="*/ 525513 w 1693146"/>
                    <a:gd name="connsiteY17" fmla="*/ 297 h 2278995"/>
                    <a:gd name="connsiteX18" fmla="*/ 366485 w 1693146"/>
                    <a:gd name="connsiteY18" fmla="*/ 93062 h 2278995"/>
                    <a:gd name="connsiteX19" fmla="*/ 295808 w 1693146"/>
                    <a:gd name="connsiteY19" fmla="*/ 146071 h 2278995"/>
                    <a:gd name="connsiteX20" fmla="*/ 286973 w 1693146"/>
                    <a:gd name="connsiteY20" fmla="*/ 265340 h 2278995"/>
                    <a:gd name="connsiteX21" fmla="*/ 70520 w 1693146"/>
                    <a:gd name="connsiteY21" fmla="*/ 349271 h 2278995"/>
                    <a:gd name="connsiteX22" fmla="*/ 145616 w 1693146"/>
                    <a:gd name="connsiteY22" fmla="*/ 583392 h 2278995"/>
                    <a:gd name="connsiteX23" fmla="*/ 39599 w 1693146"/>
                    <a:gd name="connsiteY23" fmla="*/ 777758 h 2278995"/>
                    <a:gd name="connsiteX24" fmla="*/ 189476 w 1693146"/>
                    <a:gd name="connsiteY24" fmla="*/ 1012435 h 2278995"/>
                    <a:gd name="connsiteX25" fmla="*/ 123975 w 1693146"/>
                    <a:gd name="connsiteY25" fmla="*/ 1225947 h 2278995"/>
                    <a:gd name="connsiteX26" fmla="*/ 304920 w 1693146"/>
                    <a:gd name="connsiteY26" fmla="*/ 1420608 h 2278995"/>
                    <a:gd name="connsiteX27" fmla="*/ 273720 w 1693146"/>
                    <a:gd name="connsiteY27" fmla="*/ 1784923 h 2278995"/>
                    <a:gd name="connsiteX28" fmla="*/ 242799 w 1693146"/>
                    <a:gd name="connsiteY28" fmla="*/ 1939532 h 2278995"/>
                    <a:gd name="connsiteX29" fmla="*/ 1098 w 1693146"/>
                    <a:gd name="connsiteY29" fmla="*/ 2141160 h 2278995"/>
                    <a:gd name="connsiteX30" fmla="*/ 154451 w 1693146"/>
                    <a:gd name="connsiteY30" fmla="*/ 2200158 h 2278995"/>
                    <a:gd name="connsiteX31" fmla="*/ 322312 w 1693146"/>
                    <a:gd name="connsiteY31" fmla="*/ 2217827 h 2278995"/>
                    <a:gd name="connsiteX32" fmla="*/ 611493 w 1693146"/>
                    <a:gd name="connsiteY32" fmla="*/ 2213410 h 2278995"/>
                    <a:gd name="connsiteX33" fmla="*/ 905407 w 1693146"/>
                    <a:gd name="connsiteY33" fmla="*/ 2204575 h 2278995"/>
                    <a:gd name="connsiteX34" fmla="*/ 1090938 w 1693146"/>
                    <a:gd name="connsiteY34" fmla="*/ 2200158 h 2278995"/>
                    <a:gd name="connsiteX35" fmla="*/ 1245546 w 1693146"/>
                    <a:gd name="connsiteY35" fmla="*/ 2027879 h 2278995"/>
                    <a:gd name="connsiteX36" fmla="*/ 998172 w 1693146"/>
                    <a:gd name="connsiteY36" fmla="*/ 1988123 h 2278995"/>
                    <a:gd name="connsiteX37" fmla="*/ 764051 w 1693146"/>
                    <a:gd name="connsiteY37" fmla="*/ 1749584 h 2278995"/>
                    <a:gd name="connsiteX0" fmla="*/ 764051 w 1693146"/>
                    <a:gd name="connsiteY0" fmla="*/ 1749584 h 2278995"/>
                    <a:gd name="connsiteX1" fmla="*/ 940748 w 1693146"/>
                    <a:gd name="connsiteY1" fmla="*/ 1581723 h 2278995"/>
                    <a:gd name="connsiteX2" fmla="*/ 874485 w 1693146"/>
                    <a:gd name="connsiteY2" fmla="*/ 1382940 h 2278995"/>
                    <a:gd name="connsiteX3" fmla="*/ 874487 w 1693146"/>
                    <a:gd name="connsiteY3" fmla="*/ 1276923 h 2278995"/>
                    <a:gd name="connsiteX4" fmla="*/ 817059 w 1693146"/>
                    <a:gd name="connsiteY4" fmla="*/ 1197410 h 2278995"/>
                    <a:gd name="connsiteX5" fmla="*/ 870070 w 1693146"/>
                    <a:gd name="connsiteY5" fmla="*/ 1047219 h 2278995"/>
                    <a:gd name="connsiteX6" fmla="*/ 847981 w 1693146"/>
                    <a:gd name="connsiteY6" fmla="*/ 919114 h 2278995"/>
                    <a:gd name="connsiteX7" fmla="*/ 989340 w 1693146"/>
                    <a:gd name="connsiteY7" fmla="*/ 738001 h 2278995"/>
                    <a:gd name="connsiteX8" fmla="*/ 1055599 w 1693146"/>
                    <a:gd name="connsiteY8" fmla="*/ 534801 h 2278995"/>
                    <a:gd name="connsiteX9" fmla="*/ 1364817 w 1693146"/>
                    <a:gd name="connsiteY9" fmla="*/ 446453 h 2278995"/>
                    <a:gd name="connsiteX10" fmla="*/ 1691703 w 1693146"/>
                    <a:gd name="connsiteY10" fmla="*/ 305097 h 2278995"/>
                    <a:gd name="connsiteX11" fmla="*/ 1470834 w 1693146"/>
                    <a:gd name="connsiteY11" fmla="*/ 221166 h 2278995"/>
                    <a:gd name="connsiteX12" fmla="*/ 1152781 w 1693146"/>
                    <a:gd name="connsiteY12" fmla="*/ 234419 h 2278995"/>
                    <a:gd name="connsiteX13" fmla="*/ 1029095 w 1693146"/>
                    <a:gd name="connsiteY13" fmla="*/ 93062 h 2278995"/>
                    <a:gd name="connsiteX14" fmla="*/ 900990 w 1693146"/>
                    <a:gd name="connsiteY14" fmla="*/ 168158 h 2278995"/>
                    <a:gd name="connsiteX15" fmla="*/ 817060 w 1693146"/>
                    <a:gd name="connsiteY15" fmla="*/ 75393 h 2278995"/>
                    <a:gd name="connsiteX16" fmla="*/ 702207 w 1693146"/>
                    <a:gd name="connsiteY16" fmla="*/ 101897 h 2278995"/>
                    <a:gd name="connsiteX17" fmla="*/ 525513 w 1693146"/>
                    <a:gd name="connsiteY17" fmla="*/ 297 h 2278995"/>
                    <a:gd name="connsiteX18" fmla="*/ 366485 w 1693146"/>
                    <a:gd name="connsiteY18" fmla="*/ 93062 h 2278995"/>
                    <a:gd name="connsiteX19" fmla="*/ 295808 w 1693146"/>
                    <a:gd name="connsiteY19" fmla="*/ 146071 h 2278995"/>
                    <a:gd name="connsiteX20" fmla="*/ 286973 w 1693146"/>
                    <a:gd name="connsiteY20" fmla="*/ 265340 h 2278995"/>
                    <a:gd name="connsiteX21" fmla="*/ 70520 w 1693146"/>
                    <a:gd name="connsiteY21" fmla="*/ 349271 h 2278995"/>
                    <a:gd name="connsiteX22" fmla="*/ 145616 w 1693146"/>
                    <a:gd name="connsiteY22" fmla="*/ 583392 h 2278995"/>
                    <a:gd name="connsiteX23" fmla="*/ 39599 w 1693146"/>
                    <a:gd name="connsiteY23" fmla="*/ 777758 h 2278995"/>
                    <a:gd name="connsiteX24" fmla="*/ 189476 w 1693146"/>
                    <a:gd name="connsiteY24" fmla="*/ 1012435 h 2278995"/>
                    <a:gd name="connsiteX25" fmla="*/ 123975 w 1693146"/>
                    <a:gd name="connsiteY25" fmla="*/ 1225947 h 2278995"/>
                    <a:gd name="connsiteX26" fmla="*/ 304920 w 1693146"/>
                    <a:gd name="connsiteY26" fmla="*/ 1420608 h 2278995"/>
                    <a:gd name="connsiteX27" fmla="*/ 273720 w 1693146"/>
                    <a:gd name="connsiteY27" fmla="*/ 1784923 h 2278995"/>
                    <a:gd name="connsiteX28" fmla="*/ 242799 w 1693146"/>
                    <a:gd name="connsiteY28" fmla="*/ 1939532 h 2278995"/>
                    <a:gd name="connsiteX29" fmla="*/ 1098 w 1693146"/>
                    <a:gd name="connsiteY29" fmla="*/ 2141160 h 2278995"/>
                    <a:gd name="connsiteX30" fmla="*/ 154451 w 1693146"/>
                    <a:gd name="connsiteY30" fmla="*/ 2200158 h 2278995"/>
                    <a:gd name="connsiteX31" fmla="*/ 322312 w 1693146"/>
                    <a:gd name="connsiteY31" fmla="*/ 2217827 h 2278995"/>
                    <a:gd name="connsiteX32" fmla="*/ 611493 w 1693146"/>
                    <a:gd name="connsiteY32" fmla="*/ 2213410 h 2278995"/>
                    <a:gd name="connsiteX33" fmla="*/ 905407 w 1693146"/>
                    <a:gd name="connsiteY33" fmla="*/ 2204575 h 2278995"/>
                    <a:gd name="connsiteX34" fmla="*/ 1090938 w 1693146"/>
                    <a:gd name="connsiteY34" fmla="*/ 2200158 h 2278995"/>
                    <a:gd name="connsiteX35" fmla="*/ 1245546 w 1693146"/>
                    <a:gd name="connsiteY35" fmla="*/ 2027879 h 2278995"/>
                    <a:gd name="connsiteX36" fmla="*/ 998172 w 1693146"/>
                    <a:gd name="connsiteY36" fmla="*/ 1988123 h 2278995"/>
                    <a:gd name="connsiteX37" fmla="*/ 764051 w 1693146"/>
                    <a:gd name="connsiteY37" fmla="*/ 1749584 h 2278995"/>
                    <a:gd name="connsiteX0" fmla="*/ 764051 w 1693146"/>
                    <a:gd name="connsiteY0" fmla="*/ 1749584 h 2278995"/>
                    <a:gd name="connsiteX1" fmla="*/ 940748 w 1693146"/>
                    <a:gd name="connsiteY1" fmla="*/ 1581723 h 2278995"/>
                    <a:gd name="connsiteX2" fmla="*/ 874485 w 1693146"/>
                    <a:gd name="connsiteY2" fmla="*/ 1382940 h 2278995"/>
                    <a:gd name="connsiteX3" fmla="*/ 874487 w 1693146"/>
                    <a:gd name="connsiteY3" fmla="*/ 1276923 h 2278995"/>
                    <a:gd name="connsiteX4" fmla="*/ 817059 w 1693146"/>
                    <a:gd name="connsiteY4" fmla="*/ 1197410 h 2278995"/>
                    <a:gd name="connsiteX5" fmla="*/ 870070 w 1693146"/>
                    <a:gd name="connsiteY5" fmla="*/ 1047219 h 2278995"/>
                    <a:gd name="connsiteX6" fmla="*/ 847981 w 1693146"/>
                    <a:gd name="connsiteY6" fmla="*/ 919114 h 2278995"/>
                    <a:gd name="connsiteX7" fmla="*/ 989340 w 1693146"/>
                    <a:gd name="connsiteY7" fmla="*/ 738001 h 2278995"/>
                    <a:gd name="connsiteX8" fmla="*/ 1055599 w 1693146"/>
                    <a:gd name="connsiteY8" fmla="*/ 534801 h 2278995"/>
                    <a:gd name="connsiteX9" fmla="*/ 1364817 w 1693146"/>
                    <a:gd name="connsiteY9" fmla="*/ 446453 h 2278995"/>
                    <a:gd name="connsiteX10" fmla="*/ 1691703 w 1693146"/>
                    <a:gd name="connsiteY10" fmla="*/ 305097 h 2278995"/>
                    <a:gd name="connsiteX11" fmla="*/ 1470834 w 1693146"/>
                    <a:gd name="connsiteY11" fmla="*/ 221166 h 2278995"/>
                    <a:gd name="connsiteX12" fmla="*/ 1152781 w 1693146"/>
                    <a:gd name="connsiteY12" fmla="*/ 234419 h 2278995"/>
                    <a:gd name="connsiteX13" fmla="*/ 1029095 w 1693146"/>
                    <a:gd name="connsiteY13" fmla="*/ 93062 h 2278995"/>
                    <a:gd name="connsiteX14" fmla="*/ 900990 w 1693146"/>
                    <a:gd name="connsiteY14" fmla="*/ 168158 h 2278995"/>
                    <a:gd name="connsiteX15" fmla="*/ 817060 w 1693146"/>
                    <a:gd name="connsiteY15" fmla="*/ 75393 h 2278995"/>
                    <a:gd name="connsiteX16" fmla="*/ 702207 w 1693146"/>
                    <a:gd name="connsiteY16" fmla="*/ 101897 h 2278995"/>
                    <a:gd name="connsiteX17" fmla="*/ 525513 w 1693146"/>
                    <a:gd name="connsiteY17" fmla="*/ 297 h 2278995"/>
                    <a:gd name="connsiteX18" fmla="*/ 366485 w 1693146"/>
                    <a:gd name="connsiteY18" fmla="*/ 93062 h 2278995"/>
                    <a:gd name="connsiteX19" fmla="*/ 295808 w 1693146"/>
                    <a:gd name="connsiteY19" fmla="*/ 146071 h 2278995"/>
                    <a:gd name="connsiteX20" fmla="*/ 286973 w 1693146"/>
                    <a:gd name="connsiteY20" fmla="*/ 265340 h 2278995"/>
                    <a:gd name="connsiteX21" fmla="*/ 70520 w 1693146"/>
                    <a:gd name="connsiteY21" fmla="*/ 349271 h 2278995"/>
                    <a:gd name="connsiteX22" fmla="*/ 145616 w 1693146"/>
                    <a:gd name="connsiteY22" fmla="*/ 583392 h 2278995"/>
                    <a:gd name="connsiteX23" fmla="*/ 39599 w 1693146"/>
                    <a:gd name="connsiteY23" fmla="*/ 777758 h 2278995"/>
                    <a:gd name="connsiteX24" fmla="*/ 189476 w 1693146"/>
                    <a:gd name="connsiteY24" fmla="*/ 1012435 h 2278995"/>
                    <a:gd name="connsiteX25" fmla="*/ 123975 w 1693146"/>
                    <a:gd name="connsiteY25" fmla="*/ 1225947 h 2278995"/>
                    <a:gd name="connsiteX26" fmla="*/ 304920 w 1693146"/>
                    <a:gd name="connsiteY26" fmla="*/ 1420608 h 2278995"/>
                    <a:gd name="connsiteX27" fmla="*/ 273720 w 1693146"/>
                    <a:gd name="connsiteY27" fmla="*/ 1784923 h 2278995"/>
                    <a:gd name="connsiteX28" fmla="*/ 242799 w 1693146"/>
                    <a:gd name="connsiteY28" fmla="*/ 1939532 h 2278995"/>
                    <a:gd name="connsiteX29" fmla="*/ 1098 w 1693146"/>
                    <a:gd name="connsiteY29" fmla="*/ 2141160 h 2278995"/>
                    <a:gd name="connsiteX30" fmla="*/ 154451 w 1693146"/>
                    <a:gd name="connsiteY30" fmla="*/ 2200158 h 2278995"/>
                    <a:gd name="connsiteX31" fmla="*/ 322312 w 1693146"/>
                    <a:gd name="connsiteY31" fmla="*/ 2217827 h 2278995"/>
                    <a:gd name="connsiteX32" fmla="*/ 611493 w 1693146"/>
                    <a:gd name="connsiteY32" fmla="*/ 2213410 h 2278995"/>
                    <a:gd name="connsiteX33" fmla="*/ 905407 w 1693146"/>
                    <a:gd name="connsiteY33" fmla="*/ 2204575 h 2278995"/>
                    <a:gd name="connsiteX34" fmla="*/ 1090938 w 1693146"/>
                    <a:gd name="connsiteY34" fmla="*/ 2200158 h 2278995"/>
                    <a:gd name="connsiteX35" fmla="*/ 1245546 w 1693146"/>
                    <a:gd name="connsiteY35" fmla="*/ 2027879 h 2278995"/>
                    <a:gd name="connsiteX36" fmla="*/ 998172 w 1693146"/>
                    <a:gd name="connsiteY36" fmla="*/ 1988123 h 2278995"/>
                    <a:gd name="connsiteX37" fmla="*/ 764051 w 1693146"/>
                    <a:gd name="connsiteY37" fmla="*/ 1749584 h 2278995"/>
                    <a:gd name="connsiteX0" fmla="*/ 764051 w 1693146"/>
                    <a:gd name="connsiteY0" fmla="*/ 1749584 h 2278995"/>
                    <a:gd name="connsiteX1" fmla="*/ 940748 w 1693146"/>
                    <a:gd name="connsiteY1" fmla="*/ 1581723 h 2278995"/>
                    <a:gd name="connsiteX2" fmla="*/ 874485 w 1693146"/>
                    <a:gd name="connsiteY2" fmla="*/ 1382940 h 2278995"/>
                    <a:gd name="connsiteX3" fmla="*/ 874487 w 1693146"/>
                    <a:gd name="connsiteY3" fmla="*/ 1276923 h 2278995"/>
                    <a:gd name="connsiteX4" fmla="*/ 817059 w 1693146"/>
                    <a:gd name="connsiteY4" fmla="*/ 1197410 h 2278995"/>
                    <a:gd name="connsiteX5" fmla="*/ 870070 w 1693146"/>
                    <a:gd name="connsiteY5" fmla="*/ 1047219 h 2278995"/>
                    <a:gd name="connsiteX6" fmla="*/ 847981 w 1693146"/>
                    <a:gd name="connsiteY6" fmla="*/ 919114 h 2278995"/>
                    <a:gd name="connsiteX7" fmla="*/ 989340 w 1693146"/>
                    <a:gd name="connsiteY7" fmla="*/ 738001 h 2278995"/>
                    <a:gd name="connsiteX8" fmla="*/ 1055599 w 1693146"/>
                    <a:gd name="connsiteY8" fmla="*/ 534801 h 2278995"/>
                    <a:gd name="connsiteX9" fmla="*/ 1364817 w 1693146"/>
                    <a:gd name="connsiteY9" fmla="*/ 446453 h 2278995"/>
                    <a:gd name="connsiteX10" fmla="*/ 1691703 w 1693146"/>
                    <a:gd name="connsiteY10" fmla="*/ 305097 h 2278995"/>
                    <a:gd name="connsiteX11" fmla="*/ 1470834 w 1693146"/>
                    <a:gd name="connsiteY11" fmla="*/ 221166 h 2278995"/>
                    <a:gd name="connsiteX12" fmla="*/ 1152781 w 1693146"/>
                    <a:gd name="connsiteY12" fmla="*/ 234419 h 2278995"/>
                    <a:gd name="connsiteX13" fmla="*/ 1029095 w 1693146"/>
                    <a:gd name="connsiteY13" fmla="*/ 93062 h 2278995"/>
                    <a:gd name="connsiteX14" fmla="*/ 900990 w 1693146"/>
                    <a:gd name="connsiteY14" fmla="*/ 168158 h 2278995"/>
                    <a:gd name="connsiteX15" fmla="*/ 817060 w 1693146"/>
                    <a:gd name="connsiteY15" fmla="*/ 75393 h 2278995"/>
                    <a:gd name="connsiteX16" fmla="*/ 702207 w 1693146"/>
                    <a:gd name="connsiteY16" fmla="*/ 101897 h 2278995"/>
                    <a:gd name="connsiteX17" fmla="*/ 525513 w 1693146"/>
                    <a:gd name="connsiteY17" fmla="*/ 297 h 2278995"/>
                    <a:gd name="connsiteX18" fmla="*/ 366485 w 1693146"/>
                    <a:gd name="connsiteY18" fmla="*/ 93062 h 2278995"/>
                    <a:gd name="connsiteX19" fmla="*/ 295808 w 1693146"/>
                    <a:gd name="connsiteY19" fmla="*/ 146071 h 2278995"/>
                    <a:gd name="connsiteX20" fmla="*/ 286973 w 1693146"/>
                    <a:gd name="connsiteY20" fmla="*/ 265340 h 2278995"/>
                    <a:gd name="connsiteX21" fmla="*/ 70520 w 1693146"/>
                    <a:gd name="connsiteY21" fmla="*/ 349271 h 2278995"/>
                    <a:gd name="connsiteX22" fmla="*/ 145616 w 1693146"/>
                    <a:gd name="connsiteY22" fmla="*/ 583392 h 2278995"/>
                    <a:gd name="connsiteX23" fmla="*/ 39599 w 1693146"/>
                    <a:gd name="connsiteY23" fmla="*/ 777758 h 2278995"/>
                    <a:gd name="connsiteX24" fmla="*/ 189476 w 1693146"/>
                    <a:gd name="connsiteY24" fmla="*/ 1012435 h 2278995"/>
                    <a:gd name="connsiteX25" fmla="*/ 123975 w 1693146"/>
                    <a:gd name="connsiteY25" fmla="*/ 1225947 h 2278995"/>
                    <a:gd name="connsiteX26" fmla="*/ 304920 w 1693146"/>
                    <a:gd name="connsiteY26" fmla="*/ 1420608 h 2278995"/>
                    <a:gd name="connsiteX27" fmla="*/ 273720 w 1693146"/>
                    <a:gd name="connsiteY27" fmla="*/ 1784923 h 2278995"/>
                    <a:gd name="connsiteX28" fmla="*/ 242799 w 1693146"/>
                    <a:gd name="connsiteY28" fmla="*/ 1939532 h 2278995"/>
                    <a:gd name="connsiteX29" fmla="*/ 1098 w 1693146"/>
                    <a:gd name="connsiteY29" fmla="*/ 2141160 h 2278995"/>
                    <a:gd name="connsiteX30" fmla="*/ 154451 w 1693146"/>
                    <a:gd name="connsiteY30" fmla="*/ 2200158 h 2278995"/>
                    <a:gd name="connsiteX31" fmla="*/ 322312 w 1693146"/>
                    <a:gd name="connsiteY31" fmla="*/ 2217827 h 2278995"/>
                    <a:gd name="connsiteX32" fmla="*/ 611493 w 1693146"/>
                    <a:gd name="connsiteY32" fmla="*/ 2213410 h 2278995"/>
                    <a:gd name="connsiteX33" fmla="*/ 905407 w 1693146"/>
                    <a:gd name="connsiteY33" fmla="*/ 2204575 h 2278995"/>
                    <a:gd name="connsiteX34" fmla="*/ 1090938 w 1693146"/>
                    <a:gd name="connsiteY34" fmla="*/ 2200158 h 2278995"/>
                    <a:gd name="connsiteX35" fmla="*/ 1245546 w 1693146"/>
                    <a:gd name="connsiteY35" fmla="*/ 2027879 h 2278995"/>
                    <a:gd name="connsiteX36" fmla="*/ 998172 w 1693146"/>
                    <a:gd name="connsiteY36" fmla="*/ 1988123 h 2278995"/>
                    <a:gd name="connsiteX37" fmla="*/ 764051 w 1693146"/>
                    <a:gd name="connsiteY37" fmla="*/ 1749584 h 2278995"/>
                    <a:gd name="connsiteX0" fmla="*/ 764051 w 1693146"/>
                    <a:gd name="connsiteY0" fmla="*/ 1749584 h 2278995"/>
                    <a:gd name="connsiteX1" fmla="*/ 940748 w 1693146"/>
                    <a:gd name="connsiteY1" fmla="*/ 1581723 h 2278995"/>
                    <a:gd name="connsiteX2" fmla="*/ 874485 w 1693146"/>
                    <a:gd name="connsiteY2" fmla="*/ 1382940 h 2278995"/>
                    <a:gd name="connsiteX3" fmla="*/ 874487 w 1693146"/>
                    <a:gd name="connsiteY3" fmla="*/ 1276923 h 2278995"/>
                    <a:gd name="connsiteX4" fmla="*/ 817059 w 1693146"/>
                    <a:gd name="connsiteY4" fmla="*/ 1197410 h 2278995"/>
                    <a:gd name="connsiteX5" fmla="*/ 870070 w 1693146"/>
                    <a:gd name="connsiteY5" fmla="*/ 1047219 h 2278995"/>
                    <a:gd name="connsiteX6" fmla="*/ 847981 w 1693146"/>
                    <a:gd name="connsiteY6" fmla="*/ 919114 h 2278995"/>
                    <a:gd name="connsiteX7" fmla="*/ 989340 w 1693146"/>
                    <a:gd name="connsiteY7" fmla="*/ 738001 h 2278995"/>
                    <a:gd name="connsiteX8" fmla="*/ 1055599 w 1693146"/>
                    <a:gd name="connsiteY8" fmla="*/ 534801 h 2278995"/>
                    <a:gd name="connsiteX9" fmla="*/ 1364817 w 1693146"/>
                    <a:gd name="connsiteY9" fmla="*/ 446453 h 2278995"/>
                    <a:gd name="connsiteX10" fmla="*/ 1691703 w 1693146"/>
                    <a:gd name="connsiteY10" fmla="*/ 305097 h 2278995"/>
                    <a:gd name="connsiteX11" fmla="*/ 1470834 w 1693146"/>
                    <a:gd name="connsiteY11" fmla="*/ 221166 h 2278995"/>
                    <a:gd name="connsiteX12" fmla="*/ 1152781 w 1693146"/>
                    <a:gd name="connsiteY12" fmla="*/ 234419 h 2278995"/>
                    <a:gd name="connsiteX13" fmla="*/ 1029095 w 1693146"/>
                    <a:gd name="connsiteY13" fmla="*/ 93062 h 2278995"/>
                    <a:gd name="connsiteX14" fmla="*/ 900990 w 1693146"/>
                    <a:gd name="connsiteY14" fmla="*/ 168158 h 2278995"/>
                    <a:gd name="connsiteX15" fmla="*/ 817060 w 1693146"/>
                    <a:gd name="connsiteY15" fmla="*/ 75393 h 2278995"/>
                    <a:gd name="connsiteX16" fmla="*/ 702207 w 1693146"/>
                    <a:gd name="connsiteY16" fmla="*/ 101897 h 2278995"/>
                    <a:gd name="connsiteX17" fmla="*/ 525513 w 1693146"/>
                    <a:gd name="connsiteY17" fmla="*/ 297 h 2278995"/>
                    <a:gd name="connsiteX18" fmla="*/ 366485 w 1693146"/>
                    <a:gd name="connsiteY18" fmla="*/ 93062 h 2278995"/>
                    <a:gd name="connsiteX19" fmla="*/ 295808 w 1693146"/>
                    <a:gd name="connsiteY19" fmla="*/ 146071 h 2278995"/>
                    <a:gd name="connsiteX20" fmla="*/ 286973 w 1693146"/>
                    <a:gd name="connsiteY20" fmla="*/ 265340 h 2278995"/>
                    <a:gd name="connsiteX21" fmla="*/ 70520 w 1693146"/>
                    <a:gd name="connsiteY21" fmla="*/ 349271 h 2278995"/>
                    <a:gd name="connsiteX22" fmla="*/ 145616 w 1693146"/>
                    <a:gd name="connsiteY22" fmla="*/ 583392 h 2278995"/>
                    <a:gd name="connsiteX23" fmla="*/ 39599 w 1693146"/>
                    <a:gd name="connsiteY23" fmla="*/ 777758 h 2278995"/>
                    <a:gd name="connsiteX24" fmla="*/ 189476 w 1693146"/>
                    <a:gd name="connsiteY24" fmla="*/ 1012435 h 2278995"/>
                    <a:gd name="connsiteX25" fmla="*/ 123975 w 1693146"/>
                    <a:gd name="connsiteY25" fmla="*/ 1225947 h 2278995"/>
                    <a:gd name="connsiteX26" fmla="*/ 304920 w 1693146"/>
                    <a:gd name="connsiteY26" fmla="*/ 1420608 h 2278995"/>
                    <a:gd name="connsiteX27" fmla="*/ 273720 w 1693146"/>
                    <a:gd name="connsiteY27" fmla="*/ 1784923 h 2278995"/>
                    <a:gd name="connsiteX28" fmla="*/ 242799 w 1693146"/>
                    <a:gd name="connsiteY28" fmla="*/ 1939532 h 2278995"/>
                    <a:gd name="connsiteX29" fmla="*/ 1098 w 1693146"/>
                    <a:gd name="connsiteY29" fmla="*/ 2141160 h 2278995"/>
                    <a:gd name="connsiteX30" fmla="*/ 154451 w 1693146"/>
                    <a:gd name="connsiteY30" fmla="*/ 2200158 h 2278995"/>
                    <a:gd name="connsiteX31" fmla="*/ 322312 w 1693146"/>
                    <a:gd name="connsiteY31" fmla="*/ 2217827 h 2278995"/>
                    <a:gd name="connsiteX32" fmla="*/ 611493 w 1693146"/>
                    <a:gd name="connsiteY32" fmla="*/ 2213410 h 2278995"/>
                    <a:gd name="connsiteX33" fmla="*/ 905407 w 1693146"/>
                    <a:gd name="connsiteY33" fmla="*/ 2204575 h 2278995"/>
                    <a:gd name="connsiteX34" fmla="*/ 1090938 w 1693146"/>
                    <a:gd name="connsiteY34" fmla="*/ 2200158 h 2278995"/>
                    <a:gd name="connsiteX35" fmla="*/ 1245546 w 1693146"/>
                    <a:gd name="connsiteY35" fmla="*/ 2027879 h 2278995"/>
                    <a:gd name="connsiteX36" fmla="*/ 998172 w 1693146"/>
                    <a:gd name="connsiteY36" fmla="*/ 1988123 h 2278995"/>
                    <a:gd name="connsiteX37" fmla="*/ 764051 w 1693146"/>
                    <a:gd name="connsiteY37" fmla="*/ 1749584 h 2278995"/>
                    <a:gd name="connsiteX0" fmla="*/ 764051 w 1693146"/>
                    <a:gd name="connsiteY0" fmla="*/ 1749584 h 2278995"/>
                    <a:gd name="connsiteX1" fmla="*/ 940748 w 1693146"/>
                    <a:gd name="connsiteY1" fmla="*/ 1581723 h 2278995"/>
                    <a:gd name="connsiteX2" fmla="*/ 874485 w 1693146"/>
                    <a:gd name="connsiteY2" fmla="*/ 1382940 h 2278995"/>
                    <a:gd name="connsiteX3" fmla="*/ 874487 w 1693146"/>
                    <a:gd name="connsiteY3" fmla="*/ 1276923 h 2278995"/>
                    <a:gd name="connsiteX4" fmla="*/ 817059 w 1693146"/>
                    <a:gd name="connsiteY4" fmla="*/ 1197410 h 2278995"/>
                    <a:gd name="connsiteX5" fmla="*/ 870070 w 1693146"/>
                    <a:gd name="connsiteY5" fmla="*/ 1047219 h 2278995"/>
                    <a:gd name="connsiteX6" fmla="*/ 847981 w 1693146"/>
                    <a:gd name="connsiteY6" fmla="*/ 919114 h 2278995"/>
                    <a:gd name="connsiteX7" fmla="*/ 989340 w 1693146"/>
                    <a:gd name="connsiteY7" fmla="*/ 738001 h 2278995"/>
                    <a:gd name="connsiteX8" fmla="*/ 1055599 w 1693146"/>
                    <a:gd name="connsiteY8" fmla="*/ 534801 h 2278995"/>
                    <a:gd name="connsiteX9" fmla="*/ 1364817 w 1693146"/>
                    <a:gd name="connsiteY9" fmla="*/ 446453 h 2278995"/>
                    <a:gd name="connsiteX10" fmla="*/ 1691703 w 1693146"/>
                    <a:gd name="connsiteY10" fmla="*/ 305097 h 2278995"/>
                    <a:gd name="connsiteX11" fmla="*/ 1470834 w 1693146"/>
                    <a:gd name="connsiteY11" fmla="*/ 221166 h 2278995"/>
                    <a:gd name="connsiteX12" fmla="*/ 1152781 w 1693146"/>
                    <a:gd name="connsiteY12" fmla="*/ 234419 h 2278995"/>
                    <a:gd name="connsiteX13" fmla="*/ 1029095 w 1693146"/>
                    <a:gd name="connsiteY13" fmla="*/ 93062 h 2278995"/>
                    <a:gd name="connsiteX14" fmla="*/ 900990 w 1693146"/>
                    <a:gd name="connsiteY14" fmla="*/ 168158 h 2278995"/>
                    <a:gd name="connsiteX15" fmla="*/ 817060 w 1693146"/>
                    <a:gd name="connsiteY15" fmla="*/ 75393 h 2278995"/>
                    <a:gd name="connsiteX16" fmla="*/ 702207 w 1693146"/>
                    <a:gd name="connsiteY16" fmla="*/ 101897 h 2278995"/>
                    <a:gd name="connsiteX17" fmla="*/ 525513 w 1693146"/>
                    <a:gd name="connsiteY17" fmla="*/ 297 h 2278995"/>
                    <a:gd name="connsiteX18" fmla="*/ 366485 w 1693146"/>
                    <a:gd name="connsiteY18" fmla="*/ 93062 h 2278995"/>
                    <a:gd name="connsiteX19" fmla="*/ 295808 w 1693146"/>
                    <a:gd name="connsiteY19" fmla="*/ 146071 h 2278995"/>
                    <a:gd name="connsiteX20" fmla="*/ 286973 w 1693146"/>
                    <a:gd name="connsiteY20" fmla="*/ 265340 h 2278995"/>
                    <a:gd name="connsiteX21" fmla="*/ 70520 w 1693146"/>
                    <a:gd name="connsiteY21" fmla="*/ 349271 h 2278995"/>
                    <a:gd name="connsiteX22" fmla="*/ 145616 w 1693146"/>
                    <a:gd name="connsiteY22" fmla="*/ 583392 h 2278995"/>
                    <a:gd name="connsiteX23" fmla="*/ 39599 w 1693146"/>
                    <a:gd name="connsiteY23" fmla="*/ 777758 h 2278995"/>
                    <a:gd name="connsiteX24" fmla="*/ 189476 w 1693146"/>
                    <a:gd name="connsiteY24" fmla="*/ 1012435 h 2278995"/>
                    <a:gd name="connsiteX25" fmla="*/ 123975 w 1693146"/>
                    <a:gd name="connsiteY25" fmla="*/ 1225947 h 2278995"/>
                    <a:gd name="connsiteX26" fmla="*/ 304920 w 1693146"/>
                    <a:gd name="connsiteY26" fmla="*/ 1420608 h 2278995"/>
                    <a:gd name="connsiteX27" fmla="*/ 273720 w 1693146"/>
                    <a:gd name="connsiteY27" fmla="*/ 1784923 h 2278995"/>
                    <a:gd name="connsiteX28" fmla="*/ 242799 w 1693146"/>
                    <a:gd name="connsiteY28" fmla="*/ 1939532 h 2278995"/>
                    <a:gd name="connsiteX29" fmla="*/ 1098 w 1693146"/>
                    <a:gd name="connsiteY29" fmla="*/ 2141160 h 2278995"/>
                    <a:gd name="connsiteX30" fmla="*/ 154451 w 1693146"/>
                    <a:gd name="connsiteY30" fmla="*/ 2200158 h 2278995"/>
                    <a:gd name="connsiteX31" fmla="*/ 322312 w 1693146"/>
                    <a:gd name="connsiteY31" fmla="*/ 2217827 h 2278995"/>
                    <a:gd name="connsiteX32" fmla="*/ 611493 w 1693146"/>
                    <a:gd name="connsiteY32" fmla="*/ 2213410 h 2278995"/>
                    <a:gd name="connsiteX33" fmla="*/ 905407 w 1693146"/>
                    <a:gd name="connsiteY33" fmla="*/ 2204575 h 2278995"/>
                    <a:gd name="connsiteX34" fmla="*/ 1090938 w 1693146"/>
                    <a:gd name="connsiteY34" fmla="*/ 2200158 h 2278995"/>
                    <a:gd name="connsiteX35" fmla="*/ 1245546 w 1693146"/>
                    <a:gd name="connsiteY35" fmla="*/ 2027879 h 2278995"/>
                    <a:gd name="connsiteX36" fmla="*/ 998172 w 1693146"/>
                    <a:gd name="connsiteY36" fmla="*/ 1988123 h 2278995"/>
                    <a:gd name="connsiteX37" fmla="*/ 764051 w 1693146"/>
                    <a:gd name="connsiteY37" fmla="*/ 1749584 h 2278995"/>
                    <a:gd name="connsiteX0" fmla="*/ 764051 w 1693146"/>
                    <a:gd name="connsiteY0" fmla="*/ 1749584 h 2278995"/>
                    <a:gd name="connsiteX1" fmla="*/ 940748 w 1693146"/>
                    <a:gd name="connsiteY1" fmla="*/ 1581723 h 2278995"/>
                    <a:gd name="connsiteX2" fmla="*/ 874485 w 1693146"/>
                    <a:gd name="connsiteY2" fmla="*/ 1382940 h 2278995"/>
                    <a:gd name="connsiteX3" fmla="*/ 874487 w 1693146"/>
                    <a:gd name="connsiteY3" fmla="*/ 1276923 h 2278995"/>
                    <a:gd name="connsiteX4" fmla="*/ 817059 w 1693146"/>
                    <a:gd name="connsiteY4" fmla="*/ 1197410 h 2278995"/>
                    <a:gd name="connsiteX5" fmla="*/ 870070 w 1693146"/>
                    <a:gd name="connsiteY5" fmla="*/ 1047219 h 2278995"/>
                    <a:gd name="connsiteX6" fmla="*/ 847981 w 1693146"/>
                    <a:gd name="connsiteY6" fmla="*/ 919114 h 2278995"/>
                    <a:gd name="connsiteX7" fmla="*/ 989340 w 1693146"/>
                    <a:gd name="connsiteY7" fmla="*/ 738001 h 2278995"/>
                    <a:gd name="connsiteX8" fmla="*/ 1055599 w 1693146"/>
                    <a:gd name="connsiteY8" fmla="*/ 534801 h 2278995"/>
                    <a:gd name="connsiteX9" fmla="*/ 1364817 w 1693146"/>
                    <a:gd name="connsiteY9" fmla="*/ 446453 h 2278995"/>
                    <a:gd name="connsiteX10" fmla="*/ 1691703 w 1693146"/>
                    <a:gd name="connsiteY10" fmla="*/ 305097 h 2278995"/>
                    <a:gd name="connsiteX11" fmla="*/ 1470834 w 1693146"/>
                    <a:gd name="connsiteY11" fmla="*/ 221166 h 2278995"/>
                    <a:gd name="connsiteX12" fmla="*/ 1152781 w 1693146"/>
                    <a:gd name="connsiteY12" fmla="*/ 234419 h 2278995"/>
                    <a:gd name="connsiteX13" fmla="*/ 1029095 w 1693146"/>
                    <a:gd name="connsiteY13" fmla="*/ 93062 h 2278995"/>
                    <a:gd name="connsiteX14" fmla="*/ 900990 w 1693146"/>
                    <a:gd name="connsiteY14" fmla="*/ 168158 h 2278995"/>
                    <a:gd name="connsiteX15" fmla="*/ 817060 w 1693146"/>
                    <a:gd name="connsiteY15" fmla="*/ 75393 h 2278995"/>
                    <a:gd name="connsiteX16" fmla="*/ 702207 w 1693146"/>
                    <a:gd name="connsiteY16" fmla="*/ 101897 h 2278995"/>
                    <a:gd name="connsiteX17" fmla="*/ 525513 w 1693146"/>
                    <a:gd name="connsiteY17" fmla="*/ 297 h 2278995"/>
                    <a:gd name="connsiteX18" fmla="*/ 366485 w 1693146"/>
                    <a:gd name="connsiteY18" fmla="*/ 93062 h 2278995"/>
                    <a:gd name="connsiteX19" fmla="*/ 295808 w 1693146"/>
                    <a:gd name="connsiteY19" fmla="*/ 146071 h 2278995"/>
                    <a:gd name="connsiteX20" fmla="*/ 286973 w 1693146"/>
                    <a:gd name="connsiteY20" fmla="*/ 265340 h 2278995"/>
                    <a:gd name="connsiteX21" fmla="*/ 70520 w 1693146"/>
                    <a:gd name="connsiteY21" fmla="*/ 349271 h 2278995"/>
                    <a:gd name="connsiteX22" fmla="*/ 145616 w 1693146"/>
                    <a:gd name="connsiteY22" fmla="*/ 583392 h 2278995"/>
                    <a:gd name="connsiteX23" fmla="*/ 39599 w 1693146"/>
                    <a:gd name="connsiteY23" fmla="*/ 777758 h 2278995"/>
                    <a:gd name="connsiteX24" fmla="*/ 189476 w 1693146"/>
                    <a:gd name="connsiteY24" fmla="*/ 1012435 h 2278995"/>
                    <a:gd name="connsiteX25" fmla="*/ 123975 w 1693146"/>
                    <a:gd name="connsiteY25" fmla="*/ 1225947 h 2278995"/>
                    <a:gd name="connsiteX26" fmla="*/ 304920 w 1693146"/>
                    <a:gd name="connsiteY26" fmla="*/ 1420608 h 2278995"/>
                    <a:gd name="connsiteX27" fmla="*/ 273720 w 1693146"/>
                    <a:gd name="connsiteY27" fmla="*/ 1784923 h 2278995"/>
                    <a:gd name="connsiteX28" fmla="*/ 242799 w 1693146"/>
                    <a:gd name="connsiteY28" fmla="*/ 1939532 h 2278995"/>
                    <a:gd name="connsiteX29" fmla="*/ 1098 w 1693146"/>
                    <a:gd name="connsiteY29" fmla="*/ 2141160 h 2278995"/>
                    <a:gd name="connsiteX30" fmla="*/ 154451 w 1693146"/>
                    <a:gd name="connsiteY30" fmla="*/ 2200158 h 2278995"/>
                    <a:gd name="connsiteX31" fmla="*/ 322312 w 1693146"/>
                    <a:gd name="connsiteY31" fmla="*/ 2217827 h 2278995"/>
                    <a:gd name="connsiteX32" fmla="*/ 611493 w 1693146"/>
                    <a:gd name="connsiteY32" fmla="*/ 2213410 h 2278995"/>
                    <a:gd name="connsiteX33" fmla="*/ 905407 w 1693146"/>
                    <a:gd name="connsiteY33" fmla="*/ 2204575 h 2278995"/>
                    <a:gd name="connsiteX34" fmla="*/ 1090938 w 1693146"/>
                    <a:gd name="connsiteY34" fmla="*/ 2200158 h 2278995"/>
                    <a:gd name="connsiteX35" fmla="*/ 1245546 w 1693146"/>
                    <a:gd name="connsiteY35" fmla="*/ 2027879 h 2278995"/>
                    <a:gd name="connsiteX36" fmla="*/ 998172 w 1693146"/>
                    <a:gd name="connsiteY36" fmla="*/ 1988123 h 2278995"/>
                    <a:gd name="connsiteX37" fmla="*/ 764051 w 1693146"/>
                    <a:gd name="connsiteY37" fmla="*/ 1749584 h 2278995"/>
                    <a:gd name="connsiteX0" fmla="*/ 764051 w 1693146"/>
                    <a:gd name="connsiteY0" fmla="*/ 1749584 h 2278995"/>
                    <a:gd name="connsiteX1" fmla="*/ 940748 w 1693146"/>
                    <a:gd name="connsiteY1" fmla="*/ 1581723 h 2278995"/>
                    <a:gd name="connsiteX2" fmla="*/ 874485 w 1693146"/>
                    <a:gd name="connsiteY2" fmla="*/ 1382940 h 2278995"/>
                    <a:gd name="connsiteX3" fmla="*/ 874487 w 1693146"/>
                    <a:gd name="connsiteY3" fmla="*/ 1276923 h 2278995"/>
                    <a:gd name="connsiteX4" fmla="*/ 817059 w 1693146"/>
                    <a:gd name="connsiteY4" fmla="*/ 1197410 h 2278995"/>
                    <a:gd name="connsiteX5" fmla="*/ 870070 w 1693146"/>
                    <a:gd name="connsiteY5" fmla="*/ 1047219 h 2278995"/>
                    <a:gd name="connsiteX6" fmla="*/ 847981 w 1693146"/>
                    <a:gd name="connsiteY6" fmla="*/ 919114 h 2278995"/>
                    <a:gd name="connsiteX7" fmla="*/ 989340 w 1693146"/>
                    <a:gd name="connsiteY7" fmla="*/ 738001 h 2278995"/>
                    <a:gd name="connsiteX8" fmla="*/ 1055599 w 1693146"/>
                    <a:gd name="connsiteY8" fmla="*/ 534801 h 2278995"/>
                    <a:gd name="connsiteX9" fmla="*/ 1364817 w 1693146"/>
                    <a:gd name="connsiteY9" fmla="*/ 446453 h 2278995"/>
                    <a:gd name="connsiteX10" fmla="*/ 1691703 w 1693146"/>
                    <a:gd name="connsiteY10" fmla="*/ 305097 h 2278995"/>
                    <a:gd name="connsiteX11" fmla="*/ 1470834 w 1693146"/>
                    <a:gd name="connsiteY11" fmla="*/ 221166 h 2278995"/>
                    <a:gd name="connsiteX12" fmla="*/ 1152781 w 1693146"/>
                    <a:gd name="connsiteY12" fmla="*/ 234419 h 2278995"/>
                    <a:gd name="connsiteX13" fmla="*/ 1029095 w 1693146"/>
                    <a:gd name="connsiteY13" fmla="*/ 93062 h 2278995"/>
                    <a:gd name="connsiteX14" fmla="*/ 900990 w 1693146"/>
                    <a:gd name="connsiteY14" fmla="*/ 168158 h 2278995"/>
                    <a:gd name="connsiteX15" fmla="*/ 817060 w 1693146"/>
                    <a:gd name="connsiteY15" fmla="*/ 75393 h 2278995"/>
                    <a:gd name="connsiteX16" fmla="*/ 702207 w 1693146"/>
                    <a:gd name="connsiteY16" fmla="*/ 101897 h 2278995"/>
                    <a:gd name="connsiteX17" fmla="*/ 525513 w 1693146"/>
                    <a:gd name="connsiteY17" fmla="*/ 297 h 2278995"/>
                    <a:gd name="connsiteX18" fmla="*/ 366485 w 1693146"/>
                    <a:gd name="connsiteY18" fmla="*/ 93062 h 2278995"/>
                    <a:gd name="connsiteX19" fmla="*/ 295808 w 1693146"/>
                    <a:gd name="connsiteY19" fmla="*/ 146071 h 2278995"/>
                    <a:gd name="connsiteX20" fmla="*/ 286973 w 1693146"/>
                    <a:gd name="connsiteY20" fmla="*/ 265340 h 2278995"/>
                    <a:gd name="connsiteX21" fmla="*/ 70520 w 1693146"/>
                    <a:gd name="connsiteY21" fmla="*/ 349271 h 2278995"/>
                    <a:gd name="connsiteX22" fmla="*/ 145616 w 1693146"/>
                    <a:gd name="connsiteY22" fmla="*/ 583392 h 2278995"/>
                    <a:gd name="connsiteX23" fmla="*/ 39599 w 1693146"/>
                    <a:gd name="connsiteY23" fmla="*/ 777758 h 2278995"/>
                    <a:gd name="connsiteX24" fmla="*/ 189476 w 1693146"/>
                    <a:gd name="connsiteY24" fmla="*/ 1012435 h 2278995"/>
                    <a:gd name="connsiteX25" fmla="*/ 123975 w 1693146"/>
                    <a:gd name="connsiteY25" fmla="*/ 1225947 h 2278995"/>
                    <a:gd name="connsiteX26" fmla="*/ 304920 w 1693146"/>
                    <a:gd name="connsiteY26" fmla="*/ 1420608 h 2278995"/>
                    <a:gd name="connsiteX27" fmla="*/ 273720 w 1693146"/>
                    <a:gd name="connsiteY27" fmla="*/ 1784923 h 2278995"/>
                    <a:gd name="connsiteX28" fmla="*/ 242799 w 1693146"/>
                    <a:gd name="connsiteY28" fmla="*/ 1939532 h 2278995"/>
                    <a:gd name="connsiteX29" fmla="*/ 1098 w 1693146"/>
                    <a:gd name="connsiteY29" fmla="*/ 2141160 h 2278995"/>
                    <a:gd name="connsiteX30" fmla="*/ 154451 w 1693146"/>
                    <a:gd name="connsiteY30" fmla="*/ 2200158 h 2278995"/>
                    <a:gd name="connsiteX31" fmla="*/ 322312 w 1693146"/>
                    <a:gd name="connsiteY31" fmla="*/ 2217827 h 2278995"/>
                    <a:gd name="connsiteX32" fmla="*/ 611493 w 1693146"/>
                    <a:gd name="connsiteY32" fmla="*/ 2213410 h 2278995"/>
                    <a:gd name="connsiteX33" fmla="*/ 905407 w 1693146"/>
                    <a:gd name="connsiteY33" fmla="*/ 2204575 h 2278995"/>
                    <a:gd name="connsiteX34" fmla="*/ 1090938 w 1693146"/>
                    <a:gd name="connsiteY34" fmla="*/ 2200158 h 2278995"/>
                    <a:gd name="connsiteX35" fmla="*/ 1245546 w 1693146"/>
                    <a:gd name="connsiteY35" fmla="*/ 2027879 h 2278995"/>
                    <a:gd name="connsiteX36" fmla="*/ 998172 w 1693146"/>
                    <a:gd name="connsiteY36" fmla="*/ 1988123 h 2278995"/>
                    <a:gd name="connsiteX37" fmla="*/ 764051 w 1693146"/>
                    <a:gd name="connsiteY37" fmla="*/ 1749584 h 2278995"/>
                    <a:gd name="connsiteX0" fmla="*/ 764051 w 1693146"/>
                    <a:gd name="connsiteY0" fmla="*/ 1749584 h 2278995"/>
                    <a:gd name="connsiteX1" fmla="*/ 940748 w 1693146"/>
                    <a:gd name="connsiteY1" fmla="*/ 1581723 h 2278995"/>
                    <a:gd name="connsiteX2" fmla="*/ 874485 w 1693146"/>
                    <a:gd name="connsiteY2" fmla="*/ 1382940 h 2278995"/>
                    <a:gd name="connsiteX3" fmla="*/ 874487 w 1693146"/>
                    <a:gd name="connsiteY3" fmla="*/ 1276923 h 2278995"/>
                    <a:gd name="connsiteX4" fmla="*/ 817059 w 1693146"/>
                    <a:gd name="connsiteY4" fmla="*/ 1197410 h 2278995"/>
                    <a:gd name="connsiteX5" fmla="*/ 870070 w 1693146"/>
                    <a:gd name="connsiteY5" fmla="*/ 1047219 h 2278995"/>
                    <a:gd name="connsiteX6" fmla="*/ 847981 w 1693146"/>
                    <a:gd name="connsiteY6" fmla="*/ 919114 h 2278995"/>
                    <a:gd name="connsiteX7" fmla="*/ 989340 w 1693146"/>
                    <a:gd name="connsiteY7" fmla="*/ 738001 h 2278995"/>
                    <a:gd name="connsiteX8" fmla="*/ 1055599 w 1693146"/>
                    <a:gd name="connsiteY8" fmla="*/ 534801 h 2278995"/>
                    <a:gd name="connsiteX9" fmla="*/ 1364817 w 1693146"/>
                    <a:gd name="connsiteY9" fmla="*/ 446453 h 2278995"/>
                    <a:gd name="connsiteX10" fmla="*/ 1691703 w 1693146"/>
                    <a:gd name="connsiteY10" fmla="*/ 305097 h 2278995"/>
                    <a:gd name="connsiteX11" fmla="*/ 1470834 w 1693146"/>
                    <a:gd name="connsiteY11" fmla="*/ 221166 h 2278995"/>
                    <a:gd name="connsiteX12" fmla="*/ 1152781 w 1693146"/>
                    <a:gd name="connsiteY12" fmla="*/ 234419 h 2278995"/>
                    <a:gd name="connsiteX13" fmla="*/ 1029095 w 1693146"/>
                    <a:gd name="connsiteY13" fmla="*/ 93062 h 2278995"/>
                    <a:gd name="connsiteX14" fmla="*/ 900990 w 1693146"/>
                    <a:gd name="connsiteY14" fmla="*/ 168158 h 2278995"/>
                    <a:gd name="connsiteX15" fmla="*/ 817060 w 1693146"/>
                    <a:gd name="connsiteY15" fmla="*/ 75393 h 2278995"/>
                    <a:gd name="connsiteX16" fmla="*/ 702207 w 1693146"/>
                    <a:gd name="connsiteY16" fmla="*/ 101897 h 2278995"/>
                    <a:gd name="connsiteX17" fmla="*/ 525513 w 1693146"/>
                    <a:gd name="connsiteY17" fmla="*/ 297 h 2278995"/>
                    <a:gd name="connsiteX18" fmla="*/ 366485 w 1693146"/>
                    <a:gd name="connsiteY18" fmla="*/ 93062 h 2278995"/>
                    <a:gd name="connsiteX19" fmla="*/ 295808 w 1693146"/>
                    <a:gd name="connsiteY19" fmla="*/ 146071 h 2278995"/>
                    <a:gd name="connsiteX20" fmla="*/ 286973 w 1693146"/>
                    <a:gd name="connsiteY20" fmla="*/ 265340 h 2278995"/>
                    <a:gd name="connsiteX21" fmla="*/ 70520 w 1693146"/>
                    <a:gd name="connsiteY21" fmla="*/ 349271 h 2278995"/>
                    <a:gd name="connsiteX22" fmla="*/ 145616 w 1693146"/>
                    <a:gd name="connsiteY22" fmla="*/ 583392 h 2278995"/>
                    <a:gd name="connsiteX23" fmla="*/ 39599 w 1693146"/>
                    <a:gd name="connsiteY23" fmla="*/ 777758 h 2278995"/>
                    <a:gd name="connsiteX24" fmla="*/ 189476 w 1693146"/>
                    <a:gd name="connsiteY24" fmla="*/ 1012435 h 2278995"/>
                    <a:gd name="connsiteX25" fmla="*/ 123975 w 1693146"/>
                    <a:gd name="connsiteY25" fmla="*/ 1225947 h 2278995"/>
                    <a:gd name="connsiteX26" fmla="*/ 304920 w 1693146"/>
                    <a:gd name="connsiteY26" fmla="*/ 1420608 h 2278995"/>
                    <a:gd name="connsiteX27" fmla="*/ 273720 w 1693146"/>
                    <a:gd name="connsiteY27" fmla="*/ 1784923 h 2278995"/>
                    <a:gd name="connsiteX28" fmla="*/ 242799 w 1693146"/>
                    <a:gd name="connsiteY28" fmla="*/ 1939532 h 2278995"/>
                    <a:gd name="connsiteX29" fmla="*/ 1098 w 1693146"/>
                    <a:gd name="connsiteY29" fmla="*/ 2141160 h 2278995"/>
                    <a:gd name="connsiteX30" fmla="*/ 154451 w 1693146"/>
                    <a:gd name="connsiteY30" fmla="*/ 2200158 h 2278995"/>
                    <a:gd name="connsiteX31" fmla="*/ 322312 w 1693146"/>
                    <a:gd name="connsiteY31" fmla="*/ 2217827 h 2278995"/>
                    <a:gd name="connsiteX32" fmla="*/ 611493 w 1693146"/>
                    <a:gd name="connsiteY32" fmla="*/ 2213410 h 2278995"/>
                    <a:gd name="connsiteX33" fmla="*/ 905407 w 1693146"/>
                    <a:gd name="connsiteY33" fmla="*/ 2204575 h 2278995"/>
                    <a:gd name="connsiteX34" fmla="*/ 1090938 w 1693146"/>
                    <a:gd name="connsiteY34" fmla="*/ 2200158 h 2278995"/>
                    <a:gd name="connsiteX35" fmla="*/ 1245546 w 1693146"/>
                    <a:gd name="connsiteY35" fmla="*/ 2027879 h 2278995"/>
                    <a:gd name="connsiteX36" fmla="*/ 998172 w 1693146"/>
                    <a:gd name="connsiteY36" fmla="*/ 1988123 h 2278995"/>
                    <a:gd name="connsiteX37" fmla="*/ 797340 w 1693146"/>
                    <a:gd name="connsiteY37" fmla="*/ 1861053 h 2278995"/>
                    <a:gd name="connsiteX38" fmla="*/ 764051 w 1693146"/>
                    <a:gd name="connsiteY38" fmla="*/ 1749584 h 2278995"/>
                    <a:gd name="connsiteX0" fmla="*/ 764051 w 1693146"/>
                    <a:gd name="connsiteY0" fmla="*/ 1749584 h 2278995"/>
                    <a:gd name="connsiteX1" fmla="*/ 940748 w 1693146"/>
                    <a:gd name="connsiteY1" fmla="*/ 1581723 h 2278995"/>
                    <a:gd name="connsiteX2" fmla="*/ 874485 w 1693146"/>
                    <a:gd name="connsiteY2" fmla="*/ 1382940 h 2278995"/>
                    <a:gd name="connsiteX3" fmla="*/ 874487 w 1693146"/>
                    <a:gd name="connsiteY3" fmla="*/ 1276923 h 2278995"/>
                    <a:gd name="connsiteX4" fmla="*/ 817059 w 1693146"/>
                    <a:gd name="connsiteY4" fmla="*/ 1197410 h 2278995"/>
                    <a:gd name="connsiteX5" fmla="*/ 870070 w 1693146"/>
                    <a:gd name="connsiteY5" fmla="*/ 1047219 h 2278995"/>
                    <a:gd name="connsiteX6" fmla="*/ 847981 w 1693146"/>
                    <a:gd name="connsiteY6" fmla="*/ 919114 h 2278995"/>
                    <a:gd name="connsiteX7" fmla="*/ 989340 w 1693146"/>
                    <a:gd name="connsiteY7" fmla="*/ 738001 h 2278995"/>
                    <a:gd name="connsiteX8" fmla="*/ 1055599 w 1693146"/>
                    <a:gd name="connsiteY8" fmla="*/ 534801 h 2278995"/>
                    <a:gd name="connsiteX9" fmla="*/ 1364817 w 1693146"/>
                    <a:gd name="connsiteY9" fmla="*/ 446453 h 2278995"/>
                    <a:gd name="connsiteX10" fmla="*/ 1691703 w 1693146"/>
                    <a:gd name="connsiteY10" fmla="*/ 305097 h 2278995"/>
                    <a:gd name="connsiteX11" fmla="*/ 1470834 w 1693146"/>
                    <a:gd name="connsiteY11" fmla="*/ 221166 h 2278995"/>
                    <a:gd name="connsiteX12" fmla="*/ 1152781 w 1693146"/>
                    <a:gd name="connsiteY12" fmla="*/ 234419 h 2278995"/>
                    <a:gd name="connsiteX13" fmla="*/ 1029095 w 1693146"/>
                    <a:gd name="connsiteY13" fmla="*/ 93062 h 2278995"/>
                    <a:gd name="connsiteX14" fmla="*/ 900990 w 1693146"/>
                    <a:gd name="connsiteY14" fmla="*/ 168158 h 2278995"/>
                    <a:gd name="connsiteX15" fmla="*/ 817060 w 1693146"/>
                    <a:gd name="connsiteY15" fmla="*/ 75393 h 2278995"/>
                    <a:gd name="connsiteX16" fmla="*/ 702207 w 1693146"/>
                    <a:gd name="connsiteY16" fmla="*/ 101897 h 2278995"/>
                    <a:gd name="connsiteX17" fmla="*/ 525513 w 1693146"/>
                    <a:gd name="connsiteY17" fmla="*/ 297 h 2278995"/>
                    <a:gd name="connsiteX18" fmla="*/ 366485 w 1693146"/>
                    <a:gd name="connsiteY18" fmla="*/ 93062 h 2278995"/>
                    <a:gd name="connsiteX19" fmla="*/ 295808 w 1693146"/>
                    <a:gd name="connsiteY19" fmla="*/ 146071 h 2278995"/>
                    <a:gd name="connsiteX20" fmla="*/ 286973 w 1693146"/>
                    <a:gd name="connsiteY20" fmla="*/ 265340 h 2278995"/>
                    <a:gd name="connsiteX21" fmla="*/ 70520 w 1693146"/>
                    <a:gd name="connsiteY21" fmla="*/ 349271 h 2278995"/>
                    <a:gd name="connsiteX22" fmla="*/ 145616 w 1693146"/>
                    <a:gd name="connsiteY22" fmla="*/ 583392 h 2278995"/>
                    <a:gd name="connsiteX23" fmla="*/ 39599 w 1693146"/>
                    <a:gd name="connsiteY23" fmla="*/ 777758 h 2278995"/>
                    <a:gd name="connsiteX24" fmla="*/ 189476 w 1693146"/>
                    <a:gd name="connsiteY24" fmla="*/ 1012435 h 2278995"/>
                    <a:gd name="connsiteX25" fmla="*/ 123975 w 1693146"/>
                    <a:gd name="connsiteY25" fmla="*/ 1225947 h 2278995"/>
                    <a:gd name="connsiteX26" fmla="*/ 304920 w 1693146"/>
                    <a:gd name="connsiteY26" fmla="*/ 1420608 h 2278995"/>
                    <a:gd name="connsiteX27" fmla="*/ 273720 w 1693146"/>
                    <a:gd name="connsiteY27" fmla="*/ 1784923 h 2278995"/>
                    <a:gd name="connsiteX28" fmla="*/ 242799 w 1693146"/>
                    <a:gd name="connsiteY28" fmla="*/ 1939532 h 2278995"/>
                    <a:gd name="connsiteX29" fmla="*/ 1098 w 1693146"/>
                    <a:gd name="connsiteY29" fmla="*/ 2141160 h 2278995"/>
                    <a:gd name="connsiteX30" fmla="*/ 154451 w 1693146"/>
                    <a:gd name="connsiteY30" fmla="*/ 2200158 h 2278995"/>
                    <a:gd name="connsiteX31" fmla="*/ 322312 w 1693146"/>
                    <a:gd name="connsiteY31" fmla="*/ 2217827 h 2278995"/>
                    <a:gd name="connsiteX32" fmla="*/ 611493 w 1693146"/>
                    <a:gd name="connsiteY32" fmla="*/ 2213410 h 2278995"/>
                    <a:gd name="connsiteX33" fmla="*/ 905407 w 1693146"/>
                    <a:gd name="connsiteY33" fmla="*/ 2204575 h 2278995"/>
                    <a:gd name="connsiteX34" fmla="*/ 1090938 w 1693146"/>
                    <a:gd name="connsiteY34" fmla="*/ 2200158 h 2278995"/>
                    <a:gd name="connsiteX35" fmla="*/ 1245546 w 1693146"/>
                    <a:gd name="connsiteY35" fmla="*/ 2027879 h 2278995"/>
                    <a:gd name="connsiteX36" fmla="*/ 998172 w 1693146"/>
                    <a:gd name="connsiteY36" fmla="*/ 1988123 h 2278995"/>
                    <a:gd name="connsiteX37" fmla="*/ 797340 w 1693146"/>
                    <a:gd name="connsiteY37" fmla="*/ 1861053 h 2278995"/>
                    <a:gd name="connsiteX38" fmla="*/ 764051 w 1693146"/>
                    <a:gd name="connsiteY38" fmla="*/ 1749584 h 2278995"/>
                    <a:gd name="connsiteX0" fmla="*/ 764051 w 1693146"/>
                    <a:gd name="connsiteY0" fmla="*/ 1749584 h 2278995"/>
                    <a:gd name="connsiteX1" fmla="*/ 940748 w 1693146"/>
                    <a:gd name="connsiteY1" fmla="*/ 1581723 h 2278995"/>
                    <a:gd name="connsiteX2" fmla="*/ 874485 w 1693146"/>
                    <a:gd name="connsiteY2" fmla="*/ 1382940 h 2278995"/>
                    <a:gd name="connsiteX3" fmla="*/ 874487 w 1693146"/>
                    <a:gd name="connsiteY3" fmla="*/ 1276923 h 2278995"/>
                    <a:gd name="connsiteX4" fmla="*/ 817059 w 1693146"/>
                    <a:gd name="connsiteY4" fmla="*/ 1197410 h 2278995"/>
                    <a:gd name="connsiteX5" fmla="*/ 870070 w 1693146"/>
                    <a:gd name="connsiteY5" fmla="*/ 1047219 h 2278995"/>
                    <a:gd name="connsiteX6" fmla="*/ 847981 w 1693146"/>
                    <a:gd name="connsiteY6" fmla="*/ 919114 h 2278995"/>
                    <a:gd name="connsiteX7" fmla="*/ 989340 w 1693146"/>
                    <a:gd name="connsiteY7" fmla="*/ 738001 h 2278995"/>
                    <a:gd name="connsiteX8" fmla="*/ 1055599 w 1693146"/>
                    <a:gd name="connsiteY8" fmla="*/ 534801 h 2278995"/>
                    <a:gd name="connsiteX9" fmla="*/ 1364817 w 1693146"/>
                    <a:gd name="connsiteY9" fmla="*/ 446453 h 2278995"/>
                    <a:gd name="connsiteX10" fmla="*/ 1691703 w 1693146"/>
                    <a:gd name="connsiteY10" fmla="*/ 305097 h 2278995"/>
                    <a:gd name="connsiteX11" fmla="*/ 1470834 w 1693146"/>
                    <a:gd name="connsiteY11" fmla="*/ 221166 h 2278995"/>
                    <a:gd name="connsiteX12" fmla="*/ 1152781 w 1693146"/>
                    <a:gd name="connsiteY12" fmla="*/ 234419 h 2278995"/>
                    <a:gd name="connsiteX13" fmla="*/ 1029095 w 1693146"/>
                    <a:gd name="connsiteY13" fmla="*/ 93062 h 2278995"/>
                    <a:gd name="connsiteX14" fmla="*/ 900990 w 1693146"/>
                    <a:gd name="connsiteY14" fmla="*/ 168158 h 2278995"/>
                    <a:gd name="connsiteX15" fmla="*/ 817060 w 1693146"/>
                    <a:gd name="connsiteY15" fmla="*/ 75393 h 2278995"/>
                    <a:gd name="connsiteX16" fmla="*/ 702207 w 1693146"/>
                    <a:gd name="connsiteY16" fmla="*/ 101897 h 2278995"/>
                    <a:gd name="connsiteX17" fmla="*/ 525513 w 1693146"/>
                    <a:gd name="connsiteY17" fmla="*/ 297 h 2278995"/>
                    <a:gd name="connsiteX18" fmla="*/ 366485 w 1693146"/>
                    <a:gd name="connsiteY18" fmla="*/ 93062 h 2278995"/>
                    <a:gd name="connsiteX19" fmla="*/ 295808 w 1693146"/>
                    <a:gd name="connsiteY19" fmla="*/ 146071 h 2278995"/>
                    <a:gd name="connsiteX20" fmla="*/ 286973 w 1693146"/>
                    <a:gd name="connsiteY20" fmla="*/ 265340 h 2278995"/>
                    <a:gd name="connsiteX21" fmla="*/ 70520 w 1693146"/>
                    <a:gd name="connsiteY21" fmla="*/ 349271 h 2278995"/>
                    <a:gd name="connsiteX22" fmla="*/ 145616 w 1693146"/>
                    <a:gd name="connsiteY22" fmla="*/ 583392 h 2278995"/>
                    <a:gd name="connsiteX23" fmla="*/ 39599 w 1693146"/>
                    <a:gd name="connsiteY23" fmla="*/ 777758 h 2278995"/>
                    <a:gd name="connsiteX24" fmla="*/ 189476 w 1693146"/>
                    <a:gd name="connsiteY24" fmla="*/ 1012435 h 2278995"/>
                    <a:gd name="connsiteX25" fmla="*/ 123975 w 1693146"/>
                    <a:gd name="connsiteY25" fmla="*/ 1225947 h 2278995"/>
                    <a:gd name="connsiteX26" fmla="*/ 304920 w 1693146"/>
                    <a:gd name="connsiteY26" fmla="*/ 1420608 h 2278995"/>
                    <a:gd name="connsiteX27" fmla="*/ 273720 w 1693146"/>
                    <a:gd name="connsiteY27" fmla="*/ 1784923 h 2278995"/>
                    <a:gd name="connsiteX28" fmla="*/ 242799 w 1693146"/>
                    <a:gd name="connsiteY28" fmla="*/ 1939532 h 2278995"/>
                    <a:gd name="connsiteX29" fmla="*/ 1098 w 1693146"/>
                    <a:gd name="connsiteY29" fmla="*/ 2141160 h 2278995"/>
                    <a:gd name="connsiteX30" fmla="*/ 154451 w 1693146"/>
                    <a:gd name="connsiteY30" fmla="*/ 2200158 h 2278995"/>
                    <a:gd name="connsiteX31" fmla="*/ 322312 w 1693146"/>
                    <a:gd name="connsiteY31" fmla="*/ 2217827 h 2278995"/>
                    <a:gd name="connsiteX32" fmla="*/ 611493 w 1693146"/>
                    <a:gd name="connsiteY32" fmla="*/ 2213410 h 2278995"/>
                    <a:gd name="connsiteX33" fmla="*/ 905407 w 1693146"/>
                    <a:gd name="connsiteY33" fmla="*/ 2204575 h 2278995"/>
                    <a:gd name="connsiteX34" fmla="*/ 1090938 w 1693146"/>
                    <a:gd name="connsiteY34" fmla="*/ 2200158 h 2278995"/>
                    <a:gd name="connsiteX35" fmla="*/ 1245546 w 1693146"/>
                    <a:gd name="connsiteY35" fmla="*/ 2027879 h 2278995"/>
                    <a:gd name="connsiteX36" fmla="*/ 998172 w 1693146"/>
                    <a:gd name="connsiteY36" fmla="*/ 1988123 h 2278995"/>
                    <a:gd name="connsiteX37" fmla="*/ 797340 w 1693146"/>
                    <a:gd name="connsiteY37" fmla="*/ 1861053 h 2278995"/>
                    <a:gd name="connsiteX38" fmla="*/ 764051 w 1693146"/>
                    <a:gd name="connsiteY38" fmla="*/ 1749584 h 2278995"/>
                    <a:gd name="connsiteX0" fmla="*/ 764051 w 1693146"/>
                    <a:gd name="connsiteY0" fmla="*/ 1749584 h 2278995"/>
                    <a:gd name="connsiteX1" fmla="*/ 940748 w 1693146"/>
                    <a:gd name="connsiteY1" fmla="*/ 1581723 h 2278995"/>
                    <a:gd name="connsiteX2" fmla="*/ 874485 w 1693146"/>
                    <a:gd name="connsiteY2" fmla="*/ 1382940 h 2278995"/>
                    <a:gd name="connsiteX3" fmla="*/ 874487 w 1693146"/>
                    <a:gd name="connsiteY3" fmla="*/ 1276923 h 2278995"/>
                    <a:gd name="connsiteX4" fmla="*/ 817059 w 1693146"/>
                    <a:gd name="connsiteY4" fmla="*/ 1197410 h 2278995"/>
                    <a:gd name="connsiteX5" fmla="*/ 870070 w 1693146"/>
                    <a:gd name="connsiteY5" fmla="*/ 1047219 h 2278995"/>
                    <a:gd name="connsiteX6" fmla="*/ 847981 w 1693146"/>
                    <a:gd name="connsiteY6" fmla="*/ 919114 h 2278995"/>
                    <a:gd name="connsiteX7" fmla="*/ 989340 w 1693146"/>
                    <a:gd name="connsiteY7" fmla="*/ 738001 h 2278995"/>
                    <a:gd name="connsiteX8" fmla="*/ 1055599 w 1693146"/>
                    <a:gd name="connsiteY8" fmla="*/ 534801 h 2278995"/>
                    <a:gd name="connsiteX9" fmla="*/ 1364817 w 1693146"/>
                    <a:gd name="connsiteY9" fmla="*/ 446453 h 2278995"/>
                    <a:gd name="connsiteX10" fmla="*/ 1691703 w 1693146"/>
                    <a:gd name="connsiteY10" fmla="*/ 305097 h 2278995"/>
                    <a:gd name="connsiteX11" fmla="*/ 1470834 w 1693146"/>
                    <a:gd name="connsiteY11" fmla="*/ 221166 h 2278995"/>
                    <a:gd name="connsiteX12" fmla="*/ 1152781 w 1693146"/>
                    <a:gd name="connsiteY12" fmla="*/ 234419 h 2278995"/>
                    <a:gd name="connsiteX13" fmla="*/ 1029095 w 1693146"/>
                    <a:gd name="connsiteY13" fmla="*/ 93062 h 2278995"/>
                    <a:gd name="connsiteX14" fmla="*/ 900990 w 1693146"/>
                    <a:gd name="connsiteY14" fmla="*/ 168158 h 2278995"/>
                    <a:gd name="connsiteX15" fmla="*/ 817060 w 1693146"/>
                    <a:gd name="connsiteY15" fmla="*/ 75393 h 2278995"/>
                    <a:gd name="connsiteX16" fmla="*/ 702207 w 1693146"/>
                    <a:gd name="connsiteY16" fmla="*/ 101897 h 2278995"/>
                    <a:gd name="connsiteX17" fmla="*/ 525513 w 1693146"/>
                    <a:gd name="connsiteY17" fmla="*/ 297 h 2278995"/>
                    <a:gd name="connsiteX18" fmla="*/ 366485 w 1693146"/>
                    <a:gd name="connsiteY18" fmla="*/ 93062 h 2278995"/>
                    <a:gd name="connsiteX19" fmla="*/ 295808 w 1693146"/>
                    <a:gd name="connsiteY19" fmla="*/ 146071 h 2278995"/>
                    <a:gd name="connsiteX20" fmla="*/ 286973 w 1693146"/>
                    <a:gd name="connsiteY20" fmla="*/ 265340 h 2278995"/>
                    <a:gd name="connsiteX21" fmla="*/ 70520 w 1693146"/>
                    <a:gd name="connsiteY21" fmla="*/ 349271 h 2278995"/>
                    <a:gd name="connsiteX22" fmla="*/ 145616 w 1693146"/>
                    <a:gd name="connsiteY22" fmla="*/ 583392 h 2278995"/>
                    <a:gd name="connsiteX23" fmla="*/ 39599 w 1693146"/>
                    <a:gd name="connsiteY23" fmla="*/ 777758 h 2278995"/>
                    <a:gd name="connsiteX24" fmla="*/ 189476 w 1693146"/>
                    <a:gd name="connsiteY24" fmla="*/ 1012435 h 2278995"/>
                    <a:gd name="connsiteX25" fmla="*/ 123975 w 1693146"/>
                    <a:gd name="connsiteY25" fmla="*/ 1225947 h 2278995"/>
                    <a:gd name="connsiteX26" fmla="*/ 304920 w 1693146"/>
                    <a:gd name="connsiteY26" fmla="*/ 1420608 h 2278995"/>
                    <a:gd name="connsiteX27" fmla="*/ 273720 w 1693146"/>
                    <a:gd name="connsiteY27" fmla="*/ 1784923 h 2278995"/>
                    <a:gd name="connsiteX28" fmla="*/ 242799 w 1693146"/>
                    <a:gd name="connsiteY28" fmla="*/ 1939532 h 2278995"/>
                    <a:gd name="connsiteX29" fmla="*/ 1098 w 1693146"/>
                    <a:gd name="connsiteY29" fmla="*/ 2141160 h 2278995"/>
                    <a:gd name="connsiteX30" fmla="*/ 154451 w 1693146"/>
                    <a:gd name="connsiteY30" fmla="*/ 2200158 h 2278995"/>
                    <a:gd name="connsiteX31" fmla="*/ 322312 w 1693146"/>
                    <a:gd name="connsiteY31" fmla="*/ 2217827 h 2278995"/>
                    <a:gd name="connsiteX32" fmla="*/ 611493 w 1693146"/>
                    <a:gd name="connsiteY32" fmla="*/ 2213410 h 2278995"/>
                    <a:gd name="connsiteX33" fmla="*/ 905407 w 1693146"/>
                    <a:gd name="connsiteY33" fmla="*/ 2204575 h 2278995"/>
                    <a:gd name="connsiteX34" fmla="*/ 1090938 w 1693146"/>
                    <a:gd name="connsiteY34" fmla="*/ 2200158 h 2278995"/>
                    <a:gd name="connsiteX35" fmla="*/ 1245546 w 1693146"/>
                    <a:gd name="connsiteY35" fmla="*/ 2027879 h 2278995"/>
                    <a:gd name="connsiteX36" fmla="*/ 998172 w 1693146"/>
                    <a:gd name="connsiteY36" fmla="*/ 1988123 h 2278995"/>
                    <a:gd name="connsiteX37" fmla="*/ 797340 w 1693146"/>
                    <a:gd name="connsiteY37" fmla="*/ 1861053 h 2278995"/>
                    <a:gd name="connsiteX38" fmla="*/ 764051 w 1693146"/>
                    <a:gd name="connsiteY38" fmla="*/ 1749584 h 2278995"/>
                    <a:gd name="connsiteX0" fmla="*/ 764051 w 1693146"/>
                    <a:gd name="connsiteY0" fmla="*/ 1749584 h 2278995"/>
                    <a:gd name="connsiteX1" fmla="*/ 940748 w 1693146"/>
                    <a:gd name="connsiteY1" fmla="*/ 1581723 h 2278995"/>
                    <a:gd name="connsiteX2" fmla="*/ 874485 w 1693146"/>
                    <a:gd name="connsiteY2" fmla="*/ 1382940 h 2278995"/>
                    <a:gd name="connsiteX3" fmla="*/ 874487 w 1693146"/>
                    <a:gd name="connsiteY3" fmla="*/ 1276923 h 2278995"/>
                    <a:gd name="connsiteX4" fmla="*/ 817059 w 1693146"/>
                    <a:gd name="connsiteY4" fmla="*/ 1197410 h 2278995"/>
                    <a:gd name="connsiteX5" fmla="*/ 870070 w 1693146"/>
                    <a:gd name="connsiteY5" fmla="*/ 1047219 h 2278995"/>
                    <a:gd name="connsiteX6" fmla="*/ 847981 w 1693146"/>
                    <a:gd name="connsiteY6" fmla="*/ 919114 h 2278995"/>
                    <a:gd name="connsiteX7" fmla="*/ 989340 w 1693146"/>
                    <a:gd name="connsiteY7" fmla="*/ 738001 h 2278995"/>
                    <a:gd name="connsiteX8" fmla="*/ 1055599 w 1693146"/>
                    <a:gd name="connsiteY8" fmla="*/ 534801 h 2278995"/>
                    <a:gd name="connsiteX9" fmla="*/ 1364817 w 1693146"/>
                    <a:gd name="connsiteY9" fmla="*/ 446453 h 2278995"/>
                    <a:gd name="connsiteX10" fmla="*/ 1691703 w 1693146"/>
                    <a:gd name="connsiteY10" fmla="*/ 305097 h 2278995"/>
                    <a:gd name="connsiteX11" fmla="*/ 1470834 w 1693146"/>
                    <a:gd name="connsiteY11" fmla="*/ 221166 h 2278995"/>
                    <a:gd name="connsiteX12" fmla="*/ 1152781 w 1693146"/>
                    <a:gd name="connsiteY12" fmla="*/ 234419 h 2278995"/>
                    <a:gd name="connsiteX13" fmla="*/ 1029095 w 1693146"/>
                    <a:gd name="connsiteY13" fmla="*/ 93062 h 2278995"/>
                    <a:gd name="connsiteX14" fmla="*/ 900990 w 1693146"/>
                    <a:gd name="connsiteY14" fmla="*/ 168158 h 2278995"/>
                    <a:gd name="connsiteX15" fmla="*/ 817060 w 1693146"/>
                    <a:gd name="connsiteY15" fmla="*/ 75393 h 2278995"/>
                    <a:gd name="connsiteX16" fmla="*/ 702207 w 1693146"/>
                    <a:gd name="connsiteY16" fmla="*/ 101897 h 2278995"/>
                    <a:gd name="connsiteX17" fmla="*/ 525513 w 1693146"/>
                    <a:gd name="connsiteY17" fmla="*/ 297 h 2278995"/>
                    <a:gd name="connsiteX18" fmla="*/ 366485 w 1693146"/>
                    <a:gd name="connsiteY18" fmla="*/ 93062 h 2278995"/>
                    <a:gd name="connsiteX19" fmla="*/ 295808 w 1693146"/>
                    <a:gd name="connsiteY19" fmla="*/ 146071 h 2278995"/>
                    <a:gd name="connsiteX20" fmla="*/ 286973 w 1693146"/>
                    <a:gd name="connsiteY20" fmla="*/ 265340 h 2278995"/>
                    <a:gd name="connsiteX21" fmla="*/ 70520 w 1693146"/>
                    <a:gd name="connsiteY21" fmla="*/ 349271 h 2278995"/>
                    <a:gd name="connsiteX22" fmla="*/ 145616 w 1693146"/>
                    <a:gd name="connsiteY22" fmla="*/ 583392 h 2278995"/>
                    <a:gd name="connsiteX23" fmla="*/ 39599 w 1693146"/>
                    <a:gd name="connsiteY23" fmla="*/ 777758 h 2278995"/>
                    <a:gd name="connsiteX24" fmla="*/ 189476 w 1693146"/>
                    <a:gd name="connsiteY24" fmla="*/ 1012435 h 2278995"/>
                    <a:gd name="connsiteX25" fmla="*/ 123975 w 1693146"/>
                    <a:gd name="connsiteY25" fmla="*/ 1225947 h 2278995"/>
                    <a:gd name="connsiteX26" fmla="*/ 304920 w 1693146"/>
                    <a:gd name="connsiteY26" fmla="*/ 1420608 h 2278995"/>
                    <a:gd name="connsiteX27" fmla="*/ 273720 w 1693146"/>
                    <a:gd name="connsiteY27" fmla="*/ 1784923 h 2278995"/>
                    <a:gd name="connsiteX28" fmla="*/ 242799 w 1693146"/>
                    <a:gd name="connsiteY28" fmla="*/ 1939532 h 2278995"/>
                    <a:gd name="connsiteX29" fmla="*/ 1098 w 1693146"/>
                    <a:gd name="connsiteY29" fmla="*/ 2141160 h 2278995"/>
                    <a:gd name="connsiteX30" fmla="*/ 154451 w 1693146"/>
                    <a:gd name="connsiteY30" fmla="*/ 2200158 h 2278995"/>
                    <a:gd name="connsiteX31" fmla="*/ 322312 w 1693146"/>
                    <a:gd name="connsiteY31" fmla="*/ 2217827 h 2278995"/>
                    <a:gd name="connsiteX32" fmla="*/ 611493 w 1693146"/>
                    <a:gd name="connsiteY32" fmla="*/ 2213410 h 2278995"/>
                    <a:gd name="connsiteX33" fmla="*/ 905407 w 1693146"/>
                    <a:gd name="connsiteY33" fmla="*/ 2204575 h 2278995"/>
                    <a:gd name="connsiteX34" fmla="*/ 1090938 w 1693146"/>
                    <a:gd name="connsiteY34" fmla="*/ 2200158 h 2278995"/>
                    <a:gd name="connsiteX35" fmla="*/ 1245546 w 1693146"/>
                    <a:gd name="connsiteY35" fmla="*/ 2027879 h 2278995"/>
                    <a:gd name="connsiteX36" fmla="*/ 998172 w 1693146"/>
                    <a:gd name="connsiteY36" fmla="*/ 1988123 h 2278995"/>
                    <a:gd name="connsiteX37" fmla="*/ 797340 w 1693146"/>
                    <a:gd name="connsiteY37" fmla="*/ 1861053 h 2278995"/>
                    <a:gd name="connsiteX38" fmla="*/ 764051 w 1693146"/>
                    <a:gd name="connsiteY38" fmla="*/ 1749584 h 2278995"/>
                    <a:gd name="connsiteX0" fmla="*/ 764051 w 1693146"/>
                    <a:gd name="connsiteY0" fmla="*/ 1749584 h 2278995"/>
                    <a:gd name="connsiteX1" fmla="*/ 940748 w 1693146"/>
                    <a:gd name="connsiteY1" fmla="*/ 1581723 h 2278995"/>
                    <a:gd name="connsiteX2" fmla="*/ 874485 w 1693146"/>
                    <a:gd name="connsiteY2" fmla="*/ 1382940 h 2278995"/>
                    <a:gd name="connsiteX3" fmla="*/ 874487 w 1693146"/>
                    <a:gd name="connsiteY3" fmla="*/ 1276923 h 2278995"/>
                    <a:gd name="connsiteX4" fmla="*/ 817059 w 1693146"/>
                    <a:gd name="connsiteY4" fmla="*/ 1197410 h 2278995"/>
                    <a:gd name="connsiteX5" fmla="*/ 870070 w 1693146"/>
                    <a:gd name="connsiteY5" fmla="*/ 1047219 h 2278995"/>
                    <a:gd name="connsiteX6" fmla="*/ 847981 w 1693146"/>
                    <a:gd name="connsiteY6" fmla="*/ 919114 h 2278995"/>
                    <a:gd name="connsiteX7" fmla="*/ 989340 w 1693146"/>
                    <a:gd name="connsiteY7" fmla="*/ 738001 h 2278995"/>
                    <a:gd name="connsiteX8" fmla="*/ 1055599 w 1693146"/>
                    <a:gd name="connsiteY8" fmla="*/ 534801 h 2278995"/>
                    <a:gd name="connsiteX9" fmla="*/ 1364817 w 1693146"/>
                    <a:gd name="connsiteY9" fmla="*/ 446453 h 2278995"/>
                    <a:gd name="connsiteX10" fmla="*/ 1691703 w 1693146"/>
                    <a:gd name="connsiteY10" fmla="*/ 305097 h 2278995"/>
                    <a:gd name="connsiteX11" fmla="*/ 1470834 w 1693146"/>
                    <a:gd name="connsiteY11" fmla="*/ 221166 h 2278995"/>
                    <a:gd name="connsiteX12" fmla="*/ 1152781 w 1693146"/>
                    <a:gd name="connsiteY12" fmla="*/ 234419 h 2278995"/>
                    <a:gd name="connsiteX13" fmla="*/ 1029095 w 1693146"/>
                    <a:gd name="connsiteY13" fmla="*/ 93062 h 2278995"/>
                    <a:gd name="connsiteX14" fmla="*/ 900990 w 1693146"/>
                    <a:gd name="connsiteY14" fmla="*/ 168158 h 2278995"/>
                    <a:gd name="connsiteX15" fmla="*/ 817060 w 1693146"/>
                    <a:gd name="connsiteY15" fmla="*/ 75393 h 2278995"/>
                    <a:gd name="connsiteX16" fmla="*/ 702207 w 1693146"/>
                    <a:gd name="connsiteY16" fmla="*/ 101897 h 2278995"/>
                    <a:gd name="connsiteX17" fmla="*/ 525513 w 1693146"/>
                    <a:gd name="connsiteY17" fmla="*/ 297 h 2278995"/>
                    <a:gd name="connsiteX18" fmla="*/ 366485 w 1693146"/>
                    <a:gd name="connsiteY18" fmla="*/ 93062 h 2278995"/>
                    <a:gd name="connsiteX19" fmla="*/ 295808 w 1693146"/>
                    <a:gd name="connsiteY19" fmla="*/ 146071 h 2278995"/>
                    <a:gd name="connsiteX20" fmla="*/ 286973 w 1693146"/>
                    <a:gd name="connsiteY20" fmla="*/ 265340 h 2278995"/>
                    <a:gd name="connsiteX21" fmla="*/ 70520 w 1693146"/>
                    <a:gd name="connsiteY21" fmla="*/ 349271 h 2278995"/>
                    <a:gd name="connsiteX22" fmla="*/ 145616 w 1693146"/>
                    <a:gd name="connsiteY22" fmla="*/ 583392 h 2278995"/>
                    <a:gd name="connsiteX23" fmla="*/ 39599 w 1693146"/>
                    <a:gd name="connsiteY23" fmla="*/ 777758 h 2278995"/>
                    <a:gd name="connsiteX24" fmla="*/ 189476 w 1693146"/>
                    <a:gd name="connsiteY24" fmla="*/ 1012435 h 2278995"/>
                    <a:gd name="connsiteX25" fmla="*/ 123975 w 1693146"/>
                    <a:gd name="connsiteY25" fmla="*/ 1225947 h 2278995"/>
                    <a:gd name="connsiteX26" fmla="*/ 304920 w 1693146"/>
                    <a:gd name="connsiteY26" fmla="*/ 1420608 h 2278995"/>
                    <a:gd name="connsiteX27" fmla="*/ 273720 w 1693146"/>
                    <a:gd name="connsiteY27" fmla="*/ 1784923 h 2278995"/>
                    <a:gd name="connsiteX28" fmla="*/ 242799 w 1693146"/>
                    <a:gd name="connsiteY28" fmla="*/ 1939532 h 2278995"/>
                    <a:gd name="connsiteX29" fmla="*/ 1098 w 1693146"/>
                    <a:gd name="connsiteY29" fmla="*/ 2141160 h 2278995"/>
                    <a:gd name="connsiteX30" fmla="*/ 154451 w 1693146"/>
                    <a:gd name="connsiteY30" fmla="*/ 2200158 h 2278995"/>
                    <a:gd name="connsiteX31" fmla="*/ 322312 w 1693146"/>
                    <a:gd name="connsiteY31" fmla="*/ 2217827 h 2278995"/>
                    <a:gd name="connsiteX32" fmla="*/ 611493 w 1693146"/>
                    <a:gd name="connsiteY32" fmla="*/ 2213410 h 2278995"/>
                    <a:gd name="connsiteX33" fmla="*/ 905407 w 1693146"/>
                    <a:gd name="connsiteY33" fmla="*/ 2204575 h 2278995"/>
                    <a:gd name="connsiteX34" fmla="*/ 1090938 w 1693146"/>
                    <a:gd name="connsiteY34" fmla="*/ 2200158 h 2278995"/>
                    <a:gd name="connsiteX35" fmla="*/ 1245546 w 1693146"/>
                    <a:gd name="connsiteY35" fmla="*/ 2027879 h 2278995"/>
                    <a:gd name="connsiteX36" fmla="*/ 998172 w 1693146"/>
                    <a:gd name="connsiteY36" fmla="*/ 1988123 h 2278995"/>
                    <a:gd name="connsiteX37" fmla="*/ 797340 w 1693146"/>
                    <a:gd name="connsiteY37" fmla="*/ 1861053 h 2278995"/>
                    <a:gd name="connsiteX38" fmla="*/ 764051 w 1693146"/>
                    <a:gd name="connsiteY38" fmla="*/ 1749584 h 2278995"/>
                    <a:gd name="connsiteX0" fmla="*/ 764051 w 1693146"/>
                    <a:gd name="connsiteY0" fmla="*/ 1749584 h 2278995"/>
                    <a:gd name="connsiteX1" fmla="*/ 940748 w 1693146"/>
                    <a:gd name="connsiteY1" fmla="*/ 1581723 h 2278995"/>
                    <a:gd name="connsiteX2" fmla="*/ 874485 w 1693146"/>
                    <a:gd name="connsiteY2" fmla="*/ 1382940 h 2278995"/>
                    <a:gd name="connsiteX3" fmla="*/ 874487 w 1693146"/>
                    <a:gd name="connsiteY3" fmla="*/ 1276923 h 2278995"/>
                    <a:gd name="connsiteX4" fmla="*/ 817059 w 1693146"/>
                    <a:gd name="connsiteY4" fmla="*/ 1197410 h 2278995"/>
                    <a:gd name="connsiteX5" fmla="*/ 870070 w 1693146"/>
                    <a:gd name="connsiteY5" fmla="*/ 1047219 h 2278995"/>
                    <a:gd name="connsiteX6" fmla="*/ 847981 w 1693146"/>
                    <a:gd name="connsiteY6" fmla="*/ 919114 h 2278995"/>
                    <a:gd name="connsiteX7" fmla="*/ 989340 w 1693146"/>
                    <a:gd name="connsiteY7" fmla="*/ 738001 h 2278995"/>
                    <a:gd name="connsiteX8" fmla="*/ 1055599 w 1693146"/>
                    <a:gd name="connsiteY8" fmla="*/ 534801 h 2278995"/>
                    <a:gd name="connsiteX9" fmla="*/ 1364817 w 1693146"/>
                    <a:gd name="connsiteY9" fmla="*/ 446453 h 2278995"/>
                    <a:gd name="connsiteX10" fmla="*/ 1691703 w 1693146"/>
                    <a:gd name="connsiteY10" fmla="*/ 305097 h 2278995"/>
                    <a:gd name="connsiteX11" fmla="*/ 1470834 w 1693146"/>
                    <a:gd name="connsiteY11" fmla="*/ 221166 h 2278995"/>
                    <a:gd name="connsiteX12" fmla="*/ 1152781 w 1693146"/>
                    <a:gd name="connsiteY12" fmla="*/ 234419 h 2278995"/>
                    <a:gd name="connsiteX13" fmla="*/ 1029095 w 1693146"/>
                    <a:gd name="connsiteY13" fmla="*/ 93062 h 2278995"/>
                    <a:gd name="connsiteX14" fmla="*/ 900990 w 1693146"/>
                    <a:gd name="connsiteY14" fmla="*/ 168158 h 2278995"/>
                    <a:gd name="connsiteX15" fmla="*/ 817060 w 1693146"/>
                    <a:gd name="connsiteY15" fmla="*/ 75393 h 2278995"/>
                    <a:gd name="connsiteX16" fmla="*/ 702207 w 1693146"/>
                    <a:gd name="connsiteY16" fmla="*/ 101897 h 2278995"/>
                    <a:gd name="connsiteX17" fmla="*/ 525513 w 1693146"/>
                    <a:gd name="connsiteY17" fmla="*/ 297 h 2278995"/>
                    <a:gd name="connsiteX18" fmla="*/ 366485 w 1693146"/>
                    <a:gd name="connsiteY18" fmla="*/ 93062 h 2278995"/>
                    <a:gd name="connsiteX19" fmla="*/ 295808 w 1693146"/>
                    <a:gd name="connsiteY19" fmla="*/ 146071 h 2278995"/>
                    <a:gd name="connsiteX20" fmla="*/ 286973 w 1693146"/>
                    <a:gd name="connsiteY20" fmla="*/ 265340 h 2278995"/>
                    <a:gd name="connsiteX21" fmla="*/ 70520 w 1693146"/>
                    <a:gd name="connsiteY21" fmla="*/ 349271 h 2278995"/>
                    <a:gd name="connsiteX22" fmla="*/ 145616 w 1693146"/>
                    <a:gd name="connsiteY22" fmla="*/ 583392 h 2278995"/>
                    <a:gd name="connsiteX23" fmla="*/ 39599 w 1693146"/>
                    <a:gd name="connsiteY23" fmla="*/ 777758 h 2278995"/>
                    <a:gd name="connsiteX24" fmla="*/ 189476 w 1693146"/>
                    <a:gd name="connsiteY24" fmla="*/ 1012435 h 2278995"/>
                    <a:gd name="connsiteX25" fmla="*/ 123975 w 1693146"/>
                    <a:gd name="connsiteY25" fmla="*/ 1225947 h 2278995"/>
                    <a:gd name="connsiteX26" fmla="*/ 304920 w 1693146"/>
                    <a:gd name="connsiteY26" fmla="*/ 1420608 h 2278995"/>
                    <a:gd name="connsiteX27" fmla="*/ 273720 w 1693146"/>
                    <a:gd name="connsiteY27" fmla="*/ 1784923 h 2278995"/>
                    <a:gd name="connsiteX28" fmla="*/ 242799 w 1693146"/>
                    <a:gd name="connsiteY28" fmla="*/ 1939532 h 2278995"/>
                    <a:gd name="connsiteX29" fmla="*/ 1098 w 1693146"/>
                    <a:gd name="connsiteY29" fmla="*/ 2141160 h 2278995"/>
                    <a:gd name="connsiteX30" fmla="*/ 154451 w 1693146"/>
                    <a:gd name="connsiteY30" fmla="*/ 2200158 h 2278995"/>
                    <a:gd name="connsiteX31" fmla="*/ 322312 w 1693146"/>
                    <a:gd name="connsiteY31" fmla="*/ 2217827 h 2278995"/>
                    <a:gd name="connsiteX32" fmla="*/ 611493 w 1693146"/>
                    <a:gd name="connsiteY32" fmla="*/ 2213410 h 2278995"/>
                    <a:gd name="connsiteX33" fmla="*/ 905407 w 1693146"/>
                    <a:gd name="connsiteY33" fmla="*/ 2204575 h 2278995"/>
                    <a:gd name="connsiteX34" fmla="*/ 1090938 w 1693146"/>
                    <a:gd name="connsiteY34" fmla="*/ 2200158 h 2278995"/>
                    <a:gd name="connsiteX35" fmla="*/ 1245546 w 1693146"/>
                    <a:gd name="connsiteY35" fmla="*/ 2027879 h 2278995"/>
                    <a:gd name="connsiteX36" fmla="*/ 998172 w 1693146"/>
                    <a:gd name="connsiteY36" fmla="*/ 1988123 h 2278995"/>
                    <a:gd name="connsiteX37" fmla="*/ 797340 w 1693146"/>
                    <a:gd name="connsiteY37" fmla="*/ 1861053 h 2278995"/>
                    <a:gd name="connsiteX38" fmla="*/ 764051 w 1693146"/>
                    <a:gd name="connsiteY38" fmla="*/ 1749584 h 2278995"/>
                    <a:gd name="connsiteX0" fmla="*/ 764051 w 1693146"/>
                    <a:gd name="connsiteY0" fmla="*/ 1749584 h 2278995"/>
                    <a:gd name="connsiteX1" fmla="*/ 940748 w 1693146"/>
                    <a:gd name="connsiteY1" fmla="*/ 1581723 h 2278995"/>
                    <a:gd name="connsiteX2" fmla="*/ 874485 w 1693146"/>
                    <a:gd name="connsiteY2" fmla="*/ 1382940 h 2278995"/>
                    <a:gd name="connsiteX3" fmla="*/ 874487 w 1693146"/>
                    <a:gd name="connsiteY3" fmla="*/ 1276923 h 2278995"/>
                    <a:gd name="connsiteX4" fmla="*/ 817059 w 1693146"/>
                    <a:gd name="connsiteY4" fmla="*/ 1197410 h 2278995"/>
                    <a:gd name="connsiteX5" fmla="*/ 870070 w 1693146"/>
                    <a:gd name="connsiteY5" fmla="*/ 1047219 h 2278995"/>
                    <a:gd name="connsiteX6" fmla="*/ 847981 w 1693146"/>
                    <a:gd name="connsiteY6" fmla="*/ 919114 h 2278995"/>
                    <a:gd name="connsiteX7" fmla="*/ 989340 w 1693146"/>
                    <a:gd name="connsiteY7" fmla="*/ 738001 h 2278995"/>
                    <a:gd name="connsiteX8" fmla="*/ 1055599 w 1693146"/>
                    <a:gd name="connsiteY8" fmla="*/ 534801 h 2278995"/>
                    <a:gd name="connsiteX9" fmla="*/ 1364817 w 1693146"/>
                    <a:gd name="connsiteY9" fmla="*/ 446453 h 2278995"/>
                    <a:gd name="connsiteX10" fmla="*/ 1691703 w 1693146"/>
                    <a:gd name="connsiteY10" fmla="*/ 305097 h 2278995"/>
                    <a:gd name="connsiteX11" fmla="*/ 1470834 w 1693146"/>
                    <a:gd name="connsiteY11" fmla="*/ 221166 h 2278995"/>
                    <a:gd name="connsiteX12" fmla="*/ 1152781 w 1693146"/>
                    <a:gd name="connsiteY12" fmla="*/ 234419 h 2278995"/>
                    <a:gd name="connsiteX13" fmla="*/ 1029095 w 1693146"/>
                    <a:gd name="connsiteY13" fmla="*/ 93062 h 2278995"/>
                    <a:gd name="connsiteX14" fmla="*/ 900990 w 1693146"/>
                    <a:gd name="connsiteY14" fmla="*/ 168158 h 2278995"/>
                    <a:gd name="connsiteX15" fmla="*/ 817060 w 1693146"/>
                    <a:gd name="connsiteY15" fmla="*/ 75393 h 2278995"/>
                    <a:gd name="connsiteX16" fmla="*/ 702207 w 1693146"/>
                    <a:gd name="connsiteY16" fmla="*/ 101897 h 2278995"/>
                    <a:gd name="connsiteX17" fmla="*/ 525513 w 1693146"/>
                    <a:gd name="connsiteY17" fmla="*/ 297 h 2278995"/>
                    <a:gd name="connsiteX18" fmla="*/ 366485 w 1693146"/>
                    <a:gd name="connsiteY18" fmla="*/ 93062 h 2278995"/>
                    <a:gd name="connsiteX19" fmla="*/ 295808 w 1693146"/>
                    <a:gd name="connsiteY19" fmla="*/ 146071 h 2278995"/>
                    <a:gd name="connsiteX20" fmla="*/ 286973 w 1693146"/>
                    <a:gd name="connsiteY20" fmla="*/ 265340 h 2278995"/>
                    <a:gd name="connsiteX21" fmla="*/ 70520 w 1693146"/>
                    <a:gd name="connsiteY21" fmla="*/ 349271 h 2278995"/>
                    <a:gd name="connsiteX22" fmla="*/ 145616 w 1693146"/>
                    <a:gd name="connsiteY22" fmla="*/ 583392 h 2278995"/>
                    <a:gd name="connsiteX23" fmla="*/ 39599 w 1693146"/>
                    <a:gd name="connsiteY23" fmla="*/ 777758 h 2278995"/>
                    <a:gd name="connsiteX24" fmla="*/ 189476 w 1693146"/>
                    <a:gd name="connsiteY24" fmla="*/ 1012435 h 2278995"/>
                    <a:gd name="connsiteX25" fmla="*/ 123975 w 1693146"/>
                    <a:gd name="connsiteY25" fmla="*/ 1225947 h 2278995"/>
                    <a:gd name="connsiteX26" fmla="*/ 304920 w 1693146"/>
                    <a:gd name="connsiteY26" fmla="*/ 1420608 h 2278995"/>
                    <a:gd name="connsiteX27" fmla="*/ 273720 w 1693146"/>
                    <a:gd name="connsiteY27" fmla="*/ 1784923 h 2278995"/>
                    <a:gd name="connsiteX28" fmla="*/ 242799 w 1693146"/>
                    <a:gd name="connsiteY28" fmla="*/ 1939532 h 2278995"/>
                    <a:gd name="connsiteX29" fmla="*/ 1098 w 1693146"/>
                    <a:gd name="connsiteY29" fmla="*/ 2141160 h 2278995"/>
                    <a:gd name="connsiteX30" fmla="*/ 154451 w 1693146"/>
                    <a:gd name="connsiteY30" fmla="*/ 2200158 h 2278995"/>
                    <a:gd name="connsiteX31" fmla="*/ 322312 w 1693146"/>
                    <a:gd name="connsiteY31" fmla="*/ 2217827 h 2278995"/>
                    <a:gd name="connsiteX32" fmla="*/ 611493 w 1693146"/>
                    <a:gd name="connsiteY32" fmla="*/ 2213410 h 2278995"/>
                    <a:gd name="connsiteX33" fmla="*/ 905407 w 1693146"/>
                    <a:gd name="connsiteY33" fmla="*/ 2204575 h 2278995"/>
                    <a:gd name="connsiteX34" fmla="*/ 1090938 w 1693146"/>
                    <a:gd name="connsiteY34" fmla="*/ 2200158 h 2278995"/>
                    <a:gd name="connsiteX35" fmla="*/ 1245546 w 1693146"/>
                    <a:gd name="connsiteY35" fmla="*/ 2027879 h 2278995"/>
                    <a:gd name="connsiteX36" fmla="*/ 998172 w 1693146"/>
                    <a:gd name="connsiteY36" fmla="*/ 1988123 h 2278995"/>
                    <a:gd name="connsiteX37" fmla="*/ 797340 w 1693146"/>
                    <a:gd name="connsiteY37" fmla="*/ 1861053 h 2278995"/>
                    <a:gd name="connsiteX38" fmla="*/ 764051 w 1693146"/>
                    <a:gd name="connsiteY38" fmla="*/ 1749584 h 2278995"/>
                    <a:gd name="connsiteX0" fmla="*/ 764051 w 1693146"/>
                    <a:gd name="connsiteY0" fmla="*/ 1749584 h 2278995"/>
                    <a:gd name="connsiteX1" fmla="*/ 940748 w 1693146"/>
                    <a:gd name="connsiteY1" fmla="*/ 1581723 h 2278995"/>
                    <a:gd name="connsiteX2" fmla="*/ 874485 w 1693146"/>
                    <a:gd name="connsiteY2" fmla="*/ 1382940 h 2278995"/>
                    <a:gd name="connsiteX3" fmla="*/ 874487 w 1693146"/>
                    <a:gd name="connsiteY3" fmla="*/ 1276923 h 2278995"/>
                    <a:gd name="connsiteX4" fmla="*/ 817059 w 1693146"/>
                    <a:gd name="connsiteY4" fmla="*/ 1197410 h 2278995"/>
                    <a:gd name="connsiteX5" fmla="*/ 874019 w 1693146"/>
                    <a:gd name="connsiteY5" fmla="*/ 1063013 h 2278995"/>
                    <a:gd name="connsiteX6" fmla="*/ 847981 w 1693146"/>
                    <a:gd name="connsiteY6" fmla="*/ 919114 h 2278995"/>
                    <a:gd name="connsiteX7" fmla="*/ 989340 w 1693146"/>
                    <a:gd name="connsiteY7" fmla="*/ 738001 h 2278995"/>
                    <a:gd name="connsiteX8" fmla="*/ 1055599 w 1693146"/>
                    <a:gd name="connsiteY8" fmla="*/ 534801 h 2278995"/>
                    <a:gd name="connsiteX9" fmla="*/ 1364817 w 1693146"/>
                    <a:gd name="connsiteY9" fmla="*/ 446453 h 2278995"/>
                    <a:gd name="connsiteX10" fmla="*/ 1691703 w 1693146"/>
                    <a:gd name="connsiteY10" fmla="*/ 305097 h 2278995"/>
                    <a:gd name="connsiteX11" fmla="*/ 1470834 w 1693146"/>
                    <a:gd name="connsiteY11" fmla="*/ 221166 h 2278995"/>
                    <a:gd name="connsiteX12" fmla="*/ 1152781 w 1693146"/>
                    <a:gd name="connsiteY12" fmla="*/ 234419 h 2278995"/>
                    <a:gd name="connsiteX13" fmla="*/ 1029095 w 1693146"/>
                    <a:gd name="connsiteY13" fmla="*/ 93062 h 2278995"/>
                    <a:gd name="connsiteX14" fmla="*/ 900990 w 1693146"/>
                    <a:gd name="connsiteY14" fmla="*/ 168158 h 2278995"/>
                    <a:gd name="connsiteX15" fmla="*/ 817060 w 1693146"/>
                    <a:gd name="connsiteY15" fmla="*/ 75393 h 2278995"/>
                    <a:gd name="connsiteX16" fmla="*/ 702207 w 1693146"/>
                    <a:gd name="connsiteY16" fmla="*/ 101897 h 2278995"/>
                    <a:gd name="connsiteX17" fmla="*/ 525513 w 1693146"/>
                    <a:gd name="connsiteY17" fmla="*/ 297 h 2278995"/>
                    <a:gd name="connsiteX18" fmla="*/ 366485 w 1693146"/>
                    <a:gd name="connsiteY18" fmla="*/ 93062 h 2278995"/>
                    <a:gd name="connsiteX19" fmla="*/ 295808 w 1693146"/>
                    <a:gd name="connsiteY19" fmla="*/ 146071 h 2278995"/>
                    <a:gd name="connsiteX20" fmla="*/ 286973 w 1693146"/>
                    <a:gd name="connsiteY20" fmla="*/ 265340 h 2278995"/>
                    <a:gd name="connsiteX21" fmla="*/ 70520 w 1693146"/>
                    <a:gd name="connsiteY21" fmla="*/ 349271 h 2278995"/>
                    <a:gd name="connsiteX22" fmla="*/ 145616 w 1693146"/>
                    <a:gd name="connsiteY22" fmla="*/ 583392 h 2278995"/>
                    <a:gd name="connsiteX23" fmla="*/ 39599 w 1693146"/>
                    <a:gd name="connsiteY23" fmla="*/ 777758 h 2278995"/>
                    <a:gd name="connsiteX24" fmla="*/ 189476 w 1693146"/>
                    <a:gd name="connsiteY24" fmla="*/ 1012435 h 2278995"/>
                    <a:gd name="connsiteX25" fmla="*/ 123975 w 1693146"/>
                    <a:gd name="connsiteY25" fmla="*/ 1225947 h 2278995"/>
                    <a:gd name="connsiteX26" fmla="*/ 304920 w 1693146"/>
                    <a:gd name="connsiteY26" fmla="*/ 1420608 h 2278995"/>
                    <a:gd name="connsiteX27" fmla="*/ 273720 w 1693146"/>
                    <a:gd name="connsiteY27" fmla="*/ 1784923 h 2278995"/>
                    <a:gd name="connsiteX28" fmla="*/ 242799 w 1693146"/>
                    <a:gd name="connsiteY28" fmla="*/ 1939532 h 2278995"/>
                    <a:gd name="connsiteX29" fmla="*/ 1098 w 1693146"/>
                    <a:gd name="connsiteY29" fmla="*/ 2141160 h 2278995"/>
                    <a:gd name="connsiteX30" fmla="*/ 154451 w 1693146"/>
                    <a:gd name="connsiteY30" fmla="*/ 2200158 h 2278995"/>
                    <a:gd name="connsiteX31" fmla="*/ 322312 w 1693146"/>
                    <a:gd name="connsiteY31" fmla="*/ 2217827 h 2278995"/>
                    <a:gd name="connsiteX32" fmla="*/ 611493 w 1693146"/>
                    <a:gd name="connsiteY32" fmla="*/ 2213410 h 2278995"/>
                    <a:gd name="connsiteX33" fmla="*/ 905407 w 1693146"/>
                    <a:gd name="connsiteY33" fmla="*/ 2204575 h 2278995"/>
                    <a:gd name="connsiteX34" fmla="*/ 1090938 w 1693146"/>
                    <a:gd name="connsiteY34" fmla="*/ 2200158 h 2278995"/>
                    <a:gd name="connsiteX35" fmla="*/ 1245546 w 1693146"/>
                    <a:gd name="connsiteY35" fmla="*/ 2027879 h 2278995"/>
                    <a:gd name="connsiteX36" fmla="*/ 998172 w 1693146"/>
                    <a:gd name="connsiteY36" fmla="*/ 1988123 h 2278995"/>
                    <a:gd name="connsiteX37" fmla="*/ 797340 w 1693146"/>
                    <a:gd name="connsiteY37" fmla="*/ 1861053 h 2278995"/>
                    <a:gd name="connsiteX38" fmla="*/ 764051 w 1693146"/>
                    <a:gd name="connsiteY38" fmla="*/ 1749584 h 2278995"/>
                    <a:gd name="connsiteX0" fmla="*/ 764051 w 1693146"/>
                    <a:gd name="connsiteY0" fmla="*/ 1749584 h 2278995"/>
                    <a:gd name="connsiteX1" fmla="*/ 940748 w 1693146"/>
                    <a:gd name="connsiteY1" fmla="*/ 1581723 h 2278995"/>
                    <a:gd name="connsiteX2" fmla="*/ 874485 w 1693146"/>
                    <a:gd name="connsiteY2" fmla="*/ 1382940 h 2278995"/>
                    <a:gd name="connsiteX3" fmla="*/ 874487 w 1693146"/>
                    <a:gd name="connsiteY3" fmla="*/ 1276923 h 2278995"/>
                    <a:gd name="connsiteX4" fmla="*/ 817059 w 1693146"/>
                    <a:gd name="connsiteY4" fmla="*/ 1197410 h 2278995"/>
                    <a:gd name="connsiteX5" fmla="*/ 874019 w 1693146"/>
                    <a:gd name="connsiteY5" fmla="*/ 1063013 h 2278995"/>
                    <a:gd name="connsiteX6" fmla="*/ 847981 w 1693146"/>
                    <a:gd name="connsiteY6" fmla="*/ 919114 h 2278995"/>
                    <a:gd name="connsiteX7" fmla="*/ 989340 w 1693146"/>
                    <a:gd name="connsiteY7" fmla="*/ 738001 h 2278995"/>
                    <a:gd name="connsiteX8" fmla="*/ 1055599 w 1693146"/>
                    <a:gd name="connsiteY8" fmla="*/ 534801 h 2278995"/>
                    <a:gd name="connsiteX9" fmla="*/ 1364817 w 1693146"/>
                    <a:gd name="connsiteY9" fmla="*/ 446453 h 2278995"/>
                    <a:gd name="connsiteX10" fmla="*/ 1691703 w 1693146"/>
                    <a:gd name="connsiteY10" fmla="*/ 305097 h 2278995"/>
                    <a:gd name="connsiteX11" fmla="*/ 1470834 w 1693146"/>
                    <a:gd name="connsiteY11" fmla="*/ 221166 h 2278995"/>
                    <a:gd name="connsiteX12" fmla="*/ 1152781 w 1693146"/>
                    <a:gd name="connsiteY12" fmla="*/ 234419 h 2278995"/>
                    <a:gd name="connsiteX13" fmla="*/ 1029095 w 1693146"/>
                    <a:gd name="connsiteY13" fmla="*/ 93062 h 2278995"/>
                    <a:gd name="connsiteX14" fmla="*/ 900990 w 1693146"/>
                    <a:gd name="connsiteY14" fmla="*/ 168158 h 2278995"/>
                    <a:gd name="connsiteX15" fmla="*/ 817060 w 1693146"/>
                    <a:gd name="connsiteY15" fmla="*/ 75393 h 2278995"/>
                    <a:gd name="connsiteX16" fmla="*/ 702207 w 1693146"/>
                    <a:gd name="connsiteY16" fmla="*/ 101897 h 2278995"/>
                    <a:gd name="connsiteX17" fmla="*/ 525513 w 1693146"/>
                    <a:gd name="connsiteY17" fmla="*/ 297 h 2278995"/>
                    <a:gd name="connsiteX18" fmla="*/ 366485 w 1693146"/>
                    <a:gd name="connsiteY18" fmla="*/ 93062 h 2278995"/>
                    <a:gd name="connsiteX19" fmla="*/ 295808 w 1693146"/>
                    <a:gd name="connsiteY19" fmla="*/ 146071 h 2278995"/>
                    <a:gd name="connsiteX20" fmla="*/ 286973 w 1693146"/>
                    <a:gd name="connsiteY20" fmla="*/ 265340 h 2278995"/>
                    <a:gd name="connsiteX21" fmla="*/ 70520 w 1693146"/>
                    <a:gd name="connsiteY21" fmla="*/ 349271 h 2278995"/>
                    <a:gd name="connsiteX22" fmla="*/ 145616 w 1693146"/>
                    <a:gd name="connsiteY22" fmla="*/ 583392 h 2278995"/>
                    <a:gd name="connsiteX23" fmla="*/ 39599 w 1693146"/>
                    <a:gd name="connsiteY23" fmla="*/ 777758 h 2278995"/>
                    <a:gd name="connsiteX24" fmla="*/ 189476 w 1693146"/>
                    <a:gd name="connsiteY24" fmla="*/ 1012435 h 2278995"/>
                    <a:gd name="connsiteX25" fmla="*/ 123975 w 1693146"/>
                    <a:gd name="connsiteY25" fmla="*/ 1225947 h 2278995"/>
                    <a:gd name="connsiteX26" fmla="*/ 304920 w 1693146"/>
                    <a:gd name="connsiteY26" fmla="*/ 1420608 h 2278995"/>
                    <a:gd name="connsiteX27" fmla="*/ 273720 w 1693146"/>
                    <a:gd name="connsiteY27" fmla="*/ 1784923 h 2278995"/>
                    <a:gd name="connsiteX28" fmla="*/ 242799 w 1693146"/>
                    <a:gd name="connsiteY28" fmla="*/ 1939532 h 2278995"/>
                    <a:gd name="connsiteX29" fmla="*/ 1098 w 1693146"/>
                    <a:gd name="connsiteY29" fmla="*/ 2141160 h 2278995"/>
                    <a:gd name="connsiteX30" fmla="*/ 154451 w 1693146"/>
                    <a:gd name="connsiteY30" fmla="*/ 2200158 h 2278995"/>
                    <a:gd name="connsiteX31" fmla="*/ 322312 w 1693146"/>
                    <a:gd name="connsiteY31" fmla="*/ 2217827 h 2278995"/>
                    <a:gd name="connsiteX32" fmla="*/ 611493 w 1693146"/>
                    <a:gd name="connsiteY32" fmla="*/ 2213410 h 2278995"/>
                    <a:gd name="connsiteX33" fmla="*/ 905407 w 1693146"/>
                    <a:gd name="connsiteY33" fmla="*/ 2204575 h 2278995"/>
                    <a:gd name="connsiteX34" fmla="*/ 1090938 w 1693146"/>
                    <a:gd name="connsiteY34" fmla="*/ 2200158 h 2278995"/>
                    <a:gd name="connsiteX35" fmla="*/ 1245546 w 1693146"/>
                    <a:gd name="connsiteY35" fmla="*/ 2027879 h 2278995"/>
                    <a:gd name="connsiteX36" fmla="*/ 998172 w 1693146"/>
                    <a:gd name="connsiteY36" fmla="*/ 1988123 h 2278995"/>
                    <a:gd name="connsiteX37" fmla="*/ 797340 w 1693146"/>
                    <a:gd name="connsiteY37" fmla="*/ 1861053 h 2278995"/>
                    <a:gd name="connsiteX38" fmla="*/ 764051 w 1693146"/>
                    <a:gd name="connsiteY38" fmla="*/ 1749584 h 2278995"/>
                    <a:gd name="connsiteX0" fmla="*/ 764051 w 1693146"/>
                    <a:gd name="connsiteY0" fmla="*/ 1749584 h 2278995"/>
                    <a:gd name="connsiteX1" fmla="*/ 940748 w 1693146"/>
                    <a:gd name="connsiteY1" fmla="*/ 1581723 h 2278995"/>
                    <a:gd name="connsiteX2" fmla="*/ 874485 w 1693146"/>
                    <a:gd name="connsiteY2" fmla="*/ 1382940 h 2278995"/>
                    <a:gd name="connsiteX3" fmla="*/ 874487 w 1693146"/>
                    <a:gd name="connsiteY3" fmla="*/ 1276923 h 2278995"/>
                    <a:gd name="connsiteX4" fmla="*/ 817059 w 1693146"/>
                    <a:gd name="connsiteY4" fmla="*/ 1197410 h 2278995"/>
                    <a:gd name="connsiteX5" fmla="*/ 874019 w 1693146"/>
                    <a:gd name="connsiteY5" fmla="*/ 1063013 h 2278995"/>
                    <a:gd name="connsiteX6" fmla="*/ 847981 w 1693146"/>
                    <a:gd name="connsiteY6" fmla="*/ 919114 h 2278995"/>
                    <a:gd name="connsiteX7" fmla="*/ 989340 w 1693146"/>
                    <a:gd name="connsiteY7" fmla="*/ 738001 h 2278995"/>
                    <a:gd name="connsiteX8" fmla="*/ 1055599 w 1693146"/>
                    <a:gd name="connsiteY8" fmla="*/ 534801 h 2278995"/>
                    <a:gd name="connsiteX9" fmla="*/ 1364817 w 1693146"/>
                    <a:gd name="connsiteY9" fmla="*/ 446453 h 2278995"/>
                    <a:gd name="connsiteX10" fmla="*/ 1691703 w 1693146"/>
                    <a:gd name="connsiteY10" fmla="*/ 305097 h 2278995"/>
                    <a:gd name="connsiteX11" fmla="*/ 1470834 w 1693146"/>
                    <a:gd name="connsiteY11" fmla="*/ 221166 h 2278995"/>
                    <a:gd name="connsiteX12" fmla="*/ 1152781 w 1693146"/>
                    <a:gd name="connsiteY12" fmla="*/ 234419 h 2278995"/>
                    <a:gd name="connsiteX13" fmla="*/ 1029095 w 1693146"/>
                    <a:gd name="connsiteY13" fmla="*/ 93062 h 2278995"/>
                    <a:gd name="connsiteX14" fmla="*/ 900990 w 1693146"/>
                    <a:gd name="connsiteY14" fmla="*/ 168158 h 2278995"/>
                    <a:gd name="connsiteX15" fmla="*/ 817060 w 1693146"/>
                    <a:gd name="connsiteY15" fmla="*/ 75393 h 2278995"/>
                    <a:gd name="connsiteX16" fmla="*/ 702207 w 1693146"/>
                    <a:gd name="connsiteY16" fmla="*/ 101897 h 2278995"/>
                    <a:gd name="connsiteX17" fmla="*/ 525513 w 1693146"/>
                    <a:gd name="connsiteY17" fmla="*/ 297 h 2278995"/>
                    <a:gd name="connsiteX18" fmla="*/ 366485 w 1693146"/>
                    <a:gd name="connsiteY18" fmla="*/ 93062 h 2278995"/>
                    <a:gd name="connsiteX19" fmla="*/ 295808 w 1693146"/>
                    <a:gd name="connsiteY19" fmla="*/ 146071 h 2278995"/>
                    <a:gd name="connsiteX20" fmla="*/ 286973 w 1693146"/>
                    <a:gd name="connsiteY20" fmla="*/ 265340 h 2278995"/>
                    <a:gd name="connsiteX21" fmla="*/ 70520 w 1693146"/>
                    <a:gd name="connsiteY21" fmla="*/ 349271 h 2278995"/>
                    <a:gd name="connsiteX22" fmla="*/ 145616 w 1693146"/>
                    <a:gd name="connsiteY22" fmla="*/ 583392 h 2278995"/>
                    <a:gd name="connsiteX23" fmla="*/ 39599 w 1693146"/>
                    <a:gd name="connsiteY23" fmla="*/ 777758 h 2278995"/>
                    <a:gd name="connsiteX24" fmla="*/ 189476 w 1693146"/>
                    <a:gd name="connsiteY24" fmla="*/ 1012435 h 2278995"/>
                    <a:gd name="connsiteX25" fmla="*/ 123975 w 1693146"/>
                    <a:gd name="connsiteY25" fmla="*/ 1225947 h 2278995"/>
                    <a:gd name="connsiteX26" fmla="*/ 304920 w 1693146"/>
                    <a:gd name="connsiteY26" fmla="*/ 1420608 h 2278995"/>
                    <a:gd name="connsiteX27" fmla="*/ 273720 w 1693146"/>
                    <a:gd name="connsiteY27" fmla="*/ 1784923 h 2278995"/>
                    <a:gd name="connsiteX28" fmla="*/ 242799 w 1693146"/>
                    <a:gd name="connsiteY28" fmla="*/ 1939532 h 2278995"/>
                    <a:gd name="connsiteX29" fmla="*/ 1098 w 1693146"/>
                    <a:gd name="connsiteY29" fmla="*/ 2141160 h 2278995"/>
                    <a:gd name="connsiteX30" fmla="*/ 154451 w 1693146"/>
                    <a:gd name="connsiteY30" fmla="*/ 2200158 h 2278995"/>
                    <a:gd name="connsiteX31" fmla="*/ 322312 w 1693146"/>
                    <a:gd name="connsiteY31" fmla="*/ 2217827 h 2278995"/>
                    <a:gd name="connsiteX32" fmla="*/ 611493 w 1693146"/>
                    <a:gd name="connsiteY32" fmla="*/ 2213410 h 2278995"/>
                    <a:gd name="connsiteX33" fmla="*/ 905407 w 1693146"/>
                    <a:gd name="connsiteY33" fmla="*/ 2204575 h 2278995"/>
                    <a:gd name="connsiteX34" fmla="*/ 1090938 w 1693146"/>
                    <a:gd name="connsiteY34" fmla="*/ 2200158 h 2278995"/>
                    <a:gd name="connsiteX35" fmla="*/ 1245546 w 1693146"/>
                    <a:gd name="connsiteY35" fmla="*/ 2027879 h 2278995"/>
                    <a:gd name="connsiteX36" fmla="*/ 998172 w 1693146"/>
                    <a:gd name="connsiteY36" fmla="*/ 1988123 h 2278995"/>
                    <a:gd name="connsiteX37" fmla="*/ 797340 w 1693146"/>
                    <a:gd name="connsiteY37" fmla="*/ 1861053 h 2278995"/>
                    <a:gd name="connsiteX38" fmla="*/ 764051 w 1693146"/>
                    <a:gd name="connsiteY38" fmla="*/ 1749584 h 227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93146" h="2278995">
                      <a:moveTo>
                        <a:pt x="764051" y="1749584"/>
                      </a:moveTo>
                      <a:cubicBezTo>
                        <a:pt x="864914" y="1717190"/>
                        <a:pt x="914245" y="1678906"/>
                        <a:pt x="940748" y="1581723"/>
                      </a:cubicBezTo>
                      <a:cubicBezTo>
                        <a:pt x="967251" y="1484540"/>
                        <a:pt x="949582" y="1453618"/>
                        <a:pt x="874485" y="1382940"/>
                      </a:cubicBezTo>
                      <a:cubicBezTo>
                        <a:pt x="892891" y="1304163"/>
                        <a:pt x="893630" y="1303427"/>
                        <a:pt x="874487" y="1276923"/>
                      </a:cubicBezTo>
                      <a:lnTo>
                        <a:pt x="817059" y="1197410"/>
                      </a:lnTo>
                      <a:cubicBezTo>
                        <a:pt x="843963" y="1135435"/>
                        <a:pt x="869536" y="1105716"/>
                        <a:pt x="874019" y="1063013"/>
                      </a:cubicBezTo>
                      <a:cubicBezTo>
                        <a:pt x="878502" y="1020310"/>
                        <a:pt x="875087" y="973661"/>
                        <a:pt x="847981" y="919114"/>
                      </a:cubicBezTo>
                      <a:cubicBezTo>
                        <a:pt x="867859" y="867578"/>
                        <a:pt x="967254" y="805734"/>
                        <a:pt x="989340" y="738001"/>
                      </a:cubicBezTo>
                      <a:lnTo>
                        <a:pt x="1055599" y="534801"/>
                      </a:lnTo>
                      <a:cubicBezTo>
                        <a:pt x="1141002" y="572349"/>
                        <a:pt x="1276470" y="524493"/>
                        <a:pt x="1364817" y="446453"/>
                      </a:cubicBezTo>
                      <a:cubicBezTo>
                        <a:pt x="1453164" y="368413"/>
                        <a:pt x="1674034" y="342645"/>
                        <a:pt x="1691703" y="305097"/>
                      </a:cubicBezTo>
                      <a:cubicBezTo>
                        <a:pt x="1709373" y="267549"/>
                        <a:pt x="1560654" y="232946"/>
                        <a:pt x="1470834" y="221166"/>
                      </a:cubicBezTo>
                      <a:cubicBezTo>
                        <a:pt x="1381014" y="209386"/>
                        <a:pt x="1258799" y="230001"/>
                        <a:pt x="1152781" y="234419"/>
                      </a:cubicBezTo>
                      <a:cubicBezTo>
                        <a:pt x="1144683" y="151225"/>
                        <a:pt x="1093884" y="94535"/>
                        <a:pt x="1029095" y="93062"/>
                      </a:cubicBezTo>
                      <a:cubicBezTo>
                        <a:pt x="964306" y="91589"/>
                        <a:pt x="961361" y="121039"/>
                        <a:pt x="900990" y="168158"/>
                      </a:cubicBezTo>
                      <a:cubicBezTo>
                        <a:pt x="842828" y="135764"/>
                        <a:pt x="886266" y="84228"/>
                        <a:pt x="817060" y="75393"/>
                      </a:cubicBezTo>
                      <a:cubicBezTo>
                        <a:pt x="747854" y="66558"/>
                        <a:pt x="736074" y="66558"/>
                        <a:pt x="702207" y="101897"/>
                      </a:cubicBezTo>
                      <a:cubicBezTo>
                        <a:pt x="640364" y="77601"/>
                        <a:pt x="619751" y="-5593"/>
                        <a:pt x="525513" y="297"/>
                      </a:cubicBezTo>
                      <a:cubicBezTo>
                        <a:pt x="431275" y="6187"/>
                        <a:pt x="412132" y="42999"/>
                        <a:pt x="366485" y="93062"/>
                      </a:cubicBezTo>
                      <a:cubicBezTo>
                        <a:pt x="353233" y="121039"/>
                        <a:pt x="309060" y="117358"/>
                        <a:pt x="295808" y="146071"/>
                      </a:cubicBezTo>
                      <a:cubicBezTo>
                        <a:pt x="282556" y="174784"/>
                        <a:pt x="278138" y="199080"/>
                        <a:pt x="286973" y="265340"/>
                      </a:cubicBezTo>
                      <a:cubicBezTo>
                        <a:pt x="184637" y="255034"/>
                        <a:pt x="94079" y="296262"/>
                        <a:pt x="70520" y="349271"/>
                      </a:cubicBezTo>
                      <a:cubicBezTo>
                        <a:pt x="46961" y="402280"/>
                        <a:pt x="78619" y="529648"/>
                        <a:pt x="145616" y="583392"/>
                      </a:cubicBezTo>
                      <a:cubicBezTo>
                        <a:pt x="64630" y="674685"/>
                        <a:pt x="32289" y="706251"/>
                        <a:pt x="39599" y="777758"/>
                      </a:cubicBezTo>
                      <a:cubicBezTo>
                        <a:pt x="46909" y="849265"/>
                        <a:pt x="159472" y="947939"/>
                        <a:pt x="189476" y="1012435"/>
                      </a:cubicBezTo>
                      <a:cubicBezTo>
                        <a:pt x="137034" y="1100185"/>
                        <a:pt x="104734" y="1157918"/>
                        <a:pt x="123975" y="1225947"/>
                      </a:cubicBezTo>
                      <a:cubicBezTo>
                        <a:pt x="143216" y="1293976"/>
                        <a:pt x="155333" y="1349344"/>
                        <a:pt x="304920" y="1420608"/>
                      </a:cubicBezTo>
                      <a:cubicBezTo>
                        <a:pt x="253710" y="1540771"/>
                        <a:pt x="240760" y="1680063"/>
                        <a:pt x="273720" y="1784923"/>
                      </a:cubicBezTo>
                      <a:cubicBezTo>
                        <a:pt x="232806" y="1847937"/>
                        <a:pt x="233976" y="1887996"/>
                        <a:pt x="242799" y="1939532"/>
                      </a:cubicBezTo>
                      <a:cubicBezTo>
                        <a:pt x="162232" y="2006741"/>
                        <a:pt x="-15586" y="2006716"/>
                        <a:pt x="1098" y="2141160"/>
                      </a:cubicBezTo>
                      <a:cubicBezTo>
                        <a:pt x="17782" y="2275604"/>
                        <a:pt x="99507" y="2226403"/>
                        <a:pt x="154451" y="2200158"/>
                      </a:cubicBezTo>
                      <a:cubicBezTo>
                        <a:pt x="229535" y="2232830"/>
                        <a:pt x="266358" y="2238719"/>
                        <a:pt x="322312" y="2217827"/>
                      </a:cubicBezTo>
                      <a:cubicBezTo>
                        <a:pt x="405953" y="2308178"/>
                        <a:pt x="543155" y="2291401"/>
                        <a:pt x="611493" y="2213410"/>
                      </a:cubicBezTo>
                      <a:cubicBezTo>
                        <a:pt x="720942" y="2298462"/>
                        <a:pt x="792132" y="2299343"/>
                        <a:pt x="905407" y="2204575"/>
                      </a:cubicBezTo>
                      <a:cubicBezTo>
                        <a:pt x="1001684" y="2306404"/>
                        <a:pt x="1044398" y="2255194"/>
                        <a:pt x="1090938" y="2200158"/>
                      </a:cubicBezTo>
                      <a:cubicBezTo>
                        <a:pt x="1211341" y="2211599"/>
                        <a:pt x="1347048" y="2089131"/>
                        <a:pt x="1245546" y="2027879"/>
                      </a:cubicBezTo>
                      <a:cubicBezTo>
                        <a:pt x="1197521" y="1873067"/>
                        <a:pt x="1088281" y="1921031"/>
                        <a:pt x="998172" y="1988123"/>
                      </a:cubicBezTo>
                      <a:cubicBezTo>
                        <a:pt x="993613" y="1884437"/>
                        <a:pt x="935834" y="1824291"/>
                        <a:pt x="797340" y="1861053"/>
                      </a:cubicBezTo>
                      <a:cubicBezTo>
                        <a:pt x="800405" y="1802166"/>
                        <a:pt x="806466" y="1792951"/>
                        <a:pt x="764051" y="1749584"/>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tx1"/>
                    </a:solidFill>
                    <a:latin typeface="+mj-lt"/>
                  </a:endParaRPr>
                </a:p>
              </p:txBody>
            </p:sp>
            <p:sp>
              <p:nvSpPr>
                <p:cNvPr id="23" name="Forme libre 125">
                  <a:extLst>
                    <a:ext uri="{FF2B5EF4-FFF2-40B4-BE49-F238E27FC236}">
                      <a16:creationId xmlns:a16="http://schemas.microsoft.com/office/drawing/2014/main" id="{654EECC9-6FD5-4034-8E22-FBF1F5A809C6}"/>
                    </a:ext>
                  </a:extLst>
                </p:cNvPr>
                <p:cNvSpPr/>
                <p:nvPr/>
              </p:nvSpPr>
              <p:spPr>
                <a:xfrm>
                  <a:off x="6115384" y="15344759"/>
                  <a:ext cx="2908729" cy="484701"/>
                </a:xfrm>
                <a:custGeom>
                  <a:avLst/>
                  <a:gdLst>
                    <a:gd name="connsiteX0" fmla="*/ 252903 w 1558421"/>
                    <a:gd name="connsiteY0" fmla="*/ 228753 h 259690"/>
                    <a:gd name="connsiteX1" fmla="*/ 593042 w 1558421"/>
                    <a:gd name="connsiteY1" fmla="*/ 259675 h 259690"/>
                    <a:gd name="connsiteX2" fmla="*/ 986190 w 1558421"/>
                    <a:gd name="connsiteY2" fmla="*/ 233170 h 259690"/>
                    <a:gd name="connsiteX3" fmla="*/ 1467686 w 1558421"/>
                    <a:gd name="connsiteY3" fmla="*/ 246422 h 259690"/>
                    <a:gd name="connsiteX4" fmla="*/ 1547199 w 1558421"/>
                    <a:gd name="connsiteY4" fmla="*/ 206666 h 259690"/>
                    <a:gd name="connsiteX5" fmla="*/ 1321912 w 1558421"/>
                    <a:gd name="connsiteY5" fmla="*/ 122735 h 259690"/>
                    <a:gd name="connsiteX6" fmla="*/ 1485355 w 1558421"/>
                    <a:gd name="connsiteY6" fmla="*/ 82979 h 259690"/>
                    <a:gd name="connsiteX7" fmla="*/ 1335164 w 1558421"/>
                    <a:gd name="connsiteY7" fmla="*/ 43222 h 259690"/>
                    <a:gd name="connsiteX8" fmla="*/ 1193807 w 1558421"/>
                    <a:gd name="connsiteY8" fmla="*/ 65309 h 259690"/>
                    <a:gd name="connsiteX9" fmla="*/ 858086 w 1558421"/>
                    <a:gd name="connsiteY9" fmla="*/ 3466 h 259690"/>
                    <a:gd name="connsiteX10" fmla="*/ 588625 w 1558421"/>
                    <a:gd name="connsiteY10" fmla="*/ 21135 h 259690"/>
                    <a:gd name="connsiteX11" fmla="*/ 274990 w 1558421"/>
                    <a:gd name="connsiteY11" fmla="*/ 131570 h 259690"/>
                    <a:gd name="connsiteX12" fmla="*/ 23199 w 1558421"/>
                    <a:gd name="connsiteY12" fmla="*/ 140405 h 259690"/>
                    <a:gd name="connsiteX13" fmla="*/ 71790 w 1558421"/>
                    <a:gd name="connsiteY13" fmla="*/ 175744 h 259690"/>
                    <a:gd name="connsiteX14" fmla="*/ 557703 w 1558421"/>
                    <a:gd name="connsiteY14" fmla="*/ 175744 h 259690"/>
                    <a:gd name="connsiteX15" fmla="*/ 619547 w 1558421"/>
                    <a:gd name="connsiteY15" fmla="*/ 206666 h 259690"/>
                    <a:gd name="connsiteX16" fmla="*/ 252903 w 1558421"/>
                    <a:gd name="connsiteY16" fmla="*/ 228753 h 25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8421" h="259690">
                      <a:moveTo>
                        <a:pt x="252903" y="228753"/>
                      </a:moveTo>
                      <a:cubicBezTo>
                        <a:pt x="248485" y="237588"/>
                        <a:pt x="470828" y="258939"/>
                        <a:pt x="593042" y="259675"/>
                      </a:cubicBezTo>
                      <a:cubicBezTo>
                        <a:pt x="715256" y="260411"/>
                        <a:pt x="840416" y="235379"/>
                        <a:pt x="986190" y="233170"/>
                      </a:cubicBezTo>
                      <a:cubicBezTo>
                        <a:pt x="1131964" y="230961"/>
                        <a:pt x="1374185" y="250839"/>
                        <a:pt x="1467686" y="246422"/>
                      </a:cubicBezTo>
                      <a:cubicBezTo>
                        <a:pt x="1561188" y="242005"/>
                        <a:pt x="1571495" y="227280"/>
                        <a:pt x="1547199" y="206666"/>
                      </a:cubicBezTo>
                      <a:cubicBezTo>
                        <a:pt x="1522903" y="186052"/>
                        <a:pt x="1332219" y="143349"/>
                        <a:pt x="1321912" y="122735"/>
                      </a:cubicBezTo>
                      <a:cubicBezTo>
                        <a:pt x="1311605" y="102121"/>
                        <a:pt x="1483146" y="96231"/>
                        <a:pt x="1485355" y="82979"/>
                      </a:cubicBezTo>
                      <a:cubicBezTo>
                        <a:pt x="1487564" y="69727"/>
                        <a:pt x="1383755" y="46167"/>
                        <a:pt x="1335164" y="43222"/>
                      </a:cubicBezTo>
                      <a:cubicBezTo>
                        <a:pt x="1286573" y="40277"/>
                        <a:pt x="1273320" y="71935"/>
                        <a:pt x="1193807" y="65309"/>
                      </a:cubicBezTo>
                      <a:cubicBezTo>
                        <a:pt x="1114294" y="58683"/>
                        <a:pt x="958950" y="10828"/>
                        <a:pt x="858086" y="3466"/>
                      </a:cubicBezTo>
                      <a:cubicBezTo>
                        <a:pt x="757222" y="-3896"/>
                        <a:pt x="685808" y="-216"/>
                        <a:pt x="588625" y="21135"/>
                      </a:cubicBezTo>
                      <a:cubicBezTo>
                        <a:pt x="491442" y="42486"/>
                        <a:pt x="369227" y="111692"/>
                        <a:pt x="274990" y="131570"/>
                      </a:cubicBezTo>
                      <a:cubicBezTo>
                        <a:pt x="180753" y="151448"/>
                        <a:pt x="57066" y="133043"/>
                        <a:pt x="23199" y="140405"/>
                      </a:cubicBezTo>
                      <a:cubicBezTo>
                        <a:pt x="-10668" y="147767"/>
                        <a:pt x="-17294" y="169854"/>
                        <a:pt x="71790" y="175744"/>
                      </a:cubicBezTo>
                      <a:cubicBezTo>
                        <a:pt x="160874" y="181634"/>
                        <a:pt x="466410" y="170590"/>
                        <a:pt x="557703" y="175744"/>
                      </a:cubicBezTo>
                      <a:cubicBezTo>
                        <a:pt x="648996" y="180898"/>
                        <a:pt x="665930" y="200040"/>
                        <a:pt x="619547" y="206666"/>
                      </a:cubicBezTo>
                      <a:cubicBezTo>
                        <a:pt x="573164" y="213292"/>
                        <a:pt x="257321" y="219918"/>
                        <a:pt x="252903" y="228753"/>
                      </a:cubicBezTo>
                      <a:close/>
                    </a:path>
                  </a:pathLst>
                </a:cu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latin typeface="+mj-lt"/>
                  </a:endParaRPr>
                </a:p>
              </p:txBody>
            </p:sp>
            <p:sp>
              <p:nvSpPr>
                <p:cNvPr id="24" name="Forme libre 126">
                  <a:extLst>
                    <a:ext uri="{FF2B5EF4-FFF2-40B4-BE49-F238E27FC236}">
                      <a16:creationId xmlns:a16="http://schemas.microsoft.com/office/drawing/2014/main" id="{B1FB434E-4DF9-4664-8C6C-94A39D104413}"/>
                    </a:ext>
                  </a:extLst>
                </p:cNvPr>
                <p:cNvSpPr/>
                <p:nvPr/>
              </p:nvSpPr>
              <p:spPr>
                <a:xfrm>
                  <a:off x="4978084" y="16243728"/>
                  <a:ext cx="1041518" cy="813084"/>
                </a:xfrm>
                <a:custGeom>
                  <a:avLst/>
                  <a:gdLst>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1954 w 469762"/>
                    <a:gd name="connsiteY0" fmla="*/ 415235 h 415235"/>
                    <a:gd name="connsiteX1" fmla="*/ 1519 w 469762"/>
                    <a:gd name="connsiteY1" fmla="*/ 313635 h 415235"/>
                    <a:gd name="connsiteX2" fmla="*/ 173797 w 469762"/>
                    <a:gd name="connsiteY2" fmla="*/ 189948 h 415235"/>
                    <a:gd name="connsiteX3" fmla="*/ 156127 w 469762"/>
                    <a:gd name="connsiteY3" fmla="*/ 106017 h 415235"/>
                    <a:gd name="connsiteX4" fmla="*/ 310736 w 469762"/>
                    <a:gd name="connsiteY4" fmla="*/ 0 h 415235"/>
                    <a:gd name="connsiteX5" fmla="*/ 447675 w 469762"/>
                    <a:gd name="connsiteY5" fmla="*/ 167861 h 415235"/>
                    <a:gd name="connsiteX6" fmla="*/ 469762 w 469762"/>
                    <a:gd name="connsiteY6" fmla="*/ 415235 h 415235"/>
                    <a:gd name="connsiteX7" fmla="*/ 111954 w 469762"/>
                    <a:gd name="connsiteY7" fmla="*/ 415235 h 415235"/>
                    <a:gd name="connsiteX0" fmla="*/ 110691 w 468499"/>
                    <a:gd name="connsiteY0" fmla="*/ 415235 h 415235"/>
                    <a:gd name="connsiteX1" fmla="*/ 256 w 468499"/>
                    <a:gd name="connsiteY1" fmla="*/ 313635 h 415235"/>
                    <a:gd name="connsiteX2" fmla="*/ 172534 w 468499"/>
                    <a:gd name="connsiteY2" fmla="*/ 189948 h 415235"/>
                    <a:gd name="connsiteX3" fmla="*/ 154864 w 468499"/>
                    <a:gd name="connsiteY3" fmla="*/ 106017 h 415235"/>
                    <a:gd name="connsiteX4" fmla="*/ 309473 w 468499"/>
                    <a:gd name="connsiteY4" fmla="*/ 0 h 415235"/>
                    <a:gd name="connsiteX5" fmla="*/ 446412 w 468499"/>
                    <a:gd name="connsiteY5" fmla="*/ 167861 h 415235"/>
                    <a:gd name="connsiteX6" fmla="*/ 468499 w 468499"/>
                    <a:gd name="connsiteY6" fmla="*/ 415235 h 415235"/>
                    <a:gd name="connsiteX7" fmla="*/ 110691 w 468499"/>
                    <a:gd name="connsiteY7" fmla="*/ 415235 h 415235"/>
                    <a:gd name="connsiteX0" fmla="*/ 110691 w 468499"/>
                    <a:gd name="connsiteY0" fmla="*/ 415235 h 437927"/>
                    <a:gd name="connsiteX1" fmla="*/ 256 w 468499"/>
                    <a:gd name="connsiteY1" fmla="*/ 313635 h 437927"/>
                    <a:gd name="connsiteX2" fmla="*/ 172534 w 468499"/>
                    <a:gd name="connsiteY2" fmla="*/ 189948 h 437927"/>
                    <a:gd name="connsiteX3" fmla="*/ 154864 w 468499"/>
                    <a:gd name="connsiteY3" fmla="*/ 106017 h 437927"/>
                    <a:gd name="connsiteX4" fmla="*/ 309473 w 468499"/>
                    <a:gd name="connsiteY4" fmla="*/ 0 h 437927"/>
                    <a:gd name="connsiteX5" fmla="*/ 446412 w 468499"/>
                    <a:gd name="connsiteY5" fmla="*/ 167861 h 437927"/>
                    <a:gd name="connsiteX6" fmla="*/ 468499 w 468499"/>
                    <a:gd name="connsiteY6" fmla="*/ 415235 h 437927"/>
                    <a:gd name="connsiteX7" fmla="*/ 110691 w 468499"/>
                    <a:gd name="connsiteY7" fmla="*/ 415235 h 437927"/>
                    <a:gd name="connsiteX0" fmla="*/ 110691 w 493542"/>
                    <a:gd name="connsiteY0" fmla="*/ 415235 h 437927"/>
                    <a:gd name="connsiteX1" fmla="*/ 256 w 493542"/>
                    <a:gd name="connsiteY1" fmla="*/ 313635 h 437927"/>
                    <a:gd name="connsiteX2" fmla="*/ 172534 w 493542"/>
                    <a:gd name="connsiteY2" fmla="*/ 189948 h 437927"/>
                    <a:gd name="connsiteX3" fmla="*/ 154864 w 493542"/>
                    <a:gd name="connsiteY3" fmla="*/ 106017 h 437927"/>
                    <a:gd name="connsiteX4" fmla="*/ 309473 w 493542"/>
                    <a:gd name="connsiteY4" fmla="*/ 0 h 437927"/>
                    <a:gd name="connsiteX5" fmla="*/ 446412 w 493542"/>
                    <a:gd name="connsiteY5" fmla="*/ 167861 h 437927"/>
                    <a:gd name="connsiteX6" fmla="*/ 468499 w 493542"/>
                    <a:gd name="connsiteY6" fmla="*/ 415235 h 437927"/>
                    <a:gd name="connsiteX7" fmla="*/ 110691 w 493542"/>
                    <a:gd name="connsiteY7" fmla="*/ 415235 h 437927"/>
                    <a:gd name="connsiteX0" fmla="*/ 110691 w 530838"/>
                    <a:gd name="connsiteY0" fmla="*/ 415235 h 432323"/>
                    <a:gd name="connsiteX1" fmla="*/ 256 w 530838"/>
                    <a:gd name="connsiteY1" fmla="*/ 313635 h 432323"/>
                    <a:gd name="connsiteX2" fmla="*/ 172534 w 530838"/>
                    <a:gd name="connsiteY2" fmla="*/ 189948 h 432323"/>
                    <a:gd name="connsiteX3" fmla="*/ 154864 w 530838"/>
                    <a:gd name="connsiteY3" fmla="*/ 106017 h 432323"/>
                    <a:gd name="connsiteX4" fmla="*/ 309473 w 530838"/>
                    <a:gd name="connsiteY4" fmla="*/ 0 h 432323"/>
                    <a:gd name="connsiteX5" fmla="*/ 446412 w 530838"/>
                    <a:gd name="connsiteY5" fmla="*/ 167861 h 432323"/>
                    <a:gd name="connsiteX6" fmla="*/ 468499 w 530838"/>
                    <a:gd name="connsiteY6" fmla="*/ 415235 h 432323"/>
                    <a:gd name="connsiteX7" fmla="*/ 110691 w 530838"/>
                    <a:gd name="connsiteY7" fmla="*/ 415235 h 432323"/>
                    <a:gd name="connsiteX0" fmla="*/ 110691 w 486376"/>
                    <a:gd name="connsiteY0" fmla="*/ 415235 h 436037"/>
                    <a:gd name="connsiteX1" fmla="*/ 256 w 486376"/>
                    <a:gd name="connsiteY1" fmla="*/ 313635 h 436037"/>
                    <a:gd name="connsiteX2" fmla="*/ 172534 w 486376"/>
                    <a:gd name="connsiteY2" fmla="*/ 189948 h 436037"/>
                    <a:gd name="connsiteX3" fmla="*/ 154864 w 486376"/>
                    <a:gd name="connsiteY3" fmla="*/ 106017 h 436037"/>
                    <a:gd name="connsiteX4" fmla="*/ 309473 w 486376"/>
                    <a:gd name="connsiteY4" fmla="*/ 0 h 436037"/>
                    <a:gd name="connsiteX5" fmla="*/ 419908 w 486376"/>
                    <a:gd name="connsiteY5" fmla="*/ 194365 h 436037"/>
                    <a:gd name="connsiteX6" fmla="*/ 468499 w 486376"/>
                    <a:gd name="connsiteY6" fmla="*/ 415235 h 436037"/>
                    <a:gd name="connsiteX7" fmla="*/ 110691 w 486376"/>
                    <a:gd name="connsiteY7" fmla="*/ 415235 h 436037"/>
                    <a:gd name="connsiteX0" fmla="*/ 110691 w 541933"/>
                    <a:gd name="connsiteY0" fmla="*/ 415235 h 430443"/>
                    <a:gd name="connsiteX1" fmla="*/ 256 w 541933"/>
                    <a:gd name="connsiteY1" fmla="*/ 313635 h 430443"/>
                    <a:gd name="connsiteX2" fmla="*/ 172534 w 541933"/>
                    <a:gd name="connsiteY2" fmla="*/ 189948 h 430443"/>
                    <a:gd name="connsiteX3" fmla="*/ 154864 w 541933"/>
                    <a:gd name="connsiteY3" fmla="*/ 106017 h 430443"/>
                    <a:gd name="connsiteX4" fmla="*/ 309473 w 541933"/>
                    <a:gd name="connsiteY4" fmla="*/ 0 h 430443"/>
                    <a:gd name="connsiteX5" fmla="*/ 419908 w 541933"/>
                    <a:gd name="connsiteY5" fmla="*/ 194365 h 430443"/>
                    <a:gd name="connsiteX6" fmla="*/ 530343 w 541933"/>
                    <a:gd name="connsiteY6" fmla="*/ 406400 h 430443"/>
                    <a:gd name="connsiteX7" fmla="*/ 110691 w 541933"/>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31447 h 446655"/>
                    <a:gd name="connsiteX1" fmla="*/ 256 w 557012"/>
                    <a:gd name="connsiteY1" fmla="*/ 329847 h 446655"/>
                    <a:gd name="connsiteX2" fmla="*/ 172534 w 557012"/>
                    <a:gd name="connsiteY2" fmla="*/ 206160 h 446655"/>
                    <a:gd name="connsiteX3" fmla="*/ 154864 w 557012"/>
                    <a:gd name="connsiteY3" fmla="*/ 122229 h 446655"/>
                    <a:gd name="connsiteX4" fmla="*/ 309473 w 557012"/>
                    <a:gd name="connsiteY4" fmla="*/ 16212 h 446655"/>
                    <a:gd name="connsiteX5" fmla="*/ 419908 w 557012"/>
                    <a:gd name="connsiteY5" fmla="*/ 210577 h 446655"/>
                    <a:gd name="connsiteX6" fmla="*/ 530343 w 557012"/>
                    <a:gd name="connsiteY6" fmla="*/ 422612 h 446655"/>
                    <a:gd name="connsiteX7" fmla="*/ 110691 w 557012"/>
                    <a:gd name="connsiteY7" fmla="*/ 431447 h 446655"/>
                    <a:gd name="connsiteX0" fmla="*/ 110691 w 557012"/>
                    <a:gd name="connsiteY0" fmla="*/ 437185 h 452393"/>
                    <a:gd name="connsiteX1" fmla="*/ 256 w 557012"/>
                    <a:gd name="connsiteY1" fmla="*/ 335585 h 452393"/>
                    <a:gd name="connsiteX2" fmla="*/ 172534 w 557012"/>
                    <a:gd name="connsiteY2" fmla="*/ 211898 h 452393"/>
                    <a:gd name="connsiteX3" fmla="*/ 154864 w 557012"/>
                    <a:gd name="connsiteY3" fmla="*/ 127967 h 452393"/>
                    <a:gd name="connsiteX4" fmla="*/ 309473 w 557012"/>
                    <a:gd name="connsiteY4" fmla="*/ 21950 h 452393"/>
                    <a:gd name="connsiteX5" fmla="*/ 419908 w 557012"/>
                    <a:gd name="connsiteY5" fmla="*/ 216315 h 452393"/>
                    <a:gd name="connsiteX6" fmla="*/ 530343 w 557012"/>
                    <a:gd name="connsiteY6" fmla="*/ 428350 h 452393"/>
                    <a:gd name="connsiteX7" fmla="*/ 110691 w 557012"/>
                    <a:gd name="connsiteY7" fmla="*/ 437185 h 452393"/>
                    <a:gd name="connsiteX0" fmla="*/ 110691 w 557012"/>
                    <a:gd name="connsiteY0" fmla="*/ 415238 h 430446"/>
                    <a:gd name="connsiteX1" fmla="*/ 256 w 557012"/>
                    <a:gd name="connsiteY1" fmla="*/ 313638 h 430446"/>
                    <a:gd name="connsiteX2" fmla="*/ 172534 w 557012"/>
                    <a:gd name="connsiteY2" fmla="*/ 189951 h 430446"/>
                    <a:gd name="connsiteX3" fmla="*/ 309473 w 557012"/>
                    <a:gd name="connsiteY3" fmla="*/ 3 h 430446"/>
                    <a:gd name="connsiteX4" fmla="*/ 419908 w 557012"/>
                    <a:gd name="connsiteY4" fmla="*/ 194368 h 430446"/>
                    <a:gd name="connsiteX5" fmla="*/ 530343 w 557012"/>
                    <a:gd name="connsiteY5" fmla="*/ 406403 h 430446"/>
                    <a:gd name="connsiteX6" fmla="*/ 110691 w 557012"/>
                    <a:gd name="connsiteY6" fmla="*/ 415238 h 430446"/>
                    <a:gd name="connsiteX0" fmla="*/ 110691 w 557012"/>
                    <a:gd name="connsiteY0" fmla="*/ 418250 h 433458"/>
                    <a:gd name="connsiteX1" fmla="*/ 256 w 557012"/>
                    <a:gd name="connsiteY1" fmla="*/ 316650 h 433458"/>
                    <a:gd name="connsiteX2" fmla="*/ 172534 w 557012"/>
                    <a:gd name="connsiteY2" fmla="*/ 192963 h 433458"/>
                    <a:gd name="connsiteX3" fmla="*/ 309473 w 557012"/>
                    <a:gd name="connsiteY3" fmla="*/ 3015 h 433458"/>
                    <a:gd name="connsiteX4" fmla="*/ 419908 w 557012"/>
                    <a:gd name="connsiteY4" fmla="*/ 197380 h 433458"/>
                    <a:gd name="connsiteX5" fmla="*/ 530343 w 557012"/>
                    <a:gd name="connsiteY5" fmla="*/ 409415 h 433458"/>
                    <a:gd name="connsiteX6" fmla="*/ 110691 w 557012"/>
                    <a:gd name="connsiteY6" fmla="*/ 418250 h 433458"/>
                    <a:gd name="connsiteX0" fmla="*/ 110691 w 557012"/>
                    <a:gd name="connsiteY0" fmla="*/ 418395 h 433603"/>
                    <a:gd name="connsiteX1" fmla="*/ 256 w 557012"/>
                    <a:gd name="connsiteY1" fmla="*/ 316795 h 433603"/>
                    <a:gd name="connsiteX2" fmla="*/ 172534 w 557012"/>
                    <a:gd name="connsiteY2" fmla="*/ 193108 h 433603"/>
                    <a:gd name="connsiteX3" fmla="*/ 309473 w 557012"/>
                    <a:gd name="connsiteY3" fmla="*/ 3160 h 433603"/>
                    <a:gd name="connsiteX4" fmla="*/ 419908 w 557012"/>
                    <a:gd name="connsiteY4" fmla="*/ 197525 h 433603"/>
                    <a:gd name="connsiteX5" fmla="*/ 530343 w 557012"/>
                    <a:gd name="connsiteY5" fmla="*/ 409560 h 433603"/>
                    <a:gd name="connsiteX6" fmla="*/ 110691 w 557012"/>
                    <a:gd name="connsiteY6" fmla="*/ 418395 h 433603"/>
                    <a:gd name="connsiteX0" fmla="*/ 111697 w 558018"/>
                    <a:gd name="connsiteY0" fmla="*/ 418047 h 433255"/>
                    <a:gd name="connsiteX1" fmla="*/ 1262 w 558018"/>
                    <a:gd name="connsiteY1" fmla="*/ 316447 h 433255"/>
                    <a:gd name="connsiteX2" fmla="*/ 160288 w 558018"/>
                    <a:gd name="connsiteY2" fmla="*/ 214847 h 433255"/>
                    <a:gd name="connsiteX3" fmla="*/ 310479 w 558018"/>
                    <a:gd name="connsiteY3" fmla="*/ 2812 h 433255"/>
                    <a:gd name="connsiteX4" fmla="*/ 420914 w 558018"/>
                    <a:gd name="connsiteY4" fmla="*/ 197177 h 433255"/>
                    <a:gd name="connsiteX5" fmla="*/ 531349 w 558018"/>
                    <a:gd name="connsiteY5" fmla="*/ 409212 h 433255"/>
                    <a:gd name="connsiteX6" fmla="*/ 111697 w 558018"/>
                    <a:gd name="connsiteY6" fmla="*/ 418047 h 433255"/>
                    <a:gd name="connsiteX0" fmla="*/ 111697 w 558018"/>
                    <a:gd name="connsiteY0" fmla="*/ 418108 h 433316"/>
                    <a:gd name="connsiteX1" fmla="*/ 1262 w 558018"/>
                    <a:gd name="connsiteY1" fmla="*/ 316508 h 433316"/>
                    <a:gd name="connsiteX2" fmla="*/ 160288 w 558018"/>
                    <a:gd name="connsiteY2" fmla="*/ 214908 h 433316"/>
                    <a:gd name="connsiteX3" fmla="*/ 310479 w 558018"/>
                    <a:gd name="connsiteY3" fmla="*/ 2873 h 433316"/>
                    <a:gd name="connsiteX4" fmla="*/ 420914 w 558018"/>
                    <a:gd name="connsiteY4" fmla="*/ 197238 h 433316"/>
                    <a:gd name="connsiteX5" fmla="*/ 531349 w 558018"/>
                    <a:gd name="connsiteY5" fmla="*/ 409273 h 433316"/>
                    <a:gd name="connsiteX6" fmla="*/ 111697 w 558018"/>
                    <a:gd name="connsiteY6" fmla="*/ 418108 h 433316"/>
                    <a:gd name="connsiteX0" fmla="*/ 111697 w 558018"/>
                    <a:gd name="connsiteY0" fmla="*/ 422462 h 437670"/>
                    <a:gd name="connsiteX1" fmla="*/ 1262 w 558018"/>
                    <a:gd name="connsiteY1" fmla="*/ 320862 h 437670"/>
                    <a:gd name="connsiteX2" fmla="*/ 160288 w 558018"/>
                    <a:gd name="connsiteY2" fmla="*/ 219262 h 437670"/>
                    <a:gd name="connsiteX3" fmla="*/ 314896 w 558018"/>
                    <a:gd name="connsiteY3" fmla="*/ 2810 h 437670"/>
                    <a:gd name="connsiteX4" fmla="*/ 420914 w 558018"/>
                    <a:gd name="connsiteY4" fmla="*/ 201592 h 437670"/>
                    <a:gd name="connsiteX5" fmla="*/ 531349 w 558018"/>
                    <a:gd name="connsiteY5" fmla="*/ 413627 h 437670"/>
                    <a:gd name="connsiteX6" fmla="*/ 111697 w 558018"/>
                    <a:gd name="connsiteY6" fmla="*/ 422462 h 437670"/>
                    <a:gd name="connsiteX0" fmla="*/ 111697 w 558018"/>
                    <a:gd name="connsiteY0" fmla="*/ 433399 h 448607"/>
                    <a:gd name="connsiteX1" fmla="*/ 1262 w 558018"/>
                    <a:gd name="connsiteY1" fmla="*/ 331799 h 448607"/>
                    <a:gd name="connsiteX2" fmla="*/ 160288 w 558018"/>
                    <a:gd name="connsiteY2" fmla="*/ 230199 h 448607"/>
                    <a:gd name="connsiteX3" fmla="*/ 314896 w 558018"/>
                    <a:gd name="connsiteY3" fmla="*/ 13747 h 448607"/>
                    <a:gd name="connsiteX4" fmla="*/ 420914 w 558018"/>
                    <a:gd name="connsiteY4" fmla="*/ 212529 h 448607"/>
                    <a:gd name="connsiteX5" fmla="*/ 531349 w 558018"/>
                    <a:gd name="connsiteY5" fmla="*/ 424564 h 448607"/>
                    <a:gd name="connsiteX6" fmla="*/ 111697 w 558018"/>
                    <a:gd name="connsiteY6" fmla="*/ 433399 h 448607"/>
                    <a:gd name="connsiteX0" fmla="*/ 111697 w 558018"/>
                    <a:gd name="connsiteY0" fmla="*/ 425401 h 440609"/>
                    <a:gd name="connsiteX1" fmla="*/ 1262 w 558018"/>
                    <a:gd name="connsiteY1" fmla="*/ 323801 h 440609"/>
                    <a:gd name="connsiteX2" fmla="*/ 160288 w 558018"/>
                    <a:gd name="connsiteY2" fmla="*/ 222201 h 440609"/>
                    <a:gd name="connsiteX3" fmla="*/ 314896 w 558018"/>
                    <a:gd name="connsiteY3" fmla="*/ 5749 h 440609"/>
                    <a:gd name="connsiteX4" fmla="*/ 451834 w 558018"/>
                    <a:gd name="connsiteY4" fmla="*/ 63175 h 440609"/>
                    <a:gd name="connsiteX5" fmla="*/ 420914 w 558018"/>
                    <a:gd name="connsiteY5" fmla="*/ 204531 h 440609"/>
                    <a:gd name="connsiteX6" fmla="*/ 531349 w 558018"/>
                    <a:gd name="connsiteY6" fmla="*/ 416566 h 440609"/>
                    <a:gd name="connsiteX7" fmla="*/ 111697 w 558018"/>
                    <a:gd name="connsiteY7" fmla="*/ 425401 h 440609"/>
                    <a:gd name="connsiteX0" fmla="*/ 111697 w 558018"/>
                    <a:gd name="connsiteY0" fmla="*/ 425401 h 440609"/>
                    <a:gd name="connsiteX1" fmla="*/ 1262 w 558018"/>
                    <a:gd name="connsiteY1" fmla="*/ 323801 h 440609"/>
                    <a:gd name="connsiteX2" fmla="*/ 160288 w 558018"/>
                    <a:gd name="connsiteY2" fmla="*/ 222201 h 440609"/>
                    <a:gd name="connsiteX3" fmla="*/ 314896 w 558018"/>
                    <a:gd name="connsiteY3" fmla="*/ 5749 h 440609"/>
                    <a:gd name="connsiteX4" fmla="*/ 451834 w 558018"/>
                    <a:gd name="connsiteY4" fmla="*/ 63175 h 440609"/>
                    <a:gd name="connsiteX5" fmla="*/ 420914 w 558018"/>
                    <a:gd name="connsiteY5" fmla="*/ 204531 h 440609"/>
                    <a:gd name="connsiteX6" fmla="*/ 531349 w 558018"/>
                    <a:gd name="connsiteY6" fmla="*/ 416566 h 440609"/>
                    <a:gd name="connsiteX7" fmla="*/ 111697 w 558018"/>
                    <a:gd name="connsiteY7" fmla="*/ 425401 h 440609"/>
                    <a:gd name="connsiteX0" fmla="*/ 111697 w 558018"/>
                    <a:gd name="connsiteY0" fmla="*/ 432793 h 448001"/>
                    <a:gd name="connsiteX1" fmla="*/ 1262 w 558018"/>
                    <a:gd name="connsiteY1" fmla="*/ 331193 h 448001"/>
                    <a:gd name="connsiteX2" fmla="*/ 160288 w 558018"/>
                    <a:gd name="connsiteY2" fmla="*/ 229593 h 448001"/>
                    <a:gd name="connsiteX3" fmla="*/ 314896 w 558018"/>
                    <a:gd name="connsiteY3" fmla="*/ 13141 h 448001"/>
                    <a:gd name="connsiteX4" fmla="*/ 451834 w 558018"/>
                    <a:gd name="connsiteY4" fmla="*/ 70567 h 448001"/>
                    <a:gd name="connsiteX5" fmla="*/ 420914 w 558018"/>
                    <a:gd name="connsiteY5" fmla="*/ 211923 h 448001"/>
                    <a:gd name="connsiteX6" fmla="*/ 531349 w 558018"/>
                    <a:gd name="connsiteY6" fmla="*/ 423958 h 448001"/>
                    <a:gd name="connsiteX7" fmla="*/ 111697 w 558018"/>
                    <a:gd name="connsiteY7" fmla="*/ 432793 h 448001"/>
                    <a:gd name="connsiteX0" fmla="*/ 111697 w 558018"/>
                    <a:gd name="connsiteY0" fmla="*/ 452399 h 467607"/>
                    <a:gd name="connsiteX1" fmla="*/ 1262 w 558018"/>
                    <a:gd name="connsiteY1" fmla="*/ 350799 h 467607"/>
                    <a:gd name="connsiteX2" fmla="*/ 160288 w 558018"/>
                    <a:gd name="connsiteY2" fmla="*/ 249199 h 467607"/>
                    <a:gd name="connsiteX3" fmla="*/ 314896 w 558018"/>
                    <a:gd name="connsiteY3" fmla="*/ 32747 h 467607"/>
                    <a:gd name="connsiteX4" fmla="*/ 451834 w 558018"/>
                    <a:gd name="connsiteY4" fmla="*/ 90173 h 467607"/>
                    <a:gd name="connsiteX5" fmla="*/ 420914 w 558018"/>
                    <a:gd name="connsiteY5" fmla="*/ 231529 h 467607"/>
                    <a:gd name="connsiteX6" fmla="*/ 531349 w 558018"/>
                    <a:gd name="connsiteY6" fmla="*/ 443564 h 467607"/>
                    <a:gd name="connsiteX7" fmla="*/ 111697 w 558018"/>
                    <a:gd name="connsiteY7" fmla="*/ 452399 h 46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018" h="467607">
                      <a:moveTo>
                        <a:pt x="111697" y="452399"/>
                      </a:moveTo>
                      <a:cubicBezTo>
                        <a:pt x="23349" y="436938"/>
                        <a:pt x="-6837" y="384666"/>
                        <a:pt x="1262" y="350799"/>
                      </a:cubicBezTo>
                      <a:cubicBezTo>
                        <a:pt x="9361" y="316932"/>
                        <a:pt x="134520" y="283802"/>
                        <a:pt x="160288" y="249199"/>
                      </a:cubicBezTo>
                      <a:cubicBezTo>
                        <a:pt x="96971" y="183675"/>
                        <a:pt x="83720" y="5507"/>
                        <a:pt x="314896" y="32747"/>
                      </a:cubicBezTo>
                      <a:cubicBezTo>
                        <a:pt x="390728" y="-33514"/>
                        <a:pt x="491590" y="8452"/>
                        <a:pt x="451834" y="90173"/>
                      </a:cubicBezTo>
                      <a:cubicBezTo>
                        <a:pt x="469504" y="123303"/>
                        <a:pt x="487910" y="172631"/>
                        <a:pt x="420914" y="231529"/>
                      </a:cubicBezTo>
                      <a:cubicBezTo>
                        <a:pt x="566688" y="260979"/>
                        <a:pt x="582885" y="406752"/>
                        <a:pt x="531349" y="443564"/>
                      </a:cubicBezTo>
                      <a:cubicBezTo>
                        <a:pt x="479813" y="480376"/>
                        <a:pt x="200045" y="467860"/>
                        <a:pt x="111697" y="452399"/>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latin typeface="+mj-lt"/>
                  </a:endParaRPr>
                </a:p>
              </p:txBody>
            </p:sp>
            <p:sp>
              <p:nvSpPr>
                <p:cNvPr id="25" name="Forme libre 127">
                  <a:extLst>
                    <a:ext uri="{FF2B5EF4-FFF2-40B4-BE49-F238E27FC236}">
                      <a16:creationId xmlns:a16="http://schemas.microsoft.com/office/drawing/2014/main" id="{2246BF95-DCD7-41B6-BB4A-B84B846749C0}"/>
                    </a:ext>
                  </a:extLst>
                </p:cNvPr>
                <p:cNvSpPr/>
                <p:nvPr/>
              </p:nvSpPr>
              <p:spPr>
                <a:xfrm>
                  <a:off x="8855332" y="13154819"/>
                  <a:ext cx="1394189" cy="986043"/>
                </a:xfrm>
                <a:custGeom>
                  <a:avLst/>
                  <a:gdLst>
                    <a:gd name="connsiteX0" fmla="*/ 644715 w 746970"/>
                    <a:gd name="connsiteY0" fmla="*/ 519679 h 528296"/>
                    <a:gd name="connsiteX1" fmla="*/ 317828 w 746970"/>
                    <a:gd name="connsiteY1" fmla="*/ 506427 h 528296"/>
                    <a:gd name="connsiteX2" fmla="*/ 57202 w 746970"/>
                    <a:gd name="connsiteY2" fmla="*/ 303227 h 528296"/>
                    <a:gd name="connsiteX3" fmla="*/ 145550 w 746970"/>
                    <a:gd name="connsiteY3" fmla="*/ 329731 h 528296"/>
                    <a:gd name="connsiteX4" fmla="*/ 35115 w 746970"/>
                    <a:gd name="connsiteY4" fmla="*/ 201627 h 528296"/>
                    <a:gd name="connsiteX5" fmla="*/ 172054 w 746970"/>
                    <a:gd name="connsiteY5" fmla="*/ 285557 h 528296"/>
                    <a:gd name="connsiteX6" fmla="*/ 4193 w 746970"/>
                    <a:gd name="connsiteY6" fmla="*/ 24931 h 528296"/>
                    <a:gd name="connsiteX7" fmla="*/ 70454 w 746970"/>
                    <a:gd name="connsiteY7" fmla="*/ 47018 h 528296"/>
                    <a:gd name="connsiteX8" fmla="*/ 282489 w 746970"/>
                    <a:gd name="connsiteY8" fmla="*/ 347401 h 528296"/>
                    <a:gd name="connsiteX9" fmla="*/ 503359 w 746970"/>
                    <a:gd name="connsiteY9" fmla="*/ 431331 h 528296"/>
                    <a:gd name="connsiteX10" fmla="*/ 247150 w 746970"/>
                    <a:gd name="connsiteY10" fmla="*/ 387157 h 528296"/>
                    <a:gd name="connsiteX11" fmla="*/ 388506 w 746970"/>
                    <a:gd name="connsiteY11" fmla="*/ 457835 h 528296"/>
                    <a:gd name="connsiteX12" fmla="*/ 746315 w 746970"/>
                    <a:gd name="connsiteY12" fmla="*/ 449001 h 528296"/>
                    <a:gd name="connsiteX13" fmla="*/ 481272 w 746970"/>
                    <a:gd name="connsiteY13" fmla="*/ 479922 h 528296"/>
                    <a:gd name="connsiteX14" fmla="*/ 644715 w 746970"/>
                    <a:gd name="connsiteY14" fmla="*/ 519679 h 52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6970" h="528296">
                      <a:moveTo>
                        <a:pt x="644715" y="519679"/>
                      </a:moveTo>
                      <a:cubicBezTo>
                        <a:pt x="617474" y="524096"/>
                        <a:pt x="415747" y="542502"/>
                        <a:pt x="317828" y="506427"/>
                      </a:cubicBezTo>
                      <a:cubicBezTo>
                        <a:pt x="219909" y="470352"/>
                        <a:pt x="85915" y="332676"/>
                        <a:pt x="57202" y="303227"/>
                      </a:cubicBezTo>
                      <a:cubicBezTo>
                        <a:pt x="28489" y="273778"/>
                        <a:pt x="149231" y="346664"/>
                        <a:pt x="145550" y="329731"/>
                      </a:cubicBezTo>
                      <a:cubicBezTo>
                        <a:pt x="141869" y="312798"/>
                        <a:pt x="30698" y="208989"/>
                        <a:pt x="35115" y="201627"/>
                      </a:cubicBezTo>
                      <a:cubicBezTo>
                        <a:pt x="39532" y="194265"/>
                        <a:pt x="177208" y="315006"/>
                        <a:pt x="172054" y="285557"/>
                      </a:cubicBezTo>
                      <a:cubicBezTo>
                        <a:pt x="166900" y="256108"/>
                        <a:pt x="21126" y="64687"/>
                        <a:pt x="4193" y="24931"/>
                      </a:cubicBezTo>
                      <a:cubicBezTo>
                        <a:pt x="-12740" y="-14825"/>
                        <a:pt x="24071" y="-6727"/>
                        <a:pt x="70454" y="47018"/>
                      </a:cubicBezTo>
                      <a:cubicBezTo>
                        <a:pt x="116837" y="100763"/>
                        <a:pt x="210338" y="283349"/>
                        <a:pt x="282489" y="347401"/>
                      </a:cubicBezTo>
                      <a:cubicBezTo>
                        <a:pt x="354640" y="411453"/>
                        <a:pt x="509249" y="424705"/>
                        <a:pt x="503359" y="431331"/>
                      </a:cubicBezTo>
                      <a:cubicBezTo>
                        <a:pt x="497469" y="437957"/>
                        <a:pt x="266292" y="382740"/>
                        <a:pt x="247150" y="387157"/>
                      </a:cubicBezTo>
                      <a:cubicBezTo>
                        <a:pt x="228008" y="391574"/>
                        <a:pt x="305312" y="447528"/>
                        <a:pt x="388506" y="457835"/>
                      </a:cubicBezTo>
                      <a:cubicBezTo>
                        <a:pt x="471700" y="468142"/>
                        <a:pt x="730854" y="445320"/>
                        <a:pt x="746315" y="449001"/>
                      </a:cubicBezTo>
                      <a:cubicBezTo>
                        <a:pt x="761776" y="452682"/>
                        <a:pt x="498941" y="469615"/>
                        <a:pt x="481272" y="479922"/>
                      </a:cubicBezTo>
                      <a:cubicBezTo>
                        <a:pt x="463603" y="490229"/>
                        <a:pt x="671956" y="515262"/>
                        <a:pt x="644715" y="519679"/>
                      </a:cubicBezTo>
                      <a:close/>
                    </a:path>
                  </a:pathLst>
                </a:cu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latin typeface="+mj-lt"/>
                  </a:endParaRPr>
                </a:p>
              </p:txBody>
            </p:sp>
            <p:sp>
              <p:nvSpPr>
                <p:cNvPr id="26" name="Forme libre 128">
                  <a:extLst>
                    <a:ext uri="{FF2B5EF4-FFF2-40B4-BE49-F238E27FC236}">
                      <a16:creationId xmlns:a16="http://schemas.microsoft.com/office/drawing/2014/main" id="{4F1C4689-FB09-4423-AF65-33627B37A139}"/>
                    </a:ext>
                  </a:extLst>
                </p:cNvPr>
                <p:cNvSpPr>
                  <a:spLocks noChangeAspect="1"/>
                </p:cNvSpPr>
                <p:nvPr/>
              </p:nvSpPr>
              <p:spPr>
                <a:xfrm>
                  <a:off x="3956405" y="15641267"/>
                  <a:ext cx="497688" cy="417053"/>
                </a:xfrm>
                <a:custGeom>
                  <a:avLst/>
                  <a:gdLst>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1954 w 469762"/>
                    <a:gd name="connsiteY0" fmla="*/ 415235 h 415235"/>
                    <a:gd name="connsiteX1" fmla="*/ 1519 w 469762"/>
                    <a:gd name="connsiteY1" fmla="*/ 313635 h 415235"/>
                    <a:gd name="connsiteX2" fmla="*/ 173797 w 469762"/>
                    <a:gd name="connsiteY2" fmla="*/ 189948 h 415235"/>
                    <a:gd name="connsiteX3" fmla="*/ 156127 w 469762"/>
                    <a:gd name="connsiteY3" fmla="*/ 106017 h 415235"/>
                    <a:gd name="connsiteX4" fmla="*/ 310736 w 469762"/>
                    <a:gd name="connsiteY4" fmla="*/ 0 h 415235"/>
                    <a:gd name="connsiteX5" fmla="*/ 447675 w 469762"/>
                    <a:gd name="connsiteY5" fmla="*/ 167861 h 415235"/>
                    <a:gd name="connsiteX6" fmla="*/ 469762 w 469762"/>
                    <a:gd name="connsiteY6" fmla="*/ 415235 h 415235"/>
                    <a:gd name="connsiteX7" fmla="*/ 111954 w 469762"/>
                    <a:gd name="connsiteY7" fmla="*/ 415235 h 415235"/>
                    <a:gd name="connsiteX0" fmla="*/ 110691 w 468499"/>
                    <a:gd name="connsiteY0" fmla="*/ 415235 h 415235"/>
                    <a:gd name="connsiteX1" fmla="*/ 256 w 468499"/>
                    <a:gd name="connsiteY1" fmla="*/ 313635 h 415235"/>
                    <a:gd name="connsiteX2" fmla="*/ 172534 w 468499"/>
                    <a:gd name="connsiteY2" fmla="*/ 189948 h 415235"/>
                    <a:gd name="connsiteX3" fmla="*/ 154864 w 468499"/>
                    <a:gd name="connsiteY3" fmla="*/ 106017 h 415235"/>
                    <a:gd name="connsiteX4" fmla="*/ 309473 w 468499"/>
                    <a:gd name="connsiteY4" fmla="*/ 0 h 415235"/>
                    <a:gd name="connsiteX5" fmla="*/ 446412 w 468499"/>
                    <a:gd name="connsiteY5" fmla="*/ 167861 h 415235"/>
                    <a:gd name="connsiteX6" fmla="*/ 468499 w 468499"/>
                    <a:gd name="connsiteY6" fmla="*/ 415235 h 415235"/>
                    <a:gd name="connsiteX7" fmla="*/ 110691 w 468499"/>
                    <a:gd name="connsiteY7" fmla="*/ 415235 h 415235"/>
                    <a:gd name="connsiteX0" fmla="*/ 110691 w 468499"/>
                    <a:gd name="connsiteY0" fmla="*/ 415235 h 437927"/>
                    <a:gd name="connsiteX1" fmla="*/ 256 w 468499"/>
                    <a:gd name="connsiteY1" fmla="*/ 313635 h 437927"/>
                    <a:gd name="connsiteX2" fmla="*/ 172534 w 468499"/>
                    <a:gd name="connsiteY2" fmla="*/ 189948 h 437927"/>
                    <a:gd name="connsiteX3" fmla="*/ 154864 w 468499"/>
                    <a:gd name="connsiteY3" fmla="*/ 106017 h 437927"/>
                    <a:gd name="connsiteX4" fmla="*/ 309473 w 468499"/>
                    <a:gd name="connsiteY4" fmla="*/ 0 h 437927"/>
                    <a:gd name="connsiteX5" fmla="*/ 446412 w 468499"/>
                    <a:gd name="connsiteY5" fmla="*/ 167861 h 437927"/>
                    <a:gd name="connsiteX6" fmla="*/ 468499 w 468499"/>
                    <a:gd name="connsiteY6" fmla="*/ 415235 h 437927"/>
                    <a:gd name="connsiteX7" fmla="*/ 110691 w 468499"/>
                    <a:gd name="connsiteY7" fmla="*/ 415235 h 437927"/>
                    <a:gd name="connsiteX0" fmla="*/ 110691 w 493542"/>
                    <a:gd name="connsiteY0" fmla="*/ 415235 h 437927"/>
                    <a:gd name="connsiteX1" fmla="*/ 256 w 493542"/>
                    <a:gd name="connsiteY1" fmla="*/ 313635 h 437927"/>
                    <a:gd name="connsiteX2" fmla="*/ 172534 w 493542"/>
                    <a:gd name="connsiteY2" fmla="*/ 189948 h 437927"/>
                    <a:gd name="connsiteX3" fmla="*/ 154864 w 493542"/>
                    <a:gd name="connsiteY3" fmla="*/ 106017 h 437927"/>
                    <a:gd name="connsiteX4" fmla="*/ 309473 w 493542"/>
                    <a:gd name="connsiteY4" fmla="*/ 0 h 437927"/>
                    <a:gd name="connsiteX5" fmla="*/ 446412 w 493542"/>
                    <a:gd name="connsiteY5" fmla="*/ 167861 h 437927"/>
                    <a:gd name="connsiteX6" fmla="*/ 468499 w 493542"/>
                    <a:gd name="connsiteY6" fmla="*/ 415235 h 437927"/>
                    <a:gd name="connsiteX7" fmla="*/ 110691 w 493542"/>
                    <a:gd name="connsiteY7" fmla="*/ 415235 h 437927"/>
                    <a:gd name="connsiteX0" fmla="*/ 110691 w 530838"/>
                    <a:gd name="connsiteY0" fmla="*/ 415235 h 432323"/>
                    <a:gd name="connsiteX1" fmla="*/ 256 w 530838"/>
                    <a:gd name="connsiteY1" fmla="*/ 313635 h 432323"/>
                    <a:gd name="connsiteX2" fmla="*/ 172534 w 530838"/>
                    <a:gd name="connsiteY2" fmla="*/ 189948 h 432323"/>
                    <a:gd name="connsiteX3" fmla="*/ 154864 w 530838"/>
                    <a:gd name="connsiteY3" fmla="*/ 106017 h 432323"/>
                    <a:gd name="connsiteX4" fmla="*/ 309473 w 530838"/>
                    <a:gd name="connsiteY4" fmla="*/ 0 h 432323"/>
                    <a:gd name="connsiteX5" fmla="*/ 446412 w 530838"/>
                    <a:gd name="connsiteY5" fmla="*/ 167861 h 432323"/>
                    <a:gd name="connsiteX6" fmla="*/ 468499 w 530838"/>
                    <a:gd name="connsiteY6" fmla="*/ 415235 h 432323"/>
                    <a:gd name="connsiteX7" fmla="*/ 110691 w 530838"/>
                    <a:gd name="connsiteY7" fmla="*/ 415235 h 432323"/>
                    <a:gd name="connsiteX0" fmla="*/ 110691 w 486376"/>
                    <a:gd name="connsiteY0" fmla="*/ 415235 h 436037"/>
                    <a:gd name="connsiteX1" fmla="*/ 256 w 486376"/>
                    <a:gd name="connsiteY1" fmla="*/ 313635 h 436037"/>
                    <a:gd name="connsiteX2" fmla="*/ 172534 w 486376"/>
                    <a:gd name="connsiteY2" fmla="*/ 189948 h 436037"/>
                    <a:gd name="connsiteX3" fmla="*/ 154864 w 486376"/>
                    <a:gd name="connsiteY3" fmla="*/ 106017 h 436037"/>
                    <a:gd name="connsiteX4" fmla="*/ 309473 w 486376"/>
                    <a:gd name="connsiteY4" fmla="*/ 0 h 436037"/>
                    <a:gd name="connsiteX5" fmla="*/ 419908 w 486376"/>
                    <a:gd name="connsiteY5" fmla="*/ 194365 h 436037"/>
                    <a:gd name="connsiteX6" fmla="*/ 468499 w 486376"/>
                    <a:gd name="connsiteY6" fmla="*/ 415235 h 436037"/>
                    <a:gd name="connsiteX7" fmla="*/ 110691 w 486376"/>
                    <a:gd name="connsiteY7" fmla="*/ 415235 h 436037"/>
                    <a:gd name="connsiteX0" fmla="*/ 110691 w 541933"/>
                    <a:gd name="connsiteY0" fmla="*/ 415235 h 430443"/>
                    <a:gd name="connsiteX1" fmla="*/ 256 w 541933"/>
                    <a:gd name="connsiteY1" fmla="*/ 313635 h 430443"/>
                    <a:gd name="connsiteX2" fmla="*/ 172534 w 541933"/>
                    <a:gd name="connsiteY2" fmla="*/ 189948 h 430443"/>
                    <a:gd name="connsiteX3" fmla="*/ 154864 w 541933"/>
                    <a:gd name="connsiteY3" fmla="*/ 106017 h 430443"/>
                    <a:gd name="connsiteX4" fmla="*/ 309473 w 541933"/>
                    <a:gd name="connsiteY4" fmla="*/ 0 h 430443"/>
                    <a:gd name="connsiteX5" fmla="*/ 419908 w 541933"/>
                    <a:gd name="connsiteY5" fmla="*/ 194365 h 430443"/>
                    <a:gd name="connsiteX6" fmla="*/ 530343 w 541933"/>
                    <a:gd name="connsiteY6" fmla="*/ 406400 h 430443"/>
                    <a:gd name="connsiteX7" fmla="*/ 110691 w 541933"/>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31447 h 446655"/>
                    <a:gd name="connsiteX1" fmla="*/ 256 w 557012"/>
                    <a:gd name="connsiteY1" fmla="*/ 329847 h 446655"/>
                    <a:gd name="connsiteX2" fmla="*/ 172534 w 557012"/>
                    <a:gd name="connsiteY2" fmla="*/ 206160 h 446655"/>
                    <a:gd name="connsiteX3" fmla="*/ 154864 w 557012"/>
                    <a:gd name="connsiteY3" fmla="*/ 122229 h 446655"/>
                    <a:gd name="connsiteX4" fmla="*/ 309473 w 557012"/>
                    <a:gd name="connsiteY4" fmla="*/ 16212 h 446655"/>
                    <a:gd name="connsiteX5" fmla="*/ 419908 w 557012"/>
                    <a:gd name="connsiteY5" fmla="*/ 210577 h 446655"/>
                    <a:gd name="connsiteX6" fmla="*/ 530343 w 557012"/>
                    <a:gd name="connsiteY6" fmla="*/ 422612 h 446655"/>
                    <a:gd name="connsiteX7" fmla="*/ 110691 w 557012"/>
                    <a:gd name="connsiteY7" fmla="*/ 431447 h 446655"/>
                    <a:gd name="connsiteX0" fmla="*/ 110691 w 557012"/>
                    <a:gd name="connsiteY0" fmla="*/ 437185 h 452393"/>
                    <a:gd name="connsiteX1" fmla="*/ 256 w 557012"/>
                    <a:gd name="connsiteY1" fmla="*/ 335585 h 452393"/>
                    <a:gd name="connsiteX2" fmla="*/ 172534 w 557012"/>
                    <a:gd name="connsiteY2" fmla="*/ 211898 h 452393"/>
                    <a:gd name="connsiteX3" fmla="*/ 154864 w 557012"/>
                    <a:gd name="connsiteY3" fmla="*/ 127967 h 452393"/>
                    <a:gd name="connsiteX4" fmla="*/ 309473 w 557012"/>
                    <a:gd name="connsiteY4" fmla="*/ 21950 h 452393"/>
                    <a:gd name="connsiteX5" fmla="*/ 419908 w 557012"/>
                    <a:gd name="connsiteY5" fmla="*/ 216315 h 452393"/>
                    <a:gd name="connsiteX6" fmla="*/ 530343 w 557012"/>
                    <a:gd name="connsiteY6" fmla="*/ 428350 h 452393"/>
                    <a:gd name="connsiteX7" fmla="*/ 110691 w 557012"/>
                    <a:gd name="connsiteY7" fmla="*/ 437185 h 452393"/>
                    <a:gd name="connsiteX0" fmla="*/ 110691 w 557012"/>
                    <a:gd name="connsiteY0" fmla="*/ 415238 h 430446"/>
                    <a:gd name="connsiteX1" fmla="*/ 256 w 557012"/>
                    <a:gd name="connsiteY1" fmla="*/ 313638 h 430446"/>
                    <a:gd name="connsiteX2" fmla="*/ 172534 w 557012"/>
                    <a:gd name="connsiteY2" fmla="*/ 189951 h 430446"/>
                    <a:gd name="connsiteX3" fmla="*/ 309473 w 557012"/>
                    <a:gd name="connsiteY3" fmla="*/ 3 h 430446"/>
                    <a:gd name="connsiteX4" fmla="*/ 419908 w 557012"/>
                    <a:gd name="connsiteY4" fmla="*/ 194368 h 430446"/>
                    <a:gd name="connsiteX5" fmla="*/ 530343 w 557012"/>
                    <a:gd name="connsiteY5" fmla="*/ 406403 h 430446"/>
                    <a:gd name="connsiteX6" fmla="*/ 110691 w 557012"/>
                    <a:gd name="connsiteY6" fmla="*/ 415238 h 430446"/>
                    <a:gd name="connsiteX0" fmla="*/ 110691 w 557012"/>
                    <a:gd name="connsiteY0" fmla="*/ 418250 h 433458"/>
                    <a:gd name="connsiteX1" fmla="*/ 256 w 557012"/>
                    <a:gd name="connsiteY1" fmla="*/ 316650 h 433458"/>
                    <a:gd name="connsiteX2" fmla="*/ 172534 w 557012"/>
                    <a:gd name="connsiteY2" fmla="*/ 192963 h 433458"/>
                    <a:gd name="connsiteX3" fmla="*/ 309473 w 557012"/>
                    <a:gd name="connsiteY3" fmla="*/ 3015 h 433458"/>
                    <a:gd name="connsiteX4" fmla="*/ 419908 w 557012"/>
                    <a:gd name="connsiteY4" fmla="*/ 197380 h 433458"/>
                    <a:gd name="connsiteX5" fmla="*/ 530343 w 557012"/>
                    <a:gd name="connsiteY5" fmla="*/ 409415 h 433458"/>
                    <a:gd name="connsiteX6" fmla="*/ 110691 w 557012"/>
                    <a:gd name="connsiteY6" fmla="*/ 418250 h 433458"/>
                    <a:gd name="connsiteX0" fmla="*/ 110691 w 557012"/>
                    <a:gd name="connsiteY0" fmla="*/ 418395 h 433603"/>
                    <a:gd name="connsiteX1" fmla="*/ 256 w 557012"/>
                    <a:gd name="connsiteY1" fmla="*/ 316795 h 433603"/>
                    <a:gd name="connsiteX2" fmla="*/ 172534 w 557012"/>
                    <a:gd name="connsiteY2" fmla="*/ 193108 h 433603"/>
                    <a:gd name="connsiteX3" fmla="*/ 309473 w 557012"/>
                    <a:gd name="connsiteY3" fmla="*/ 3160 h 433603"/>
                    <a:gd name="connsiteX4" fmla="*/ 419908 w 557012"/>
                    <a:gd name="connsiteY4" fmla="*/ 197525 h 433603"/>
                    <a:gd name="connsiteX5" fmla="*/ 530343 w 557012"/>
                    <a:gd name="connsiteY5" fmla="*/ 409560 h 433603"/>
                    <a:gd name="connsiteX6" fmla="*/ 110691 w 557012"/>
                    <a:gd name="connsiteY6" fmla="*/ 418395 h 433603"/>
                    <a:gd name="connsiteX0" fmla="*/ 111697 w 558018"/>
                    <a:gd name="connsiteY0" fmla="*/ 418047 h 433255"/>
                    <a:gd name="connsiteX1" fmla="*/ 1262 w 558018"/>
                    <a:gd name="connsiteY1" fmla="*/ 316447 h 433255"/>
                    <a:gd name="connsiteX2" fmla="*/ 160288 w 558018"/>
                    <a:gd name="connsiteY2" fmla="*/ 214847 h 433255"/>
                    <a:gd name="connsiteX3" fmla="*/ 310479 w 558018"/>
                    <a:gd name="connsiteY3" fmla="*/ 2812 h 433255"/>
                    <a:gd name="connsiteX4" fmla="*/ 420914 w 558018"/>
                    <a:gd name="connsiteY4" fmla="*/ 197177 h 433255"/>
                    <a:gd name="connsiteX5" fmla="*/ 531349 w 558018"/>
                    <a:gd name="connsiteY5" fmla="*/ 409212 h 433255"/>
                    <a:gd name="connsiteX6" fmla="*/ 111697 w 558018"/>
                    <a:gd name="connsiteY6" fmla="*/ 418047 h 433255"/>
                    <a:gd name="connsiteX0" fmla="*/ 111697 w 558018"/>
                    <a:gd name="connsiteY0" fmla="*/ 418108 h 433316"/>
                    <a:gd name="connsiteX1" fmla="*/ 1262 w 558018"/>
                    <a:gd name="connsiteY1" fmla="*/ 316508 h 433316"/>
                    <a:gd name="connsiteX2" fmla="*/ 160288 w 558018"/>
                    <a:gd name="connsiteY2" fmla="*/ 214908 h 433316"/>
                    <a:gd name="connsiteX3" fmla="*/ 310479 w 558018"/>
                    <a:gd name="connsiteY3" fmla="*/ 2873 h 433316"/>
                    <a:gd name="connsiteX4" fmla="*/ 420914 w 558018"/>
                    <a:gd name="connsiteY4" fmla="*/ 197238 h 433316"/>
                    <a:gd name="connsiteX5" fmla="*/ 531349 w 558018"/>
                    <a:gd name="connsiteY5" fmla="*/ 409273 h 433316"/>
                    <a:gd name="connsiteX6" fmla="*/ 111697 w 558018"/>
                    <a:gd name="connsiteY6" fmla="*/ 418108 h 433316"/>
                    <a:gd name="connsiteX0" fmla="*/ 111697 w 558018"/>
                    <a:gd name="connsiteY0" fmla="*/ 422462 h 437670"/>
                    <a:gd name="connsiteX1" fmla="*/ 1262 w 558018"/>
                    <a:gd name="connsiteY1" fmla="*/ 320862 h 437670"/>
                    <a:gd name="connsiteX2" fmla="*/ 160288 w 558018"/>
                    <a:gd name="connsiteY2" fmla="*/ 219262 h 437670"/>
                    <a:gd name="connsiteX3" fmla="*/ 314896 w 558018"/>
                    <a:gd name="connsiteY3" fmla="*/ 2810 h 437670"/>
                    <a:gd name="connsiteX4" fmla="*/ 420914 w 558018"/>
                    <a:gd name="connsiteY4" fmla="*/ 201592 h 437670"/>
                    <a:gd name="connsiteX5" fmla="*/ 531349 w 558018"/>
                    <a:gd name="connsiteY5" fmla="*/ 413627 h 437670"/>
                    <a:gd name="connsiteX6" fmla="*/ 111697 w 558018"/>
                    <a:gd name="connsiteY6" fmla="*/ 422462 h 437670"/>
                    <a:gd name="connsiteX0" fmla="*/ 111697 w 558018"/>
                    <a:gd name="connsiteY0" fmla="*/ 433399 h 448607"/>
                    <a:gd name="connsiteX1" fmla="*/ 1262 w 558018"/>
                    <a:gd name="connsiteY1" fmla="*/ 331799 h 448607"/>
                    <a:gd name="connsiteX2" fmla="*/ 160288 w 558018"/>
                    <a:gd name="connsiteY2" fmla="*/ 230199 h 448607"/>
                    <a:gd name="connsiteX3" fmla="*/ 314896 w 558018"/>
                    <a:gd name="connsiteY3" fmla="*/ 13747 h 448607"/>
                    <a:gd name="connsiteX4" fmla="*/ 420914 w 558018"/>
                    <a:gd name="connsiteY4" fmla="*/ 212529 h 448607"/>
                    <a:gd name="connsiteX5" fmla="*/ 531349 w 558018"/>
                    <a:gd name="connsiteY5" fmla="*/ 424564 h 448607"/>
                    <a:gd name="connsiteX6" fmla="*/ 111697 w 558018"/>
                    <a:gd name="connsiteY6" fmla="*/ 433399 h 448607"/>
                    <a:gd name="connsiteX0" fmla="*/ 111697 w 558018"/>
                    <a:gd name="connsiteY0" fmla="*/ 425401 h 440609"/>
                    <a:gd name="connsiteX1" fmla="*/ 1262 w 558018"/>
                    <a:gd name="connsiteY1" fmla="*/ 323801 h 440609"/>
                    <a:gd name="connsiteX2" fmla="*/ 160288 w 558018"/>
                    <a:gd name="connsiteY2" fmla="*/ 222201 h 440609"/>
                    <a:gd name="connsiteX3" fmla="*/ 314896 w 558018"/>
                    <a:gd name="connsiteY3" fmla="*/ 5749 h 440609"/>
                    <a:gd name="connsiteX4" fmla="*/ 451834 w 558018"/>
                    <a:gd name="connsiteY4" fmla="*/ 63175 h 440609"/>
                    <a:gd name="connsiteX5" fmla="*/ 420914 w 558018"/>
                    <a:gd name="connsiteY5" fmla="*/ 204531 h 440609"/>
                    <a:gd name="connsiteX6" fmla="*/ 531349 w 558018"/>
                    <a:gd name="connsiteY6" fmla="*/ 416566 h 440609"/>
                    <a:gd name="connsiteX7" fmla="*/ 111697 w 558018"/>
                    <a:gd name="connsiteY7" fmla="*/ 425401 h 440609"/>
                    <a:gd name="connsiteX0" fmla="*/ 111697 w 558018"/>
                    <a:gd name="connsiteY0" fmla="*/ 425401 h 440609"/>
                    <a:gd name="connsiteX1" fmla="*/ 1262 w 558018"/>
                    <a:gd name="connsiteY1" fmla="*/ 323801 h 440609"/>
                    <a:gd name="connsiteX2" fmla="*/ 160288 w 558018"/>
                    <a:gd name="connsiteY2" fmla="*/ 222201 h 440609"/>
                    <a:gd name="connsiteX3" fmla="*/ 314896 w 558018"/>
                    <a:gd name="connsiteY3" fmla="*/ 5749 h 440609"/>
                    <a:gd name="connsiteX4" fmla="*/ 451834 w 558018"/>
                    <a:gd name="connsiteY4" fmla="*/ 63175 h 440609"/>
                    <a:gd name="connsiteX5" fmla="*/ 420914 w 558018"/>
                    <a:gd name="connsiteY5" fmla="*/ 204531 h 440609"/>
                    <a:gd name="connsiteX6" fmla="*/ 531349 w 558018"/>
                    <a:gd name="connsiteY6" fmla="*/ 416566 h 440609"/>
                    <a:gd name="connsiteX7" fmla="*/ 111697 w 558018"/>
                    <a:gd name="connsiteY7" fmla="*/ 425401 h 440609"/>
                    <a:gd name="connsiteX0" fmla="*/ 111697 w 558018"/>
                    <a:gd name="connsiteY0" fmla="*/ 432793 h 448001"/>
                    <a:gd name="connsiteX1" fmla="*/ 1262 w 558018"/>
                    <a:gd name="connsiteY1" fmla="*/ 331193 h 448001"/>
                    <a:gd name="connsiteX2" fmla="*/ 160288 w 558018"/>
                    <a:gd name="connsiteY2" fmla="*/ 229593 h 448001"/>
                    <a:gd name="connsiteX3" fmla="*/ 314896 w 558018"/>
                    <a:gd name="connsiteY3" fmla="*/ 13141 h 448001"/>
                    <a:gd name="connsiteX4" fmla="*/ 451834 w 558018"/>
                    <a:gd name="connsiteY4" fmla="*/ 70567 h 448001"/>
                    <a:gd name="connsiteX5" fmla="*/ 420914 w 558018"/>
                    <a:gd name="connsiteY5" fmla="*/ 211923 h 448001"/>
                    <a:gd name="connsiteX6" fmla="*/ 531349 w 558018"/>
                    <a:gd name="connsiteY6" fmla="*/ 423958 h 448001"/>
                    <a:gd name="connsiteX7" fmla="*/ 111697 w 558018"/>
                    <a:gd name="connsiteY7" fmla="*/ 432793 h 448001"/>
                    <a:gd name="connsiteX0" fmla="*/ 111697 w 558018"/>
                    <a:gd name="connsiteY0" fmla="*/ 452399 h 467607"/>
                    <a:gd name="connsiteX1" fmla="*/ 1262 w 558018"/>
                    <a:gd name="connsiteY1" fmla="*/ 350799 h 467607"/>
                    <a:gd name="connsiteX2" fmla="*/ 160288 w 558018"/>
                    <a:gd name="connsiteY2" fmla="*/ 249199 h 467607"/>
                    <a:gd name="connsiteX3" fmla="*/ 314896 w 558018"/>
                    <a:gd name="connsiteY3" fmla="*/ 32747 h 467607"/>
                    <a:gd name="connsiteX4" fmla="*/ 451834 w 558018"/>
                    <a:gd name="connsiteY4" fmla="*/ 90173 h 467607"/>
                    <a:gd name="connsiteX5" fmla="*/ 420914 w 558018"/>
                    <a:gd name="connsiteY5" fmla="*/ 231529 h 467607"/>
                    <a:gd name="connsiteX6" fmla="*/ 531349 w 558018"/>
                    <a:gd name="connsiteY6" fmla="*/ 443564 h 467607"/>
                    <a:gd name="connsiteX7" fmla="*/ 111697 w 558018"/>
                    <a:gd name="connsiteY7" fmla="*/ 452399 h 46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018" h="467607">
                      <a:moveTo>
                        <a:pt x="111697" y="452399"/>
                      </a:moveTo>
                      <a:cubicBezTo>
                        <a:pt x="23349" y="436938"/>
                        <a:pt x="-6837" y="384666"/>
                        <a:pt x="1262" y="350799"/>
                      </a:cubicBezTo>
                      <a:cubicBezTo>
                        <a:pt x="9361" y="316932"/>
                        <a:pt x="134520" y="283802"/>
                        <a:pt x="160288" y="249199"/>
                      </a:cubicBezTo>
                      <a:cubicBezTo>
                        <a:pt x="96971" y="183675"/>
                        <a:pt x="83720" y="5507"/>
                        <a:pt x="314896" y="32747"/>
                      </a:cubicBezTo>
                      <a:cubicBezTo>
                        <a:pt x="390728" y="-33514"/>
                        <a:pt x="491590" y="8452"/>
                        <a:pt x="451834" y="90173"/>
                      </a:cubicBezTo>
                      <a:cubicBezTo>
                        <a:pt x="469504" y="123303"/>
                        <a:pt x="487910" y="172631"/>
                        <a:pt x="420914" y="231529"/>
                      </a:cubicBezTo>
                      <a:cubicBezTo>
                        <a:pt x="566688" y="260979"/>
                        <a:pt x="582885" y="406752"/>
                        <a:pt x="531349" y="443564"/>
                      </a:cubicBezTo>
                      <a:cubicBezTo>
                        <a:pt x="479813" y="480376"/>
                        <a:pt x="200045" y="467860"/>
                        <a:pt x="111697" y="452399"/>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latin typeface="+mj-lt"/>
                  </a:endParaRPr>
                </a:p>
              </p:txBody>
            </p:sp>
            <p:sp>
              <p:nvSpPr>
                <p:cNvPr id="27" name="Forme libre 129">
                  <a:extLst>
                    <a:ext uri="{FF2B5EF4-FFF2-40B4-BE49-F238E27FC236}">
                      <a16:creationId xmlns:a16="http://schemas.microsoft.com/office/drawing/2014/main" id="{E3378D4D-6F0A-4DCE-9B07-C9370C64AC10}"/>
                    </a:ext>
                  </a:extLst>
                </p:cNvPr>
                <p:cNvSpPr>
                  <a:spLocks noChangeAspect="1"/>
                </p:cNvSpPr>
                <p:nvPr/>
              </p:nvSpPr>
              <p:spPr>
                <a:xfrm>
                  <a:off x="4403511" y="15919272"/>
                  <a:ext cx="432199" cy="337514"/>
                </a:xfrm>
                <a:custGeom>
                  <a:avLst/>
                  <a:gdLst>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1954 w 469762"/>
                    <a:gd name="connsiteY0" fmla="*/ 415235 h 415235"/>
                    <a:gd name="connsiteX1" fmla="*/ 1519 w 469762"/>
                    <a:gd name="connsiteY1" fmla="*/ 313635 h 415235"/>
                    <a:gd name="connsiteX2" fmla="*/ 173797 w 469762"/>
                    <a:gd name="connsiteY2" fmla="*/ 189948 h 415235"/>
                    <a:gd name="connsiteX3" fmla="*/ 156127 w 469762"/>
                    <a:gd name="connsiteY3" fmla="*/ 106017 h 415235"/>
                    <a:gd name="connsiteX4" fmla="*/ 310736 w 469762"/>
                    <a:gd name="connsiteY4" fmla="*/ 0 h 415235"/>
                    <a:gd name="connsiteX5" fmla="*/ 447675 w 469762"/>
                    <a:gd name="connsiteY5" fmla="*/ 167861 h 415235"/>
                    <a:gd name="connsiteX6" fmla="*/ 469762 w 469762"/>
                    <a:gd name="connsiteY6" fmla="*/ 415235 h 415235"/>
                    <a:gd name="connsiteX7" fmla="*/ 111954 w 469762"/>
                    <a:gd name="connsiteY7" fmla="*/ 415235 h 415235"/>
                    <a:gd name="connsiteX0" fmla="*/ 110691 w 468499"/>
                    <a:gd name="connsiteY0" fmla="*/ 415235 h 415235"/>
                    <a:gd name="connsiteX1" fmla="*/ 256 w 468499"/>
                    <a:gd name="connsiteY1" fmla="*/ 313635 h 415235"/>
                    <a:gd name="connsiteX2" fmla="*/ 172534 w 468499"/>
                    <a:gd name="connsiteY2" fmla="*/ 189948 h 415235"/>
                    <a:gd name="connsiteX3" fmla="*/ 154864 w 468499"/>
                    <a:gd name="connsiteY3" fmla="*/ 106017 h 415235"/>
                    <a:gd name="connsiteX4" fmla="*/ 309473 w 468499"/>
                    <a:gd name="connsiteY4" fmla="*/ 0 h 415235"/>
                    <a:gd name="connsiteX5" fmla="*/ 446412 w 468499"/>
                    <a:gd name="connsiteY5" fmla="*/ 167861 h 415235"/>
                    <a:gd name="connsiteX6" fmla="*/ 468499 w 468499"/>
                    <a:gd name="connsiteY6" fmla="*/ 415235 h 415235"/>
                    <a:gd name="connsiteX7" fmla="*/ 110691 w 468499"/>
                    <a:gd name="connsiteY7" fmla="*/ 415235 h 415235"/>
                    <a:gd name="connsiteX0" fmla="*/ 110691 w 468499"/>
                    <a:gd name="connsiteY0" fmla="*/ 415235 h 437927"/>
                    <a:gd name="connsiteX1" fmla="*/ 256 w 468499"/>
                    <a:gd name="connsiteY1" fmla="*/ 313635 h 437927"/>
                    <a:gd name="connsiteX2" fmla="*/ 172534 w 468499"/>
                    <a:gd name="connsiteY2" fmla="*/ 189948 h 437927"/>
                    <a:gd name="connsiteX3" fmla="*/ 154864 w 468499"/>
                    <a:gd name="connsiteY3" fmla="*/ 106017 h 437927"/>
                    <a:gd name="connsiteX4" fmla="*/ 309473 w 468499"/>
                    <a:gd name="connsiteY4" fmla="*/ 0 h 437927"/>
                    <a:gd name="connsiteX5" fmla="*/ 446412 w 468499"/>
                    <a:gd name="connsiteY5" fmla="*/ 167861 h 437927"/>
                    <a:gd name="connsiteX6" fmla="*/ 468499 w 468499"/>
                    <a:gd name="connsiteY6" fmla="*/ 415235 h 437927"/>
                    <a:gd name="connsiteX7" fmla="*/ 110691 w 468499"/>
                    <a:gd name="connsiteY7" fmla="*/ 415235 h 437927"/>
                    <a:gd name="connsiteX0" fmla="*/ 110691 w 493542"/>
                    <a:gd name="connsiteY0" fmla="*/ 415235 h 437927"/>
                    <a:gd name="connsiteX1" fmla="*/ 256 w 493542"/>
                    <a:gd name="connsiteY1" fmla="*/ 313635 h 437927"/>
                    <a:gd name="connsiteX2" fmla="*/ 172534 w 493542"/>
                    <a:gd name="connsiteY2" fmla="*/ 189948 h 437927"/>
                    <a:gd name="connsiteX3" fmla="*/ 154864 w 493542"/>
                    <a:gd name="connsiteY3" fmla="*/ 106017 h 437927"/>
                    <a:gd name="connsiteX4" fmla="*/ 309473 w 493542"/>
                    <a:gd name="connsiteY4" fmla="*/ 0 h 437927"/>
                    <a:gd name="connsiteX5" fmla="*/ 446412 w 493542"/>
                    <a:gd name="connsiteY5" fmla="*/ 167861 h 437927"/>
                    <a:gd name="connsiteX6" fmla="*/ 468499 w 493542"/>
                    <a:gd name="connsiteY6" fmla="*/ 415235 h 437927"/>
                    <a:gd name="connsiteX7" fmla="*/ 110691 w 493542"/>
                    <a:gd name="connsiteY7" fmla="*/ 415235 h 437927"/>
                    <a:gd name="connsiteX0" fmla="*/ 110691 w 530838"/>
                    <a:gd name="connsiteY0" fmla="*/ 415235 h 432323"/>
                    <a:gd name="connsiteX1" fmla="*/ 256 w 530838"/>
                    <a:gd name="connsiteY1" fmla="*/ 313635 h 432323"/>
                    <a:gd name="connsiteX2" fmla="*/ 172534 w 530838"/>
                    <a:gd name="connsiteY2" fmla="*/ 189948 h 432323"/>
                    <a:gd name="connsiteX3" fmla="*/ 154864 w 530838"/>
                    <a:gd name="connsiteY3" fmla="*/ 106017 h 432323"/>
                    <a:gd name="connsiteX4" fmla="*/ 309473 w 530838"/>
                    <a:gd name="connsiteY4" fmla="*/ 0 h 432323"/>
                    <a:gd name="connsiteX5" fmla="*/ 446412 w 530838"/>
                    <a:gd name="connsiteY5" fmla="*/ 167861 h 432323"/>
                    <a:gd name="connsiteX6" fmla="*/ 468499 w 530838"/>
                    <a:gd name="connsiteY6" fmla="*/ 415235 h 432323"/>
                    <a:gd name="connsiteX7" fmla="*/ 110691 w 530838"/>
                    <a:gd name="connsiteY7" fmla="*/ 415235 h 432323"/>
                    <a:gd name="connsiteX0" fmla="*/ 110691 w 486376"/>
                    <a:gd name="connsiteY0" fmla="*/ 415235 h 436037"/>
                    <a:gd name="connsiteX1" fmla="*/ 256 w 486376"/>
                    <a:gd name="connsiteY1" fmla="*/ 313635 h 436037"/>
                    <a:gd name="connsiteX2" fmla="*/ 172534 w 486376"/>
                    <a:gd name="connsiteY2" fmla="*/ 189948 h 436037"/>
                    <a:gd name="connsiteX3" fmla="*/ 154864 w 486376"/>
                    <a:gd name="connsiteY3" fmla="*/ 106017 h 436037"/>
                    <a:gd name="connsiteX4" fmla="*/ 309473 w 486376"/>
                    <a:gd name="connsiteY4" fmla="*/ 0 h 436037"/>
                    <a:gd name="connsiteX5" fmla="*/ 419908 w 486376"/>
                    <a:gd name="connsiteY5" fmla="*/ 194365 h 436037"/>
                    <a:gd name="connsiteX6" fmla="*/ 468499 w 486376"/>
                    <a:gd name="connsiteY6" fmla="*/ 415235 h 436037"/>
                    <a:gd name="connsiteX7" fmla="*/ 110691 w 486376"/>
                    <a:gd name="connsiteY7" fmla="*/ 415235 h 436037"/>
                    <a:gd name="connsiteX0" fmla="*/ 110691 w 541933"/>
                    <a:gd name="connsiteY0" fmla="*/ 415235 h 430443"/>
                    <a:gd name="connsiteX1" fmla="*/ 256 w 541933"/>
                    <a:gd name="connsiteY1" fmla="*/ 313635 h 430443"/>
                    <a:gd name="connsiteX2" fmla="*/ 172534 w 541933"/>
                    <a:gd name="connsiteY2" fmla="*/ 189948 h 430443"/>
                    <a:gd name="connsiteX3" fmla="*/ 154864 w 541933"/>
                    <a:gd name="connsiteY3" fmla="*/ 106017 h 430443"/>
                    <a:gd name="connsiteX4" fmla="*/ 309473 w 541933"/>
                    <a:gd name="connsiteY4" fmla="*/ 0 h 430443"/>
                    <a:gd name="connsiteX5" fmla="*/ 419908 w 541933"/>
                    <a:gd name="connsiteY5" fmla="*/ 194365 h 430443"/>
                    <a:gd name="connsiteX6" fmla="*/ 530343 w 541933"/>
                    <a:gd name="connsiteY6" fmla="*/ 406400 h 430443"/>
                    <a:gd name="connsiteX7" fmla="*/ 110691 w 541933"/>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31447 h 446655"/>
                    <a:gd name="connsiteX1" fmla="*/ 256 w 557012"/>
                    <a:gd name="connsiteY1" fmla="*/ 329847 h 446655"/>
                    <a:gd name="connsiteX2" fmla="*/ 172534 w 557012"/>
                    <a:gd name="connsiteY2" fmla="*/ 206160 h 446655"/>
                    <a:gd name="connsiteX3" fmla="*/ 154864 w 557012"/>
                    <a:gd name="connsiteY3" fmla="*/ 122229 h 446655"/>
                    <a:gd name="connsiteX4" fmla="*/ 309473 w 557012"/>
                    <a:gd name="connsiteY4" fmla="*/ 16212 h 446655"/>
                    <a:gd name="connsiteX5" fmla="*/ 419908 w 557012"/>
                    <a:gd name="connsiteY5" fmla="*/ 210577 h 446655"/>
                    <a:gd name="connsiteX6" fmla="*/ 530343 w 557012"/>
                    <a:gd name="connsiteY6" fmla="*/ 422612 h 446655"/>
                    <a:gd name="connsiteX7" fmla="*/ 110691 w 557012"/>
                    <a:gd name="connsiteY7" fmla="*/ 431447 h 446655"/>
                    <a:gd name="connsiteX0" fmla="*/ 110691 w 557012"/>
                    <a:gd name="connsiteY0" fmla="*/ 437185 h 452393"/>
                    <a:gd name="connsiteX1" fmla="*/ 256 w 557012"/>
                    <a:gd name="connsiteY1" fmla="*/ 335585 h 452393"/>
                    <a:gd name="connsiteX2" fmla="*/ 172534 w 557012"/>
                    <a:gd name="connsiteY2" fmla="*/ 211898 h 452393"/>
                    <a:gd name="connsiteX3" fmla="*/ 154864 w 557012"/>
                    <a:gd name="connsiteY3" fmla="*/ 127967 h 452393"/>
                    <a:gd name="connsiteX4" fmla="*/ 309473 w 557012"/>
                    <a:gd name="connsiteY4" fmla="*/ 21950 h 452393"/>
                    <a:gd name="connsiteX5" fmla="*/ 419908 w 557012"/>
                    <a:gd name="connsiteY5" fmla="*/ 216315 h 452393"/>
                    <a:gd name="connsiteX6" fmla="*/ 530343 w 557012"/>
                    <a:gd name="connsiteY6" fmla="*/ 428350 h 452393"/>
                    <a:gd name="connsiteX7" fmla="*/ 110691 w 557012"/>
                    <a:gd name="connsiteY7" fmla="*/ 437185 h 452393"/>
                    <a:gd name="connsiteX0" fmla="*/ 110691 w 557012"/>
                    <a:gd name="connsiteY0" fmla="*/ 415238 h 430446"/>
                    <a:gd name="connsiteX1" fmla="*/ 256 w 557012"/>
                    <a:gd name="connsiteY1" fmla="*/ 313638 h 430446"/>
                    <a:gd name="connsiteX2" fmla="*/ 172534 w 557012"/>
                    <a:gd name="connsiteY2" fmla="*/ 189951 h 430446"/>
                    <a:gd name="connsiteX3" fmla="*/ 309473 w 557012"/>
                    <a:gd name="connsiteY3" fmla="*/ 3 h 430446"/>
                    <a:gd name="connsiteX4" fmla="*/ 419908 w 557012"/>
                    <a:gd name="connsiteY4" fmla="*/ 194368 h 430446"/>
                    <a:gd name="connsiteX5" fmla="*/ 530343 w 557012"/>
                    <a:gd name="connsiteY5" fmla="*/ 406403 h 430446"/>
                    <a:gd name="connsiteX6" fmla="*/ 110691 w 557012"/>
                    <a:gd name="connsiteY6" fmla="*/ 415238 h 430446"/>
                    <a:gd name="connsiteX0" fmla="*/ 110691 w 557012"/>
                    <a:gd name="connsiteY0" fmla="*/ 418250 h 433458"/>
                    <a:gd name="connsiteX1" fmla="*/ 256 w 557012"/>
                    <a:gd name="connsiteY1" fmla="*/ 316650 h 433458"/>
                    <a:gd name="connsiteX2" fmla="*/ 172534 w 557012"/>
                    <a:gd name="connsiteY2" fmla="*/ 192963 h 433458"/>
                    <a:gd name="connsiteX3" fmla="*/ 309473 w 557012"/>
                    <a:gd name="connsiteY3" fmla="*/ 3015 h 433458"/>
                    <a:gd name="connsiteX4" fmla="*/ 419908 w 557012"/>
                    <a:gd name="connsiteY4" fmla="*/ 197380 h 433458"/>
                    <a:gd name="connsiteX5" fmla="*/ 530343 w 557012"/>
                    <a:gd name="connsiteY5" fmla="*/ 409415 h 433458"/>
                    <a:gd name="connsiteX6" fmla="*/ 110691 w 557012"/>
                    <a:gd name="connsiteY6" fmla="*/ 418250 h 433458"/>
                    <a:gd name="connsiteX0" fmla="*/ 110691 w 557012"/>
                    <a:gd name="connsiteY0" fmla="*/ 418395 h 433603"/>
                    <a:gd name="connsiteX1" fmla="*/ 256 w 557012"/>
                    <a:gd name="connsiteY1" fmla="*/ 316795 h 433603"/>
                    <a:gd name="connsiteX2" fmla="*/ 172534 w 557012"/>
                    <a:gd name="connsiteY2" fmla="*/ 193108 h 433603"/>
                    <a:gd name="connsiteX3" fmla="*/ 309473 w 557012"/>
                    <a:gd name="connsiteY3" fmla="*/ 3160 h 433603"/>
                    <a:gd name="connsiteX4" fmla="*/ 419908 w 557012"/>
                    <a:gd name="connsiteY4" fmla="*/ 197525 h 433603"/>
                    <a:gd name="connsiteX5" fmla="*/ 530343 w 557012"/>
                    <a:gd name="connsiteY5" fmla="*/ 409560 h 433603"/>
                    <a:gd name="connsiteX6" fmla="*/ 110691 w 557012"/>
                    <a:gd name="connsiteY6" fmla="*/ 418395 h 433603"/>
                    <a:gd name="connsiteX0" fmla="*/ 111697 w 558018"/>
                    <a:gd name="connsiteY0" fmla="*/ 418047 h 433255"/>
                    <a:gd name="connsiteX1" fmla="*/ 1262 w 558018"/>
                    <a:gd name="connsiteY1" fmla="*/ 316447 h 433255"/>
                    <a:gd name="connsiteX2" fmla="*/ 160288 w 558018"/>
                    <a:gd name="connsiteY2" fmla="*/ 214847 h 433255"/>
                    <a:gd name="connsiteX3" fmla="*/ 310479 w 558018"/>
                    <a:gd name="connsiteY3" fmla="*/ 2812 h 433255"/>
                    <a:gd name="connsiteX4" fmla="*/ 420914 w 558018"/>
                    <a:gd name="connsiteY4" fmla="*/ 197177 h 433255"/>
                    <a:gd name="connsiteX5" fmla="*/ 531349 w 558018"/>
                    <a:gd name="connsiteY5" fmla="*/ 409212 h 433255"/>
                    <a:gd name="connsiteX6" fmla="*/ 111697 w 558018"/>
                    <a:gd name="connsiteY6" fmla="*/ 418047 h 433255"/>
                    <a:gd name="connsiteX0" fmla="*/ 111697 w 558018"/>
                    <a:gd name="connsiteY0" fmla="*/ 418108 h 433316"/>
                    <a:gd name="connsiteX1" fmla="*/ 1262 w 558018"/>
                    <a:gd name="connsiteY1" fmla="*/ 316508 h 433316"/>
                    <a:gd name="connsiteX2" fmla="*/ 160288 w 558018"/>
                    <a:gd name="connsiteY2" fmla="*/ 214908 h 433316"/>
                    <a:gd name="connsiteX3" fmla="*/ 310479 w 558018"/>
                    <a:gd name="connsiteY3" fmla="*/ 2873 h 433316"/>
                    <a:gd name="connsiteX4" fmla="*/ 420914 w 558018"/>
                    <a:gd name="connsiteY4" fmla="*/ 197238 h 433316"/>
                    <a:gd name="connsiteX5" fmla="*/ 531349 w 558018"/>
                    <a:gd name="connsiteY5" fmla="*/ 409273 h 433316"/>
                    <a:gd name="connsiteX6" fmla="*/ 111697 w 558018"/>
                    <a:gd name="connsiteY6" fmla="*/ 418108 h 433316"/>
                    <a:gd name="connsiteX0" fmla="*/ 111697 w 558018"/>
                    <a:gd name="connsiteY0" fmla="*/ 422462 h 437670"/>
                    <a:gd name="connsiteX1" fmla="*/ 1262 w 558018"/>
                    <a:gd name="connsiteY1" fmla="*/ 320862 h 437670"/>
                    <a:gd name="connsiteX2" fmla="*/ 160288 w 558018"/>
                    <a:gd name="connsiteY2" fmla="*/ 219262 h 437670"/>
                    <a:gd name="connsiteX3" fmla="*/ 314896 w 558018"/>
                    <a:gd name="connsiteY3" fmla="*/ 2810 h 437670"/>
                    <a:gd name="connsiteX4" fmla="*/ 420914 w 558018"/>
                    <a:gd name="connsiteY4" fmla="*/ 201592 h 437670"/>
                    <a:gd name="connsiteX5" fmla="*/ 531349 w 558018"/>
                    <a:gd name="connsiteY5" fmla="*/ 413627 h 437670"/>
                    <a:gd name="connsiteX6" fmla="*/ 111697 w 558018"/>
                    <a:gd name="connsiteY6" fmla="*/ 422462 h 437670"/>
                    <a:gd name="connsiteX0" fmla="*/ 111697 w 558018"/>
                    <a:gd name="connsiteY0" fmla="*/ 433399 h 448607"/>
                    <a:gd name="connsiteX1" fmla="*/ 1262 w 558018"/>
                    <a:gd name="connsiteY1" fmla="*/ 331799 h 448607"/>
                    <a:gd name="connsiteX2" fmla="*/ 160288 w 558018"/>
                    <a:gd name="connsiteY2" fmla="*/ 230199 h 448607"/>
                    <a:gd name="connsiteX3" fmla="*/ 314896 w 558018"/>
                    <a:gd name="connsiteY3" fmla="*/ 13747 h 448607"/>
                    <a:gd name="connsiteX4" fmla="*/ 420914 w 558018"/>
                    <a:gd name="connsiteY4" fmla="*/ 212529 h 448607"/>
                    <a:gd name="connsiteX5" fmla="*/ 531349 w 558018"/>
                    <a:gd name="connsiteY5" fmla="*/ 424564 h 448607"/>
                    <a:gd name="connsiteX6" fmla="*/ 111697 w 558018"/>
                    <a:gd name="connsiteY6" fmla="*/ 433399 h 448607"/>
                    <a:gd name="connsiteX0" fmla="*/ 111697 w 558018"/>
                    <a:gd name="connsiteY0" fmla="*/ 425401 h 440609"/>
                    <a:gd name="connsiteX1" fmla="*/ 1262 w 558018"/>
                    <a:gd name="connsiteY1" fmla="*/ 323801 h 440609"/>
                    <a:gd name="connsiteX2" fmla="*/ 160288 w 558018"/>
                    <a:gd name="connsiteY2" fmla="*/ 222201 h 440609"/>
                    <a:gd name="connsiteX3" fmla="*/ 314896 w 558018"/>
                    <a:gd name="connsiteY3" fmla="*/ 5749 h 440609"/>
                    <a:gd name="connsiteX4" fmla="*/ 451834 w 558018"/>
                    <a:gd name="connsiteY4" fmla="*/ 63175 h 440609"/>
                    <a:gd name="connsiteX5" fmla="*/ 420914 w 558018"/>
                    <a:gd name="connsiteY5" fmla="*/ 204531 h 440609"/>
                    <a:gd name="connsiteX6" fmla="*/ 531349 w 558018"/>
                    <a:gd name="connsiteY6" fmla="*/ 416566 h 440609"/>
                    <a:gd name="connsiteX7" fmla="*/ 111697 w 558018"/>
                    <a:gd name="connsiteY7" fmla="*/ 425401 h 440609"/>
                    <a:gd name="connsiteX0" fmla="*/ 111697 w 558018"/>
                    <a:gd name="connsiteY0" fmla="*/ 425401 h 440609"/>
                    <a:gd name="connsiteX1" fmla="*/ 1262 w 558018"/>
                    <a:gd name="connsiteY1" fmla="*/ 323801 h 440609"/>
                    <a:gd name="connsiteX2" fmla="*/ 160288 w 558018"/>
                    <a:gd name="connsiteY2" fmla="*/ 222201 h 440609"/>
                    <a:gd name="connsiteX3" fmla="*/ 314896 w 558018"/>
                    <a:gd name="connsiteY3" fmla="*/ 5749 h 440609"/>
                    <a:gd name="connsiteX4" fmla="*/ 451834 w 558018"/>
                    <a:gd name="connsiteY4" fmla="*/ 63175 h 440609"/>
                    <a:gd name="connsiteX5" fmla="*/ 420914 w 558018"/>
                    <a:gd name="connsiteY5" fmla="*/ 204531 h 440609"/>
                    <a:gd name="connsiteX6" fmla="*/ 531349 w 558018"/>
                    <a:gd name="connsiteY6" fmla="*/ 416566 h 440609"/>
                    <a:gd name="connsiteX7" fmla="*/ 111697 w 558018"/>
                    <a:gd name="connsiteY7" fmla="*/ 425401 h 440609"/>
                    <a:gd name="connsiteX0" fmla="*/ 111697 w 558018"/>
                    <a:gd name="connsiteY0" fmla="*/ 432793 h 448001"/>
                    <a:gd name="connsiteX1" fmla="*/ 1262 w 558018"/>
                    <a:gd name="connsiteY1" fmla="*/ 331193 h 448001"/>
                    <a:gd name="connsiteX2" fmla="*/ 160288 w 558018"/>
                    <a:gd name="connsiteY2" fmla="*/ 229593 h 448001"/>
                    <a:gd name="connsiteX3" fmla="*/ 314896 w 558018"/>
                    <a:gd name="connsiteY3" fmla="*/ 13141 h 448001"/>
                    <a:gd name="connsiteX4" fmla="*/ 451834 w 558018"/>
                    <a:gd name="connsiteY4" fmla="*/ 70567 h 448001"/>
                    <a:gd name="connsiteX5" fmla="*/ 420914 w 558018"/>
                    <a:gd name="connsiteY5" fmla="*/ 211923 h 448001"/>
                    <a:gd name="connsiteX6" fmla="*/ 531349 w 558018"/>
                    <a:gd name="connsiteY6" fmla="*/ 423958 h 448001"/>
                    <a:gd name="connsiteX7" fmla="*/ 111697 w 558018"/>
                    <a:gd name="connsiteY7" fmla="*/ 432793 h 448001"/>
                    <a:gd name="connsiteX0" fmla="*/ 111697 w 558018"/>
                    <a:gd name="connsiteY0" fmla="*/ 452399 h 467607"/>
                    <a:gd name="connsiteX1" fmla="*/ 1262 w 558018"/>
                    <a:gd name="connsiteY1" fmla="*/ 350799 h 467607"/>
                    <a:gd name="connsiteX2" fmla="*/ 160288 w 558018"/>
                    <a:gd name="connsiteY2" fmla="*/ 249199 h 467607"/>
                    <a:gd name="connsiteX3" fmla="*/ 314896 w 558018"/>
                    <a:gd name="connsiteY3" fmla="*/ 32747 h 467607"/>
                    <a:gd name="connsiteX4" fmla="*/ 451834 w 558018"/>
                    <a:gd name="connsiteY4" fmla="*/ 90173 h 467607"/>
                    <a:gd name="connsiteX5" fmla="*/ 420914 w 558018"/>
                    <a:gd name="connsiteY5" fmla="*/ 231529 h 467607"/>
                    <a:gd name="connsiteX6" fmla="*/ 531349 w 558018"/>
                    <a:gd name="connsiteY6" fmla="*/ 443564 h 467607"/>
                    <a:gd name="connsiteX7" fmla="*/ 111697 w 558018"/>
                    <a:gd name="connsiteY7" fmla="*/ 452399 h 467607"/>
                    <a:gd name="connsiteX0" fmla="*/ 111697 w 558018"/>
                    <a:gd name="connsiteY0" fmla="*/ 452399 h 467607"/>
                    <a:gd name="connsiteX1" fmla="*/ 1262 w 558018"/>
                    <a:gd name="connsiteY1" fmla="*/ 350799 h 467607"/>
                    <a:gd name="connsiteX2" fmla="*/ 160288 w 558018"/>
                    <a:gd name="connsiteY2" fmla="*/ 249199 h 467607"/>
                    <a:gd name="connsiteX3" fmla="*/ 314896 w 558018"/>
                    <a:gd name="connsiteY3" fmla="*/ 32747 h 467607"/>
                    <a:gd name="connsiteX4" fmla="*/ 451834 w 558018"/>
                    <a:gd name="connsiteY4" fmla="*/ 90173 h 467607"/>
                    <a:gd name="connsiteX5" fmla="*/ 420914 w 558018"/>
                    <a:gd name="connsiteY5" fmla="*/ 231529 h 467607"/>
                    <a:gd name="connsiteX6" fmla="*/ 531349 w 558018"/>
                    <a:gd name="connsiteY6" fmla="*/ 443564 h 467607"/>
                    <a:gd name="connsiteX7" fmla="*/ 111697 w 558018"/>
                    <a:gd name="connsiteY7" fmla="*/ 452399 h 467607"/>
                    <a:gd name="connsiteX0" fmla="*/ 112913 w 559234"/>
                    <a:gd name="connsiteY0" fmla="*/ 452399 h 467607"/>
                    <a:gd name="connsiteX1" fmla="*/ 2478 w 559234"/>
                    <a:gd name="connsiteY1" fmla="*/ 350799 h 467607"/>
                    <a:gd name="connsiteX2" fmla="*/ 188009 w 559234"/>
                    <a:gd name="connsiteY2" fmla="*/ 311042 h 467607"/>
                    <a:gd name="connsiteX3" fmla="*/ 316112 w 559234"/>
                    <a:gd name="connsiteY3" fmla="*/ 32747 h 467607"/>
                    <a:gd name="connsiteX4" fmla="*/ 453050 w 559234"/>
                    <a:gd name="connsiteY4" fmla="*/ 90173 h 467607"/>
                    <a:gd name="connsiteX5" fmla="*/ 422130 w 559234"/>
                    <a:gd name="connsiteY5" fmla="*/ 231529 h 467607"/>
                    <a:gd name="connsiteX6" fmla="*/ 532565 w 559234"/>
                    <a:gd name="connsiteY6" fmla="*/ 443564 h 467607"/>
                    <a:gd name="connsiteX7" fmla="*/ 112913 w 559234"/>
                    <a:gd name="connsiteY7" fmla="*/ 452399 h 467607"/>
                    <a:gd name="connsiteX0" fmla="*/ 112913 w 559234"/>
                    <a:gd name="connsiteY0" fmla="*/ 452399 h 467607"/>
                    <a:gd name="connsiteX1" fmla="*/ 2478 w 559234"/>
                    <a:gd name="connsiteY1" fmla="*/ 350799 h 467607"/>
                    <a:gd name="connsiteX2" fmla="*/ 188009 w 559234"/>
                    <a:gd name="connsiteY2" fmla="*/ 311042 h 467607"/>
                    <a:gd name="connsiteX3" fmla="*/ 316112 w 559234"/>
                    <a:gd name="connsiteY3" fmla="*/ 32747 h 467607"/>
                    <a:gd name="connsiteX4" fmla="*/ 453050 w 559234"/>
                    <a:gd name="connsiteY4" fmla="*/ 90173 h 467607"/>
                    <a:gd name="connsiteX5" fmla="*/ 422130 w 559234"/>
                    <a:gd name="connsiteY5" fmla="*/ 231529 h 467607"/>
                    <a:gd name="connsiteX6" fmla="*/ 532565 w 559234"/>
                    <a:gd name="connsiteY6" fmla="*/ 443564 h 467607"/>
                    <a:gd name="connsiteX7" fmla="*/ 112913 w 559234"/>
                    <a:gd name="connsiteY7" fmla="*/ 452399 h 467607"/>
                    <a:gd name="connsiteX0" fmla="*/ 112913 w 559234"/>
                    <a:gd name="connsiteY0" fmla="*/ 452399 h 467607"/>
                    <a:gd name="connsiteX1" fmla="*/ 2478 w 559234"/>
                    <a:gd name="connsiteY1" fmla="*/ 350799 h 467607"/>
                    <a:gd name="connsiteX2" fmla="*/ 188009 w 559234"/>
                    <a:gd name="connsiteY2" fmla="*/ 311042 h 467607"/>
                    <a:gd name="connsiteX3" fmla="*/ 316112 w 559234"/>
                    <a:gd name="connsiteY3" fmla="*/ 32747 h 467607"/>
                    <a:gd name="connsiteX4" fmla="*/ 453050 w 559234"/>
                    <a:gd name="connsiteY4" fmla="*/ 90173 h 467607"/>
                    <a:gd name="connsiteX5" fmla="*/ 422130 w 559234"/>
                    <a:gd name="connsiteY5" fmla="*/ 231529 h 467607"/>
                    <a:gd name="connsiteX6" fmla="*/ 532565 w 559234"/>
                    <a:gd name="connsiteY6" fmla="*/ 443564 h 467607"/>
                    <a:gd name="connsiteX7" fmla="*/ 112913 w 559234"/>
                    <a:gd name="connsiteY7" fmla="*/ 452399 h 467607"/>
                    <a:gd name="connsiteX0" fmla="*/ 112913 w 559234"/>
                    <a:gd name="connsiteY0" fmla="*/ 452399 h 467607"/>
                    <a:gd name="connsiteX1" fmla="*/ 2478 w 559234"/>
                    <a:gd name="connsiteY1" fmla="*/ 350799 h 467607"/>
                    <a:gd name="connsiteX2" fmla="*/ 188009 w 559234"/>
                    <a:gd name="connsiteY2" fmla="*/ 311042 h 467607"/>
                    <a:gd name="connsiteX3" fmla="*/ 236014 w 559234"/>
                    <a:gd name="connsiteY3" fmla="*/ 149226 h 467607"/>
                    <a:gd name="connsiteX4" fmla="*/ 316112 w 559234"/>
                    <a:gd name="connsiteY4" fmla="*/ 32747 h 467607"/>
                    <a:gd name="connsiteX5" fmla="*/ 453050 w 559234"/>
                    <a:gd name="connsiteY5" fmla="*/ 90173 h 467607"/>
                    <a:gd name="connsiteX6" fmla="*/ 422130 w 559234"/>
                    <a:gd name="connsiteY6" fmla="*/ 231529 h 467607"/>
                    <a:gd name="connsiteX7" fmla="*/ 532565 w 559234"/>
                    <a:gd name="connsiteY7" fmla="*/ 443564 h 467607"/>
                    <a:gd name="connsiteX8" fmla="*/ 112913 w 559234"/>
                    <a:gd name="connsiteY8" fmla="*/ 452399 h 467607"/>
                    <a:gd name="connsiteX0" fmla="*/ 112913 w 559234"/>
                    <a:gd name="connsiteY0" fmla="*/ 452399 h 467607"/>
                    <a:gd name="connsiteX1" fmla="*/ 2478 w 559234"/>
                    <a:gd name="connsiteY1" fmla="*/ 350799 h 467607"/>
                    <a:gd name="connsiteX2" fmla="*/ 188009 w 559234"/>
                    <a:gd name="connsiteY2" fmla="*/ 311042 h 467607"/>
                    <a:gd name="connsiteX3" fmla="*/ 236014 w 559234"/>
                    <a:gd name="connsiteY3" fmla="*/ 149226 h 467607"/>
                    <a:gd name="connsiteX4" fmla="*/ 316112 w 559234"/>
                    <a:gd name="connsiteY4" fmla="*/ 32747 h 467607"/>
                    <a:gd name="connsiteX5" fmla="*/ 453050 w 559234"/>
                    <a:gd name="connsiteY5" fmla="*/ 90173 h 467607"/>
                    <a:gd name="connsiteX6" fmla="*/ 422130 w 559234"/>
                    <a:gd name="connsiteY6" fmla="*/ 231529 h 467607"/>
                    <a:gd name="connsiteX7" fmla="*/ 532565 w 559234"/>
                    <a:gd name="connsiteY7" fmla="*/ 443564 h 467607"/>
                    <a:gd name="connsiteX8" fmla="*/ 112913 w 559234"/>
                    <a:gd name="connsiteY8" fmla="*/ 452399 h 467607"/>
                    <a:gd name="connsiteX0" fmla="*/ 112913 w 559234"/>
                    <a:gd name="connsiteY0" fmla="*/ 452399 h 467607"/>
                    <a:gd name="connsiteX1" fmla="*/ 2478 w 559234"/>
                    <a:gd name="connsiteY1" fmla="*/ 350799 h 467607"/>
                    <a:gd name="connsiteX2" fmla="*/ 188009 w 559234"/>
                    <a:gd name="connsiteY2" fmla="*/ 311042 h 467607"/>
                    <a:gd name="connsiteX3" fmla="*/ 236014 w 559234"/>
                    <a:gd name="connsiteY3" fmla="*/ 149226 h 467607"/>
                    <a:gd name="connsiteX4" fmla="*/ 316112 w 559234"/>
                    <a:gd name="connsiteY4" fmla="*/ 32747 h 467607"/>
                    <a:gd name="connsiteX5" fmla="*/ 453050 w 559234"/>
                    <a:gd name="connsiteY5" fmla="*/ 90173 h 467607"/>
                    <a:gd name="connsiteX6" fmla="*/ 422130 w 559234"/>
                    <a:gd name="connsiteY6" fmla="*/ 231529 h 467607"/>
                    <a:gd name="connsiteX7" fmla="*/ 532565 w 559234"/>
                    <a:gd name="connsiteY7" fmla="*/ 443564 h 467607"/>
                    <a:gd name="connsiteX8" fmla="*/ 112913 w 559234"/>
                    <a:gd name="connsiteY8" fmla="*/ 452399 h 467607"/>
                    <a:gd name="connsiteX0" fmla="*/ 112913 w 559234"/>
                    <a:gd name="connsiteY0" fmla="*/ 452399 h 467607"/>
                    <a:gd name="connsiteX1" fmla="*/ 2478 w 559234"/>
                    <a:gd name="connsiteY1" fmla="*/ 350799 h 467607"/>
                    <a:gd name="connsiteX2" fmla="*/ 188009 w 559234"/>
                    <a:gd name="connsiteY2" fmla="*/ 311042 h 467607"/>
                    <a:gd name="connsiteX3" fmla="*/ 236014 w 559234"/>
                    <a:gd name="connsiteY3" fmla="*/ 149226 h 467607"/>
                    <a:gd name="connsiteX4" fmla="*/ 316112 w 559234"/>
                    <a:gd name="connsiteY4" fmla="*/ 32747 h 467607"/>
                    <a:gd name="connsiteX5" fmla="*/ 453050 w 559234"/>
                    <a:gd name="connsiteY5" fmla="*/ 90173 h 467607"/>
                    <a:gd name="connsiteX6" fmla="*/ 422130 w 559234"/>
                    <a:gd name="connsiteY6" fmla="*/ 231529 h 467607"/>
                    <a:gd name="connsiteX7" fmla="*/ 532565 w 559234"/>
                    <a:gd name="connsiteY7" fmla="*/ 443564 h 467607"/>
                    <a:gd name="connsiteX8" fmla="*/ 112913 w 559234"/>
                    <a:gd name="connsiteY8" fmla="*/ 452399 h 467607"/>
                    <a:gd name="connsiteX0" fmla="*/ 112913 w 559234"/>
                    <a:gd name="connsiteY0" fmla="*/ 452399 h 467607"/>
                    <a:gd name="connsiteX1" fmla="*/ 2478 w 559234"/>
                    <a:gd name="connsiteY1" fmla="*/ 350799 h 467607"/>
                    <a:gd name="connsiteX2" fmla="*/ 188009 w 559234"/>
                    <a:gd name="connsiteY2" fmla="*/ 311042 h 467607"/>
                    <a:gd name="connsiteX3" fmla="*/ 236014 w 559234"/>
                    <a:gd name="connsiteY3" fmla="*/ 149226 h 467607"/>
                    <a:gd name="connsiteX4" fmla="*/ 316112 w 559234"/>
                    <a:gd name="connsiteY4" fmla="*/ 32747 h 467607"/>
                    <a:gd name="connsiteX5" fmla="*/ 453050 w 559234"/>
                    <a:gd name="connsiteY5" fmla="*/ 90173 h 467607"/>
                    <a:gd name="connsiteX6" fmla="*/ 422130 w 559234"/>
                    <a:gd name="connsiteY6" fmla="*/ 231529 h 467607"/>
                    <a:gd name="connsiteX7" fmla="*/ 532565 w 559234"/>
                    <a:gd name="connsiteY7" fmla="*/ 443564 h 467607"/>
                    <a:gd name="connsiteX8" fmla="*/ 112913 w 559234"/>
                    <a:gd name="connsiteY8" fmla="*/ 452399 h 467607"/>
                    <a:gd name="connsiteX0" fmla="*/ 112913 w 559234"/>
                    <a:gd name="connsiteY0" fmla="*/ 450438 h 465646"/>
                    <a:gd name="connsiteX1" fmla="*/ 2478 w 559234"/>
                    <a:gd name="connsiteY1" fmla="*/ 348838 h 465646"/>
                    <a:gd name="connsiteX2" fmla="*/ 188009 w 559234"/>
                    <a:gd name="connsiteY2" fmla="*/ 309081 h 465646"/>
                    <a:gd name="connsiteX3" fmla="*/ 236014 w 559234"/>
                    <a:gd name="connsiteY3" fmla="*/ 147265 h 465646"/>
                    <a:gd name="connsiteX4" fmla="*/ 316112 w 559234"/>
                    <a:gd name="connsiteY4" fmla="*/ 30786 h 465646"/>
                    <a:gd name="connsiteX5" fmla="*/ 453050 w 559234"/>
                    <a:gd name="connsiteY5" fmla="*/ 88212 h 465646"/>
                    <a:gd name="connsiteX6" fmla="*/ 422130 w 559234"/>
                    <a:gd name="connsiteY6" fmla="*/ 229568 h 465646"/>
                    <a:gd name="connsiteX7" fmla="*/ 532565 w 559234"/>
                    <a:gd name="connsiteY7" fmla="*/ 441603 h 465646"/>
                    <a:gd name="connsiteX8" fmla="*/ 112913 w 559234"/>
                    <a:gd name="connsiteY8" fmla="*/ 450438 h 465646"/>
                    <a:gd name="connsiteX0" fmla="*/ 114795 w 561116"/>
                    <a:gd name="connsiteY0" fmla="*/ 450438 h 465646"/>
                    <a:gd name="connsiteX1" fmla="*/ 4360 w 561116"/>
                    <a:gd name="connsiteY1" fmla="*/ 348838 h 465646"/>
                    <a:gd name="connsiteX2" fmla="*/ 189891 w 561116"/>
                    <a:gd name="connsiteY2" fmla="*/ 309081 h 465646"/>
                    <a:gd name="connsiteX3" fmla="*/ 237896 w 561116"/>
                    <a:gd name="connsiteY3" fmla="*/ 147265 h 465646"/>
                    <a:gd name="connsiteX4" fmla="*/ 317994 w 561116"/>
                    <a:gd name="connsiteY4" fmla="*/ 30786 h 465646"/>
                    <a:gd name="connsiteX5" fmla="*/ 454932 w 561116"/>
                    <a:gd name="connsiteY5" fmla="*/ 88212 h 465646"/>
                    <a:gd name="connsiteX6" fmla="*/ 424012 w 561116"/>
                    <a:gd name="connsiteY6" fmla="*/ 229568 h 465646"/>
                    <a:gd name="connsiteX7" fmla="*/ 534447 w 561116"/>
                    <a:gd name="connsiteY7" fmla="*/ 441603 h 465646"/>
                    <a:gd name="connsiteX8" fmla="*/ 114795 w 561116"/>
                    <a:gd name="connsiteY8" fmla="*/ 450438 h 465646"/>
                    <a:gd name="connsiteX0" fmla="*/ 114795 w 604307"/>
                    <a:gd name="connsiteY0" fmla="*/ 450438 h 457319"/>
                    <a:gd name="connsiteX1" fmla="*/ 4360 w 604307"/>
                    <a:gd name="connsiteY1" fmla="*/ 348838 h 457319"/>
                    <a:gd name="connsiteX2" fmla="*/ 189891 w 604307"/>
                    <a:gd name="connsiteY2" fmla="*/ 309081 h 457319"/>
                    <a:gd name="connsiteX3" fmla="*/ 237896 w 604307"/>
                    <a:gd name="connsiteY3" fmla="*/ 147265 h 457319"/>
                    <a:gd name="connsiteX4" fmla="*/ 317994 w 604307"/>
                    <a:gd name="connsiteY4" fmla="*/ 30786 h 457319"/>
                    <a:gd name="connsiteX5" fmla="*/ 454932 w 604307"/>
                    <a:gd name="connsiteY5" fmla="*/ 88212 h 457319"/>
                    <a:gd name="connsiteX6" fmla="*/ 424012 w 604307"/>
                    <a:gd name="connsiteY6" fmla="*/ 229568 h 457319"/>
                    <a:gd name="connsiteX7" fmla="*/ 534447 w 604307"/>
                    <a:gd name="connsiteY7" fmla="*/ 441603 h 457319"/>
                    <a:gd name="connsiteX8" fmla="*/ 114795 w 604307"/>
                    <a:gd name="connsiteY8" fmla="*/ 450438 h 457319"/>
                    <a:gd name="connsiteX0" fmla="*/ 114795 w 587277"/>
                    <a:gd name="connsiteY0" fmla="*/ 450438 h 461268"/>
                    <a:gd name="connsiteX1" fmla="*/ 4360 w 587277"/>
                    <a:gd name="connsiteY1" fmla="*/ 348838 h 461268"/>
                    <a:gd name="connsiteX2" fmla="*/ 189891 w 587277"/>
                    <a:gd name="connsiteY2" fmla="*/ 309081 h 461268"/>
                    <a:gd name="connsiteX3" fmla="*/ 237896 w 587277"/>
                    <a:gd name="connsiteY3" fmla="*/ 147265 h 461268"/>
                    <a:gd name="connsiteX4" fmla="*/ 317994 w 587277"/>
                    <a:gd name="connsiteY4" fmla="*/ 30786 h 461268"/>
                    <a:gd name="connsiteX5" fmla="*/ 454932 w 587277"/>
                    <a:gd name="connsiteY5" fmla="*/ 88212 h 461268"/>
                    <a:gd name="connsiteX6" fmla="*/ 424012 w 587277"/>
                    <a:gd name="connsiteY6" fmla="*/ 229568 h 461268"/>
                    <a:gd name="connsiteX7" fmla="*/ 569201 w 587277"/>
                    <a:gd name="connsiteY7" fmla="*/ 301873 h 461268"/>
                    <a:gd name="connsiteX8" fmla="*/ 534447 w 587277"/>
                    <a:gd name="connsiteY8" fmla="*/ 441603 h 461268"/>
                    <a:gd name="connsiteX9" fmla="*/ 114795 w 587277"/>
                    <a:gd name="connsiteY9" fmla="*/ 450438 h 461268"/>
                    <a:gd name="connsiteX0" fmla="*/ 114795 w 587277"/>
                    <a:gd name="connsiteY0" fmla="*/ 450438 h 460552"/>
                    <a:gd name="connsiteX1" fmla="*/ 4360 w 587277"/>
                    <a:gd name="connsiteY1" fmla="*/ 348838 h 460552"/>
                    <a:gd name="connsiteX2" fmla="*/ 189891 w 587277"/>
                    <a:gd name="connsiteY2" fmla="*/ 309081 h 460552"/>
                    <a:gd name="connsiteX3" fmla="*/ 237896 w 587277"/>
                    <a:gd name="connsiteY3" fmla="*/ 147265 h 460552"/>
                    <a:gd name="connsiteX4" fmla="*/ 317994 w 587277"/>
                    <a:gd name="connsiteY4" fmla="*/ 30786 h 460552"/>
                    <a:gd name="connsiteX5" fmla="*/ 454932 w 587277"/>
                    <a:gd name="connsiteY5" fmla="*/ 88212 h 460552"/>
                    <a:gd name="connsiteX6" fmla="*/ 424012 w 587277"/>
                    <a:gd name="connsiteY6" fmla="*/ 229568 h 460552"/>
                    <a:gd name="connsiteX7" fmla="*/ 569201 w 587277"/>
                    <a:gd name="connsiteY7" fmla="*/ 315125 h 460552"/>
                    <a:gd name="connsiteX8" fmla="*/ 534447 w 587277"/>
                    <a:gd name="connsiteY8" fmla="*/ 441603 h 460552"/>
                    <a:gd name="connsiteX9" fmla="*/ 114795 w 587277"/>
                    <a:gd name="connsiteY9" fmla="*/ 450438 h 460552"/>
                    <a:gd name="connsiteX0" fmla="*/ 114795 w 587277"/>
                    <a:gd name="connsiteY0" fmla="*/ 450438 h 460552"/>
                    <a:gd name="connsiteX1" fmla="*/ 4360 w 587277"/>
                    <a:gd name="connsiteY1" fmla="*/ 348838 h 460552"/>
                    <a:gd name="connsiteX2" fmla="*/ 189891 w 587277"/>
                    <a:gd name="connsiteY2" fmla="*/ 309081 h 460552"/>
                    <a:gd name="connsiteX3" fmla="*/ 237896 w 587277"/>
                    <a:gd name="connsiteY3" fmla="*/ 147265 h 460552"/>
                    <a:gd name="connsiteX4" fmla="*/ 317994 w 587277"/>
                    <a:gd name="connsiteY4" fmla="*/ 30786 h 460552"/>
                    <a:gd name="connsiteX5" fmla="*/ 454932 w 587277"/>
                    <a:gd name="connsiteY5" fmla="*/ 88212 h 460552"/>
                    <a:gd name="connsiteX6" fmla="*/ 424012 w 587277"/>
                    <a:gd name="connsiteY6" fmla="*/ 229568 h 460552"/>
                    <a:gd name="connsiteX7" fmla="*/ 569201 w 587277"/>
                    <a:gd name="connsiteY7" fmla="*/ 315125 h 460552"/>
                    <a:gd name="connsiteX8" fmla="*/ 534447 w 587277"/>
                    <a:gd name="connsiteY8" fmla="*/ 441603 h 460552"/>
                    <a:gd name="connsiteX9" fmla="*/ 114795 w 587277"/>
                    <a:gd name="connsiteY9" fmla="*/ 450438 h 460552"/>
                    <a:gd name="connsiteX0" fmla="*/ 114795 w 587889"/>
                    <a:gd name="connsiteY0" fmla="*/ 450438 h 460552"/>
                    <a:gd name="connsiteX1" fmla="*/ 4360 w 587889"/>
                    <a:gd name="connsiteY1" fmla="*/ 348838 h 460552"/>
                    <a:gd name="connsiteX2" fmla="*/ 189891 w 587889"/>
                    <a:gd name="connsiteY2" fmla="*/ 309081 h 460552"/>
                    <a:gd name="connsiteX3" fmla="*/ 237896 w 587889"/>
                    <a:gd name="connsiteY3" fmla="*/ 147265 h 460552"/>
                    <a:gd name="connsiteX4" fmla="*/ 317994 w 587889"/>
                    <a:gd name="connsiteY4" fmla="*/ 30786 h 460552"/>
                    <a:gd name="connsiteX5" fmla="*/ 454932 w 587889"/>
                    <a:gd name="connsiteY5" fmla="*/ 88212 h 460552"/>
                    <a:gd name="connsiteX6" fmla="*/ 454934 w 587889"/>
                    <a:gd name="connsiteY6" fmla="*/ 247238 h 460552"/>
                    <a:gd name="connsiteX7" fmla="*/ 569201 w 587889"/>
                    <a:gd name="connsiteY7" fmla="*/ 315125 h 460552"/>
                    <a:gd name="connsiteX8" fmla="*/ 534447 w 587889"/>
                    <a:gd name="connsiteY8" fmla="*/ 441603 h 460552"/>
                    <a:gd name="connsiteX9" fmla="*/ 114795 w 587889"/>
                    <a:gd name="connsiteY9" fmla="*/ 450438 h 460552"/>
                    <a:gd name="connsiteX0" fmla="*/ 114795 w 587889"/>
                    <a:gd name="connsiteY0" fmla="*/ 450438 h 460552"/>
                    <a:gd name="connsiteX1" fmla="*/ 4360 w 587889"/>
                    <a:gd name="connsiteY1" fmla="*/ 348838 h 460552"/>
                    <a:gd name="connsiteX2" fmla="*/ 189891 w 587889"/>
                    <a:gd name="connsiteY2" fmla="*/ 309081 h 460552"/>
                    <a:gd name="connsiteX3" fmla="*/ 237896 w 587889"/>
                    <a:gd name="connsiteY3" fmla="*/ 147265 h 460552"/>
                    <a:gd name="connsiteX4" fmla="*/ 317994 w 587889"/>
                    <a:gd name="connsiteY4" fmla="*/ 30786 h 460552"/>
                    <a:gd name="connsiteX5" fmla="*/ 454932 w 587889"/>
                    <a:gd name="connsiteY5" fmla="*/ 88212 h 460552"/>
                    <a:gd name="connsiteX6" fmla="*/ 454934 w 587889"/>
                    <a:gd name="connsiteY6" fmla="*/ 247238 h 460552"/>
                    <a:gd name="connsiteX7" fmla="*/ 569201 w 587889"/>
                    <a:gd name="connsiteY7" fmla="*/ 315125 h 460552"/>
                    <a:gd name="connsiteX8" fmla="*/ 534447 w 587889"/>
                    <a:gd name="connsiteY8" fmla="*/ 441603 h 460552"/>
                    <a:gd name="connsiteX9" fmla="*/ 114795 w 587889"/>
                    <a:gd name="connsiteY9" fmla="*/ 450438 h 460552"/>
                    <a:gd name="connsiteX0" fmla="*/ 114795 w 589759"/>
                    <a:gd name="connsiteY0" fmla="*/ 450438 h 460552"/>
                    <a:gd name="connsiteX1" fmla="*/ 4360 w 589759"/>
                    <a:gd name="connsiteY1" fmla="*/ 348838 h 460552"/>
                    <a:gd name="connsiteX2" fmla="*/ 189891 w 589759"/>
                    <a:gd name="connsiteY2" fmla="*/ 309081 h 460552"/>
                    <a:gd name="connsiteX3" fmla="*/ 237896 w 589759"/>
                    <a:gd name="connsiteY3" fmla="*/ 147265 h 460552"/>
                    <a:gd name="connsiteX4" fmla="*/ 317994 w 589759"/>
                    <a:gd name="connsiteY4" fmla="*/ 30786 h 460552"/>
                    <a:gd name="connsiteX5" fmla="*/ 454932 w 589759"/>
                    <a:gd name="connsiteY5" fmla="*/ 88212 h 460552"/>
                    <a:gd name="connsiteX6" fmla="*/ 454934 w 589759"/>
                    <a:gd name="connsiteY6" fmla="*/ 247238 h 460552"/>
                    <a:gd name="connsiteX7" fmla="*/ 569201 w 589759"/>
                    <a:gd name="connsiteY7" fmla="*/ 315125 h 460552"/>
                    <a:gd name="connsiteX8" fmla="*/ 534447 w 589759"/>
                    <a:gd name="connsiteY8" fmla="*/ 441603 h 460552"/>
                    <a:gd name="connsiteX9" fmla="*/ 114795 w 589759"/>
                    <a:gd name="connsiteY9" fmla="*/ 450438 h 46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9759" h="460552">
                      <a:moveTo>
                        <a:pt x="114795" y="450438"/>
                      </a:moveTo>
                      <a:cubicBezTo>
                        <a:pt x="-58" y="434977"/>
                        <a:pt x="-8156" y="372397"/>
                        <a:pt x="4360" y="348838"/>
                      </a:cubicBezTo>
                      <a:cubicBezTo>
                        <a:pt x="16876" y="325279"/>
                        <a:pt x="116365" y="258747"/>
                        <a:pt x="189891" y="309081"/>
                      </a:cubicBezTo>
                      <a:cubicBezTo>
                        <a:pt x="157399" y="235729"/>
                        <a:pt x="154703" y="175977"/>
                        <a:pt x="237896" y="147265"/>
                      </a:cubicBezTo>
                      <a:cubicBezTo>
                        <a:pt x="219490" y="21370"/>
                        <a:pt x="272250" y="40628"/>
                        <a:pt x="317994" y="30786"/>
                      </a:cubicBezTo>
                      <a:cubicBezTo>
                        <a:pt x="358487" y="-31058"/>
                        <a:pt x="494688" y="6491"/>
                        <a:pt x="454932" y="88212"/>
                      </a:cubicBezTo>
                      <a:cubicBezTo>
                        <a:pt x="472602" y="121342"/>
                        <a:pt x="530765" y="188340"/>
                        <a:pt x="454934" y="247238"/>
                      </a:cubicBezTo>
                      <a:cubicBezTo>
                        <a:pt x="495329" y="234993"/>
                        <a:pt x="643560" y="226778"/>
                        <a:pt x="569201" y="315125"/>
                      </a:cubicBezTo>
                      <a:cubicBezTo>
                        <a:pt x="587607" y="350464"/>
                        <a:pt x="610181" y="419051"/>
                        <a:pt x="534447" y="441603"/>
                      </a:cubicBezTo>
                      <a:cubicBezTo>
                        <a:pt x="458713" y="464155"/>
                        <a:pt x="229648" y="465899"/>
                        <a:pt x="114795" y="450438"/>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latin typeface="+mj-lt"/>
                  </a:endParaRPr>
                </a:p>
              </p:txBody>
            </p:sp>
            <p:sp>
              <p:nvSpPr>
                <p:cNvPr id="28" name="Forme libre 130">
                  <a:extLst>
                    <a:ext uri="{FF2B5EF4-FFF2-40B4-BE49-F238E27FC236}">
                      <a16:creationId xmlns:a16="http://schemas.microsoft.com/office/drawing/2014/main" id="{CA396589-B41A-4D8A-B433-DCC35B530DB3}"/>
                    </a:ext>
                  </a:extLst>
                </p:cNvPr>
                <p:cNvSpPr>
                  <a:spLocks noChangeAspect="1"/>
                </p:cNvSpPr>
                <p:nvPr/>
              </p:nvSpPr>
              <p:spPr>
                <a:xfrm>
                  <a:off x="4835710" y="15705692"/>
                  <a:ext cx="432199" cy="337514"/>
                </a:xfrm>
                <a:custGeom>
                  <a:avLst/>
                  <a:gdLst>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1954 w 469762"/>
                    <a:gd name="connsiteY0" fmla="*/ 415235 h 415235"/>
                    <a:gd name="connsiteX1" fmla="*/ 1519 w 469762"/>
                    <a:gd name="connsiteY1" fmla="*/ 313635 h 415235"/>
                    <a:gd name="connsiteX2" fmla="*/ 173797 w 469762"/>
                    <a:gd name="connsiteY2" fmla="*/ 189948 h 415235"/>
                    <a:gd name="connsiteX3" fmla="*/ 156127 w 469762"/>
                    <a:gd name="connsiteY3" fmla="*/ 106017 h 415235"/>
                    <a:gd name="connsiteX4" fmla="*/ 310736 w 469762"/>
                    <a:gd name="connsiteY4" fmla="*/ 0 h 415235"/>
                    <a:gd name="connsiteX5" fmla="*/ 447675 w 469762"/>
                    <a:gd name="connsiteY5" fmla="*/ 167861 h 415235"/>
                    <a:gd name="connsiteX6" fmla="*/ 469762 w 469762"/>
                    <a:gd name="connsiteY6" fmla="*/ 415235 h 415235"/>
                    <a:gd name="connsiteX7" fmla="*/ 111954 w 469762"/>
                    <a:gd name="connsiteY7" fmla="*/ 415235 h 415235"/>
                    <a:gd name="connsiteX0" fmla="*/ 110691 w 468499"/>
                    <a:gd name="connsiteY0" fmla="*/ 415235 h 415235"/>
                    <a:gd name="connsiteX1" fmla="*/ 256 w 468499"/>
                    <a:gd name="connsiteY1" fmla="*/ 313635 h 415235"/>
                    <a:gd name="connsiteX2" fmla="*/ 172534 w 468499"/>
                    <a:gd name="connsiteY2" fmla="*/ 189948 h 415235"/>
                    <a:gd name="connsiteX3" fmla="*/ 154864 w 468499"/>
                    <a:gd name="connsiteY3" fmla="*/ 106017 h 415235"/>
                    <a:gd name="connsiteX4" fmla="*/ 309473 w 468499"/>
                    <a:gd name="connsiteY4" fmla="*/ 0 h 415235"/>
                    <a:gd name="connsiteX5" fmla="*/ 446412 w 468499"/>
                    <a:gd name="connsiteY5" fmla="*/ 167861 h 415235"/>
                    <a:gd name="connsiteX6" fmla="*/ 468499 w 468499"/>
                    <a:gd name="connsiteY6" fmla="*/ 415235 h 415235"/>
                    <a:gd name="connsiteX7" fmla="*/ 110691 w 468499"/>
                    <a:gd name="connsiteY7" fmla="*/ 415235 h 415235"/>
                    <a:gd name="connsiteX0" fmla="*/ 110691 w 468499"/>
                    <a:gd name="connsiteY0" fmla="*/ 415235 h 437927"/>
                    <a:gd name="connsiteX1" fmla="*/ 256 w 468499"/>
                    <a:gd name="connsiteY1" fmla="*/ 313635 h 437927"/>
                    <a:gd name="connsiteX2" fmla="*/ 172534 w 468499"/>
                    <a:gd name="connsiteY2" fmla="*/ 189948 h 437927"/>
                    <a:gd name="connsiteX3" fmla="*/ 154864 w 468499"/>
                    <a:gd name="connsiteY3" fmla="*/ 106017 h 437927"/>
                    <a:gd name="connsiteX4" fmla="*/ 309473 w 468499"/>
                    <a:gd name="connsiteY4" fmla="*/ 0 h 437927"/>
                    <a:gd name="connsiteX5" fmla="*/ 446412 w 468499"/>
                    <a:gd name="connsiteY5" fmla="*/ 167861 h 437927"/>
                    <a:gd name="connsiteX6" fmla="*/ 468499 w 468499"/>
                    <a:gd name="connsiteY6" fmla="*/ 415235 h 437927"/>
                    <a:gd name="connsiteX7" fmla="*/ 110691 w 468499"/>
                    <a:gd name="connsiteY7" fmla="*/ 415235 h 437927"/>
                    <a:gd name="connsiteX0" fmla="*/ 110691 w 493542"/>
                    <a:gd name="connsiteY0" fmla="*/ 415235 h 437927"/>
                    <a:gd name="connsiteX1" fmla="*/ 256 w 493542"/>
                    <a:gd name="connsiteY1" fmla="*/ 313635 h 437927"/>
                    <a:gd name="connsiteX2" fmla="*/ 172534 w 493542"/>
                    <a:gd name="connsiteY2" fmla="*/ 189948 h 437927"/>
                    <a:gd name="connsiteX3" fmla="*/ 154864 w 493542"/>
                    <a:gd name="connsiteY3" fmla="*/ 106017 h 437927"/>
                    <a:gd name="connsiteX4" fmla="*/ 309473 w 493542"/>
                    <a:gd name="connsiteY4" fmla="*/ 0 h 437927"/>
                    <a:gd name="connsiteX5" fmla="*/ 446412 w 493542"/>
                    <a:gd name="connsiteY5" fmla="*/ 167861 h 437927"/>
                    <a:gd name="connsiteX6" fmla="*/ 468499 w 493542"/>
                    <a:gd name="connsiteY6" fmla="*/ 415235 h 437927"/>
                    <a:gd name="connsiteX7" fmla="*/ 110691 w 493542"/>
                    <a:gd name="connsiteY7" fmla="*/ 415235 h 437927"/>
                    <a:gd name="connsiteX0" fmla="*/ 110691 w 530838"/>
                    <a:gd name="connsiteY0" fmla="*/ 415235 h 432323"/>
                    <a:gd name="connsiteX1" fmla="*/ 256 w 530838"/>
                    <a:gd name="connsiteY1" fmla="*/ 313635 h 432323"/>
                    <a:gd name="connsiteX2" fmla="*/ 172534 w 530838"/>
                    <a:gd name="connsiteY2" fmla="*/ 189948 h 432323"/>
                    <a:gd name="connsiteX3" fmla="*/ 154864 w 530838"/>
                    <a:gd name="connsiteY3" fmla="*/ 106017 h 432323"/>
                    <a:gd name="connsiteX4" fmla="*/ 309473 w 530838"/>
                    <a:gd name="connsiteY4" fmla="*/ 0 h 432323"/>
                    <a:gd name="connsiteX5" fmla="*/ 446412 w 530838"/>
                    <a:gd name="connsiteY5" fmla="*/ 167861 h 432323"/>
                    <a:gd name="connsiteX6" fmla="*/ 468499 w 530838"/>
                    <a:gd name="connsiteY6" fmla="*/ 415235 h 432323"/>
                    <a:gd name="connsiteX7" fmla="*/ 110691 w 530838"/>
                    <a:gd name="connsiteY7" fmla="*/ 415235 h 432323"/>
                    <a:gd name="connsiteX0" fmla="*/ 110691 w 486376"/>
                    <a:gd name="connsiteY0" fmla="*/ 415235 h 436037"/>
                    <a:gd name="connsiteX1" fmla="*/ 256 w 486376"/>
                    <a:gd name="connsiteY1" fmla="*/ 313635 h 436037"/>
                    <a:gd name="connsiteX2" fmla="*/ 172534 w 486376"/>
                    <a:gd name="connsiteY2" fmla="*/ 189948 h 436037"/>
                    <a:gd name="connsiteX3" fmla="*/ 154864 w 486376"/>
                    <a:gd name="connsiteY3" fmla="*/ 106017 h 436037"/>
                    <a:gd name="connsiteX4" fmla="*/ 309473 w 486376"/>
                    <a:gd name="connsiteY4" fmla="*/ 0 h 436037"/>
                    <a:gd name="connsiteX5" fmla="*/ 419908 w 486376"/>
                    <a:gd name="connsiteY5" fmla="*/ 194365 h 436037"/>
                    <a:gd name="connsiteX6" fmla="*/ 468499 w 486376"/>
                    <a:gd name="connsiteY6" fmla="*/ 415235 h 436037"/>
                    <a:gd name="connsiteX7" fmla="*/ 110691 w 486376"/>
                    <a:gd name="connsiteY7" fmla="*/ 415235 h 436037"/>
                    <a:gd name="connsiteX0" fmla="*/ 110691 w 541933"/>
                    <a:gd name="connsiteY0" fmla="*/ 415235 h 430443"/>
                    <a:gd name="connsiteX1" fmla="*/ 256 w 541933"/>
                    <a:gd name="connsiteY1" fmla="*/ 313635 h 430443"/>
                    <a:gd name="connsiteX2" fmla="*/ 172534 w 541933"/>
                    <a:gd name="connsiteY2" fmla="*/ 189948 h 430443"/>
                    <a:gd name="connsiteX3" fmla="*/ 154864 w 541933"/>
                    <a:gd name="connsiteY3" fmla="*/ 106017 h 430443"/>
                    <a:gd name="connsiteX4" fmla="*/ 309473 w 541933"/>
                    <a:gd name="connsiteY4" fmla="*/ 0 h 430443"/>
                    <a:gd name="connsiteX5" fmla="*/ 419908 w 541933"/>
                    <a:gd name="connsiteY5" fmla="*/ 194365 h 430443"/>
                    <a:gd name="connsiteX6" fmla="*/ 530343 w 541933"/>
                    <a:gd name="connsiteY6" fmla="*/ 406400 h 430443"/>
                    <a:gd name="connsiteX7" fmla="*/ 110691 w 541933"/>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31447 h 446655"/>
                    <a:gd name="connsiteX1" fmla="*/ 256 w 557012"/>
                    <a:gd name="connsiteY1" fmla="*/ 329847 h 446655"/>
                    <a:gd name="connsiteX2" fmla="*/ 172534 w 557012"/>
                    <a:gd name="connsiteY2" fmla="*/ 206160 h 446655"/>
                    <a:gd name="connsiteX3" fmla="*/ 154864 w 557012"/>
                    <a:gd name="connsiteY3" fmla="*/ 122229 h 446655"/>
                    <a:gd name="connsiteX4" fmla="*/ 309473 w 557012"/>
                    <a:gd name="connsiteY4" fmla="*/ 16212 h 446655"/>
                    <a:gd name="connsiteX5" fmla="*/ 419908 w 557012"/>
                    <a:gd name="connsiteY5" fmla="*/ 210577 h 446655"/>
                    <a:gd name="connsiteX6" fmla="*/ 530343 w 557012"/>
                    <a:gd name="connsiteY6" fmla="*/ 422612 h 446655"/>
                    <a:gd name="connsiteX7" fmla="*/ 110691 w 557012"/>
                    <a:gd name="connsiteY7" fmla="*/ 431447 h 446655"/>
                    <a:gd name="connsiteX0" fmla="*/ 110691 w 557012"/>
                    <a:gd name="connsiteY0" fmla="*/ 437185 h 452393"/>
                    <a:gd name="connsiteX1" fmla="*/ 256 w 557012"/>
                    <a:gd name="connsiteY1" fmla="*/ 335585 h 452393"/>
                    <a:gd name="connsiteX2" fmla="*/ 172534 w 557012"/>
                    <a:gd name="connsiteY2" fmla="*/ 211898 h 452393"/>
                    <a:gd name="connsiteX3" fmla="*/ 154864 w 557012"/>
                    <a:gd name="connsiteY3" fmla="*/ 127967 h 452393"/>
                    <a:gd name="connsiteX4" fmla="*/ 309473 w 557012"/>
                    <a:gd name="connsiteY4" fmla="*/ 21950 h 452393"/>
                    <a:gd name="connsiteX5" fmla="*/ 419908 w 557012"/>
                    <a:gd name="connsiteY5" fmla="*/ 216315 h 452393"/>
                    <a:gd name="connsiteX6" fmla="*/ 530343 w 557012"/>
                    <a:gd name="connsiteY6" fmla="*/ 428350 h 452393"/>
                    <a:gd name="connsiteX7" fmla="*/ 110691 w 557012"/>
                    <a:gd name="connsiteY7" fmla="*/ 437185 h 452393"/>
                    <a:gd name="connsiteX0" fmla="*/ 110691 w 557012"/>
                    <a:gd name="connsiteY0" fmla="*/ 415238 h 430446"/>
                    <a:gd name="connsiteX1" fmla="*/ 256 w 557012"/>
                    <a:gd name="connsiteY1" fmla="*/ 313638 h 430446"/>
                    <a:gd name="connsiteX2" fmla="*/ 172534 w 557012"/>
                    <a:gd name="connsiteY2" fmla="*/ 189951 h 430446"/>
                    <a:gd name="connsiteX3" fmla="*/ 309473 w 557012"/>
                    <a:gd name="connsiteY3" fmla="*/ 3 h 430446"/>
                    <a:gd name="connsiteX4" fmla="*/ 419908 w 557012"/>
                    <a:gd name="connsiteY4" fmla="*/ 194368 h 430446"/>
                    <a:gd name="connsiteX5" fmla="*/ 530343 w 557012"/>
                    <a:gd name="connsiteY5" fmla="*/ 406403 h 430446"/>
                    <a:gd name="connsiteX6" fmla="*/ 110691 w 557012"/>
                    <a:gd name="connsiteY6" fmla="*/ 415238 h 430446"/>
                    <a:gd name="connsiteX0" fmla="*/ 110691 w 557012"/>
                    <a:gd name="connsiteY0" fmla="*/ 418250 h 433458"/>
                    <a:gd name="connsiteX1" fmla="*/ 256 w 557012"/>
                    <a:gd name="connsiteY1" fmla="*/ 316650 h 433458"/>
                    <a:gd name="connsiteX2" fmla="*/ 172534 w 557012"/>
                    <a:gd name="connsiteY2" fmla="*/ 192963 h 433458"/>
                    <a:gd name="connsiteX3" fmla="*/ 309473 w 557012"/>
                    <a:gd name="connsiteY3" fmla="*/ 3015 h 433458"/>
                    <a:gd name="connsiteX4" fmla="*/ 419908 w 557012"/>
                    <a:gd name="connsiteY4" fmla="*/ 197380 h 433458"/>
                    <a:gd name="connsiteX5" fmla="*/ 530343 w 557012"/>
                    <a:gd name="connsiteY5" fmla="*/ 409415 h 433458"/>
                    <a:gd name="connsiteX6" fmla="*/ 110691 w 557012"/>
                    <a:gd name="connsiteY6" fmla="*/ 418250 h 433458"/>
                    <a:gd name="connsiteX0" fmla="*/ 110691 w 557012"/>
                    <a:gd name="connsiteY0" fmla="*/ 418395 h 433603"/>
                    <a:gd name="connsiteX1" fmla="*/ 256 w 557012"/>
                    <a:gd name="connsiteY1" fmla="*/ 316795 h 433603"/>
                    <a:gd name="connsiteX2" fmla="*/ 172534 w 557012"/>
                    <a:gd name="connsiteY2" fmla="*/ 193108 h 433603"/>
                    <a:gd name="connsiteX3" fmla="*/ 309473 w 557012"/>
                    <a:gd name="connsiteY3" fmla="*/ 3160 h 433603"/>
                    <a:gd name="connsiteX4" fmla="*/ 419908 w 557012"/>
                    <a:gd name="connsiteY4" fmla="*/ 197525 h 433603"/>
                    <a:gd name="connsiteX5" fmla="*/ 530343 w 557012"/>
                    <a:gd name="connsiteY5" fmla="*/ 409560 h 433603"/>
                    <a:gd name="connsiteX6" fmla="*/ 110691 w 557012"/>
                    <a:gd name="connsiteY6" fmla="*/ 418395 h 433603"/>
                    <a:gd name="connsiteX0" fmla="*/ 111697 w 558018"/>
                    <a:gd name="connsiteY0" fmla="*/ 418047 h 433255"/>
                    <a:gd name="connsiteX1" fmla="*/ 1262 w 558018"/>
                    <a:gd name="connsiteY1" fmla="*/ 316447 h 433255"/>
                    <a:gd name="connsiteX2" fmla="*/ 160288 w 558018"/>
                    <a:gd name="connsiteY2" fmla="*/ 214847 h 433255"/>
                    <a:gd name="connsiteX3" fmla="*/ 310479 w 558018"/>
                    <a:gd name="connsiteY3" fmla="*/ 2812 h 433255"/>
                    <a:gd name="connsiteX4" fmla="*/ 420914 w 558018"/>
                    <a:gd name="connsiteY4" fmla="*/ 197177 h 433255"/>
                    <a:gd name="connsiteX5" fmla="*/ 531349 w 558018"/>
                    <a:gd name="connsiteY5" fmla="*/ 409212 h 433255"/>
                    <a:gd name="connsiteX6" fmla="*/ 111697 w 558018"/>
                    <a:gd name="connsiteY6" fmla="*/ 418047 h 433255"/>
                    <a:gd name="connsiteX0" fmla="*/ 111697 w 558018"/>
                    <a:gd name="connsiteY0" fmla="*/ 418108 h 433316"/>
                    <a:gd name="connsiteX1" fmla="*/ 1262 w 558018"/>
                    <a:gd name="connsiteY1" fmla="*/ 316508 h 433316"/>
                    <a:gd name="connsiteX2" fmla="*/ 160288 w 558018"/>
                    <a:gd name="connsiteY2" fmla="*/ 214908 h 433316"/>
                    <a:gd name="connsiteX3" fmla="*/ 310479 w 558018"/>
                    <a:gd name="connsiteY3" fmla="*/ 2873 h 433316"/>
                    <a:gd name="connsiteX4" fmla="*/ 420914 w 558018"/>
                    <a:gd name="connsiteY4" fmla="*/ 197238 h 433316"/>
                    <a:gd name="connsiteX5" fmla="*/ 531349 w 558018"/>
                    <a:gd name="connsiteY5" fmla="*/ 409273 h 433316"/>
                    <a:gd name="connsiteX6" fmla="*/ 111697 w 558018"/>
                    <a:gd name="connsiteY6" fmla="*/ 418108 h 433316"/>
                    <a:gd name="connsiteX0" fmla="*/ 111697 w 558018"/>
                    <a:gd name="connsiteY0" fmla="*/ 422462 h 437670"/>
                    <a:gd name="connsiteX1" fmla="*/ 1262 w 558018"/>
                    <a:gd name="connsiteY1" fmla="*/ 320862 h 437670"/>
                    <a:gd name="connsiteX2" fmla="*/ 160288 w 558018"/>
                    <a:gd name="connsiteY2" fmla="*/ 219262 h 437670"/>
                    <a:gd name="connsiteX3" fmla="*/ 314896 w 558018"/>
                    <a:gd name="connsiteY3" fmla="*/ 2810 h 437670"/>
                    <a:gd name="connsiteX4" fmla="*/ 420914 w 558018"/>
                    <a:gd name="connsiteY4" fmla="*/ 201592 h 437670"/>
                    <a:gd name="connsiteX5" fmla="*/ 531349 w 558018"/>
                    <a:gd name="connsiteY5" fmla="*/ 413627 h 437670"/>
                    <a:gd name="connsiteX6" fmla="*/ 111697 w 558018"/>
                    <a:gd name="connsiteY6" fmla="*/ 422462 h 437670"/>
                    <a:gd name="connsiteX0" fmla="*/ 111697 w 558018"/>
                    <a:gd name="connsiteY0" fmla="*/ 433399 h 448607"/>
                    <a:gd name="connsiteX1" fmla="*/ 1262 w 558018"/>
                    <a:gd name="connsiteY1" fmla="*/ 331799 h 448607"/>
                    <a:gd name="connsiteX2" fmla="*/ 160288 w 558018"/>
                    <a:gd name="connsiteY2" fmla="*/ 230199 h 448607"/>
                    <a:gd name="connsiteX3" fmla="*/ 314896 w 558018"/>
                    <a:gd name="connsiteY3" fmla="*/ 13747 h 448607"/>
                    <a:gd name="connsiteX4" fmla="*/ 420914 w 558018"/>
                    <a:gd name="connsiteY4" fmla="*/ 212529 h 448607"/>
                    <a:gd name="connsiteX5" fmla="*/ 531349 w 558018"/>
                    <a:gd name="connsiteY5" fmla="*/ 424564 h 448607"/>
                    <a:gd name="connsiteX6" fmla="*/ 111697 w 558018"/>
                    <a:gd name="connsiteY6" fmla="*/ 433399 h 448607"/>
                    <a:gd name="connsiteX0" fmla="*/ 111697 w 558018"/>
                    <a:gd name="connsiteY0" fmla="*/ 425401 h 440609"/>
                    <a:gd name="connsiteX1" fmla="*/ 1262 w 558018"/>
                    <a:gd name="connsiteY1" fmla="*/ 323801 h 440609"/>
                    <a:gd name="connsiteX2" fmla="*/ 160288 w 558018"/>
                    <a:gd name="connsiteY2" fmla="*/ 222201 h 440609"/>
                    <a:gd name="connsiteX3" fmla="*/ 314896 w 558018"/>
                    <a:gd name="connsiteY3" fmla="*/ 5749 h 440609"/>
                    <a:gd name="connsiteX4" fmla="*/ 451834 w 558018"/>
                    <a:gd name="connsiteY4" fmla="*/ 63175 h 440609"/>
                    <a:gd name="connsiteX5" fmla="*/ 420914 w 558018"/>
                    <a:gd name="connsiteY5" fmla="*/ 204531 h 440609"/>
                    <a:gd name="connsiteX6" fmla="*/ 531349 w 558018"/>
                    <a:gd name="connsiteY6" fmla="*/ 416566 h 440609"/>
                    <a:gd name="connsiteX7" fmla="*/ 111697 w 558018"/>
                    <a:gd name="connsiteY7" fmla="*/ 425401 h 440609"/>
                    <a:gd name="connsiteX0" fmla="*/ 111697 w 558018"/>
                    <a:gd name="connsiteY0" fmla="*/ 425401 h 440609"/>
                    <a:gd name="connsiteX1" fmla="*/ 1262 w 558018"/>
                    <a:gd name="connsiteY1" fmla="*/ 323801 h 440609"/>
                    <a:gd name="connsiteX2" fmla="*/ 160288 w 558018"/>
                    <a:gd name="connsiteY2" fmla="*/ 222201 h 440609"/>
                    <a:gd name="connsiteX3" fmla="*/ 314896 w 558018"/>
                    <a:gd name="connsiteY3" fmla="*/ 5749 h 440609"/>
                    <a:gd name="connsiteX4" fmla="*/ 451834 w 558018"/>
                    <a:gd name="connsiteY4" fmla="*/ 63175 h 440609"/>
                    <a:gd name="connsiteX5" fmla="*/ 420914 w 558018"/>
                    <a:gd name="connsiteY5" fmla="*/ 204531 h 440609"/>
                    <a:gd name="connsiteX6" fmla="*/ 531349 w 558018"/>
                    <a:gd name="connsiteY6" fmla="*/ 416566 h 440609"/>
                    <a:gd name="connsiteX7" fmla="*/ 111697 w 558018"/>
                    <a:gd name="connsiteY7" fmla="*/ 425401 h 440609"/>
                    <a:gd name="connsiteX0" fmla="*/ 111697 w 558018"/>
                    <a:gd name="connsiteY0" fmla="*/ 432793 h 448001"/>
                    <a:gd name="connsiteX1" fmla="*/ 1262 w 558018"/>
                    <a:gd name="connsiteY1" fmla="*/ 331193 h 448001"/>
                    <a:gd name="connsiteX2" fmla="*/ 160288 w 558018"/>
                    <a:gd name="connsiteY2" fmla="*/ 229593 h 448001"/>
                    <a:gd name="connsiteX3" fmla="*/ 314896 w 558018"/>
                    <a:gd name="connsiteY3" fmla="*/ 13141 h 448001"/>
                    <a:gd name="connsiteX4" fmla="*/ 451834 w 558018"/>
                    <a:gd name="connsiteY4" fmla="*/ 70567 h 448001"/>
                    <a:gd name="connsiteX5" fmla="*/ 420914 w 558018"/>
                    <a:gd name="connsiteY5" fmla="*/ 211923 h 448001"/>
                    <a:gd name="connsiteX6" fmla="*/ 531349 w 558018"/>
                    <a:gd name="connsiteY6" fmla="*/ 423958 h 448001"/>
                    <a:gd name="connsiteX7" fmla="*/ 111697 w 558018"/>
                    <a:gd name="connsiteY7" fmla="*/ 432793 h 448001"/>
                    <a:gd name="connsiteX0" fmla="*/ 111697 w 558018"/>
                    <a:gd name="connsiteY0" fmla="*/ 452399 h 467607"/>
                    <a:gd name="connsiteX1" fmla="*/ 1262 w 558018"/>
                    <a:gd name="connsiteY1" fmla="*/ 350799 h 467607"/>
                    <a:gd name="connsiteX2" fmla="*/ 160288 w 558018"/>
                    <a:gd name="connsiteY2" fmla="*/ 249199 h 467607"/>
                    <a:gd name="connsiteX3" fmla="*/ 314896 w 558018"/>
                    <a:gd name="connsiteY3" fmla="*/ 32747 h 467607"/>
                    <a:gd name="connsiteX4" fmla="*/ 451834 w 558018"/>
                    <a:gd name="connsiteY4" fmla="*/ 90173 h 467607"/>
                    <a:gd name="connsiteX5" fmla="*/ 420914 w 558018"/>
                    <a:gd name="connsiteY5" fmla="*/ 231529 h 467607"/>
                    <a:gd name="connsiteX6" fmla="*/ 531349 w 558018"/>
                    <a:gd name="connsiteY6" fmla="*/ 443564 h 467607"/>
                    <a:gd name="connsiteX7" fmla="*/ 111697 w 558018"/>
                    <a:gd name="connsiteY7" fmla="*/ 452399 h 467607"/>
                    <a:gd name="connsiteX0" fmla="*/ 111697 w 558018"/>
                    <a:gd name="connsiteY0" fmla="*/ 452399 h 467607"/>
                    <a:gd name="connsiteX1" fmla="*/ 1262 w 558018"/>
                    <a:gd name="connsiteY1" fmla="*/ 350799 h 467607"/>
                    <a:gd name="connsiteX2" fmla="*/ 160288 w 558018"/>
                    <a:gd name="connsiteY2" fmla="*/ 249199 h 467607"/>
                    <a:gd name="connsiteX3" fmla="*/ 314896 w 558018"/>
                    <a:gd name="connsiteY3" fmla="*/ 32747 h 467607"/>
                    <a:gd name="connsiteX4" fmla="*/ 451834 w 558018"/>
                    <a:gd name="connsiteY4" fmla="*/ 90173 h 467607"/>
                    <a:gd name="connsiteX5" fmla="*/ 420914 w 558018"/>
                    <a:gd name="connsiteY5" fmla="*/ 231529 h 467607"/>
                    <a:gd name="connsiteX6" fmla="*/ 531349 w 558018"/>
                    <a:gd name="connsiteY6" fmla="*/ 443564 h 467607"/>
                    <a:gd name="connsiteX7" fmla="*/ 111697 w 558018"/>
                    <a:gd name="connsiteY7" fmla="*/ 452399 h 467607"/>
                    <a:gd name="connsiteX0" fmla="*/ 112913 w 559234"/>
                    <a:gd name="connsiteY0" fmla="*/ 452399 h 467607"/>
                    <a:gd name="connsiteX1" fmla="*/ 2478 w 559234"/>
                    <a:gd name="connsiteY1" fmla="*/ 350799 h 467607"/>
                    <a:gd name="connsiteX2" fmla="*/ 188009 w 559234"/>
                    <a:gd name="connsiteY2" fmla="*/ 311042 h 467607"/>
                    <a:gd name="connsiteX3" fmla="*/ 316112 w 559234"/>
                    <a:gd name="connsiteY3" fmla="*/ 32747 h 467607"/>
                    <a:gd name="connsiteX4" fmla="*/ 453050 w 559234"/>
                    <a:gd name="connsiteY4" fmla="*/ 90173 h 467607"/>
                    <a:gd name="connsiteX5" fmla="*/ 422130 w 559234"/>
                    <a:gd name="connsiteY5" fmla="*/ 231529 h 467607"/>
                    <a:gd name="connsiteX6" fmla="*/ 532565 w 559234"/>
                    <a:gd name="connsiteY6" fmla="*/ 443564 h 467607"/>
                    <a:gd name="connsiteX7" fmla="*/ 112913 w 559234"/>
                    <a:gd name="connsiteY7" fmla="*/ 452399 h 467607"/>
                    <a:gd name="connsiteX0" fmla="*/ 112913 w 559234"/>
                    <a:gd name="connsiteY0" fmla="*/ 452399 h 467607"/>
                    <a:gd name="connsiteX1" fmla="*/ 2478 w 559234"/>
                    <a:gd name="connsiteY1" fmla="*/ 350799 h 467607"/>
                    <a:gd name="connsiteX2" fmla="*/ 188009 w 559234"/>
                    <a:gd name="connsiteY2" fmla="*/ 311042 h 467607"/>
                    <a:gd name="connsiteX3" fmla="*/ 316112 w 559234"/>
                    <a:gd name="connsiteY3" fmla="*/ 32747 h 467607"/>
                    <a:gd name="connsiteX4" fmla="*/ 453050 w 559234"/>
                    <a:gd name="connsiteY4" fmla="*/ 90173 h 467607"/>
                    <a:gd name="connsiteX5" fmla="*/ 422130 w 559234"/>
                    <a:gd name="connsiteY5" fmla="*/ 231529 h 467607"/>
                    <a:gd name="connsiteX6" fmla="*/ 532565 w 559234"/>
                    <a:gd name="connsiteY6" fmla="*/ 443564 h 467607"/>
                    <a:gd name="connsiteX7" fmla="*/ 112913 w 559234"/>
                    <a:gd name="connsiteY7" fmla="*/ 452399 h 467607"/>
                    <a:gd name="connsiteX0" fmla="*/ 112913 w 559234"/>
                    <a:gd name="connsiteY0" fmla="*/ 452399 h 467607"/>
                    <a:gd name="connsiteX1" fmla="*/ 2478 w 559234"/>
                    <a:gd name="connsiteY1" fmla="*/ 350799 h 467607"/>
                    <a:gd name="connsiteX2" fmla="*/ 188009 w 559234"/>
                    <a:gd name="connsiteY2" fmla="*/ 311042 h 467607"/>
                    <a:gd name="connsiteX3" fmla="*/ 316112 w 559234"/>
                    <a:gd name="connsiteY3" fmla="*/ 32747 h 467607"/>
                    <a:gd name="connsiteX4" fmla="*/ 453050 w 559234"/>
                    <a:gd name="connsiteY4" fmla="*/ 90173 h 467607"/>
                    <a:gd name="connsiteX5" fmla="*/ 422130 w 559234"/>
                    <a:gd name="connsiteY5" fmla="*/ 231529 h 467607"/>
                    <a:gd name="connsiteX6" fmla="*/ 532565 w 559234"/>
                    <a:gd name="connsiteY6" fmla="*/ 443564 h 467607"/>
                    <a:gd name="connsiteX7" fmla="*/ 112913 w 559234"/>
                    <a:gd name="connsiteY7" fmla="*/ 452399 h 467607"/>
                    <a:gd name="connsiteX0" fmla="*/ 112913 w 559234"/>
                    <a:gd name="connsiteY0" fmla="*/ 452399 h 467607"/>
                    <a:gd name="connsiteX1" fmla="*/ 2478 w 559234"/>
                    <a:gd name="connsiteY1" fmla="*/ 350799 h 467607"/>
                    <a:gd name="connsiteX2" fmla="*/ 188009 w 559234"/>
                    <a:gd name="connsiteY2" fmla="*/ 311042 h 467607"/>
                    <a:gd name="connsiteX3" fmla="*/ 236014 w 559234"/>
                    <a:gd name="connsiteY3" fmla="*/ 149226 h 467607"/>
                    <a:gd name="connsiteX4" fmla="*/ 316112 w 559234"/>
                    <a:gd name="connsiteY4" fmla="*/ 32747 h 467607"/>
                    <a:gd name="connsiteX5" fmla="*/ 453050 w 559234"/>
                    <a:gd name="connsiteY5" fmla="*/ 90173 h 467607"/>
                    <a:gd name="connsiteX6" fmla="*/ 422130 w 559234"/>
                    <a:gd name="connsiteY6" fmla="*/ 231529 h 467607"/>
                    <a:gd name="connsiteX7" fmla="*/ 532565 w 559234"/>
                    <a:gd name="connsiteY7" fmla="*/ 443564 h 467607"/>
                    <a:gd name="connsiteX8" fmla="*/ 112913 w 559234"/>
                    <a:gd name="connsiteY8" fmla="*/ 452399 h 467607"/>
                    <a:gd name="connsiteX0" fmla="*/ 112913 w 559234"/>
                    <a:gd name="connsiteY0" fmla="*/ 452399 h 467607"/>
                    <a:gd name="connsiteX1" fmla="*/ 2478 w 559234"/>
                    <a:gd name="connsiteY1" fmla="*/ 350799 h 467607"/>
                    <a:gd name="connsiteX2" fmla="*/ 188009 w 559234"/>
                    <a:gd name="connsiteY2" fmla="*/ 311042 h 467607"/>
                    <a:gd name="connsiteX3" fmla="*/ 236014 w 559234"/>
                    <a:gd name="connsiteY3" fmla="*/ 149226 h 467607"/>
                    <a:gd name="connsiteX4" fmla="*/ 316112 w 559234"/>
                    <a:gd name="connsiteY4" fmla="*/ 32747 h 467607"/>
                    <a:gd name="connsiteX5" fmla="*/ 453050 w 559234"/>
                    <a:gd name="connsiteY5" fmla="*/ 90173 h 467607"/>
                    <a:gd name="connsiteX6" fmla="*/ 422130 w 559234"/>
                    <a:gd name="connsiteY6" fmla="*/ 231529 h 467607"/>
                    <a:gd name="connsiteX7" fmla="*/ 532565 w 559234"/>
                    <a:gd name="connsiteY7" fmla="*/ 443564 h 467607"/>
                    <a:gd name="connsiteX8" fmla="*/ 112913 w 559234"/>
                    <a:gd name="connsiteY8" fmla="*/ 452399 h 467607"/>
                    <a:gd name="connsiteX0" fmla="*/ 112913 w 559234"/>
                    <a:gd name="connsiteY0" fmla="*/ 452399 h 467607"/>
                    <a:gd name="connsiteX1" fmla="*/ 2478 w 559234"/>
                    <a:gd name="connsiteY1" fmla="*/ 350799 h 467607"/>
                    <a:gd name="connsiteX2" fmla="*/ 188009 w 559234"/>
                    <a:gd name="connsiteY2" fmla="*/ 311042 h 467607"/>
                    <a:gd name="connsiteX3" fmla="*/ 236014 w 559234"/>
                    <a:gd name="connsiteY3" fmla="*/ 149226 h 467607"/>
                    <a:gd name="connsiteX4" fmla="*/ 316112 w 559234"/>
                    <a:gd name="connsiteY4" fmla="*/ 32747 h 467607"/>
                    <a:gd name="connsiteX5" fmla="*/ 453050 w 559234"/>
                    <a:gd name="connsiteY5" fmla="*/ 90173 h 467607"/>
                    <a:gd name="connsiteX6" fmla="*/ 422130 w 559234"/>
                    <a:gd name="connsiteY6" fmla="*/ 231529 h 467607"/>
                    <a:gd name="connsiteX7" fmla="*/ 532565 w 559234"/>
                    <a:gd name="connsiteY7" fmla="*/ 443564 h 467607"/>
                    <a:gd name="connsiteX8" fmla="*/ 112913 w 559234"/>
                    <a:gd name="connsiteY8" fmla="*/ 452399 h 467607"/>
                    <a:gd name="connsiteX0" fmla="*/ 112913 w 559234"/>
                    <a:gd name="connsiteY0" fmla="*/ 452399 h 467607"/>
                    <a:gd name="connsiteX1" fmla="*/ 2478 w 559234"/>
                    <a:gd name="connsiteY1" fmla="*/ 350799 h 467607"/>
                    <a:gd name="connsiteX2" fmla="*/ 188009 w 559234"/>
                    <a:gd name="connsiteY2" fmla="*/ 311042 h 467607"/>
                    <a:gd name="connsiteX3" fmla="*/ 236014 w 559234"/>
                    <a:gd name="connsiteY3" fmla="*/ 149226 h 467607"/>
                    <a:gd name="connsiteX4" fmla="*/ 316112 w 559234"/>
                    <a:gd name="connsiteY4" fmla="*/ 32747 h 467607"/>
                    <a:gd name="connsiteX5" fmla="*/ 453050 w 559234"/>
                    <a:gd name="connsiteY5" fmla="*/ 90173 h 467607"/>
                    <a:gd name="connsiteX6" fmla="*/ 422130 w 559234"/>
                    <a:gd name="connsiteY6" fmla="*/ 231529 h 467607"/>
                    <a:gd name="connsiteX7" fmla="*/ 532565 w 559234"/>
                    <a:gd name="connsiteY7" fmla="*/ 443564 h 467607"/>
                    <a:gd name="connsiteX8" fmla="*/ 112913 w 559234"/>
                    <a:gd name="connsiteY8" fmla="*/ 452399 h 467607"/>
                    <a:gd name="connsiteX0" fmla="*/ 112913 w 559234"/>
                    <a:gd name="connsiteY0" fmla="*/ 452399 h 467607"/>
                    <a:gd name="connsiteX1" fmla="*/ 2478 w 559234"/>
                    <a:gd name="connsiteY1" fmla="*/ 350799 h 467607"/>
                    <a:gd name="connsiteX2" fmla="*/ 188009 w 559234"/>
                    <a:gd name="connsiteY2" fmla="*/ 311042 h 467607"/>
                    <a:gd name="connsiteX3" fmla="*/ 236014 w 559234"/>
                    <a:gd name="connsiteY3" fmla="*/ 149226 h 467607"/>
                    <a:gd name="connsiteX4" fmla="*/ 316112 w 559234"/>
                    <a:gd name="connsiteY4" fmla="*/ 32747 h 467607"/>
                    <a:gd name="connsiteX5" fmla="*/ 453050 w 559234"/>
                    <a:gd name="connsiteY5" fmla="*/ 90173 h 467607"/>
                    <a:gd name="connsiteX6" fmla="*/ 422130 w 559234"/>
                    <a:gd name="connsiteY6" fmla="*/ 231529 h 467607"/>
                    <a:gd name="connsiteX7" fmla="*/ 532565 w 559234"/>
                    <a:gd name="connsiteY7" fmla="*/ 443564 h 467607"/>
                    <a:gd name="connsiteX8" fmla="*/ 112913 w 559234"/>
                    <a:gd name="connsiteY8" fmla="*/ 452399 h 467607"/>
                    <a:gd name="connsiteX0" fmla="*/ 112913 w 559234"/>
                    <a:gd name="connsiteY0" fmla="*/ 450438 h 465646"/>
                    <a:gd name="connsiteX1" fmla="*/ 2478 w 559234"/>
                    <a:gd name="connsiteY1" fmla="*/ 348838 h 465646"/>
                    <a:gd name="connsiteX2" fmla="*/ 188009 w 559234"/>
                    <a:gd name="connsiteY2" fmla="*/ 309081 h 465646"/>
                    <a:gd name="connsiteX3" fmla="*/ 236014 w 559234"/>
                    <a:gd name="connsiteY3" fmla="*/ 147265 h 465646"/>
                    <a:gd name="connsiteX4" fmla="*/ 316112 w 559234"/>
                    <a:gd name="connsiteY4" fmla="*/ 30786 h 465646"/>
                    <a:gd name="connsiteX5" fmla="*/ 453050 w 559234"/>
                    <a:gd name="connsiteY5" fmla="*/ 88212 h 465646"/>
                    <a:gd name="connsiteX6" fmla="*/ 422130 w 559234"/>
                    <a:gd name="connsiteY6" fmla="*/ 229568 h 465646"/>
                    <a:gd name="connsiteX7" fmla="*/ 532565 w 559234"/>
                    <a:gd name="connsiteY7" fmla="*/ 441603 h 465646"/>
                    <a:gd name="connsiteX8" fmla="*/ 112913 w 559234"/>
                    <a:gd name="connsiteY8" fmla="*/ 450438 h 465646"/>
                    <a:gd name="connsiteX0" fmla="*/ 114795 w 561116"/>
                    <a:gd name="connsiteY0" fmla="*/ 450438 h 465646"/>
                    <a:gd name="connsiteX1" fmla="*/ 4360 w 561116"/>
                    <a:gd name="connsiteY1" fmla="*/ 348838 h 465646"/>
                    <a:gd name="connsiteX2" fmla="*/ 189891 w 561116"/>
                    <a:gd name="connsiteY2" fmla="*/ 309081 h 465646"/>
                    <a:gd name="connsiteX3" fmla="*/ 237896 w 561116"/>
                    <a:gd name="connsiteY3" fmla="*/ 147265 h 465646"/>
                    <a:gd name="connsiteX4" fmla="*/ 317994 w 561116"/>
                    <a:gd name="connsiteY4" fmla="*/ 30786 h 465646"/>
                    <a:gd name="connsiteX5" fmla="*/ 454932 w 561116"/>
                    <a:gd name="connsiteY5" fmla="*/ 88212 h 465646"/>
                    <a:gd name="connsiteX6" fmla="*/ 424012 w 561116"/>
                    <a:gd name="connsiteY6" fmla="*/ 229568 h 465646"/>
                    <a:gd name="connsiteX7" fmla="*/ 534447 w 561116"/>
                    <a:gd name="connsiteY7" fmla="*/ 441603 h 465646"/>
                    <a:gd name="connsiteX8" fmla="*/ 114795 w 561116"/>
                    <a:gd name="connsiteY8" fmla="*/ 450438 h 465646"/>
                    <a:gd name="connsiteX0" fmla="*/ 114795 w 604307"/>
                    <a:gd name="connsiteY0" fmla="*/ 450438 h 457319"/>
                    <a:gd name="connsiteX1" fmla="*/ 4360 w 604307"/>
                    <a:gd name="connsiteY1" fmla="*/ 348838 h 457319"/>
                    <a:gd name="connsiteX2" fmla="*/ 189891 w 604307"/>
                    <a:gd name="connsiteY2" fmla="*/ 309081 h 457319"/>
                    <a:gd name="connsiteX3" fmla="*/ 237896 w 604307"/>
                    <a:gd name="connsiteY3" fmla="*/ 147265 h 457319"/>
                    <a:gd name="connsiteX4" fmla="*/ 317994 w 604307"/>
                    <a:gd name="connsiteY4" fmla="*/ 30786 h 457319"/>
                    <a:gd name="connsiteX5" fmla="*/ 454932 w 604307"/>
                    <a:gd name="connsiteY5" fmla="*/ 88212 h 457319"/>
                    <a:gd name="connsiteX6" fmla="*/ 424012 w 604307"/>
                    <a:gd name="connsiteY6" fmla="*/ 229568 h 457319"/>
                    <a:gd name="connsiteX7" fmla="*/ 534447 w 604307"/>
                    <a:gd name="connsiteY7" fmla="*/ 441603 h 457319"/>
                    <a:gd name="connsiteX8" fmla="*/ 114795 w 604307"/>
                    <a:gd name="connsiteY8" fmla="*/ 450438 h 457319"/>
                    <a:gd name="connsiteX0" fmla="*/ 114795 w 587277"/>
                    <a:gd name="connsiteY0" fmla="*/ 450438 h 461268"/>
                    <a:gd name="connsiteX1" fmla="*/ 4360 w 587277"/>
                    <a:gd name="connsiteY1" fmla="*/ 348838 h 461268"/>
                    <a:gd name="connsiteX2" fmla="*/ 189891 w 587277"/>
                    <a:gd name="connsiteY2" fmla="*/ 309081 h 461268"/>
                    <a:gd name="connsiteX3" fmla="*/ 237896 w 587277"/>
                    <a:gd name="connsiteY3" fmla="*/ 147265 h 461268"/>
                    <a:gd name="connsiteX4" fmla="*/ 317994 w 587277"/>
                    <a:gd name="connsiteY4" fmla="*/ 30786 h 461268"/>
                    <a:gd name="connsiteX5" fmla="*/ 454932 w 587277"/>
                    <a:gd name="connsiteY5" fmla="*/ 88212 h 461268"/>
                    <a:gd name="connsiteX6" fmla="*/ 424012 w 587277"/>
                    <a:gd name="connsiteY6" fmla="*/ 229568 h 461268"/>
                    <a:gd name="connsiteX7" fmla="*/ 569201 w 587277"/>
                    <a:gd name="connsiteY7" fmla="*/ 301873 h 461268"/>
                    <a:gd name="connsiteX8" fmla="*/ 534447 w 587277"/>
                    <a:gd name="connsiteY8" fmla="*/ 441603 h 461268"/>
                    <a:gd name="connsiteX9" fmla="*/ 114795 w 587277"/>
                    <a:gd name="connsiteY9" fmla="*/ 450438 h 461268"/>
                    <a:gd name="connsiteX0" fmla="*/ 114795 w 587277"/>
                    <a:gd name="connsiteY0" fmla="*/ 450438 h 460552"/>
                    <a:gd name="connsiteX1" fmla="*/ 4360 w 587277"/>
                    <a:gd name="connsiteY1" fmla="*/ 348838 h 460552"/>
                    <a:gd name="connsiteX2" fmla="*/ 189891 w 587277"/>
                    <a:gd name="connsiteY2" fmla="*/ 309081 h 460552"/>
                    <a:gd name="connsiteX3" fmla="*/ 237896 w 587277"/>
                    <a:gd name="connsiteY3" fmla="*/ 147265 h 460552"/>
                    <a:gd name="connsiteX4" fmla="*/ 317994 w 587277"/>
                    <a:gd name="connsiteY4" fmla="*/ 30786 h 460552"/>
                    <a:gd name="connsiteX5" fmla="*/ 454932 w 587277"/>
                    <a:gd name="connsiteY5" fmla="*/ 88212 h 460552"/>
                    <a:gd name="connsiteX6" fmla="*/ 424012 w 587277"/>
                    <a:gd name="connsiteY6" fmla="*/ 229568 h 460552"/>
                    <a:gd name="connsiteX7" fmla="*/ 569201 w 587277"/>
                    <a:gd name="connsiteY7" fmla="*/ 315125 h 460552"/>
                    <a:gd name="connsiteX8" fmla="*/ 534447 w 587277"/>
                    <a:gd name="connsiteY8" fmla="*/ 441603 h 460552"/>
                    <a:gd name="connsiteX9" fmla="*/ 114795 w 587277"/>
                    <a:gd name="connsiteY9" fmla="*/ 450438 h 460552"/>
                    <a:gd name="connsiteX0" fmla="*/ 114795 w 587277"/>
                    <a:gd name="connsiteY0" fmla="*/ 450438 h 460552"/>
                    <a:gd name="connsiteX1" fmla="*/ 4360 w 587277"/>
                    <a:gd name="connsiteY1" fmla="*/ 348838 h 460552"/>
                    <a:gd name="connsiteX2" fmla="*/ 189891 w 587277"/>
                    <a:gd name="connsiteY2" fmla="*/ 309081 h 460552"/>
                    <a:gd name="connsiteX3" fmla="*/ 237896 w 587277"/>
                    <a:gd name="connsiteY3" fmla="*/ 147265 h 460552"/>
                    <a:gd name="connsiteX4" fmla="*/ 317994 w 587277"/>
                    <a:gd name="connsiteY4" fmla="*/ 30786 h 460552"/>
                    <a:gd name="connsiteX5" fmla="*/ 454932 w 587277"/>
                    <a:gd name="connsiteY5" fmla="*/ 88212 h 460552"/>
                    <a:gd name="connsiteX6" fmla="*/ 424012 w 587277"/>
                    <a:gd name="connsiteY6" fmla="*/ 229568 h 460552"/>
                    <a:gd name="connsiteX7" fmla="*/ 569201 w 587277"/>
                    <a:gd name="connsiteY7" fmla="*/ 315125 h 460552"/>
                    <a:gd name="connsiteX8" fmla="*/ 534447 w 587277"/>
                    <a:gd name="connsiteY8" fmla="*/ 441603 h 460552"/>
                    <a:gd name="connsiteX9" fmla="*/ 114795 w 587277"/>
                    <a:gd name="connsiteY9" fmla="*/ 450438 h 460552"/>
                    <a:gd name="connsiteX0" fmla="*/ 114795 w 587889"/>
                    <a:gd name="connsiteY0" fmla="*/ 450438 h 460552"/>
                    <a:gd name="connsiteX1" fmla="*/ 4360 w 587889"/>
                    <a:gd name="connsiteY1" fmla="*/ 348838 h 460552"/>
                    <a:gd name="connsiteX2" fmla="*/ 189891 w 587889"/>
                    <a:gd name="connsiteY2" fmla="*/ 309081 h 460552"/>
                    <a:gd name="connsiteX3" fmla="*/ 237896 w 587889"/>
                    <a:gd name="connsiteY3" fmla="*/ 147265 h 460552"/>
                    <a:gd name="connsiteX4" fmla="*/ 317994 w 587889"/>
                    <a:gd name="connsiteY4" fmla="*/ 30786 h 460552"/>
                    <a:gd name="connsiteX5" fmla="*/ 454932 w 587889"/>
                    <a:gd name="connsiteY5" fmla="*/ 88212 h 460552"/>
                    <a:gd name="connsiteX6" fmla="*/ 454934 w 587889"/>
                    <a:gd name="connsiteY6" fmla="*/ 247238 h 460552"/>
                    <a:gd name="connsiteX7" fmla="*/ 569201 w 587889"/>
                    <a:gd name="connsiteY7" fmla="*/ 315125 h 460552"/>
                    <a:gd name="connsiteX8" fmla="*/ 534447 w 587889"/>
                    <a:gd name="connsiteY8" fmla="*/ 441603 h 460552"/>
                    <a:gd name="connsiteX9" fmla="*/ 114795 w 587889"/>
                    <a:gd name="connsiteY9" fmla="*/ 450438 h 460552"/>
                    <a:gd name="connsiteX0" fmla="*/ 114795 w 587889"/>
                    <a:gd name="connsiteY0" fmla="*/ 450438 h 460552"/>
                    <a:gd name="connsiteX1" fmla="*/ 4360 w 587889"/>
                    <a:gd name="connsiteY1" fmla="*/ 348838 h 460552"/>
                    <a:gd name="connsiteX2" fmla="*/ 189891 w 587889"/>
                    <a:gd name="connsiteY2" fmla="*/ 309081 h 460552"/>
                    <a:gd name="connsiteX3" fmla="*/ 237896 w 587889"/>
                    <a:gd name="connsiteY3" fmla="*/ 147265 h 460552"/>
                    <a:gd name="connsiteX4" fmla="*/ 317994 w 587889"/>
                    <a:gd name="connsiteY4" fmla="*/ 30786 h 460552"/>
                    <a:gd name="connsiteX5" fmla="*/ 454932 w 587889"/>
                    <a:gd name="connsiteY5" fmla="*/ 88212 h 460552"/>
                    <a:gd name="connsiteX6" fmla="*/ 454934 w 587889"/>
                    <a:gd name="connsiteY6" fmla="*/ 247238 h 460552"/>
                    <a:gd name="connsiteX7" fmla="*/ 569201 w 587889"/>
                    <a:gd name="connsiteY7" fmla="*/ 315125 h 460552"/>
                    <a:gd name="connsiteX8" fmla="*/ 534447 w 587889"/>
                    <a:gd name="connsiteY8" fmla="*/ 441603 h 460552"/>
                    <a:gd name="connsiteX9" fmla="*/ 114795 w 587889"/>
                    <a:gd name="connsiteY9" fmla="*/ 450438 h 460552"/>
                    <a:gd name="connsiteX0" fmla="*/ 114795 w 589759"/>
                    <a:gd name="connsiteY0" fmla="*/ 450438 h 460552"/>
                    <a:gd name="connsiteX1" fmla="*/ 4360 w 589759"/>
                    <a:gd name="connsiteY1" fmla="*/ 348838 h 460552"/>
                    <a:gd name="connsiteX2" fmla="*/ 189891 w 589759"/>
                    <a:gd name="connsiteY2" fmla="*/ 309081 h 460552"/>
                    <a:gd name="connsiteX3" fmla="*/ 237896 w 589759"/>
                    <a:gd name="connsiteY3" fmla="*/ 147265 h 460552"/>
                    <a:gd name="connsiteX4" fmla="*/ 317994 w 589759"/>
                    <a:gd name="connsiteY4" fmla="*/ 30786 h 460552"/>
                    <a:gd name="connsiteX5" fmla="*/ 454932 w 589759"/>
                    <a:gd name="connsiteY5" fmla="*/ 88212 h 460552"/>
                    <a:gd name="connsiteX6" fmla="*/ 454934 w 589759"/>
                    <a:gd name="connsiteY6" fmla="*/ 247238 h 460552"/>
                    <a:gd name="connsiteX7" fmla="*/ 569201 w 589759"/>
                    <a:gd name="connsiteY7" fmla="*/ 315125 h 460552"/>
                    <a:gd name="connsiteX8" fmla="*/ 534447 w 589759"/>
                    <a:gd name="connsiteY8" fmla="*/ 441603 h 460552"/>
                    <a:gd name="connsiteX9" fmla="*/ 114795 w 589759"/>
                    <a:gd name="connsiteY9" fmla="*/ 450438 h 46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9759" h="460552">
                      <a:moveTo>
                        <a:pt x="114795" y="450438"/>
                      </a:moveTo>
                      <a:cubicBezTo>
                        <a:pt x="-58" y="434977"/>
                        <a:pt x="-8156" y="372397"/>
                        <a:pt x="4360" y="348838"/>
                      </a:cubicBezTo>
                      <a:cubicBezTo>
                        <a:pt x="16876" y="325279"/>
                        <a:pt x="116365" y="258747"/>
                        <a:pt x="189891" y="309081"/>
                      </a:cubicBezTo>
                      <a:cubicBezTo>
                        <a:pt x="157399" y="235729"/>
                        <a:pt x="154703" y="175977"/>
                        <a:pt x="237896" y="147265"/>
                      </a:cubicBezTo>
                      <a:cubicBezTo>
                        <a:pt x="219490" y="21370"/>
                        <a:pt x="272250" y="40628"/>
                        <a:pt x="317994" y="30786"/>
                      </a:cubicBezTo>
                      <a:cubicBezTo>
                        <a:pt x="358487" y="-31058"/>
                        <a:pt x="494688" y="6491"/>
                        <a:pt x="454932" y="88212"/>
                      </a:cubicBezTo>
                      <a:cubicBezTo>
                        <a:pt x="472602" y="121342"/>
                        <a:pt x="530765" y="188340"/>
                        <a:pt x="454934" y="247238"/>
                      </a:cubicBezTo>
                      <a:cubicBezTo>
                        <a:pt x="495329" y="234993"/>
                        <a:pt x="643560" y="226778"/>
                        <a:pt x="569201" y="315125"/>
                      </a:cubicBezTo>
                      <a:cubicBezTo>
                        <a:pt x="587607" y="350464"/>
                        <a:pt x="610181" y="419051"/>
                        <a:pt x="534447" y="441603"/>
                      </a:cubicBezTo>
                      <a:cubicBezTo>
                        <a:pt x="458713" y="464155"/>
                        <a:pt x="229648" y="465899"/>
                        <a:pt x="114795" y="450438"/>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latin typeface="+mj-lt"/>
                  </a:endParaRPr>
                </a:p>
              </p:txBody>
            </p:sp>
            <p:sp>
              <p:nvSpPr>
                <p:cNvPr id="29" name="Forme libre 131">
                  <a:extLst>
                    <a:ext uri="{FF2B5EF4-FFF2-40B4-BE49-F238E27FC236}">
                      <a16:creationId xmlns:a16="http://schemas.microsoft.com/office/drawing/2014/main" id="{8DBAFAD1-7CE5-4AAB-A743-CD1499D1A526}"/>
                    </a:ext>
                  </a:extLst>
                </p:cNvPr>
                <p:cNvSpPr>
                  <a:spLocks noChangeAspect="1"/>
                </p:cNvSpPr>
                <p:nvPr/>
              </p:nvSpPr>
              <p:spPr>
                <a:xfrm>
                  <a:off x="4967715" y="14409244"/>
                  <a:ext cx="243416" cy="190090"/>
                </a:xfrm>
                <a:custGeom>
                  <a:avLst/>
                  <a:gdLst>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1954 w 469762"/>
                    <a:gd name="connsiteY0" fmla="*/ 415235 h 415235"/>
                    <a:gd name="connsiteX1" fmla="*/ 1519 w 469762"/>
                    <a:gd name="connsiteY1" fmla="*/ 313635 h 415235"/>
                    <a:gd name="connsiteX2" fmla="*/ 173797 w 469762"/>
                    <a:gd name="connsiteY2" fmla="*/ 189948 h 415235"/>
                    <a:gd name="connsiteX3" fmla="*/ 156127 w 469762"/>
                    <a:gd name="connsiteY3" fmla="*/ 106017 h 415235"/>
                    <a:gd name="connsiteX4" fmla="*/ 310736 w 469762"/>
                    <a:gd name="connsiteY4" fmla="*/ 0 h 415235"/>
                    <a:gd name="connsiteX5" fmla="*/ 447675 w 469762"/>
                    <a:gd name="connsiteY5" fmla="*/ 167861 h 415235"/>
                    <a:gd name="connsiteX6" fmla="*/ 469762 w 469762"/>
                    <a:gd name="connsiteY6" fmla="*/ 415235 h 415235"/>
                    <a:gd name="connsiteX7" fmla="*/ 111954 w 469762"/>
                    <a:gd name="connsiteY7" fmla="*/ 415235 h 415235"/>
                    <a:gd name="connsiteX0" fmla="*/ 110691 w 468499"/>
                    <a:gd name="connsiteY0" fmla="*/ 415235 h 415235"/>
                    <a:gd name="connsiteX1" fmla="*/ 256 w 468499"/>
                    <a:gd name="connsiteY1" fmla="*/ 313635 h 415235"/>
                    <a:gd name="connsiteX2" fmla="*/ 172534 w 468499"/>
                    <a:gd name="connsiteY2" fmla="*/ 189948 h 415235"/>
                    <a:gd name="connsiteX3" fmla="*/ 154864 w 468499"/>
                    <a:gd name="connsiteY3" fmla="*/ 106017 h 415235"/>
                    <a:gd name="connsiteX4" fmla="*/ 309473 w 468499"/>
                    <a:gd name="connsiteY4" fmla="*/ 0 h 415235"/>
                    <a:gd name="connsiteX5" fmla="*/ 446412 w 468499"/>
                    <a:gd name="connsiteY5" fmla="*/ 167861 h 415235"/>
                    <a:gd name="connsiteX6" fmla="*/ 468499 w 468499"/>
                    <a:gd name="connsiteY6" fmla="*/ 415235 h 415235"/>
                    <a:gd name="connsiteX7" fmla="*/ 110691 w 468499"/>
                    <a:gd name="connsiteY7" fmla="*/ 415235 h 415235"/>
                    <a:gd name="connsiteX0" fmla="*/ 110691 w 468499"/>
                    <a:gd name="connsiteY0" fmla="*/ 415235 h 437927"/>
                    <a:gd name="connsiteX1" fmla="*/ 256 w 468499"/>
                    <a:gd name="connsiteY1" fmla="*/ 313635 h 437927"/>
                    <a:gd name="connsiteX2" fmla="*/ 172534 w 468499"/>
                    <a:gd name="connsiteY2" fmla="*/ 189948 h 437927"/>
                    <a:gd name="connsiteX3" fmla="*/ 154864 w 468499"/>
                    <a:gd name="connsiteY3" fmla="*/ 106017 h 437927"/>
                    <a:gd name="connsiteX4" fmla="*/ 309473 w 468499"/>
                    <a:gd name="connsiteY4" fmla="*/ 0 h 437927"/>
                    <a:gd name="connsiteX5" fmla="*/ 446412 w 468499"/>
                    <a:gd name="connsiteY5" fmla="*/ 167861 h 437927"/>
                    <a:gd name="connsiteX6" fmla="*/ 468499 w 468499"/>
                    <a:gd name="connsiteY6" fmla="*/ 415235 h 437927"/>
                    <a:gd name="connsiteX7" fmla="*/ 110691 w 468499"/>
                    <a:gd name="connsiteY7" fmla="*/ 415235 h 437927"/>
                    <a:gd name="connsiteX0" fmla="*/ 110691 w 493542"/>
                    <a:gd name="connsiteY0" fmla="*/ 415235 h 437927"/>
                    <a:gd name="connsiteX1" fmla="*/ 256 w 493542"/>
                    <a:gd name="connsiteY1" fmla="*/ 313635 h 437927"/>
                    <a:gd name="connsiteX2" fmla="*/ 172534 w 493542"/>
                    <a:gd name="connsiteY2" fmla="*/ 189948 h 437927"/>
                    <a:gd name="connsiteX3" fmla="*/ 154864 w 493542"/>
                    <a:gd name="connsiteY3" fmla="*/ 106017 h 437927"/>
                    <a:gd name="connsiteX4" fmla="*/ 309473 w 493542"/>
                    <a:gd name="connsiteY4" fmla="*/ 0 h 437927"/>
                    <a:gd name="connsiteX5" fmla="*/ 446412 w 493542"/>
                    <a:gd name="connsiteY5" fmla="*/ 167861 h 437927"/>
                    <a:gd name="connsiteX6" fmla="*/ 468499 w 493542"/>
                    <a:gd name="connsiteY6" fmla="*/ 415235 h 437927"/>
                    <a:gd name="connsiteX7" fmla="*/ 110691 w 493542"/>
                    <a:gd name="connsiteY7" fmla="*/ 415235 h 437927"/>
                    <a:gd name="connsiteX0" fmla="*/ 110691 w 530838"/>
                    <a:gd name="connsiteY0" fmla="*/ 415235 h 432323"/>
                    <a:gd name="connsiteX1" fmla="*/ 256 w 530838"/>
                    <a:gd name="connsiteY1" fmla="*/ 313635 h 432323"/>
                    <a:gd name="connsiteX2" fmla="*/ 172534 w 530838"/>
                    <a:gd name="connsiteY2" fmla="*/ 189948 h 432323"/>
                    <a:gd name="connsiteX3" fmla="*/ 154864 w 530838"/>
                    <a:gd name="connsiteY3" fmla="*/ 106017 h 432323"/>
                    <a:gd name="connsiteX4" fmla="*/ 309473 w 530838"/>
                    <a:gd name="connsiteY4" fmla="*/ 0 h 432323"/>
                    <a:gd name="connsiteX5" fmla="*/ 446412 w 530838"/>
                    <a:gd name="connsiteY5" fmla="*/ 167861 h 432323"/>
                    <a:gd name="connsiteX6" fmla="*/ 468499 w 530838"/>
                    <a:gd name="connsiteY6" fmla="*/ 415235 h 432323"/>
                    <a:gd name="connsiteX7" fmla="*/ 110691 w 530838"/>
                    <a:gd name="connsiteY7" fmla="*/ 415235 h 432323"/>
                    <a:gd name="connsiteX0" fmla="*/ 110691 w 486376"/>
                    <a:gd name="connsiteY0" fmla="*/ 415235 h 436037"/>
                    <a:gd name="connsiteX1" fmla="*/ 256 w 486376"/>
                    <a:gd name="connsiteY1" fmla="*/ 313635 h 436037"/>
                    <a:gd name="connsiteX2" fmla="*/ 172534 w 486376"/>
                    <a:gd name="connsiteY2" fmla="*/ 189948 h 436037"/>
                    <a:gd name="connsiteX3" fmla="*/ 154864 w 486376"/>
                    <a:gd name="connsiteY3" fmla="*/ 106017 h 436037"/>
                    <a:gd name="connsiteX4" fmla="*/ 309473 w 486376"/>
                    <a:gd name="connsiteY4" fmla="*/ 0 h 436037"/>
                    <a:gd name="connsiteX5" fmla="*/ 419908 w 486376"/>
                    <a:gd name="connsiteY5" fmla="*/ 194365 h 436037"/>
                    <a:gd name="connsiteX6" fmla="*/ 468499 w 486376"/>
                    <a:gd name="connsiteY6" fmla="*/ 415235 h 436037"/>
                    <a:gd name="connsiteX7" fmla="*/ 110691 w 486376"/>
                    <a:gd name="connsiteY7" fmla="*/ 415235 h 436037"/>
                    <a:gd name="connsiteX0" fmla="*/ 110691 w 541933"/>
                    <a:gd name="connsiteY0" fmla="*/ 415235 h 430443"/>
                    <a:gd name="connsiteX1" fmla="*/ 256 w 541933"/>
                    <a:gd name="connsiteY1" fmla="*/ 313635 h 430443"/>
                    <a:gd name="connsiteX2" fmla="*/ 172534 w 541933"/>
                    <a:gd name="connsiteY2" fmla="*/ 189948 h 430443"/>
                    <a:gd name="connsiteX3" fmla="*/ 154864 w 541933"/>
                    <a:gd name="connsiteY3" fmla="*/ 106017 h 430443"/>
                    <a:gd name="connsiteX4" fmla="*/ 309473 w 541933"/>
                    <a:gd name="connsiteY4" fmla="*/ 0 h 430443"/>
                    <a:gd name="connsiteX5" fmla="*/ 419908 w 541933"/>
                    <a:gd name="connsiteY5" fmla="*/ 194365 h 430443"/>
                    <a:gd name="connsiteX6" fmla="*/ 530343 w 541933"/>
                    <a:gd name="connsiteY6" fmla="*/ 406400 h 430443"/>
                    <a:gd name="connsiteX7" fmla="*/ 110691 w 541933"/>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31447 h 446655"/>
                    <a:gd name="connsiteX1" fmla="*/ 256 w 557012"/>
                    <a:gd name="connsiteY1" fmla="*/ 329847 h 446655"/>
                    <a:gd name="connsiteX2" fmla="*/ 172534 w 557012"/>
                    <a:gd name="connsiteY2" fmla="*/ 206160 h 446655"/>
                    <a:gd name="connsiteX3" fmla="*/ 154864 w 557012"/>
                    <a:gd name="connsiteY3" fmla="*/ 122229 h 446655"/>
                    <a:gd name="connsiteX4" fmla="*/ 309473 w 557012"/>
                    <a:gd name="connsiteY4" fmla="*/ 16212 h 446655"/>
                    <a:gd name="connsiteX5" fmla="*/ 419908 w 557012"/>
                    <a:gd name="connsiteY5" fmla="*/ 210577 h 446655"/>
                    <a:gd name="connsiteX6" fmla="*/ 530343 w 557012"/>
                    <a:gd name="connsiteY6" fmla="*/ 422612 h 446655"/>
                    <a:gd name="connsiteX7" fmla="*/ 110691 w 557012"/>
                    <a:gd name="connsiteY7" fmla="*/ 431447 h 446655"/>
                    <a:gd name="connsiteX0" fmla="*/ 110691 w 557012"/>
                    <a:gd name="connsiteY0" fmla="*/ 437185 h 452393"/>
                    <a:gd name="connsiteX1" fmla="*/ 256 w 557012"/>
                    <a:gd name="connsiteY1" fmla="*/ 335585 h 452393"/>
                    <a:gd name="connsiteX2" fmla="*/ 172534 w 557012"/>
                    <a:gd name="connsiteY2" fmla="*/ 211898 h 452393"/>
                    <a:gd name="connsiteX3" fmla="*/ 154864 w 557012"/>
                    <a:gd name="connsiteY3" fmla="*/ 127967 h 452393"/>
                    <a:gd name="connsiteX4" fmla="*/ 309473 w 557012"/>
                    <a:gd name="connsiteY4" fmla="*/ 21950 h 452393"/>
                    <a:gd name="connsiteX5" fmla="*/ 419908 w 557012"/>
                    <a:gd name="connsiteY5" fmla="*/ 216315 h 452393"/>
                    <a:gd name="connsiteX6" fmla="*/ 530343 w 557012"/>
                    <a:gd name="connsiteY6" fmla="*/ 428350 h 452393"/>
                    <a:gd name="connsiteX7" fmla="*/ 110691 w 557012"/>
                    <a:gd name="connsiteY7" fmla="*/ 437185 h 452393"/>
                    <a:gd name="connsiteX0" fmla="*/ 110691 w 557012"/>
                    <a:gd name="connsiteY0" fmla="*/ 415238 h 430446"/>
                    <a:gd name="connsiteX1" fmla="*/ 256 w 557012"/>
                    <a:gd name="connsiteY1" fmla="*/ 313638 h 430446"/>
                    <a:gd name="connsiteX2" fmla="*/ 172534 w 557012"/>
                    <a:gd name="connsiteY2" fmla="*/ 189951 h 430446"/>
                    <a:gd name="connsiteX3" fmla="*/ 309473 w 557012"/>
                    <a:gd name="connsiteY3" fmla="*/ 3 h 430446"/>
                    <a:gd name="connsiteX4" fmla="*/ 419908 w 557012"/>
                    <a:gd name="connsiteY4" fmla="*/ 194368 h 430446"/>
                    <a:gd name="connsiteX5" fmla="*/ 530343 w 557012"/>
                    <a:gd name="connsiteY5" fmla="*/ 406403 h 430446"/>
                    <a:gd name="connsiteX6" fmla="*/ 110691 w 557012"/>
                    <a:gd name="connsiteY6" fmla="*/ 415238 h 430446"/>
                    <a:gd name="connsiteX0" fmla="*/ 110691 w 557012"/>
                    <a:gd name="connsiteY0" fmla="*/ 418250 h 433458"/>
                    <a:gd name="connsiteX1" fmla="*/ 256 w 557012"/>
                    <a:gd name="connsiteY1" fmla="*/ 316650 h 433458"/>
                    <a:gd name="connsiteX2" fmla="*/ 172534 w 557012"/>
                    <a:gd name="connsiteY2" fmla="*/ 192963 h 433458"/>
                    <a:gd name="connsiteX3" fmla="*/ 309473 w 557012"/>
                    <a:gd name="connsiteY3" fmla="*/ 3015 h 433458"/>
                    <a:gd name="connsiteX4" fmla="*/ 419908 w 557012"/>
                    <a:gd name="connsiteY4" fmla="*/ 197380 h 433458"/>
                    <a:gd name="connsiteX5" fmla="*/ 530343 w 557012"/>
                    <a:gd name="connsiteY5" fmla="*/ 409415 h 433458"/>
                    <a:gd name="connsiteX6" fmla="*/ 110691 w 557012"/>
                    <a:gd name="connsiteY6" fmla="*/ 418250 h 433458"/>
                    <a:gd name="connsiteX0" fmla="*/ 110691 w 557012"/>
                    <a:gd name="connsiteY0" fmla="*/ 418395 h 433603"/>
                    <a:gd name="connsiteX1" fmla="*/ 256 w 557012"/>
                    <a:gd name="connsiteY1" fmla="*/ 316795 h 433603"/>
                    <a:gd name="connsiteX2" fmla="*/ 172534 w 557012"/>
                    <a:gd name="connsiteY2" fmla="*/ 193108 h 433603"/>
                    <a:gd name="connsiteX3" fmla="*/ 309473 w 557012"/>
                    <a:gd name="connsiteY3" fmla="*/ 3160 h 433603"/>
                    <a:gd name="connsiteX4" fmla="*/ 419908 w 557012"/>
                    <a:gd name="connsiteY4" fmla="*/ 197525 h 433603"/>
                    <a:gd name="connsiteX5" fmla="*/ 530343 w 557012"/>
                    <a:gd name="connsiteY5" fmla="*/ 409560 h 433603"/>
                    <a:gd name="connsiteX6" fmla="*/ 110691 w 557012"/>
                    <a:gd name="connsiteY6" fmla="*/ 418395 h 433603"/>
                    <a:gd name="connsiteX0" fmla="*/ 111697 w 558018"/>
                    <a:gd name="connsiteY0" fmla="*/ 418047 h 433255"/>
                    <a:gd name="connsiteX1" fmla="*/ 1262 w 558018"/>
                    <a:gd name="connsiteY1" fmla="*/ 316447 h 433255"/>
                    <a:gd name="connsiteX2" fmla="*/ 160288 w 558018"/>
                    <a:gd name="connsiteY2" fmla="*/ 214847 h 433255"/>
                    <a:gd name="connsiteX3" fmla="*/ 310479 w 558018"/>
                    <a:gd name="connsiteY3" fmla="*/ 2812 h 433255"/>
                    <a:gd name="connsiteX4" fmla="*/ 420914 w 558018"/>
                    <a:gd name="connsiteY4" fmla="*/ 197177 h 433255"/>
                    <a:gd name="connsiteX5" fmla="*/ 531349 w 558018"/>
                    <a:gd name="connsiteY5" fmla="*/ 409212 h 433255"/>
                    <a:gd name="connsiteX6" fmla="*/ 111697 w 558018"/>
                    <a:gd name="connsiteY6" fmla="*/ 418047 h 433255"/>
                    <a:gd name="connsiteX0" fmla="*/ 111697 w 558018"/>
                    <a:gd name="connsiteY0" fmla="*/ 418108 h 433316"/>
                    <a:gd name="connsiteX1" fmla="*/ 1262 w 558018"/>
                    <a:gd name="connsiteY1" fmla="*/ 316508 h 433316"/>
                    <a:gd name="connsiteX2" fmla="*/ 160288 w 558018"/>
                    <a:gd name="connsiteY2" fmla="*/ 214908 h 433316"/>
                    <a:gd name="connsiteX3" fmla="*/ 310479 w 558018"/>
                    <a:gd name="connsiteY3" fmla="*/ 2873 h 433316"/>
                    <a:gd name="connsiteX4" fmla="*/ 420914 w 558018"/>
                    <a:gd name="connsiteY4" fmla="*/ 197238 h 433316"/>
                    <a:gd name="connsiteX5" fmla="*/ 531349 w 558018"/>
                    <a:gd name="connsiteY5" fmla="*/ 409273 h 433316"/>
                    <a:gd name="connsiteX6" fmla="*/ 111697 w 558018"/>
                    <a:gd name="connsiteY6" fmla="*/ 418108 h 433316"/>
                    <a:gd name="connsiteX0" fmla="*/ 111697 w 558018"/>
                    <a:gd name="connsiteY0" fmla="*/ 422462 h 437670"/>
                    <a:gd name="connsiteX1" fmla="*/ 1262 w 558018"/>
                    <a:gd name="connsiteY1" fmla="*/ 320862 h 437670"/>
                    <a:gd name="connsiteX2" fmla="*/ 160288 w 558018"/>
                    <a:gd name="connsiteY2" fmla="*/ 219262 h 437670"/>
                    <a:gd name="connsiteX3" fmla="*/ 314896 w 558018"/>
                    <a:gd name="connsiteY3" fmla="*/ 2810 h 437670"/>
                    <a:gd name="connsiteX4" fmla="*/ 420914 w 558018"/>
                    <a:gd name="connsiteY4" fmla="*/ 201592 h 437670"/>
                    <a:gd name="connsiteX5" fmla="*/ 531349 w 558018"/>
                    <a:gd name="connsiteY5" fmla="*/ 413627 h 437670"/>
                    <a:gd name="connsiteX6" fmla="*/ 111697 w 558018"/>
                    <a:gd name="connsiteY6" fmla="*/ 422462 h 437670"/>
                    <a:gd name="connsiteX0" fmla="*/ 111697 w 558018"/>
                    <a:gd name="connsiteY0" fmla="*/ 433399 h 448607"/>
                    <a:gd name="connsiteX1" fmla="*/ 1262 w 558018"/>
                    <a:gd name="connsiteY1" fmla="*/ 331799 h 448607"/>
                    <a:gd name="connsiteX2" fmla="*/ 160288 w 558018"/>
                    <a:gd name="connsiteY2" fmla="*/ 230199 h 448607"/>
                    <a:gd name="connsiteX3" fmla="*/ 314896 w 558018"/>
                    <a:gd name="connsiteY3" fmla="*/ 13747 h 448607"/>
                    <a:gd name="connsiteX4" fmla="*/ 420914 w 558018"/>
                    <a:gd name="connsiteY4" fmla="*/ 212529 h 448607"/>
                    <a:gd name="connsiteX5" fmla="*/ 531349 w 558018"/>
                    <a:gd name="connsiteY5" fmla="*/ 424564 h 448607"/>
                    <a:gd name="connsiteX6" fmla="*/ 111697 w 558018"/>
                    <a:gd name="connsiteY6" fmla="*/ 433399 h 448607"/>
                    <a:gd name="connsiteX0" fmla="*/ 111697 w 558018"/>
                    <a:gd name="connsiteY0" fmla="*/ 425401 h 440609"/>
                    <a:gd name="connsiteX1" fmla="*/ 1262 w 558018"/>
                    <a:gd name="connsiteY1" fmla="*/ 323801 h 440609"/>
                    <a:gd name="connsiteX2" fmla="*/ 160288 w 558018"/>
                    <a:gd name="connsiteY2" fmla="*/ 222201 h 440609"/>
                    <a:gd name="connsiteX3" fmla="*/ 314896 w 558018"/>
                    <a:gd name="connsiteY3" fmla="*/ 5749 h 440609"/>
                    <a:gd name="connsiteX4" fmla="*/ 451834 w 558018"/>
                    <a:gd name="connsiteY4" fmla="*/ 63175 h 440609"/>
                    <a:gd name="connsiteX5" fmla="*/ 420914 w 558018"/>
                    <a:gd name="connsiteY5" fmla="*/ 204531 h 440609"/>
                    <a:gd name="connsiteX6" fmla="*/ 531349 w 558018"/>
                    <a:gd name="connsiteY6" fmla="*/ 416566 h 440609"/>
                    <a:gd name="connsiteX7" fmla="*/ 111697 w 558018"/>
                    <a:gd name="connsiteY7" fmla="*/ 425401 h 440609"/>
                    <a:gd name="connsiteX0" fmla="*/ 111697 w 558018"/>
                    <a:gd name="connsiteY0" fmla="*/ 425401 h 440609"/>
                    <a:gd name="connsiteX1" fmla="*/ 1262 w 558018"/>
                    <a:gd name="connsiteY1" fmla="*/ 323801 h 440609"/>
                    <a:gd name="connsiteX2" fmla="*/ 160288 w 558018"/>
                    <a:gd name="connsiteY2" fmla="*/ 222201 h 440609"/>
                    <a:gd name="connsiteX3" fmla="*/ 314896 w 558018"/>
                    <a:gd name="connsiteY3" fmla="*/ 5749 h 440609"/>
                    <a:gd name="connsiteX4" fmla="*/ 451834 w 558018"/>
                    <a:gd name="connsiteY4" fmla="*/ 63175 h 440609"/>
                    <a:gd name="connsiteX5" fmla="*/ 420914 w 558018"/>
                    <a:gd name="connsiteY5" fmla="*/ 204531 h 440609"/>
                    <a:gd name="connsiteX6" fmla="*/ 531349 w 558018"/>
                    <a:gd name="connsiteY6" fmla="*/ 416566 h 440609"/>
                    <a:gd name="connsiteX7" fmla="*/ 111697 w 558018"/>
                    <a:gd name="connsiteY7" fmla="*/ 425401 h 440609"/>
                    <a:gd name="connsiteX0" fmla="*/ 111697 w 558018"/>
                    <a:gd name="connsiteY0" fmla="*/ 432793 h 448001"/>
                    <a:gd name="connsiteX1" fmla="*/ 1262 w 558018"/>
                    <a:gd name="connsiteY1" fmla="*/ 331193 h 448001"/>
                    <a:gd name="connsiteX2" fmla="*/ 160288 w 558018"/>
                    <a:gd name="connsiteY2" fmla="*/ 229593 h 448001"/>
                    <a:gd name="connsiteX3" fmla="*/ 314896 w 558018"/>
                    <a:gd name="connsiteY3" fmla="*/ 13141 h 448001"/>
                    <a:gd name="connsiteX4" fmla="*/ 451834 w 558018"/>
                    <a:gd name="connsiteY4" fmla="*/ 70567 h 448001"/>
                    <a:gd name="connsiteX5" fmla="*/ 420914 w 558018"/>
                    <a:gd name="connsiteY5" fmla="*/ 211923 h 448001"/>
                    <a:gd name="connsiteX6" fmla="*/ 531349 w 558018"/>
                    <a:gd name="connsiteY6" fmla="*/ 423958 h 448001"/>
                    <a:gd name="connsiteX7" fmla="*/ 111697 w 558018"/>
                    <a:gd name="connsiteY7" fmla="*/ 432793 h 448001"/>
                    <a:gd name="connsiteX0" fmla="*/ 111697 w 558018"/>
                    <a:gd name="connsiteY0" fmla="*/ 452399 h 467607"/>
                    <a:gd name="connsiteX1" fmla="*/ 1262 w 558018"/>
                    <a:gd name="connsiteY1" fmla="*/ 350799 h 467607"/>
                    <a:gd name="connsiteX2" fmla="*/ 160288 w 558018"/>
                    <a:gd name="connsiteY2" fmla="*/ 249199 h 467607"/>
                    <a:gd name="connsiteX3" fmla="*/ 314896 w 558018"/>
                    <a:gd name="connsiteY3" fmla="*/ 32747 h 467607"/>
                    <a:gd name="connsiteX4" fmla="*/ 451834 w 558018"/>
                    <a:gd name="connsiteY4" fmla="*/ 90173 h 467607"/>
                    <a:gd name="connsiteX5" fmla="*/ 420914 w 558018"/>
                    <a:gd name="connsiteY5" fmla="*/ 231529 h 467607"/>
                    <a:gd name="connsiteX6" fmla="*/ 531349 w 558018"/>
                    <a:gd name="connsiteY6" fmla="*/ 443564 h 467607"/>
                    <a:gd name="connsiteX7" fmla="*/ 111697 w 558018"/>
                    <a:gd name="connsiteY7" fmla="*/ 452399 h 467607"/>
                    <a:gd name="connsiteX0" fmla="*/ 111697 w 558018"/>
                    <a:gd name="connsiteY0" fmla="*/ 452399 h 467607"/>
                    <a:gd name="connsiteX1" fmla="*/ 1262 w 558018"/>
                    <a:gd name="connsiteY1" fmla="*/ 350799 h 467607"/>
                    <a:gd name="connsiteX2" fmla="*/ 160288 w 558018"/>
                    <a:gd name="connsiteY2" fmla="*/ 249199 h 467607"/>
                    <a:gd name="connsiteX3" fmla="*/ 314896 w 558018"/>
                    <a:gd name="connsiteY3" fmla="*/ 32747 h 467607"/>
                    <a:gd name="connsiteX4" fmla="*/ 451834 w 558018"/>
                    <a:gd name="connsiteY4" fmla="*/ 90173 h 467607"/>
                    <a:gd name="connsiteX5" fmla="*/ 420914 w 558018"/>
                    <a:gd name="connsiteY5" fmla="*/ 231529 h 467607"/>
                    <a:gd name="connsiteX6" fmla="*/ 531349 w 558018"/>
                    <a:gd name="connsiteY6" fmla="*/ 443564 h 467607"/>
                    <a:gd name="connsiteX7" fmla="*/ 111697 w 558018"/>
                    <a:gd name="connsiteY7" fmla="*/ 452399 h 467607"/>
                    <a:gd name="connsiteX0" fmla="*/ 112913 w 559234"/>
                    <a:gd name="connsiteY0" fmla="*/ 452399 h 467607"/>
                    <a:gd name="connsiteX1" fmla="*/ 2478 w 559234"/>
                    <a:gd name="connsiteY1" fmla="*/ 350799 h 467607"/>
                    <a:gd name="connsiteX2" fmla="*/ 188009 w 559234"/>
                    <a:gd name="connsiteY2" fmla="*/ 311042 h 467607"/>
                    <a:gd name="connsiteX3" fmla="*/ 316112 w 559234"/>
                    <a:gd name="connsiteY3" fmla="*/ 32747 h 467607"/>
                    <a:gd name="connsiteX4" fmla="*/ 453050 w 559234"/>
                    <a:gd name="connsiteY4" fmla="*/ 90173 h 467607"/>
                    <a:gd name="connsiteX5" fmla="*/ 422130 w 559234"/>
                    <a:gd name="connsiteY5" fmla="*/ 231529 h 467607"/>
                    <a:gd name="connsiteX6" fmla="*/ 532565 w 559234"/>
                    <a:gd name="connsiteY6" fmla="*/ 443564 h 467607"/>
                    <a:gd name="connsiteX7" fmla="*/ 112913 w 559234"/>
                    <a:gd name="connsiteY7" fmla="*/ 452399 h 467607"/>
                    <a:gd name="connsiteX0" fmla="*/ 112913 w 559234"/>
                    <a:gd name="connsiteY0" fmla="*/ 452399 h 467607"/>
                    <a:gd name="connsiteX1" fmla="*/ 2478 w 559234"/>
                    <a:gd name="connsiteY1" fmla="*/ 350799 h 467607"/>
                    <a:gd name="connsiteX2" fmla="*/ 188009 w 559234"/>
                    <a:gd name="connsiteY2" fmla="*/ 311042 h 467607"/>
                    <a:gd name="connsiteX3" fmla="*/ 316112 w 559234"/>
                    <a:gd name="connsiteY3" fmla="*/ 32747 h 467607"/>
                    <a:gd name="connsiteX4" fmla="*/ 453050 w 559234"/>
                    <a:gd name="connsiteY4" fmla="*/ 90173 h 467607"/>
                    <a:gd name="connsiteX5" fmla="*/ 422130 w 559234"/>
                    <a:gd name="connsiteY5" fmla="*/ 231529 h 467607"/>
                    <a:gd name="connsiteX6" fmla="*/ 532565 w 559234"/>
                    <a:gd name="connsiteY6" fmla="*/ 443564 h 467607"/>
                    <a:gd name="connsiteX7" fmla="*/ 112913 w 559234"/>
                    <a:gd name="connsiteY7" fmla="*/ 452399 h 467607"/>
                    <a:gd name="connsiteX0" fmla="*/ 112913 w 559234"/>
                    <a:gd name="connsiteY0" fmla="*/ 452399 h 467607"/>
                    <a:gd name="connsiteX1" fmla="*/ 2478 w 559234"/>
                    <a:gd name="connsiteY1" fmla="*/ 350799 h 467607"/>
                    <a:gd name="connsiteX2" fmla="*/ 188009 w 559234"/>
                    <a:gd name="connsiteY2" fmla="*/ 311042 h 467607"/>
                    <a:gd name="connsiteX3" fmla="*/ 316112 w 559234"/>
                    <a:gd name="connsiteY3" fmla="*/ 32747 h 467607"/>
                    <a:gd name="connsiteX4" fmla="*/ 453050 w 559234"/>
                    <a:gd name="connsiteY4" fmla="*/ 90173 h 467607"/>
                    <a:gd name="connsiteX5" fmla="*/ 422130 w 559234"/>
                    <a:gd name="connsiteY5" fmla="*/ 231529 h 467607"/>
                    <a:gd name="connsiteX6" fmla="*/ 532565 w 559234"/>
                    <a:gd name="connsiteY6" fmla="*/ 443564 h 467607"/>
                    <a:gd name="connsiteX7" fmla="*/ 112913 w 559234"/>
                    <a:gd name="connsiteY7" fmla="*/ 452399 h 467607"/>
                    <a:gd name="connsiteX0" fmla="*/ 112913 w 559234"/>
                    <a:gd name="connsiteY0" fmla="*/ 452399 h 467607"/>
                    <a:gd name="connsiteX1" fmla="*/ 2478 w 559234"/>
                    <a:gd name="connsiteY1" fmla="*/ 350799 h 467607"/>
                    <a:gd name="connsiteX2" fmla="*/ 188009 w 559234"/>
                    <a:gd name="connsiteY2" fmla="*/ 311042 h 467607"/>
                    <a:gd name="connsiteX3" fmla="*/ 236014 w 559234"/>
                    <a:gd name="connsiteY3" fmla="*/ 149226 h 467607"/>
                    <a:gd name="connsiteX4" fmla="*/ 316112 w 559234"/>
                    <a:gd name="connsiteY4" fmla="*/ 32747 h 467607"/>
                    <a:gd name="connsiteX5" fmla="*/ 453050 w 559234"/>
                    <a:gd name="connsiteY5" fmla="*/ 90173 h 467607"/>
                    <a:gd name="connsiteX6" fmla="*/ 422130 w 559234"/>
                    <a:gd name="connsiteY6" fmla="*/ 231529 h 467607"/>
                    <a:gd name="connsiteX7" fmla="*/ 532565 w 559234"/>
                    <a:gd name="connsiteY7" fmla="*/ 443564 h 467607"/>
                    <a:gd name="connsiteX8" fmla="*/ 112913 w 559234"/>
                    <a:gd name="connsiteY8" fmla="*/ 452399 h 467607"/>
                    <a:gd name="connsiteX0" fmla="*/ 112913 w 559234"/>
                    <a:gd name="connsiteY0" fmla="*/ 452399 h 467607"/>
                    <a:gd name="connsiteX1" fmla="*/ 2478 w 559234"/>
                    <a:gd name="connsiteY1" fmla="*/ 350799 h 467607"/>
                    <a:gd name="connsiteX2" fmla="*/ 188009 w 559234"/>
                    <a:gd name="connsiteY2" fmla="*/ 311042 h 467607"/>
                    <a:gd name="connsiteX3" fmla="*/ 236014 w 559234"/>
                    <a:gd name="connsiteY3" fmla="*/ 149226 h 467607"/>
                    <a:gd name="connsiteX4" fmla="*/ 316112 w 559234"/>
                    <a:gd name="connsiteY4" fmla="*/ 32747 h 467607"/>
                    <a:gd name="connsiteX5" fmla="*/ 453050 w 559234"/>
                    <a:gd name="connsiteY5" fmla="*/ 90173 h 467607"/>
                    <a:gd name="connsiteX6" fmla="*/ 422130 w 559234"/>
                    <a:gd name="connsiteY6" fmla="*/ 231529 h 467607"/>
                    <a:gd name="connsiteX7" fmla="*/ 532565 w 559234"/>
                    <a:gd name="connsiteY7" fmla="*/ 443564 h 467607"/>
                    <a:gd name="connsiteX8" fmla="*/ 112913 w 559234"/>
                    <a:gd name="connsiteY8" fmla="*/ 452399 h 467607"/>
                    <a:gd name="connsiteX0" fmla="*/ 112913 w 559234"/>
                    <a:gd name="connsiteY0" fmla="*/ 452399 h 467607"/>
                    <a:gd name="connsiteX1" fmla="*/ 2478 w 559234"/>
                    <a:gd name="connsiteY1" fmla="*/ 350799 h 467607"/>
                    <a:gd name="connsiteX2" fmla="*/ 188009 w 559234"/>
                    <a:gd name="connsiteY2" fmla="*/ 311042 h 467607"/>
                    <a:gd name="connsiteX3" fmla="*/ 236014 w 559234"/>
                    <a:gd name="connsiteY3" fmla="*/ 149226 h 467607"/>
                    <a:gd name="connsiteX4" fmla="*/ 316112 w 559234"/>
                    <a:gd name="connsiteY4" fmla="*/ 32747 h 467607"/>
                    <a:gd name="connsiteX5" fmla="*/ 453050 w 559234"/>
                    <a:gd name="connsiteY5" fmla="*/ 90173 h 467607"/>
                    <a:gd name="connsiteX6" fmla="*/ 422130 w 559234"/>
                    <a:gd name="connsiteY6" fmla="*/ 231529 h 467607"/>
                    <a:gd name="connsiteX7" fmla="*/ 532565 w 559234"/>
                    <a:gd name="connsiteY7" fmla="*/ 443564 h 467607"/>
                    <a:gd name="connsiteX8" fmla="*/ 112913 w 559234"/>
                    <a:gd name="connsiteY8" fmla="*/ 452399 h 467607"/>
                    <a:gd name="connsiteX0" fmla="*/ 112913 w 559234"/>
                    <a:gd name="connsiteY0" fmla="*/ 452399 h 467607"/>
                    <a:gd name="connsiteX1" fmla="*/ 2478 w 559234"/>
                    <a:gd name="connsiteY1" fmla="*/ 350799 h 467607"/>
                    <a:gd name="connsiteX2" fmla="*/ 188009 w 559234"/>
                    <a:gd name="connsiteY2" fmla="*/ 311042 h 467607"/>
                    <a:gd name="connsiteX3" fmla="*/ 236014 w 559234"/>
                    <a:gd name="connsiteY3" fmla="*/ 149226 h 467607"/>
                    <a:gd name="connsiteX4" fmla="*/ 316112 w 559234"/>
                    <a:gd name="connsiteY4" fmla="*/ 32747 h 467607"/>
                    <a:gd name="connsiteX5" fmla="*/ 453050 w 559234"/>
                    <a:gd name="connsiteY5" fmla="*/ 90173 h 467607"/>
                    <a:gd name="connsiteX6" fmla="*/ 422130 w 559234"/>
                    <a:gd name="connsiteY6" fmla="*/ 231529 h 467607"/>
                    <a:gd name="connsiteX7" fmla="*/ 532565 w 559234"/>
                    <a:gd name="connsiteY7" fmla="*/ 443564 h 467607"/>
                    <a:gd name="connsiteX8" fmla="*/ 112913 w 559234"/>
                    <a:gd name="connsiteY8" fmla="*/ 452399 h 467607"/>
                    <a:gd name="connsiteX0" fmla="*/ 112913 w 559234"/>
                    <a:gd name="connsiteY0" fmla="*/ 452399 h 467607"/>
                    <a:gd name="connsiteX1" fmla="*/ 2478 w 559234"/>
                    <a:gd name="connsiteY1" fmla="*/ 350799 h 467607"/>
                    <a:gd name="connsiteX2" fmla="*/ 188009 w 559234"/>
                    <a:gd name="connsiteY2" fmla="*/ 311042 h 467607"/>
                    <a:gd name="connsiteX3" fmla="*/ 236014 w 559234"/>
                    <a:gd name="connsiteY3" fmla="*/ 149226 h 467607"/>
                    <a:gd name="connsiteX4" fmla="*/ 316112 w 559234"/>
                    <a:gd name="connsiteY4" fmla="*/ 32747 h 467607"/>
                    <a:gd name="connsiteX5" fmla="*/ 453050 w 559234"/>
                    <a:gd name="connsiteY5" fmla="*/ 90173 h 467607"/>
                    <a:gd name="connsiteX6" fmla="*/ 422130 w 559234"/>
                    <a:gd name="connsiteY6" fmla="*/ 231529 h 467607"/>
                    <a:gd name="connsiteX7" fmla="*/ 532565 w 559234"/>
                    <a:gd name="connsiteY7" fmla="*/ 443564 h 467607"/>
                    <a:gd name="connsiteX8" fmla="*/ 112913 w 559234"/>
                    <a:gd name="connsiteY8" fmla="*/ 452399 h 467607"/>
                    <a:gd name="connsiteX0" fmla="*/ 112913 w 559234"/>
                    <a:gd name="connsiteY0" fmla="*/ 450438 h 465646"/>
                    <a:gd name="connsiteX1" fmla="*/ 2478 w 559234"/>
                    <a:gd name="connsiteY1" fmla="*/ 348838 h 465646"/>
                    <a:gd name="connsiteX2" fmla="*/ 188009 w 559234"/>
                    <a:gd name="connsiteY2" fmla="*/ 309081 h 465646"/>
                    <a:gd name="connsiteX3" fmla="*/ 236014 w 559234"/>
                    <a:gd name="connsiteY3" fmla="*/ 147265 h 465646"/>
                    <a:gd name="connsiteX4" fmla="*/ 316112 w 559234"/>
                    <a:gd name="connsiteY4" fmla="*/ 30786 h 465646"/>
                    <a:gd name="connsiteX5" fmla="*/ 453050 w 559234"/>
                    <a:gd name="connsiteY5" fmla="*/ 88212 h 465646"/>
                    <a:gd name="connsiteX6" fmla="*/ 422130 w 559234"/>
                    <a:gd name="connsiteY6" fmla="*/ 229568 h 465646"/>
                    <a:gd name="connsiteX7" fmla="*/ 532565 w 559234"/>
                    <a:gd name="connsiteY7" fmla="*/ 441603 h 465646"/>
                    <a:gd name="connsiteX8" fmla="*/ 112913 w 559234"/>
                    <a:gd name="connsiteY8" fmla="*/ 450438 h 465646"/>
                    <a:gd name="connsiteX0" fmla="*/ 114795 w 561116"/>
                    <a:gd name="connsiteY0" fmla="*/ 450438 h 465646"/>
                    <a:gd name="connsiteX1" fmla="*/ 4360 w 561116"/>
                    <a:gd name="connsiteY1" fmla="*/ 348838 h 465646"/>
                    <a:gd name="connsiteX2" fmla="*/ 189891 w 561116"/>
                    <a:gd name="connsiteY2" fmla="*/ 309081 h 465646"/>
                    <a:gd name="connsiteX3" fmla="*/ 237896 w 561116"/>
                    <a:gd name="connsiteY3" fmla="*/ 147265 h 465646"/>
                    <a:gd name="connsiteX4" fmla="*/ 317994 w 561116"/>
                    <a:gd name="connsiteY4" fmla="*/ 30786 h 465646"/>
                    <a:gd name="connsiteX5" fmla="*/ 454932 w 561116"/>
                    <a:gd name="connsiteY5" fmla="*/ 88212 h 465646"/>
                    <a:gd name="connsiteX6" fmla="*/ 424012 w 561116"/>
                    <a:gd name="connsiteY6" fmla="*/ 229568 h 465646"/>
                    <a:gd name="connsiteX7" fmla="*/ 534447 w 561116"/>
                    <a:gd name="connsiteY7" fmla="*/ 441603 h 465646"/>
                    <a:gd name="connsiteX8" fmla="*/ 114795 w 561116"/>
                    <a:gd name="connsiteY8" fmla="*/ 450438 h 465646"/>
                    <a:gd name="connsiteX0" fmla="*/ 114795 w 604307"/>
                    <a:gd name="connsiteY0" fmla="*/ 450438 h 457319"/>
                    <a:gd name="connsiteX1" fmla="*/ 4360 w 604307"/>
                    <a:gd name="connsiteY1" fmla="*/ 348838 h 457319"/>
                    <a:gd name="connsiteX2" fmla="*/ 189891 w 604307"/>
                    <a:gd name="connsiteY2" fmla="*/ 309081 h 457319"/>
                    <a:gd name="connsiteX3" fmla="*/ 237896 w 604307"/>
                    <a:gd name="connsiteY3" fmla="*/ 147265 h 457319"/>
                    <a:gd name="connsiteX4" fmla="*/ 317994 w 604307"/>
                    <a:gd name="connsiteY4" fmla="*/ 30786 h 457319"/>
                    <a:gd name="connsiteX5" fmla="*/ 454932 w 604307"/>
                    <a:gd name="connsiteY5" fmla="*/ 88212 h 457319"/>
                    <a:gd name="connsiteX6" fmla="*/ 424012 w 604307"/>
                    <a:gd name="connsiteY6" fmla="*/ 229568 h 457319"/>
                    <a:gd name="connsiteX7" fmla="*/ 534447 w 604307"/>
                    <a:gd name="connsiteY7" fmla="*/ 441603 h 457319"/>
                    <a:gd name="connsiteX8" fmla="*/ 114795 w 604307"/>
                    <a:gd name="connsiteY8" fmla="*/ 450438 h 457319"/>
                    <a:gd name="connsiteX0" fmla="*/ 114795 w 587277"/>
                    <a:gd name="connsiteY0" fmla="*/ 450438 h 461268"/>
                    <a:gd name="connsiteX1" fmla="*/ 4360 w 587277"/>
                    <a:gd name="connsiteY1" fmla="*/ 348838 h 461268"/>
                    <a:gd name="connsiteX2" fmla="*/ 189891 w 587277"/>
                    <a:gd name="connsiteY2" fmla="*/ 309081 h 461268"/>
                    <a:gd name="connsiteX3" fmla="*/ 237896 w 587277"/>
                    <a:gd name="connsiteY3" fmla="*/ 147265 h 461268"/>
                    <a:gd name="connsiteX4" fmla="*/ 317994 w 587277"/>
                    <a:gd name="connsiteY4" fmla="*/ 30786 h 461268"/>
                    <a:gd name="connsiteX5" fmla="*/ 454932 w 587277"/>
                    <a:gd name="connsiteY5" fmla="*/ 88212 h 461268"/>
                    <a:gd name="connsiteX6" fmla="*/ 424012 w 587277"/>
                    <a:gd name="connsiteY6" fmla="*/ 229568 h 461268"/>
                    <a:gd name="connsiteX7" fmla="*/ 569201 w 587277"/>
                    <a:gd name="connsiteY7" fmla="*/ 301873 h 461268"/>
                    <a:gd name="connsiteX8" fmla="*/ 534447 w 587277"/>
                    <a:gd name="connsiteY8" fmla="*/ 441603 h 461268"/>
                    <a:gd name="connsiteX9" fmla="*/ 114795 w 587277"/>
                    <a:gd name="connsiteY9" fmla="*/ 450438 h 461268"/>
                    <a:gd name="connsiteX0" fmla="*/ 114795 w 587277"/>
                    <a:gd name="connsiteY0" fmla="*/ 450438 h 460552"/>
                    <a:gd name="connsiteX1" fmla="*/ 4360 w 587277"/>
                    <a:gd name="connsiteY1" fmla="*/ 348838 h 460552"/>
                    <a:gd name="connsiteX2" fmla="*/ 189891 w 587277"/>
                    <a:gd name="connsiteY2" fmla="*/ 309081 h 460552"/>
                    <a:gd name="connsiteX3" fmla="*/ 237896 w 587277"/>
                    <a:gd name="connsiteY3" fmla="*/ 147265 h 460552"/>
                    <a:gd name="connsiteX4" fmla="*/ 317994 w 587277"/>
                    <a:gd name="connsiteY4" fmla="*/ 30786 h 460552"/>
                    <a:gd name="connsiteX5" fmla="*/ 454932 w 587277"/>
                    <a:gd name="connsiteY5" fmla="*/ 88212 h 460552"/>
                    <a:gd name="connsiteX6" fmla="*/ 424012 w 587277"/>
                    <a:gd name="connsiteY6" fmla="*/ 229568 h 460552"/>
                    <a:gd name="connsiteX7" fmla="*/ 569201 w 587277"/>
                    <a:gd name="connsiteY7" fmla="*/ 315125 h 460552"/>
                    <a:gd name="connsiteX8" fmla="*/ 534447 w 587277"/>
                    <a:gd name="connsiteY8" fmla="*/ 441603 h 460552"/>
                    <a:gd name="connsiteX9" fmla="*/ 114795 w 587277"/>
                    <a:gd name="connsiteY9" fmla="*/ 450438 h 460552"/>
                    <a:gd name="connsiteX0" fmla="*/ 114795 w 587277"/>
                    <a:gd name="connsiteY0" fmla="*/ 450438 h 460552"/>
                    <a:gd name="connsiteX1" fmla="*/ 4360 w 587277"/>
                    <a:gd name="connsiteY1" fmla="*/ 348838 h 460552"/>
                    <a:gd name="connsiteX2" fmla="*/ 189891 w 587277"/>
                    <a:gd name="connsiteY2" fmla="*/ 309081 h 460552"/>
                    <a:gd name="connsiteX3" fmla="*/ 237896 w 587277"/>
                    <a:gd name="connsiteY3" fmla="*/ 147265 h 460552"/>
                    <a:gd name="connsiteX4" fmla="*/ 317994 w 587277"/>
                    <a:gd name="connsiteY4" fmla="*/ 30786 h 460552"/>
                    <a:gd name="connsiteX5" fmla="*/ 454932 w 587277"/>
                    <a:gd name="connsiteY5" fmla="*/ 88212 h 460552"/>
                    <a:gd name="connsiteX6" fmla="*/ 424012 w 587277"/>
                    <a:gd name="connsiteY6" fmla="*/ 229568 h 460552"/>
                    <a:gd name="connsiteX7" fmla="*/ 569201 w 587277"/>
                    <a:gd name="connsiteY7" fmla="*/ 315125 h 460552"/>
                    <a:gd name="connsiteX8" fmla="*/ 534447 w 587277"/>
                    <a:gd name="connsiteY8" fmla="*/ 441603 h 460552"/>
                    <a:gd name="connsiteX9" fmla="*/ 114795 w 587277"/>
                    <a:gd name="connsiteY9" fmla="*/ 450438 h 460552"/>
                    <a:gd name="connsiteX0" fmla="*/ 114795 w 587889"/>
                    <a:gd name="connsiteY0" fmla="*/ 450438 h 460552"/>
                    <a:gd name="connsiteX1" fmla="*/ 4360 w 587889"/>
                    <a:gd name="connsiteY1" fmla="*/ 348838 h 460552"/>
                    <a:gd name="connsiteX2" fmla="*/ 189891 w 587889"/>
                    <a:gd name="connsiteY2" fmla="*/ 309081 h 460552"/>
                    <a:gd name="connsiteX3" fmla="*/ 237896 w 587889"/>
                    <a:gd name="connsiteY3" fmla="*/ 147265 h 460552"/>
                    <a:gd name="connsiteX4" fmla="*/ 317994 w 587889"/>
                    <a:gd name="connsiteY4" fmla="*/ 30786 h 460552"/>
                    <a:gd name="connsiteX5" fmla="*/ 454932 w 587889"/>
                    <a:gd name="connsiteY5" fmla="*/ 88212 h 460552"/>
                    <a:gd name="connsiteX6" fmla="*/ 454934 w 587889"/>
                    <a:gd name="connsiteY6" fmla="*/ 247238 h 460552"/>
                    <a:gd name="connsiteX7" fmla="*/ 569201 w 587889"/>
                    <a:gd name="connsiteY7" fmla="*/ 315125 h 460552"/>
                    <a:gd name="connsiteX8" fmla="*/ 534447 w 587889"/>
                    <a:gd name="connsiteY8" fmla="*/ 441603 h 460552"/>
                    <a:gd name="connsiteX9" fmla="*/ 114795 w 587889"/>
                    <a:gd name="connsiteY9" fmla="*/ 450438 h 460552"/>
                    <a:gd name="connsiteX0" fmla="*/ 114795 w 587889"/>
                    <a:gd name="connsiteY0" fmla="*/ 450438 h 460552"/>
                    <a:gd name="connsiteX1" fmla="*/ 4360 w 587889"/>
                    <a:gd name="connsiteY1" fmla="*/ 348838 h 460552"/>
                    <a:gd name="connsiteX2" fmla="*/ 189891 w 587889"/>
                    <a:gd name="connsiteY2" fmla="*/ 309081 h 460552"/>
                    <a:gd name="connsiteX3" fmla="*/ 237896 w 587889"/>
                    <a:gd name="connsiteY3" fmla="*/ 147265 h 460552"/>
                    <a:gd name="connsiteX4" fmla="*/ 317994 w 587889"/>
                    <a:gd name="connsiteY4" fmla="*/ 30786 h 460552"/>
                    <a:gd name="connsiteX5" fmla="*/ 454932 w 587889"/>
                    <a:gd name="connsiteY5" fmla="*/ 88212 h 460552"/>
                    <a:gd name="connsiteX6" fmla="*/ 454934 w 587889"/>
                    <a:gd name="connsiteY6" fmla="*/ 247238 h 460552"/>
                    <a:gd name="connsiteX7" fmla="*/ 569201 w 587889"/>
                    <a:gd name="connsiteY7" fmla="*/ 315125 h 460552"/>
                    <a:gd name="connsiteX8" fmla="*/ 534447 w 587889"/>
                    <a:gd name="connsiteY8" fmla="*/ 441603 h 460552"/>
                    <a:gd name="connsiteX9" fmla="*/ 114795 w 587889"/>
                    <a:gd name="connsiteY9" fmla="*/ 450438 h 460552"/>
                    <a:gd name="connsiteX0" fmla="*/ 114795 w 589759"/>
                    <a:gd name="connsiteY0" fmla="*/ 450438 h 460552"/>
                    <a:gd name="connsiteX1" fmla="*/ 4360 w 589759"/>
                    <a:gd name="connsiteY1" fmla="*/ 348838 h 460552"/>
                    <a:gd name="connsiteX2" fmla="*/ 189891 w 589759"/>
                    <a:gd name="connsiteY2" fmla="*/ 309081 h 460552"/>
                    <a:gd name="connsiteX3" fmla="*/ 237896 w 589759"/>
                    <a:gd name="connsiteY3" fmla="*/ 147265 h 460552"/>
                    <a:gd name="connsiteX4" fmla="*/ 317994 w 589759"/>
                    <a:gd name="connsiteY4" fmla="*/ 30786 h 460552"/>
                    <a:gd name="connsiteX5" fmla="*/ 454932 w 589759"/>
                    <a:gd name="connsiteY5" fmla="*/ 88212 h 460552"/>
                    <a:gd name="connsiteX6" fmla="*/ 454934 w 589759"/>
                    <a:gd name="connsiteY6" fmla="*/ 247238 h 460552"/>
                    <a:gd name="connsiteX7" fmla="*/ 569201 w 589759"/>
                    <a:gd name="connsiteY7" fmla="*/ 315125 h 460552"/>
                    <a:gd name="connsiteX8" fmla="*/ 534447 w 589759"/>
                    <a:gd name="connsiteY8" fmla="*/ 441603 h 460552"/>
                    <a:gd name="connsiteX9" fmla="*/ 114795 w 589759"/>
                    <a:gd name="connsiteY9" fmla="*/ 450438 h 46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9759" h="460552">
                      <a:moveTo>
                        <a:pt x="114795" y="450438"/>
                      </a:moveTo>
                      <a:cubicBezTo>
                        <a:pt x="-58" y="434977"/>
                        <a:pt x="-8156" y="372397"/>
                        <a:pt x="4360" y="348838"/>
                      </a:cubicBezTo>
                      <a:cubicBezTo>
                        <a:pt x="16876" y="325279"/>
                        <a:pt x="116365" y="258747"/>
                        <a:pt x="189891" y="309081"/>
                      </a:cubicBezTo>
                      <a:cubicBezTo>
                        <a:pt x="157399" y="235729"/>
                        <a:pt x="154703" y="175977"/>
                        <a:pt x="237896" y="147265"/>
                      </a:cubicBezTo>
                      <a:cubicBezTo>
                        <a:pt x="219490" y="21370"/>
                        <a:pt x="272250" y="40628"/>
                        <a:pt x="317994" y="30786"/>
                      </a:cubicBezTo>
                      <a:cubicBezTo>
                        <a:pt x="358487" y="-31058"/>
                        <a:pt x="494688" y="6491"/>
                        <a:pt x="454932" y="88212"/>
                      </a:cubicBezTo>
                      <a:cubicBezTo>
                        <a:pt x="472602" y="121342"/>
                        <a:pt x="530765" y="188340"/>
                        <a:pt x="454934" y="247238"/>
                      </a:cubicBezTo>
                      <a:cubicBezTo>
                        <a:pt x="495329" y="234993"/>
                        <a:pt x="643560" y="226778"/>
                        <a:pt x="569201" y="315125"/>
                      </a:cubicBezTo>
                      <a:cubicBezTo>
                        <a:pt x="587607" y="350464"/>
                        <a:pt x="610181" y="419051"/>
                        <a:pt x="534447" y="441603"/>
                      </a:cubicBezTo>
                      <a:cubicBezTo>
                        <a:pt x="458713" y="464155"/>
                        <a:pt x="229648" y="465899"/>
                        <a:pt x="114795" y="450438"/>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latin typeface="+mj-lt"/>
                  </a:endParaRPr>
                </a:p>
              </p:txBody>
            </p:sp>
            <p:sp>
              <p:nvSpPr>
                <p:cNvPr id="30" name="Forme libre 132">
                  <a:extLst>
                    <a:ext uri="{FF2B5EF4-FFF2-40B4-BE49-F238E27FC236}">
                      <a16:creationId xmlns:a16="http://schemas.microsoft.com/office/drawing/2014/main" id="{4648D4E2-6E61-4DAA-998B-F3D9E4206E0B}"/>
                    </a:ext>
                  </a:extLst>
                </p:cNvPr>
                <p:cNvSpPr>
                  <a:spLocks noChangeAspect="1"/>
                </p:cNvSpPr>
                <p:nvPr/>
              </p:nvSpPr>
              <p:spPr>
                <a:xfrm>
                  <a:off x="5267909" y="14319166"/>
                  <a:ext cx="214986" cy="180154"/>
                </a:xfrm>
                <a:custGeom>
                  <a:avLst/>
                  <a:gdLst>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1954 w 469762"/>
                    <a:gd name="connsiteY0" fmla="*/ 415235 h 415235"/>
                    <a:gd name="connsiteX1" fmla="*/ 1519 w 469762"/>
                    <a:gd name="connsiteY1" fmla="*/ 313635 h 415235"/>
                    <a:gd name="connsiteX2" fmla="*/ 173797 w 469762"/>
                    <a:gd name="connsiteY2" fmla="*/ 189948 h 415235"/>
                    <a:gd name="connsiteX3" fmla="*/ 156127 w 469762"/>
                    <a:gd name="connsiteY3" fmla="*/ 106017 h 415235"/>
                    <a:gd name="connsiteX4" fmla="*/ 310736 w 469762"/>
                    <a:gd name="connsiteY4" fmla="*/ 0 h 415235"/>
                    <a:gd name="connsiteX5" fmla="*/ 447675 w 469762"/>
                    <a:gd name="connsiteY5" fmla="*/ 167861 h 415235"/>
                    <a:gd name="connsiteX6" fmla="*/ 469762 w 469762"/>
                    <a:gd name="connsiteY6" fmla="*/ 415235 h 415235"/>
                    <a:gd name="connsiteX7" fmla="*/ 111954 w 469762"/>
                    <a:gd name="connsiteY7" fmla="*/ 415235 h 415235"/>
                    <a:gd name="connsiteX0" fmla="*/ 110691 w 468499"/>
                    <a:gd name="connsiteY0" fmla="*/ 415235 h 415235"/>
                    <a:gd name="connsiteX1" fmla="*/ 256 w 468499"/>
                    <a:gd name="connsiteY1" fmla="*/ 313635 h 415235"/>
                    <a:gd name="connsiteX2" fmla="*/ 172534 w 468499"/>
                    <a:gd name="connsiteY2" fmla="*/ 189948 h 415235"/>
                    <a:gd name="connsiteX3" fmla="*/ 154864 w 468499"/>
                    <a:gd name="connsiteY3" fmla="*/ 106017 h 415235"/>
                    <a:gd name="connsiteX4" fmla="*/ 309473 w 468499"/>
                    <a:gd name="connsiteY4" fmla="*/ 0 h 415235"/>
                    <a:gd name="connsiteX5" fmla="*/ 446412 w 468499"/>
                    <a:gd name="connsiteY5" fmla="*/ 167861 h 415235"/>
                    <a:gd name="connsiteX6" fmla="*/ 468499 w 468499"/>
                    <a:gd name="connsiteY6" fmla="*/ 415235 h 415235"/>
                    <a:gd name="connsiteX7" fmla="*/ 110691 w 468499"/>
                    <a:gd name="connsiteY7" fmla="*/ 415235 h 415235"/>
                    <a:gd name="connsiteX0" fmla="*/ 110691 w 468499"/>
                    <a:gd name="connsiteY0" fmla="*/ 415235 h 437927"/>
                    <a:gd name="connsiteX1" fmla="*/ 256 w 468499"/>
                    <a:gd name="connsiteY1" fmla="*/ 313635 h 437927"/>
                    <a:gd name="connsiteX2" fmla="*/ 172534 w 468499"/>
                    <a:gd name="connsiteY2" fmla="*/ 189948 h 437927"/>
                    <a:gd name="connsiteX3" fmla="*/ 154864 w 468499"/>
                    <a:gd name="connsiteY3" fmla="*/ 106017 h 437927"/>
                    <a:gd name="connsiteX4" fmla="*/ 309473 w 468499"/>
                    <a:gd name="connsiteY4" fmla="*/ 0 h 437927"/>
                    <a:gd name="connsiteX5" fmla="*/ 446412 w 468499"/>
                    <a:gd name="connsiteY5" fmla="*/ 167861 h 437927"/>
                    <a:gd name="connsiteX6" fmla="*/ 468499 w 468499"/>
                    <a:gd name="connsiteY6" fmla="*/ 415235 h 437927"/>
                    <a:gd name="connsiteX7" fmla="*/ 110691 w 468499"/>
                    <a:gd name="connsiteY7" fmla="*/ 415235 h 437927"/>
                    <a:gd name="connsiteX0" fmla="*/ 110691 w 493542"/>
                    <a:gd name="connsiteY0" fmla="*/ 415235 h 437927"/>
                    <a:gd name="connsiteX1" fmla="*/ 256 w 493542"/>
                    <a:gd name="connsiteY1" fmla="*/ 313635 h 437927"/>
                    <a:gd name="connsiteX2" fmla="*/ 172534 w 493542"/>
                    <a:gd name="connsiteY2" fmla="*/ 189948 h 437927"/>
                    <a:gd name="connsiteX3" fmla="*/ 154864 w 493542"/>
                    <a:gd name="connsiteY3" fmla="*/ 106017 h 437927"/>
                    <a:gd name="connsiteX4" fmla="*/ 309473 w 493542"/>
                    <a:gd name="connsiteY4" fmla="*/ 0 h 437927"/>
                    <a:gd name="connsiteX5" fmla="*/ 446412 w 493542"/>
                    <a:gd name="connsiteY5" fmla="*/ 167861 h 437927"/>
                    <a:gd name="connsiteX6" fmla="*/ 468499 w 493542"/>
                    <a:gd name="connsiteY6" fmla="*/ 415235 h 437927"/>
                    <a:gd name="connsiteX7" fmla="*/ 110691 w 493542"/>
                    <a:gd name="connsiteY7" fmla="*/ 415235 h 437927"/>
                    <a:gd name="connsiteX0" fmla="*/ 110691 w 530838"/>
                    <a:gd name="connsiteY0" fmla="*/ 415235 h 432323"/>
                    <a:gd name="connsiteX1" fmla="*/ 256 w 530838"/>
                    <a:gd name="connsiteY1" fmla="*/ 313635 h 432323"/>
                    <a:gd name="connsiteX2" fmla="*/ 172534 w 530838"/>
                    <a:gd name="connsiteY2" fmla="*/ 189948 h 432323"/>
                    <a:gd name="connsiteX3" fmla="*/ 154864 w 530838"/>
                    <a:gd name="connsiteY3" fmla="*/ 106017 h 432323"/>
                    <a:gd name="connsiteX4" fmla="*/ 309473 w 530838"/>
                    <a:gd name="connsiteY4" fmla="*/ 0 h 432323"/>
                    <a:gd name="connsiteX5" fmla="*/ 446412 w 530838"/>
                    <a:gd name="connsiteY5" fmla="*/ 167861 h 432323"/>
                    <a:gd name="connsiteX6" fmla="*/ 468499 w 530838"/>
                    <a:gd name="connsiteY6" fmla="*/ 415235 h 432323"/>
                    <a:gd name="connsiteX7" fmla="*/ 110691 w 530838"/>
                    <a:gd name="connsiteY7" fmla="*/ 415235 h 432323"/>
                    <a:gd name="connsiteX0" fmla="*/ 110691 w 486376"/>
                    <a:gd name="connsiteY0" fmla="*/ 415235 h 436037"/>
                    <a:gd name="connsiteX1" fmla="*/ 256 w 486376"/>
                    <a:gd name="connsiteY1" fmla="*/ 313635 h 436037"/>
                    <a:gd name="connsiteX2" fmla="*/ 172534 w 486376"/>
                    <a:gd name="connsiteY2" fmla="*/ 189948 h 436037"/>
                    <a:gd name="connsiteX3" fmla="*/ 154864 w 486376"/>
                    <a:gd name="connsiteY3" fmla="*/ 106017 h 436037"/>
                    <a:gd name="connsiteX4" fmla="*/ 309473 w 486376"/>
                    <a:gd name="connsiteY4" fmla="*/ 0 h 436037"/>
                    <a:gd name="connsiteX5" fmla="*/ 419908 w 486376"/>
                    <a:gd name="connsiteY5" fmla="*/ 194365 h 436037"/>
                    <a:gd name="connsiteX6" fmla="*/ 468499 w 486376"/>
                    <a:gd name="connsiteY6" fmla="*/ 415235 h 436037"/>
                    <a:gd name="connsiteX7" fmla="*/ 110691 w 486376"/>
                    <a:gd name="connsiteY7" fmla="*/ 415235 h 436037"/>
                    <a:gd name="connsiteX0" fmla="*/ 110691 w 541933"/>
                    <a:gd name="connsiteY0" fmla="*/ 415235 h 430443"/>
                    <a:gd name="connsiteX1" fmla="*/ 256 w 541933"/>
                    <a:gd name="connsiteY1" fmla="*/ 313635 h 430443"/>
                    <a:gd name="connsiteX2" fmla="*/ 172534 w 541933"/>
                    <a:gd name="connsiteY2" fmla="*/ 189948 h 430443"/>
                    <a:gd name="connsiteX3" fmla="*/ 154864 w 541933"/>
                    <a:gd name="connsiteY3" fmla="*/ 106017 h 430443"/>
                    <a:gd name="connsiteX4" fmla="*/ 309473 w 541933"/>
                    <a:gd name="connsiteY4" fmla="*/ 0 h 430443"/>
                    <a:gd name="connsiteX5" fmla="*/ 419908 w 541933"/>
                    <a:gd name="connsiteY5" fmla="*/ 194365 h 430443"/>
                    <a:gd name="connsiteX6" fmla="*/ 530343 w 541933"/>
                    <a:gd name="connsiteY6" fmla="*/ 406400 h 430443"/>
                    <a:gd name="connsiteX7" fmla="*/ 110691 w 541933"/>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31447 h 446655"/>
                    <a:gd name="connsiteX1" fmla="*/ 256 w 557012"/>
                    <a:gd name="connsiteY1" fmla="*/ 329847 h 446655"/>
                    <a:gd name="connsiteX2" fmla="*/ 172534 w 557012"/>
                    <a:gd name="connsiteY2" fmla="*/ 206160 h 446655"/>
                    <a:gd name="connsiteX3" fmla="*/ 154864 w 557012"/>
                    <a:gd name="connsiteY3" fmla="*/ 122229 h 446655"/>
                    <a:gd name="connsiteX4" fmla="*/ 309473 w 557012"/>
                    <a:gd name="connsiteY4" fmla="*/ 16212 h 446655"/>
                    <a:gd name="connsiteX5" fmla="*/ 419908 w 557012"/>
                    <a:gd name="connsiteY5" fmla="*/ 210577 h 446655"/>
                    <a:gd name="connsiteX6" fmla="*/ 530343 w 557012"/>
                    <a:gd name="connsiteY6" fmla="*/ 422612 h 446655"/>
                    <a:gd name="connsiteX7" fmla="*/ 110691 w 557012"/>
                    <a:gd name="connsiteY7" fmla="*/ 431447 h 446655"/>
                    <a:gd name="connsiteX0" fmla="*/ 110691 w 557012"/>
                    <a:gd name="connsiteY0" fmla="*/ 437185 h 452393"/>
                    <a:gd name="connsiteX1" fmla="*/ 256 w 557012"/>
                    <a:gd name="connsiteY1" fmla="*/ 335585 h 452393"/>
                    <a:gd name="connsiteX2" fmla="*/ 172534 w 557012"/>
                    <a:gd name="connsiteY2" fmla="*/ 211898 h 452393"/>
                    <a:gd name="connsiteX3" fmla="*/ 154864 w 557012"/>
                    <a:gd name="connsiteY3" fmla="*/ 127967 h 452393"/>
                    <a:gd name="connsiteX4" fmla="*/ 309473 w 557012"/>
                    <a:gd name="connsiteY4" fmla="*/ 21950 h 452393"/>
                    <a:gd name="connsiteX5" fmla="*/ 419908 w 557012"/>
                    <a:gd name="connsiteY5" fmla="*/ 216315 h 452393"/>
                    <a:gd name="connsiteX6" fmla="*/ 530343 w 557012"/>
                    <a:gd name="connsiteY6" fmla="*/ 428350 h 452393"/>
                    <a:gd name="connsiteX7" fmla="*/ 110691 w 557012"/>
                    <a:gd name="connsiteY7" fmla="*/ 437185 h 452393"/>
                    <a:gd name="connsiteX0" fmla="*/ 110691 w 557012"/>
                    <a:gd name="connsiteY0" fmla="*/ 415238 h 430446"/>
                    <a:gd name="connsiteX1" fmla="*/ 256 w 557012"/>
                    <a:gd name="connsiteY1" fmla="*/ 313638 h 430446"/>
                    <a:gd name="connsiteX2" fmla="*/ 172534 w 557012"/>
                    <a:gd name="connsiteY2" fmla="*/ 189951 h 430446"/>
                    <a:gd name="connsiteX3" fmla="*/ 309473 w 557012"/>
                    <a:gd name="connsiteY3" fmla="*/ 3 h 430446"/>
                    <a:gd name="connsiteX4" fmla="*/ 419908 w 557012"/>
                    <a:gd name="connsiteY4" fmla="*/ 194368 h 430446"/>
                    <a:gd name="connsiteX5" fmla="*/ 530343 w 557012"/>
                    <a:gd name="connsiteY5" fmla="*/ 406403 h 430446"/>
                    <a:gd name="connsiteX6" fmla="*/ 110691 w 557012"/>
                    <a:gd name="connsiteY6" fmla="*/ 415238 h 430446"/>
                    <a:gd name="connsiteX0" fmla="*/ 110691 w 557012"/>
                    <a:gd name="connsiteY0" fmla="*/ 418250 h 433458"/>
                    <a:gd name="connsiteX1" fmla="*/ 256 w 557012"/>
                    <a:gd name="connsiteY1" fmla="*/ 316650 h 433458"/>
                    <a:gd name="connsiteX2" fmla="*/ 172534 w 557012"/>
                    <a:gd name="connsiteY2" fmla="*/ 192963 h 433458"/>
                    <a:gd name="connsiteX3" fmla="*/ 309473 w 557012"/>
                    <a:gd name="connsiteY3" fmla="*/ 3015 h 433458"/>
                    <a:gd name="connsiteX4" fmla="*/ 419908 w 557012"/>
                    <a:gd name="connsiteY4" fmla="*/ 197380 h 433458"/>
                    <a:gd name="connsiteX5" fmla="*/ 530343 w 557012"/>
                    <a:gd name="connsiteY5" fmla="*/ 409415 h 433458"/>
                    <a:gd name="connsiteX6" fmla="*/ 110691 w 557012"/>
                    <a:gd name="connsiteY6" fmla="*/ 418250 h 433458"/>
                    <a:gd name="connsiteX0" fmla="*/ 110691 w 557012"/>
                    <a:gd name="connsiteY0" fmla="*/ 418395 h 433603"/>
                    <a:gd name="connsiteX1" fmla="*/ 256 w 557012"/>
                    <a:gd name="connsiteY1" fmla="*/ 316795 h 433603"/>
                    <a:gd name="connsiteX2" fmla="*/ 172534 w 557012"/>
                    <a:gd name="connsiteY2" fmla="*/ 193108 h 433603"/>
                    <a:gd name="connsiteX3" fmla="*/ 309473 w 557012"/>
                    <a:gd name="connsiteY3" fmla="*/ 3160 h 433603"/>
                    <a:gd name="connsiteX4" fmla="*/ 419908 w 557012"/>
                    <a:gd name="connsiteY4" fmla="*/ 197525 h 433603"/>
                    <a:gd name="connsiteX5" fmla="*/ 530343 w 557012"/>
                    <a:gd name="connsiteY5" fmla="*/ 409560 h 433603"/>
                    <a:gd name="connsiteX6" fmla="*/ 110691 w 557012"/>
                    <a:gd name="connsiteY6" fmla="*/ 418395 h 433603"/>
                    <a:gd name="connsiteX0" fmla="*/ 111697 w 558018"/>
                    <a:gd name="connsiteY0" fmla="*/ 418047 h 433255"/>
                    <a:gd name="connsiteX1" fmla="*/ 1262 w 558018"/>
                    <a:gd name="connsiteY1" fmla="*/ 316447 h 433255"/>
                    <a:gd name="connsiteX2" fmla="*/ 160288 w 558018"/>
                    <a:gd name="connsiteY2" fmla="*/ 214847 h 433255"/>
                    <a:gd name="connsiteX3" fmla="*/ 310479 w 558018"/>
                    <a:gd name="connsiteY3" fmla="*/ 2812 h 433255"/>
                    <a:gd name="connsiteX4" fmla="*/ 420914 w 558018"/>
                    <a:gd name="connsiteY4" fmla="*/ 197177 h 433255"/>
                    <a:gd name="connsiteX5" fmla="*/ 531349 w 558018"/>
                    <a:gd name="connsiteY5" fmla="*/ 409212 h 433255"/>
                    <a:gd name="connsiteX6" fmla="*/ 111697 w 558018"/>
                    <a:gd name="connsiteY6" fmla="*/ 418047 h 433255"/>
                    <a:gd name="connsiteX0" fmla="*/ 111697 w 558018"/>
                    <a:gd name="connsiteY0" fmla="*/ 418108 h 433316"/>
                    <a:gd name="connsiteX1" fmla="*/ 1262 w 558018"/>
                    <a:gd name="connsiteY1" fmla="*/ 316508 h 433316"/>
                    <a:gd name="connsiteX2" fmla="*/ 160288 w 558018"/>
                    <a:gd name="connsiteY2" fmla="*/ 214908 h 433316"/>
                    <a:gd name="connsiteX3" fmla="*/ 310479 w 558018"/>
                    <a:gd name="connsiteY3" fmla="*/ 2873 h 433316"/>
                    <a:gd name="connsiteX4" fmla="*/ 420914 w 558018"/>
                    <a:gd name="connsiteY4" fmla="*/ 197238 h 433316"/>
                    <a:gd name="connsiteX5" fmla="*/ 531349 w 558018"/>
                    <a:gd name="connsiteY5" fmla="*/ 409273 h 433316"/>
                    <a:gd name="connsiteX6" fmla="*/ 111697 w 558018"/>
                    <a:gd name="connsiteY6" fmla="*/ 418108 h 433316"/>
                    <a:gd name="connsiteX0" fmla="*/ 111697 w 558018"/>
                    <a:gd name="connsiteY0" fmla="*/ 422462 h 437670"/>
                    <a:gd name="connsiteX1" fmla="*/ 1262 w 558018"/>
                    <a:gd name="connsiteY1" fmla="*/ 320862 h 437670"/>
                    <a:gd name="connsiteX2" fmla="*/ 160288 w 558018"/>
                    <a:gd name="connsiteY2" fmla="*/ 219262 h 437670"/>
                    <a:gd name="connsiteX3" fmla="*/ 314896 w 558018"/>
                    <a:gd name="connsiteY3" fmla="*/ 2810 h 437670"/>
                    <a:gd name="connsiteX4" fmla="*/ 420914 w 558018"/>
                    <a:gd name="connsiteY4" fmla="*/ 201592 h 437670"/>
                    <a:gd name="connsiteX5" fmla="*/ 531349 w 558018"/>
                    <a:gd name="connsiteY5" fmla="*/ 413627 h 437670"/>
                    <a:gd name="connsiteX6" fmla="*/ 111697 w 558018"/>
                    <a:gd name="connsiteY6" fmla="*/ 422462 h 437670"/>
                    <a:gd name="connsiteX0" fmla="*/ 111697 w 558018"/>
                    <a:gd name="connsiteY0" fmla="*/ 433399 h 448607"/>
                    <a:gd name="connsiteX1" fmla="*/ 1262 w 558018"/>
                    <a:gd name="connsiteY1" fmla="*/ 331799 h 448607"/>
                    <a:gd name="connsiteX2" fmla="*/ 160288 w 558018"/>
                    <a:gd name="connsiteY2" fmla="*/ 230199 h 448607"/>
                    <a:gd name="connsiteX3" fmla="*/ 314896 w 558018"/>
                    <a:gd name="connsiteY3" fmla="*/ 13747 h 448607"/>
                    <a:gd name="connsiteX4" fmla="*/ 420914 w 558018"/>
                    <a:gd name="connsiteY4" fmla="*/ 212529 h 448607"/>
                    <a:gd name="connsiteX5" fmla="*/ 531349 w 558018"/>
                    <a:gd name="connsiteY5" fmla="*/ 424564 h 448607"/>
                    <a:gd name="connsiteX6" fmla="*/ 111697 w 558018"/>
                    <a:gd name="connsiteY6" fmla="*/ 433399 h 448607"/>
                    <a:gd name="connsiteX0" fmla="*/ 111697 w 558018"/>
                    <a:gd name="connsiteY0" fmla="*/ 425401 h 440609"/>
                    <a:gd name="connsiteX1" fmla="*/ 1262 w 558018"/>
                    <a:gd name="connsiteY1" fmla="*/ 323801 h 440609"/>
                    <a:gd name="connsiteX2" fmla="*/ 160288 w 558018"/>
                    <a:gd name="connsiteY2" fmla="*/ 222201 h 440609"/>
                    <a:gd name="connsiteX3" fmla="*/ 314896 w 558018"/>
                    <a:gd name="connsiteY3" fmla="*/ 5749 h 440609"/>
                    <a:gd name="connsiteX4" fmla="*/ 451834 w 558018"/>
                    <a:gd name="connsiteY4" fmla="*/ 63175 h 440609"/>
                    <a:gd name="connsiteX5" fmla="*/ 420914 w 558018"/>
                    <a:gd name="connsiteY5" fmla="*/ 204531 h 440609"/>
                    <a:gd name="connsiteX6" fmla="*/ 531349 w 558018"/>
                    <a:gd name="connsiteY6" fmla="*/ 416566 h 440609"/>
                    <a:gd name="connsiteX7" fmla="*/ 111697 w 558018"/>
                    <a:gd name="connsiteY7" fmla="*/ 425401 h 440609"/>
                    <a:gd name="connsiteX0" fmla="*/ 111697 w 558018"/>
                    <a:gd name="connsiteY0" fmla="*/ 425401 h 440609"/>
                    <a:gd name="connsiteX1" fmla="*/ 1262 w 558018"/>
                    <a:gd name="connsiteY1" fmla="*/ 323801 h 440609"/>
                    <a:gd name="connsiteX2" fmla="*/ 160288 w 558018"/>
                    <a:gd name="connsiteY2" fmla="*/ 222201 h 440609"/>
                    <a:gd name="connsiteX3" fmla="*/ 314896 w 558018"/>
                    <a:gd name="connsiteY3" fmla="*/ 5749 h 440609"/>
                    <a:gd name="connsiteX4" fmla="*/ 451834 w 558018"/>
                    <a:gd name="connsiteY4" fmla="*/ 63175 h 440609"/>
                    <a:gd name="connsiteX5" fmla="*/ 420914 w 558018"/>
                    <a:gd name="connsiteY5" fmla="*/ 204531 h 440609"/>
                    <a:gd name="connsiteX6" fmla="*/ 531349 w 558018"/>
                    <a:gd name="connsiteY6" fmla="*/ 416566 h 440609"/>
                    <a:gd name="connsiteX7" fmla="*/ 111697 w 558018"/>
                    <a:gd name="connsiteY7" fmla="*/ 425401 h 440609"/>
                    <a:gd name="connsiteX0" fmla="*/ 111697 w 558018"/>
                    <a:gd name="connsiteY0" fmla="*/ 432793 h 448001"/>
                    <a:gd name="connsiteX1" fmla="*/ 1262 w 558018"/>
                    <a:gd name="connsiteY1" fmla="*/ 331193 h 448001"/>
                    <a:gd name="connsiteX2" fmla="*/ 160288 w 558018"/>
                    <a:gd name="connsiteY2" fmla="*/ 229593 h 448001"/>
                    <a:gd name="connsiteX3" fmla="*/ 314896 w 558018"/>
                    <a:gd name="connsiteY3" fmla="*/ 13141 h 448001"/>
                    <a:gd name="connsiteX4" fmla="*/ 451834 w 558018"/>
                    <a:gd name="connsiteY4" fmla="*/ 70567 h 448001"/>
                    <a:gd name="connsiteX5" fmla="*/ 420914 w 558018"/>
                    <a:gd name="connsiteY5" fmla="*/ 211923 h 448001"/>
                    <a:gd name="connsiteX6" fmla="*/ 531349 w 558018"/>
                    <a:gd name="connsiteY6" fmla="*/ 423958 h 448001"/>
                    <a:gd name="connsiteX7" fmla="*/ 111697 w 558018"/>
                    <a:gd name="connsiteY7" fmla="*/ 432793 h 448001"/>
                    <a:gd name="connsiteX0" fmla="*/ 111697 w 558018"/>
                    <a:gd name="connsiteY0" fmla="*/ 452399 h 467607"/>
                    <a:gd name="connsiteX1" fmla="*/ 1262 w 558018"/>
                    <a:gd name="connsiteY1" fmla="*/ 350799 h 467607"/>
                    <a:gd name="connsiteX2" fmla="*/ 160288 w 558018"/>
                    <a:gd name="connsiteY2" fmla="*/ 249199 h 467607"/>
                    <a:gd name="connsiteX3" fmla="*/ 314896 w 558018"/>
                    <a:gd name="connsiteY3" fmla="*/ 32747 h 467607"/>
                    <a:gd name="connsiteX4" fmla="*/ 451834 w 558018"/>
                    <a:gd name="connsiteY4" fmla="*/ 90173 h 467607"/>
                    <a:gd name="connsiteX5" fmla="*/ 420914 w 558018"/>
                    <a:gd name="connsiteY5" fmla="*/ 231529 h 467607"/>
                    <a:gd name="connsiteX6" fmla="*/ 531349 w 558018"/>
                    <a:gd name="connsiteY6" fmla="*/ 443564 h 467607"/>
                    <a:gd name="connsiteX7" fmla="*/ 111697 w 558018"/>
                    <a:gd name="connsiteY7" fmla="*/ 452399 h 46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018" h="467607">
                      <a:moveTo>
                        <a:pt x="111697" y="452399"/>
                      </a:moveTo>
                      <a:cubicBezTo>
                        <a:pt x="23349" y="436938"/>
                        <a:pt x="-6837" y="384666"/>
                        <a:pt x="1262" y="350799"/>
                      </a:cubicBezTo>
                      <a:cubicBezTo>
                        <a:pt x="9361" y="316932"/>
                        <a:pt x="134520" y="283802"/>
                        <a:pt x="160288" y="249199"/>
                      </a:cubicBezTo>
                      <a:cubicBezTo>
                        <a:pt x="96971" y="183675"/>
                        <a:pt x="83720" y="5507"/>
                        <a:pt x="314896" y="32747"/>
                      </a:cubicBezTo>
                      <a:cubicBezTo>
                        <a:pt x="390728" y="-33514"/>
                        <a:pt x="491590" y="8452"/>
                        <a:pt x="451834" y="90173"/>
                      </a:cubicBezTo>
                      <a:cubicBezTo>
                        <a:pt x="469504" y="123303"/>
                        <a:pt x="487910" y="172631"/>
                        <a:pt x="420914" y="231529"/>
                      </a:cubicBezTo>
                      <a:cubicBezTo>
                        <a:pt x="566688" y="260979"/>
                        <a:pt x="582885" y="406752"/>
                        <a:pt x="531349" y="443564"/>
                      </a:cubicBezTo>
                      <a:cubicBezTo>
                        <a:pt x="479813" y="480376"/>
                        <a:pt x="200045" y="467860"/>
                        <a:pt x="111697" y="452399"/>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latin typeface="+mj-lt"/>
                  </a:endParaRPr>
                </a:p>
              </p:txBody>
            </p:sp>
            <p:sp>
              <p:nvSpPr>
                <p:cNvPr id="31" name="Forme libre 133">
                  <a:extLst>
                    <a:ext uri="{FF2B5EF4-FFF2-40B4-BE49-F238E27FC236}">
                      <a16:creationId xmlns:a16="http://schemas.microsoft.com/office/drawing/2014/main" id="{DA3D05E2-0A86-4B58-BB0E-55B092CD26FE}"/>
                    </a:ext>
                  </a:extLst>
                </p:cNvPr>
                <p:cNvSpPr>
                  <a:spLocks noChangeAspect="1"/>
                </p:cNvSpPr>
                <p:nvPr/>
              </p:nvSpPr>
              <p:spPr>
                <a:xfrm>
                  <a:off x="5216684" y="14541409"/>
                  <a:ext cx="214986" cy="180154"/>
                </a:xfrm>
                <a:custGeom>
                  <a:avLst/>
                  <a:gdLst>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1954 w 469762"/>
                    <a:gd name="connsiteY0" fmla="*/ 415235 h 415235"/>
                    <a:gd name="connsiteX1" fmla="*/ 1519 w 469762"/>
                    <a:gd name="connsiteY1" fmla="*/ 313635 h 415235"/>
                    <a:gd name="connsiteX2" fmla="*/ 173797 w 469762"/>
                    <a:gd name="connsiteY2" fmla="*/ 189948 h 415235"/>
                    <a:gd name="connsiteX3" fmla="*/ 156127 w 469762"/>
                    <a:gd name="connsiteY3" fmla="*/ 106017 h 415235"/>
                    <a:gd name="connsiteX4" fmla="*/ 310736 w 469762"/>
                    <a:gd name="connsiteY4" fmla="*/ 0 h 415235"/>
                    <a:gd name="connsiteX5" fmla="*/ 447675 w 469762"/>
                    <a:gd name="connsiteY5" fmla="*/ 167861 h 415235"/>
                    <a:gd name="connsiteX6" fmla="*/ 469762 w 469762"/>
                    <a:gd name="connsiteY6" fmla="*/ 415235 h 415235"/>
                    <a:gd name="connsiteX7" fmla="*/ 111954 w 469762"/>
                    <a:gd name="connsiteY7" fmla="*/ 415235 h 415235"/>
                    <a:gd name="connsiteX0" fmla="*/ 110691 w 468499"/>
                    <a:gd name="connsiteY0" fmla="*/ 415235 h 415235"/>
                    <a:gd name="connsiteX1" fmla="*/ 256 w 468499"/>
                    <a:gd name="connsiteY1" fmla="*/ 313635 h 415235"/>
                    <a:gd name="connsiteX2" fmla="*/ 172534 w 468499"/>
                    <a:gd name="connsiteY2" fmla="*/ 189948 h 415235"/>
                    <a:gd name="connsiteX3" fmla="*/ 154864 w 468499"/>
                    <a:gd name="connsiteY3" fmla="*/ 106017 h 415235"/>
                    <a:gd name="connsiteX4" fmla="*/ 309473 w 468499"/>
                    <a:gd name="connsiteY4" fmla="*/ 0 h 415235"/>
                    <a:gd name="connsiteX5" fmla="*/ 446412 w 468499"/>
                    <a:gd name="connsiteY5" fmla="*/ 167861 h 415235"/>
                    <a:gd name="connsiteX6" fmla="*/ 468499 w 468499"/>
                    <a:gd name="connsiteY6" fmla="*/ 415235 h 415235"/>
                    <a:gd name="connsiteX7" fmla="*/ 110691 w 468499"/>
                    <a:gd name="connsiteY7" fmla="*/ 415235 h 415235"/>
                    <a:gd name="connsiteX0" fmla="*/ 110691 w 468499"/>
                    <a:gd name="connsiteY0" fmla="*/ 415235 h 437927"/>
                    <a:gd name="connsiteX1" fmla="*/ 256 w 468499"/>
                    <a:gd name="connsiteY1" fmla="*/ 313635 h 437927"/>
                    <a:gd name="connsiteX2" fmla="*/ 172534 w 468499"/>
                    <a:gd name="connsiteY2" fmla="*/ 189948 h 437927"/>
                    <a:gd name="connsiteX3" fmla="*/ 154864 w 468499"/>
                    <a:gd name="connsiteY3" fmla="*/ 106017 h 437927"/>
                    <a:gd name="connsiteX4" fmla="*/ 309473 w 468499"/>
                    <a:gd name="connsiteY4" fmla="*/ 0 h 437927"/>
                    <a:gd name="connsiteX5" fmla="*/ 446412 w 468499"/>
                    <a:gd name="connsiteY5" fmla="*/ 167861 h 437927"/>
                    <a:gd name="connsiteX6" fmla="*/ 468499 w 468499"/>
                    <a:gd name="connsiteY6" fmla="*/ 415235 h 437927"/>
                    <a:gd name="connsiteX7" fmla="*/ 110691 w 468499"/>
                    <a:gd name="connsiteY7" fmla="*/ 415235 h 437927"/>
                    <a:gd name="connsiteX0" fmla="*/ 110691 w 493542"/>
                    <a:gd name="connsiteY0" fmla="*/ 415235 h 437927"/>
                    <a:gd name="connsiteX1" fmla="*/ 256 w 493542"/>
                    <a:gd name="connsiteY1" fmla="*/ 313635 h 437927"/>
                    <a:gd name="connsiteX2" fmla="*/ 172534 w 493542"/>
                    <a:gd name="connsiteY2" fmla="*/ 189948 h 437927"/>
                    <a:gd name="connsiteX3" fmla="*/ 154864 w 493542"/>
                    <a:gd name="connsiteY3" fmla="*/ 106017 h 437927"/>
                    <a:gd name="connsiteX4" fmla="*/ 309473 w 493542"/>
                    <a:gd name="connsiteY4" fmla="*/ 0 h 437927"/>
                    <a:gd name="connsiteX5" fmla="*/ 446412 w 493542"/>
                    <a:gd name="connsiteY5" fmla="*/ 167861 h 437927"/>
                    <a:gd name="connsiteX6" fmla="*/ 468499 w 493542"/>
                    <a:gd name="connsiteY6" fmla="*/ 415235 h 437927"/>
                    <a:gd name="connsiteX7" fmla="*/ 110691 w 493542"/>
                    <a:gd name="connsiteY7" fmla="*/ 415235 h 437927"/>
                    <a:gd name="connsiteX0" fmla="*/ 110691 w 530838"/>
                    <a:gd name="connsiteY0" fmla="*/ 415235 h 432323"/>
                    <a:gd name="connsiteX1" fmla="*/ 256 w 530838"/>
                    <a:gd name="connsiteY1" fmla="*/ 313635 h 432323"/>
                    <a:gd name="connsiteX2" fmla="*/ 172534 w 530838"/>
                    <a:gd name="connsiteY2" fmla="*/ 189948 h 432323"/>
                    <a:gd name="connsiteX3" fmla="*/ 154864 w 530838"/>
                    <a:gd name="connsiteY3" fmla="*/ 106017 h 432323"/>
                    <a:gd name="connsiteX4" fmla="*/ 309473 w 530838"/>
                    <a:gd name="connsiteY4" fmla="*/ 0 h 432323"/>
                    <a:gd name="connsiteX5" fmla="*/ 446412 w 530838"/>
                    <a:gd name="connsiteY5" fmla="*/ 167861 h 432323"/>
                    <a:gd name="connsiteX6" fmla="*/ 468499 w 530838"/>
                    <a:gd name="connsiteY6" fmla="*/ 415235 h 432323"/>
                    <a:gd name="connsiteX7" fmla="*/ 110691 w 530838"/>
                    <a:gd name="connsiteY7" fmla="*/ 415235 h 432323"/>
                    <a:gd name="connsiteX0" fmla="*/ 110691 w 486376"/>
                    <a:gd name="connsiteY0" fmla="*/ 415235 h 436037"/>
                    <a:gd name="connsiteX1" fmla="*/ 256 w 486376"/>
                    <a:gd name="connsiteY1" fmla="*/ 313635 h 436037"/>
                    <a:gd name="connsiteX2" fmla="*/ 172534 w 486376"/>
                    <a:gd name="connsiteY2" fmla="*/ 189948 h 436037"/>
                    <a:gd name="connsiteX3" fmla="*/ 154864 w 486376"/>
                    <a:gd name="connsiteY3" fmla="*/ 106017 h 436037"/>
                    <a:gd name="connsiteX4" fmla="*/ 309473 w 486376"/>
                    <a:gd name="connsiteY4" fmla="*/ 0 h 436037"/>
                    <a:gd name="connsiteX5" fmla="*/ 419908 w 486376"/>
                    <a:gd name="connsiteY5" fmla="*/ 194365 h 436037"/>
                    <a:gd name="connsiteX6" fmla="*/ 468499 w 486376"/>
                    <a:gd name="connsiteY6" fmla="*/ 415235 h 436037"/>
                    <a:gd name="connsiteX7" fmla="*/ 110691 w 486376"/>
                    <a:gd name="connsiteY7" fmla="*/ 415235 h 436037"/>
                    <a:gd name="connsiteX0" fmla="*/ 110691 w 541933"/>
                    <a:gd name="connsiteY0" fmla="*/ 415235 h 430443"/>
                    <a:gd name="connsiteX1" fmla="*/ 256 w 541933"/>
                    <a:gd name="connsiteY1" fmla="*/ 313635 h 430443"/>
                    <a:gd name="connsiteX2" fmla="*/ 172534 w 541933"/>
                    <a:gd name="connsiteY2" fmla="*/ 189948 h 430443"/>
                    <a:gd name="connsiteX3" fmla="*/ 154864 w 541933"/>
                    <a:gd name="connsiteY3" fmla="*/ 106017 h 430443"/>
                    <a:gd name="connsiteX4" fmla="*/ 309473 w 541933"/>
                    <a:gd name="connsiteY4" fmla="*/ 0 h 430443"/>
                    <a:gd name="connsiteX5" fmla="*/ 419908 w 541933"/>
                    <a:gd name="connsiteY5" fmla="*/ 194365 h 430443"/>
                    <a:gd name="connsiteX6" fmla="*/ 530343 w 541933"/>
                    <a:gd name="connsiteY6" fmla="*/ 406400 h 430443"/>
                    <a:gd name="connsiteX7" fmla="*/ 110691 w 541933"/>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31447 h 446655"/>
                    <a:gd name="connsiteX1" fmla="*/ 256 w 557012"/>
                    <a:gd name="connsiteY1" fmla="*/ 329847 h 446655"/>
                    <a:gd name="connsiteX2" fmla="*/ 172534 w 557012"/>
                    <a:gd name="connsiteY2" fmla="*/ 206160 h 446655"/>
                    <a:gd name="connsiteX3" fmla="*/ 154864 w 557012"/>
                    <a:gd name="connsiteY3" fmla="*/ 122229 h 446655"/>
                    <a:gd name="connsiteX4" fmla="*/ 309473 w 557012"/>
                    <a:gd name="connsiteY4" fmla="*/ 16212 h 446655"/>
                    <a:gd name="connsiteX5" fmla="*/ 419908 w 557012"/>
                    <a:gd name="connsiteY5" fmla="*/ 210577 h 446655"/>
                    <a:gd name="connsiteX6" fmla="*/ 530343 w 557012"/>
                    <a:gd name="connsiteY6" fmla="*/ 422612 h 446655"/>
                    <a:gd name="connsiteX7" fmla="*/ 110691 w 557012"/>
                    <a:gd name="connsiteY7" fmla="*/ 431447 h 446655"/>
                    <a:gd name="connsiteX0" fmla="*/ 110691 w 557012"/>
                    <a:gd name="connsiteY0" fmla="*/ 437185 h 452393"/>
                    <a:gd name="connsiteX1" fmla="*/ 256 w 557012"/>
                    <a:gd name="connsiteY1" fmla="*/ 335585 h 452393"/>
                    <a:gd name="connsiteX2" fmla="*/ 172534 w 557012"/>
                    <a:gd name="connsiteY2" fmla="*/ 211898 h 452393"/>
                    <a:gd name="connsiteX3" fmla="*/ 154864 w 557012"/>
                    <a:gd name="connsiteY3" fmla="*/ 127967 h 452393"/>
                    <a:gd name="connsiteX4" fmla="*/ 309473 w 557012"/>
                    <a:gd name="connsiteY4" fmla="*/ 21950 h 452393"/>
                    <a:gd name="connsiteX5" fmla="*/ 419908 w 557012"/>
                    <a:gd name="connsiteY5" fmla="*/ 216315 h 452393"/>
                    <a:gd name="connsiteX6" fmla="*/ 530343 w 557012"/>
                    <a:gd name="connsiteY6" fmla="*/ 428350 h 452393"/>
                    <a:gd name="connsiteX7" fmla="*/ 110691 w 557012"/>
                    <a:gd name="connsiteY7" fmla="*/ 437185 h 452393"/>
                    <a:gd name="connsiteX0" fmla="*/ 110691 w 557012"/>
                    <a:gd name="connsiteY0" fmla="*/ 415238 h 430446"/>
                    <a:gd name="connsiteX1" fmla="*/ 256 w 557012"/>
                    <a:gd name="connsiteY1" fmla="*/ 313638 h 430446"/>
                    <a:gd name="connsiteX2" fmla="*/ 172534 w 557012"/>
                    <a:gd name="connsiteY2" fmla="*/ 189951 h 430446"/>
                    <a:gd name="connsiteX3" fmla="*/ 309473 w 557012"/>
                    <a:gd name="connsiteY3" fmla="*/ 3 h 430446"/>
                    <a:gd name="connsiteX4" fmla="*/ 419908 w 557012"/>
                    <a:gd name="connsiteY4" fmla="*/ 194368 h 430446"/>
                    <a:gd name="connsiteX5" fmla="*/ 530343 w 557012"/>
                    <a:gd name="connsiteY5" fmla="*/ 406403 h 430446"/>
                    <a:gd name="connsiteX6" fmla="*/ 110691 w 557012"/>
                    <a:gd name="connsiteY6" fmla="*/ 415238 h 430446"/>
                    <a:gd name="connsiteX0" fmla="*/ 110691 w 557012"/>
                    <a:gd name="connsiteY0" fmla="*/ 418250 h 433458"/>
                    <a:gd name="connsiteX1" fmla="*/ 256 w 557012"/>
                    <a:gd name="connsiteY1" fmla="*/ 316650 h 433458"/>
                    <a:gd name="connsiteX2" fmla="*/ 172534 w 557012"/>
                    <a:gd name="connsiteY2" fmla="*/ 192963 h 433458"/>
                    <a:gd name="connsiteX3" fmla="*/ 309473 w 557012"/>
                    <a:gd name="connsiteY3" fmla="*/ 3015 h 433458"/>
                    <a:gd name="connsiteX4" fmla="*/ 419908 w 557012"/>
                    <a:gd name="connsiteY4" fmla="*/ 197380 h 433458"/>
                    <a:gd name="connsiteX5" fmla="*/ 530343 w 557012"/>
                    <a:gd name="connsiteY5" fmla="*/ 409415 h 433458"/>
                    <a:gd name="connsiteX6" fmla="*/ 110691 w 557012"/>
                    <a:gd name="connsiteY6" fmla="*/ 418250 h 433458"/>
                    <a:gd name="connsiteX0" fmla="*/ 110691 w 557012"/>
                    <a:gd name="connsiteY0" fmla="*/ 418395 h 433603"/>
                    <a:gd name="connsiteX1" fmla="*/ 256 w 557012"/>
                    <a:gd name="connsiteY1" fmla="*/ 316795 h 433603"/>
                    <a:gd name="connsiteX2" fmla="*/ 172534 w 557012"/>
                    <a:gd name="connsiteY2" fmla="*/ 193108 h 433603"/>
                    <a:gd name="connsiteX3" fmla="*/ 309473 w 557012"/>
                    <a:gd name="connsiteY3" fmla="*/ 3160 h 433603"/>
                    <a:gd name="connsiteX4" fmla="*/ 419908 w 557012"/>
                    <a:gd name="connsiteY4" fmla="*/ 197525 h 433603"/>
                    <a:gd name="connsiteX5" fmla="*/ 530343 w 557012"/>
                    <a:gd name="connsiteY5" fmla="*/ 409560 h 433603"/>
                    <a:gd name="connsiteX6" fmla="*/ 110691 w 557012"/>
                    <a:gd name="connsiteY6" fmla="*/ 418395 h 433603"/>
                    <a:gd name="connsiteX0" fmla="*/ 111697 w 558018"/>
                    <a:gd name="connsiteY0" fmla="*/ 418047 h 433255"/>
                    <a:gd name="connsiteX1" fmla="*/ 1262 w 558018"/>
                    <a:gd name="connsiteY1" fmla="*/ 316447 h 433255"/>
                    <a:gd name="connsiteX2" fmla="*/ 160288 w 558018"/>
                    <a:gd name="connsiteY2" fmla="*/ 214847 h 433255"/>
                    <a:gd name="connsiteX3" fmla="*/ 310479 w 558018"/>
                    <a:gd name="connsiteY3" fmla="*/ 2812 h 433255"/>
                    <a:gd name="connsiteX4" fmla="*/ 420914 w 558018"/>
                    <a:gd name="connsiteY4" fmla="*/ 197177 h 433255"/>
                    <a:gd name="connsiteX5" fmla="*/ 531349 w 558018"/>
                    <a:gd name="connsiteY5" fmla="*/ 409212 h 433255"/>
                    <a:gd name="connsiteX6" fmla="*/ 111697 w 558018"/>
                    <a:gd name="connsiteY6" fmla="*/ 418047 h 433255"/>
                    <a:gd name="connsiteX0" fmla="*/ 111697 w 558018"/>
                    <a:gd name="connsiteY0" fmla="*/ 418108 h 433316"/>
                    <a:gd name="connsiteX1" fmla="*/ 1262 w 558018"/>
                    <a:gd name="connsiteY1" fmla="*/ 316508 h 433316"/>
                    <a:gd name="connsiteX2" fmla="*/ 160288 w 558018"/>
                    <a:gd name="connsiteY2" fmla="*/ 214908 h 433316"/>
                    <a:gd name="connsiteX3" fmla="*/ 310479 w 558018"/>
                    <a:gd name="connsiteY3" fmla="*/ 2873 h 433316"/>
                    <a:gd name="connsiteX4" fmla="*/ 420914 w 558018"/>
                    <a:gd name="connsiteY4" fmla="*/ 197238 h 433316"/>
                    <a:gd name="connsiteX5" fmla="*/ 531349 w 558018"/>
                    <a:gd name="connsiteY5" fmla="*/ 409273 h 433316"/>
                    <a:gd name="connsiteX6" fmla="*/ 111697 w 558018"/>
                    <a:gd name="connsiteY6" fmla="*/ 418108 h 433316"/>
                    <a:gd name="connsiteX0" fmla="*/ 111697 w 558018"/>
                    <a:gd name="connsiteY0" fmla="*/ 422462 h 437670"/>
                    <a:gd name="connsiteX1" fmla="*/ 1262 w 558018"/>
                    <a:gd name="connsiteY1" fmla="*/ 320862 h 437670"/>
                    <a:gd name="connsiteX2" fmla="*/ 160288 w 558018"/>
                    <a:gd name="connsiteY2" fmla="*/ 219262 h 437670"/>
                    <a:gd name="connsiteX3" fmla="*/ 314896 w 558018"/>
                    <a:gd name="connsiteY3" fmla="*/ 2810 h 437670"/>
                    <a:gd name="connsiteX4" fmla="*/ 420914 w 558018"/>
                    <a:gd name="connsiteY4" fmla="*/ 201592 h 437670"/>
                    <a:gd name="connsiteX5" fmla="*/ 531349 w 558018"/>
                    <a:gd name="connsiteY5" fmla="*/ 413627 h 437670"/>
                    <a:gd name="connsiteX6" fmla="*/ 111697 w 558018"/>
                    <a:gd name="connsiteY6" fmla="*/ 422462 h 437670"/>
                    <a:gd name="connsiteX0" fmla="*/ 111697 w 558018"/>
                    <a:gd name="connsiteY0" fmla="*/ 433399 h 448607"/>
                    <a:gd name="connsiteX1" fmla="*/ 1262 w 558018"/>
                    <a:gd name="connsiteY1" fmla="*/ 331799 h 448607"/>
                    <a:gd name="connsiteX2" fmla="*/ 160288 w 558018"/>
                    <a:gd name="connsiteY2" fmla="*/ 230199 h 448607"/>
                    <a:gd name="connsiteX3" fmla="*/ 314896 w 558018"/>
                    <a:gd name="connsiteY3" fmla="*/ 13747 h 448607"/>
                    <a:gd name="connsiteX4" fmla="*/ 420914 w 558018"/>
                    <a:gd name="connsiteY4" fmla="*/ 212529 h 448607"/>
                    <a:gd name="connsiteX5" fmla="*/ 531349 w 558018"/>
                    <a:gd name="connsiteY5" fmla="*/ 424564 h 448607"/>
                    <a:gd name="connsiteX6" fmla="*/ 111697 w 558018"/>
                    <a:gd name="connsiteY6" fmla="*/ 433399 h 448607"/>
                    <a:gd name="connsiteX0" fmla="*/ 111697 w 558018"/>
                    <a:gd name="connsiteY0" fmla="*/ 425401 h 440609"/>
                    <a:gd name="connsiteX1" fmla="*/ 1262 w 558018"/>
                    <a:gd name="connsiteY1" fmla="*/ 323801 h 440609"/>
                    <a:gd name="connsiteX2" fmla="*/ 160288 w 558018"/>
                    <a:gd name="connsiteY2" fmla="*/ 222201 h 440609"/>
                    <a:gd name="connsiteX3" fmla="*/ 314896 w 558018"/>
                    <a:gd name="connsiteY3" fmla="*/ 5749 h 440609"/>
                    <a:gd name="connsiteX4" fmla="*/ 451834 w 558018"/>
                    <a:gd name="connsiteY4" fmla="*/ 63175 h 440609"/>
                    <a:gd name="connsiteX5" fmla="*/ 420914 w 558018"/>
                    <a:gd name="connsiteY5" fmla="*/ 204531 h 440609"/>
                    <a:gd name="connsiteX6" fmla="*/ 531349 w 558018"/>
                    <a:gd name="connsiteY6" fmla="*/ 416566 h 440609"/>
                    <a:gd name="connsiteX7" fmla="*/ 111697 w 558018"/>
                    <a:gd name="connsiteY7" fmla="*/ 425401 h 440609"/>
                    <a:gd name="connsiteX0" fmla="*/ 111697 w 558018"/>
                    <a:gd name="connsiteY0" fmla="*/ 425401 h 440609"/>
                    <a:gd name="connsiteX1" fmla="*/ 1262 w 558018"/>
                    <a:gd name="connsiteY1" fmla="*/ 323801 h 440609"/>
                    <a:gd name="connsiteX2" fmla="*/ 160288 w 558018"/>
                    <a:gd name="connsiteY2" fmla="*/ 222201 h 440609"/>
                    <a:gd name="connsiteX3" fmla="*/ 314896 w 558018"/>
                    <a:gd name="connsiteY3" fmla="*/ 5749 h 440609"/>
                    <a:gd name="connsiteX4" fmla="*/ 451834 w 558018"/>
                    <a:gd name="connsiteY4" fmla="*/ 63175 h 440609"/>
                    <a:gd name="connsiteX5" fmla="*/ 420914 w 558018"/>
                    <a:gd name="connsiteY5" fmla="*/ 204531 h 440609"/>
                    <a:gd name="connsiteX6" fmla="*/ 531349 w 558018"/>
                    <a:gd name="connsiteY6" fmla="*/ 416566 h 440609"/>
                    <a:gd name="connsiteX7" fmla="*/ 111697 w 558018"/>
                    <a:gd name="connsiteY7" fmla="*/ 425401 h 440609"/>
                    <a:gd name="connsiteX0" fmla="*/ 111697 w 558018"/>
                    <a:gd name="connsiteY0" fmla="*/ 432793 h 448001"/>
                    <a:gd name="connsiteX1" fmla="*/ 1262 w 558018"/>
                    <a:gd name="connsiteY1" fmla="*/ 331193 h 448001"/>
                    <a:gd name="connsiteX2" fmla="*/ 160288 w 558018"/>
                    <a:gd name="connsiteY2" fmla="*/ 229593 h 448001"/>
                    <a:gd name="connsiteX3" fmla="*/ 314896 w 558018"/>
                    <a:gd name="connsiteY3" fmla="*/ 13141 h 448001"/>
                    <a:gd name="connsiteX4" fmla="*/ 451834 w 558018"/>
                    <a:gd name="connsiteY4" fmla="*/ 70567 h 448001"/>
                    <a:gd name="connsiteX5" fmla="*/ 420914 w 558018"/>
                    <a:gd name="connsiteY5" fmla="*/ 211923 h 448001"/>
                    <a:gd name="connsiteX6" fmla="*/ 531349 w 558018"/>
                    <a:gd name="connsiteY6" fmla="*/ 423958 h 448001"/>
                    <a:gd name="connsiteX7" fmla="*/ 111697 w 558018"/>
                    <a:gd name="connsiteY7" fmla="*/ 432793 h 448001"/>
                    <a:gd name="connsiteX0" fmla="*/ 111697 w 558018"/>
                    <a:gd name="connsiteY0" fmla="*/ 452399 h 467607"/>
                    <a:gd name="connsiteX1" fmla="*/ 1262 w 558018"/>
                    <a:gd name="connsiteY1" fmla="*/ 350799 h 467607"/>
                    <a:gd name="connsiteX2" fmla="*/ 160288 w 558018"/>
                    <a:gd name="connsiteY2" fmla="*/ 249199 h 467607"/>
                    <a:gd name="connsiteX3" fmla="*/ 314896 w 558018"/>
                    <a:gd name="connsiteY3" fmla="*/ 32747 h 467607"/>
                    <a:gd name="connsiteX4" fmla="*/ 451834 w 558018"/>
                    <a:gd name="connsiteY4" fmla="*/ 90173 h 467607"/>
                    <a:gd name="connsiteX5" fmla="*/ 420914 w 558018"/>
                    <a:gd name="connsiteY5" fmla="*/ 231529 h 467607"/>
                    <a:gd name="connsiteX6" fmla="*/ 531349 w 558018"/>
                    <a:gd name="connsiteY6" fmla="*/ 443564 h 467607"/>
                    <a:gd name="connsiteX7" fmla="*/ 111697 w 558018"/>
                    <a:gd name="connsiteY7" fmla="*/ 452399 h 46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018" h="467607">
                      <a:moveTo>
                        <a:pt x="111697" y="452399"/>
                      </a:moveTo>
                      <a:cubicBezTo>
                        <a:pt x="23349" y="436938"/>
                        <a:pt x="-6837" y="384666"/>
                        <a:pt x="1262" y="350799"/>
                      </a:cubicBezTo>
                      <a:cubicBezTo>
                        <a:pt x="9361" y="316932"/>
                        <a:pt x="134520" y="283802"/>
                        <a:pt x="160288" y="249199"/>
                      </a:cubicBezTo>
                      <a:cubicBezTo>
                        <a:pt x="96971" y="183675"/>
                        <a:pt x="83720" y="5507"/>
                        <a:pt x="314896" y="32747"/>
                      </a:cubicBezTo>
                      <a:cubicBezTo>
                        <a:pt x="390728" y="-33514"/>
                        <a:pt x="491590" y="8452"/>
                        <a:pt x="451834" y="90173"/>
                      </a:cubicBezTo>
                      <a:cubicBezTo>
                        <a:pt x="469504" y="123303"/>
                        <a:pt x="487910" y="172631"/>
                        <a:pt x="420914" y="231529"/>
                      </a:cubicBezTo>
                      <a:cubicBezTo>
                        <a:pt x="566688" y="260979"/>
                        <a:pt x="582885" y="406752"/>
                        <a:pt x="531349" y="443564"/>
                      </a:cubicBezTo>
                      <a:cubicBezTo>
                        <a:pt x="479813" y="480376"/>
                        <a:pt x="200045" y="467860"/>
                        <a:pt x="111697" y="452399"/>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latin typeface="+mj-lt"/>
                  </a:endParaRPr>
                </a:p>
              </p:txBody>
            </p:sp>
            <p:sp>
              <p:nvSpPr>
                <p:cNvPr id="32" name="Forme libre 134">
                  <a:extLst>
                    <a:ext uri="{FF2B5EF4-FFF2-40B4-BE49-F238E27FC236}">
                      <a16:creationId xmlns:a16="http://schemas.microsoft.com/office/drawing/2014/main" id="{EC4176FE-EA97-40B4-81D7-3A5E317EBAD1}"/>
                    </a:ext>
                  </a:extLst>
                </p:cNvPr>
                <p:cNvSpPr>
                  <a:spLocks noChangeAspect="1"/>
                </p:cNvSpPr>
                <p:nvPr/>
              </p:nvSpPr>
              <p:spPr>
                <a:xfrm>
                  <a:off x="5503051" y="14473836"/>
                  <a:ext cx="214986" cy="180154"/>
                </a:xfrm>
                <a:custGeom>
                  <a:avLst/>
                  <a:gdLst>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1954 w 469762"/>
                    <a:gd name="connsiteY0" fmla="*/ 415235 h 415235"/>
                    <a:gd name="connsiteX1" fmla="*/ 1519 w 469762"/>
                    <a:gd name="connsiteY1" fmla="*/ 313635 h 415235"/>
                    <a:gd name="connsiteX2" fmla="*/ 173797 w 469762"/>
                    <a:gd name="connsiteY2" fmla="*/ 189948 h 415235"/>
                    <a:gd name="connsiteX3" fmla="*/ 156127 w 469762"/>
                    <a:gd name="connsiteY3" fmla="*/ 106017 h 415235"/>
                    <a:gd name="connsiteX4" fmla="*/ 310736 w 469762"/>
                    <a:gd name="connsiteY4" fmla="*/ 0 h 415235"/>
                    <a:gd name="connsiteX5" fmla="*/ 447675 w 469762"/>
                    <a:gd name="connsiteY5" fmla="*/ 167861 h 415235"/>
                    <a:gd name="connsiteX6" fmla="*/ 469762 w 469762"/>
                    <a:gd name="connsiteY6" fmla="*/ 415235 h 415235"/>
                    <a:gd name="connsiteX7" fmla="*/ 111954 w 469762"/>
                    <a:gd name="connsiteY7" fmla="*/ 415235 h 415235"/>
                    <a:gd name="connsiteX0" fmla="*/ 110691 w 468499"/>
                    <a:gd name="connsiteY0" fmla="*/ 415235 h 415235"/>
                    <a:gd name="connsiteX1" fmla="*/ 256 w 468499"/>
                    <a:gd name="connsiteY1" fmla="*/ 313635 h 415235"/>
                    <a:gd name="connsiteX2" fmla="*/ 172534 w 468499"/>
                    <a:gd name="connsiteY2" fmla="*/ 189948 h 415235"/>
                    <a:gd name="connsiteX3" fmla="*/ 154864 w 468499"/>
                    <a:gd name="connsiteY3" fmla="*/ 106017 h 415235"/>
                    <a:gd name="connsiteX4" fmla="*/ 309473 w 468499"/>
                    <a:gd name="connsiteY4" fmla="*/ 0 h 415235"/>
                    <a:gd name="connsiteX5" fmla="*/ 446412 w 468499"/>
                    <a:gd name="connsiteY5" fmla="*/ 167861 h 415235"/>
                    <a:gd name="connsiteX6" fmla="*/ 468499 w 468499"/>
                    <a:gd name="connsiteY6" fmla="*/ 415235 h 415235"/>
                    <a:gd name="connsiteX7" fmla="*/ 110691 w 468499"/>
                    <a:gd name="connsiteY7" fmla="*/ 415235 h 415235"/>
                    <a:gd name="connsiteX0" fmla="*/ 110691 w 468499"/>
                    <a:gd name="connsiteY0" fmla="*/ 415235 h 437927"/>
                    <a:gd name="connsiteX1" fmla="*/ 256 w 468499"/>
                    <a:gd name="connsiteY1" fmla="*/ 313635 h 437927"/>
                    <a:gd name="connsiteX2" fmla="*/ 172534 w 468499"/>
                    <a:gd name="connsiteY2" fmla="*/ 189948 h 437927"/>
                    <a:gd name="connsiteX3" fmla="*/ 154864 w 468499"/>
                    <a:gd name="connsiteY3" fmla="*/ 106017 h 437927"/>
                    <a:gd name="connsiteX4" fmla="*/ 309473 w 468499"/>
                    <a:gd name="connsiteY4" fmla="*/ 0 h 437927"/>
                    <a:gd name="connsiteX5" fmla="*/ 446412 w 468499"/>
                    <a:gd name="connsiteY5" fmla="*/ 167861 h 437927"/>
                    <a:gd name="connsiteX6" fmla="*/ 468499 w 468499"/>
                    <a:gd name="connsiteY6" fmla="*/ 415235 h 437927"/>
                    <a:gd name="connsiteX7" fmla="*/ 110691 w 468499"/>
                    <a:gd name="connsiteY7" fmla="*/ 415235 h 437927"/>
                    <a:gd name="connsiteX0" fmla="*/ 110691 w 493542"/>
                    <a:gd name="connsiteY0" fmla="*/ 415235 h 437927"/>
                    <a:gd name="connsiteX1" fmla="*/ 256 w 493542"/>
                    <a:gd name="connsiteY1" fmla="*/ 313635 h 437927"/>
                    <a:gd name="connsiteX2" fmla="*/ 172534 w 493542"/>
                    <a:gd name="connsiteY2" fmla="*/ 189948 h 437927"/>
                    <a:gd name="connsiteX3" fmla="*/ 154864 w 493542"/>
                    <a:gd name="connsiteY3" fmla="*/ 106017 h 437927"/>
                    <a:gd name="connsiteX4" fmla="*/ 309473 w 493542"/>
                    <a:gd name="connsiteY4" fmla="*/ 0 h 437927"/>
                    <a:gd name="connsiteX5" fmla="*/ 446412 w 493542"/>
                    <a:gd name="connsiteY5" fmla="*/ 167861 h 437927"/>
                    <a:gd name="connsiteX6" fmla="*/ 468499 w 493542"/>
                    <a:gd name="connsiteY6" fmla="*/ 415235 h 437927"/>
                    <a:gd name="connsiteX7" fmla="*/ 110691 w 493542"/>
                    <a:gd name="connsiteY7" fmla="*/ 415235 h 437927"/>
                    <a:gd name="connsiteX0" fmla="*/ 110691 w 530838"/>
                    <a:gd name="connsiteY0" fmla="*/ 415235 h 432323"/>
                    <a:gd name="connsiteX1" fmla="*/ 256 w 530838"/>
                    <a:gd name="connsiteY1" fmla="*/ 313635 h 432323"/>
                    <a:gd name="connsiteX2" fmla="*/ 172534 w 530838"/>
                    <a:gd name="connsiteY2" fmla="*/ 189948 h 432323"/>
                    <a:gd name="connsiteX3" fmla="*/ 154864 w 530838"/>
                    <a:gd name="connsiteY3" fmla="*/ 106017 h 432323"/>
                    <a:gd name="connsiteX4" fmla="*/ 309473 w 530838"/>
                    <a:gd name="connsiteY4" fmla="*/ 0 h 432323"/>
                    <a:gd name="connsiteX5" fmla="*/ 446412 w 530838"/>
                    <a:gd name="connsiteY5" fmla="*/ 167861 h 432323"/>
                    <a:gd name="connsiteX6" fmla="*/ 468499 w 530838"/>
                    <a:gd name="connsiteY6" fmla="*/ 415235 h 432323"/>
                    <a:gd name="connsiteX7" fmla="*/ 110691 w 530838"/>
                    <a:gd name="connsiteY7" fmla="*/ 415235 h 432323"/>
                    <a:gd name="connsiteX0" fmla="*/ 110691 w 486376"/>
                    <a:gd name="connsiteY0" fmla="*/ 415235 h 436037"/>
                    <a:gd name="connsiteX1" fmla="*/ 256 w 486376"/>
                    <a:gd name="connsiteY1" fmla="*/ 313635 h 436037"/>
                    <a:gd name="connsiteX2" fmla="*/ 172534 w 486376"/>
                    <a:gd name="connsiteY2" fmla="*/ 189948 h 436037"/>
                    <a:gd name="connsiteX3" fmla="*/ 154864 w 486376"/>
                    <a:gd name="connsiteY3" fmla="*/ 106017 h 436037"/>
                    <a:gd name="connsiteX4" fmla="*/ 309473 w 486376"/>
                    <a:gd name="connsiteY4" fmla="*/ 0 h 436037"/>
                    <a:gd name="connsiteX5" fmla="*/ 419908 w 486376"/>
                    <a:gd name="connsiteY5" fmla="*/ 194365 h 436037"/>
                    <a:gd name="connsiteX6" fmla="*/ 468499 w 486376"/>
                    <a:gd name="connsiteY6" fmla="*/ 415235 h 436037"/>
                    <a:gd name="connsiteX7" fmla="*/ 110691 w 486376"/>
                    <a:gd name="connsiteY7" fmla="*/ 415235 h 436037"/>
                    <a:gd name="connsiteX0" fmla="*/ 110691 w 541933"/>
                    <a:gd name="connsiteY0" fmla="*/ 415235 h 430443"/>
                    <a:gd name="connsiteX1" fmla="*/ 256 w 541933"/>
                    <a:gd name="connsiteY1" fmla="*/ 313635 h 430443"/>
                    <a:gd name="connsiteX2" fmla="*/ 172534 w 541933"/>
                    <a:gd name="connsiteY2" fmla="*/ 189948 h 430443"/>
                    <a:gd name="connsiteX3" fmla="*/ 154864 w 541933"/>
                    <a:gd name="connsiteY3" fmla="*/ 106017 h 430443"/>
                    <a:gd name="connsiteX4" fmla="*/ 309473 w 541933"/>
                    <a:gd name="connsiteY4" fmla="*/ 0 h 430443"/>
                    <a:gd name="connsiteX5" fmla="*/ 419908 w 541933"/>
                    <a:gd name="connsiteY5" fmla="*/ 194365 h 430443"/>
                    <a:gd name="connsiteX6" fmla="*/ 530343 w 541933"/>
                    <a:gd name="connsiteY6" fmla="*/ 406400 h 430443"/>
                    <a:gd name="connsiteX7" fmla="*/ 110691 w 541933"/>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31447 h 446655"/>
                    <a:gd name="connsiteX1" fmla="*/ 256 w 557012"/>
                    <a:gd name="connsiteY1" fmla="*/ 329847 h 446655"/>
                    <a:gd name="connsiteX2" fmla="*/ 172534 w 557012"/>
                    <a:gd name="connsiteY2" fmla="*/ 206160 h 446655"/>
                    <a:gd name="connsiteX3" fmla="*/ 154864 w 557012"/>
                    <a:gd name="connsiteY3" fmla="*/ 122229 h 446655"/>
                    <a:gd name="connsiteX4" fmla="*/ 309473 w 557012"/>
                    <a:gd name="connsiteY4" fmla="*/ 16212 h 446655"/>
                    <a:gd name="connsiteX5" fmla="*/ 419908 w 557012"/>
                    <a:gd name="connsiteY5" fmla="*/ 210577 h 446655"/>
                    <a:gd name="connsiteX6" fmla="*/ 530343 w 557012"/>
                    <a:gd name="connsiteY6" fmla="*/ 422612 h 446655"/>
                    <a:gd name="connsiteX7" fmla="*/ 110691 w 557012"/>
                    <a:gd name="connsiteY7" fmla="*/ 431447 h 446655"/>
                    <a:gd name="connsiteX0" fmla="*/ 110691 w 557012"/>
                    <a:gd name="connsiteY0" fmla="*/ 437185 h 452393"/>
                    <a:gd name="connsiteX1" fmla="*/ 256 w 557012"/>
                    <a:gd name="connsiteY1" fmla="*/ 335585 h 452393"/>
                    <a:gd name="connsiteX2" fmla="*/ 172534 w 557012"/>
                    <a:gd name="connsiteY2" fmla="*/ 211898 h 452393"/>
                    <a:gd name="connsiteX3" fmla="*/ 154864 w 557012"/>
                    <a:gd name="connsiteY3" fmla="*/ 127967 h 452393"/>
                    <a:gd name="connsiteX4" fmla="*/ 309473 w 557012"/>
                    <a:gd name="connsiteY4" fmla="*/ 21950 h 452393"/>
                    <a:gd name="connsiteX5" fmla="*/ 419908 w 557012"/>
                    <a:gd name="connsiteY5" fmla="*/ 216315 h 452393"/>
                    <a:gd name="connsiteX6" fmla="*/ 530343 w 557012"/>
                    <a:gd name="connsiteY6" fmla="*/ 428350 h 452393"/>
                    <a:gd name="connsiteX7" fmla="*/ 110691 w 557012"/>
                    <a:gd name="connsiteY7" fmla="*/ 437185 h 452393"/>
                    <a:gd name="connsiteX0" fmla="*/ 110691 w 557012"/>
                    <a:gd name="connsiteY0" fmla="*/ 415238 h 430446"/>
                    <a:gd name="connsiteX1" fmla="*/ 256 w 557012"/>
                    <a:gd name="connsiteY1" fmla="*/ 313638 h 430446"/>
                    <a:gd name="connsiteX2" fmla="*/ 172534 w 557012"/>
                    <a:gd name="connsiteY2" fmla="*/ 189951 h 430446"/>
                    <a:gd name="connsiteX3" fmla="*/ 309473 w 557012"/>
                    <a:gd name="connsiteY3" fmla="*/ 3 h 430446"/>
                    <a:gd name="connsiteX4" fmla="*/ 419908 w 557012"/>
                    <a:gd name="connsiteY4" fmla="*/ 194368 h 430446"/>
                    <a:gd name="connsiteX5" fmla="*/ 530343 w 557012"/>
                    <a:gd name="connsiteY5" fmla="*/ 406403 h 430446"/>
                    <a:gd name="connsiteX6" fmla="*/ 110691 w 557012"/>
                    <a:gd name="connsiteY6" fmla="*/ 415238 h 430446"/>
                    <a:gd name="connsiteX0" fmla="*/ 110691 w 557012"/>
                    <a:gd name="connsiteY0" fmla="*/ 418250 h 433458"/>
                    <a:gd name="connsiteX1" fmla="*/ 256 w 557012"/>
                    <a:gd name="connsiteY1" fmla="*/ 316650 h 433458"/>
                    <a:gd name="connsiteX2" fmla="*/ 172534 w 557012"/>
                    <a:gd name="connsiteY2" fmla="*/ 192963 h 433458"/>
                    <a:gd name="connsiteX3" fmla="*/ 309473 w 557012"/>
                    <a:gd name="connsiteY3" fmla="*/ 3015 h 433458"/>
                    <a:gd name="connsiteX4" fmla="*/ 419908 w 557012"/>
                    <a:gd name="connsiteY4" fmla="*/ 197380 h 433458"/>
                    <a:gd name="connsiteX5" fmla="*/ 530343 w 557012"/>
                    <a:gd name="connsiteY5" fmla="*/ 409415 h 433458"/>
                    <a:gd name="connsiteX6" fmla="*/ 110691 w 557012"/>
                    <a:gd name="connsiteY6" fmla="*/ 418250 h 433458"/>
                    <a:gd name="connsiteX0" fmla="*/ 110691 w 557012"/>
                    <a:gd name="connsiteY0" fmla="*/ 418395 h 433603"/>
                    <a:gd name="connsiteX1" fmla="*/ 256 w 557012"/>
                    <a:gd name="connsiteY1" fmla="*/ 316795 h 433603"/>
                    <a:gd name="connsiteX2" fmla="*/ 172534 w 557012"/>
                    <a:gd name="connsiteY2" fmla="*/ 193108 h 433603"/>
                    <a:gd name="connsiteX3" fmla="*/ 309473 w 557012"/>
                    <a:gd name="connsiteY3" fmla="*/ 3160 h 433603"/>
                    <a:gd name="connsiteX4" fmla="*/ 419908 w 557012"/>
                    <a:gd name="connsiteY4" fmla="*/ 197525 h 433603"/>
                    <a:gd name="connsiteX5" fmla="*/ 530343 w 557012"/>
                    <a:gd name="connsiteY5" fmla="*/ 409560 h 433603"/>
                    <a:gd name="connsiteX6" fmla="*/ 110691 w 557012"/>
                    <a:gd name="connsiteY6" fmla="*/ 418395 h 433603"/>
                    <a:gd name="connsiteX0" fmla="*/ 111697 w 558018"/>
                    <a:gd name="connsiteY0" fmla="*/ 418047 h 433255"/>
                    <a:gd name="connsiteX1" fmla="*/ 1262 w 558018"/>
                    <a:gd name="connsiteY1" fmla="*/ 316447 h 433255"/>
                    <a:gd name="connsiteX2" fmla="*/ 160288 w 558018"/>
                    <a:gd name="connsiteY2" fmla="*/ 214847 h 433255"/>
                    <a:gd name="connsiteX3" fmla="*/ 310479 w 558018"/>
                    <a:gd name="connsiteY3" fmla="*/ 2812 h 433255"/>
                    <a:gd name="connsiteX4" fmla="*/ 420914 w 558018"/>
                    <a:gd name="connsiteY4" fmla="*/ 197177 h 433255"/>
                    <a:gd name="connsiteX5" fmla="*/ 531349 w 558018"/>
                    <a:gd name="connsiteY5" fmla="*/ 409212 h 433255"/>
                    <a:gd name="connsiteX6" fmla="*/ 111697 w 558018"/>
                    <a:gd name="connsiteY6" fmla="*/ 418047 h 433255"/>
                    <a:gd name="connsiteX0" fmla="*/ 111697 w 558018"/>
                    <a:gd name="connsiteY0" fmla="*/ 418108 h 433316"/>
                    <a:gd name="connsiteX1" fmla="*/ 1262 w 558018"/>
                    <a:gd name="connsiteY1" fmla="*/ 316508 h 433316"/>
                    <a:gd name="connsiteX2" fmla="*/ 160288 w 558018"/>
                    <a:gd name="connsiteY2" fmla="*/ 214908 h 433316"/>
                    <a:gd name="connsiteX3" fmla="*/ 310479 w 558018"/>
                    <a:gd name="connsiteY3" fmla="*/ 2873 h 433316"/>
                    <a:gd name="connsiteX4" fmla="*/ 420914 w 558018"/>
                    <a:gd name="connsiteY4" fmla="*/ 197238 h 433316"/>
                    <a:gd name="connsiteX5" fmla="*/ 531349 w 558018"/>
                    <a:gd name="connsiteY5" fmla="*/ 409273 h 433316"/>
                    <a:gd name="connsiteX6" fmla="*/ 111697 w 558018"/>
                    <a:gd name="connsiteY6" fmla="*/ 418108 h 433316"/>
                    <a:gd name="connsiteX0" fmla="*/ 111697 w 558018"/>
                    <a:gd name="connsiteY0" fmla="*/ 422462 h 437670"/>
                    <a:gd name="connsiteX1" fmla="*/ 1262 w 558018"/>
                    <a:gd name="connsiteY1" fmla="*/ 320862 h 437670"/>
                    <a:gd name="connsiteX2" fmla="*/ 160288 w 558018"/>
                    <a:gd name="connsiteY2" fmla="*/ 219262 h 437670"/>
                    <a:gd name="connsiteX3" fmla="*/ 314896 w 558018"/>
                    <a:gd name="connsiteY3" fmla="*/ 2810 h 437670"/>
                    <a:gd name="connsiteX4" fmla="*/ 420914 w 558018"/>
                    <a:gd name="connsiteY4" fmla="*/ 201592 h 437670"/>
                    <a:gd name="connsiteX5" fmla="*/ 531349 w 558018"/>
                    <a:gd name="connsiteY5" fmla="*/ 413627 h 437670"/>
                    <a:gd name="connsiteX6" fmla="*/ 111697 w 558018"/>
                    <a:gd name="connsiteY6" fmla="*/ 422462 h 437670"/>
                    <a:gd name="connsiteX0" fmla="*/ 111697 w 558018"/>
                    <a:gd name="connsiteY0" fmla="*/ 433399 h 448607"/>
                    <a:gd name="connsiteX1" fmla="*/ 1262 w 558018"/>
                    <a:gd name="connsiteY1" fmla="*/ 331799 h 448607"/>
                    <a:gd name="connsiteX2" fmla="*/ 160288 w 558018"/>
                    <a:gd name="connsiteY2" fmla="*/ 230199 h 448607"/>
                    <a:gd name="connsiteX3" fmla="*/ 314896 w 558018"/>
                    <a:gd name="connsiteY3" fmla="*/ 13747 h 448607"/>
                    <a:gd name="connsiteX4" fmla="*/ 420914 w 558018"/>
                    <a:gd name="connsiteY4" fmla="*/ 212529 h 448607"/>
                    <a:gd name="connsiteX5" fmla="*/ 531349 w 558018"/>
                    <a:gd name="connsiteY5" fmla="*/ 424564 h 448607"/>
                    <a:gd name="connsiteX6" fmla="*/ 111697 w 558018"/>
                    <a:gd name="connsiteY6" fmla="*/ 433399 h 448607"/>
                    <a:gd name="connsiteX0" fmla="*/ 111697 w 558018"/>
                    <a:gd name="connsiteY0" fmla="*/ 425401 h 440609"/>
                    <a:gd name="connsiteX1" fmla="*/ 1262 w 558018"/>
                    <a:gd name="connsiteY1" fmla="*/ 323801 h 440609"/>
                    <a:gd name="connsiteX2" fmla="*/ 160288 w 558018"/>
                    <a:gd name="connsiteY2" fmla="*/ 222201 h 440609"/>
                    <a:gd name="connsiteX3" fmla="*/ 314896 w 558018"/>
                    <a:gd name="connsiteY3" fmla="*/ 5749 h 440609"/>
                    <a:gd name="connsiteX4" fmla="*/ 451834 w 558018"/>
                    <a:gd name="connsiteY4" fmla="*/ 63175 h 440609"/>
                    <a:gd name="connsiteX5" fmla="*/ 420914 w 558018"/>
                    <a:gd name="connsiteY5" fmla="*/ 204531 h 440609"/>
                    <a:gd name="connsiteX6" fmla="*/ 531349 w 558018"/>
                    <a:gd name="connsiteY6" fmla="*/ 416566 h 440609"/>
                    <a:gd name="connsiteX7" fmla="*/ 111697 w 558018"/>
                    <a:gd name="connsiteY7" fmla="*/ 425401 h 440609"/>
                    <a:gd name="connsiteX0" fmla="*/ 111697 w 558018"/>
                    <a:gd name="connsiteY0" fmla="*/ 425401 h 440609"/>
                    <a:gd name="connsiteX1" fmla="*/ 1262 w 558018"/>
                    <a:gd name="connsiteY1" fmla="*/ 323801 h 440609"/>
                    <a:gd name="connsiteX2" fmla="*/ 160288 w 558018"/>
                    <a:gd name="connsiteY2" fmla="*/ 222201 h 440609"/>
                    <a:gd name="connsiteX3" fmla="*/ 314896 w 558018"/>
                    <a:gd name="connsiteY3" fmla="*/ 5749 h 440609"/>
                    <a:gd name="connsiteX4" fmla="*/ 451834 w 558018"/>
                    <a:gd name="connsiteY4" fmla="*/ 63175 h 440609"/>
                    <a:gd name="connsiteX5" fmla="*/ 420914 w 558018"/>
                    <a:gd name="connsiteY5" fmla="*/ 204531 h 440609"/>
                    <a:gd name="connsiteX6" fmla="*/ 531349 w 558018"/>
                    <a:gd name="connsiteY6" fmla="*/ 416566 h 440609"/>
                    <a:gd name="connsiteX7" fmla="*/ 111697 w 558018"/>
                    <a:gd name="connsiteY7" fmla="*/ 425401 h 440609"/>
                    <a:gd name="connsiteX0" fmla="*/ 111697 w 558018"/>
                    <a:gd name="connsiteY0" fmla="*/ 432793 h 448001"/>
                    <a:gd name="connsiteX1" fmla="*/ 1262 w 558018"/>
                    <a:gd name="connsiteY1" fmla="*/ 331193 h 448001"/>
                    <a:gd name="connsiteX2" fmla="*/ 160288 w 558018"/>
                    <a:gd name="connsiteY2" fmla="*/ 229593 h 448001"/>
                    <a:gd name="connsiteX3" fmla="*/ 314896 w 558018"/>
                    <a:gd name="connsiteY3" fmla="*/ 13141 h 448001"/>
                    <a:gd name="connsiteX4" fmla="*/ 451834 w 558018"/>
                    <a:gd name="connsiteY4" fmla="*/ 70567 h 448001"/>
                    <a:gd name="connsiteX5" fmla="*/ 420914 w 558018"/>
                    <a:gd name="connsiteY5" fmla="*/ 211923 h 448001"/>
                    <a:gd name="connsiteX6" fmla="*/ 531349 w 558018"/>
                    <a:gd name="connsiteY6" fmla="*/ 423958 h 448001"/>
                    <a:gd name="connsiteX7" fmla="*/ 111697 w 558018"/>
                    <a:gd name="connsiteY7" fmla="*/ 432793 h 448001"/>
                    <a:gd name="connsiteX0" fmla="*/ 111697 w 558018"/>
                    <a:gd name="connsiteY0" fmla="*/ 452399 h 467607"/>
                    <a:gd name="connsiteX1" fmla="*/ 1262 w 558018"/>
                    <a:gd name="connsiteY1" fmla="*/ 350799 h 467607"/>
                    <a:gd name="connsiteX2" fmla="*/ 160288 w 558018"/>
                    <a:gd name="connsiteY2" fmla="*/ 249199 h 467607"/>
                    <a:gd name="connsiteX3" fmla="*/ 314896 w 558018"/>
                    <a:gd name="connsiteY3" fmla="*/ 32747 h 467607"/>
                    <a:gd name="connsiteX4" fmla="*/ 451834 w 558018"/>
                    <a:gd name="connsiteY4" fmla="*/ 90173 h 467607"/>
                    <a:gd name="connsiteX5" fmla="*/ 420914 w 558018"/>
                    <a:gd name="connsiteY5" fmla="*/ 231529 h 467607"/>
                    <a:gd name="connsiteX6" fmla="*/ 531349 w 558018"/>
                    <a:gd name="connsiteY6" fmla="*/ 443564 h 467607"/>
                    <a:gd name="connsiteX7" fmla="*/ 111697 w 558018"/>
                    <a:gd name="connsiteY7" fmla="*/ 452399 h 46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018" h="467607">
                      <a:moveTo>
                        <a:pt x="111697" y="452399"/>
                      </a:moveTo>
                      <a:cubicBezTo>
                        <a:pt x="23349" y="436938"/>
                        <a:pt x="-6837" y="384666"/>
                        <a:pt x="1262" y="350799"/>
                      </a:cubicBezTo>
                      <a:cubicBezTo>
                        <a:pt x="9361" y="316932"/>
                        <a:pt x="134520" y="283802"/>
                        <a:pt x="160288" y="249199"/>
                      </a:cubicBezTo>
                      <a:cubicBezTo>
                        <a:pt x="96971" y="183675"/>
                        <a:pt x="83720" y="5507"/>
                        <a:pt x="314896" y="32747"/>
                      </a:cubicBezTo>
                      <a:cubicBezTo>
                        <a:pt x="390728" y="-33514"/>
                        <a:pt x="491590" y="8452"/>
                        <a:pt x="451834" y="90173"/>
                      </a:cubicBezTo>
                      <a:cubicBezTo>
                        <a:pt x="469504" y="123303"/>
                        <a:pt x="487910" y="172631"/>
                        <a:pt x="420914" y="231529"/>
                      </a:cubicBezTo>
                      <a:cubicBezTo>
                        <a:pt x="566688" y="260979"/>
                        <a:pt x="582885" y="406752"/>
                        <a:pt x="531349" y="443564"/>
                      </a:cubicBezTo>
                      <a:cubicBezTo>
                        <a:pt x="479813" y="480376"/>
                        <a:pt x="200045" y="467860"/>
                        <a:pt x="111697" y="452399"/>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latin typeface="+mj-lt"/>
                  </a:endParaRPr>
                </a:p>
              </p:txBody>
            </p:sp>
          </p:grpSp>
        </p:grpSp>
        <p:grpSp>
          <p:nvGrpSpPr>
            <p:cNvPr id="42" name="Groupe 41">
              <a:extLst>
                <a:ext uri="{FF2B5EF4-FFF2-40B4-BE49-F238E27FC236}">
                  <a16:creationId xmlns:a16="http://schemas.microsoft.com/office/drawing/2014/main" id="{A2505326-553A-4883-AA68-8770F2DCF86B}"/>
                </a:ext>
              </a:extLst>
            </p:cNvPr>
            <p:cNvGrpSpPr/>
            <p:nvPr/>
          </p:nvGrpSpPr>
          <p:grpSpPr>
            <a:xfrm>
              <a:off x="4342684" y="1424774"/>
              <a:ext cx="7441437" cy="3223418"/>
              <a:chOff x="4788503" y="2143436"/>
              <a:chExt cx="5473227" cy="2370846"/>
            </a:xfrm>
          </p:grpSpPr>
          <p:sp>
            <p:nvSpPr>
              <p:cNvPr id="43" name="ZoneTexte 42">
                <a:extLst>
                  <a:ext uri="{FF2B5EF4-FFF2-40B4-BE49-F238E27FC236}">
                    <a16:creationId xmlns:a16="http://schemas.microsoft.com/office/drawing/2014/main" id="{75E1ACB3-F748-4339-AC07-D8158FB23848}"/>
                  </a:ext>
                </a:extLst>
              </p:cNvPr>
              <p:cNvSpPr txBox="1"/>
              <p:nvPr/>
            </p:nvSpPr>
            <p:spPr>
              <a:xfrm>
                <a:off x="7833243" y="2546987"/>
                <a:ext cx="1197828" cy="307777"/>
              </a:xfrm>
              <a:prstGeom prst="rect">
                <a:avLst/>
              </a:prstGeom>
              <a:noFill/>
            </p:spPr>
            <p:txBody>
              <a:bodyPr wrap="none" lIns="0" tIns="0" rIns="0" bIns="0" rtlCol="0">
                <a:spAutoFit/>
              </a:bodyPr>
              <a:lstStyle/>
              <a:p>
                <a:r>
                  <a:rPr lang="fr-FR" sz="2000" dirty="0">
                    <a:latin typeface="+mj-lt"/>
                    <a:cs typeface="Times New Roman" panose="02020603050405020304" pitchFamily="18" charset="0"/>
                  </a:rPr>
                  <a:t>Cirrostratus</a:t>
                </a:r>
              </a:p>
            </p:txBody>
          </p:sp>
          <p:sp>
            <p:nvSpPr>
              <p:cNvPr id="44" name="ZoneTexte 43">
                <a:extLst>
                  <a:ext uri="{FF2B5EF4-FFF2-40B4-BE49-F238E27FC236}">
                    <a16:creationId xmlns:a16="http://schemas.microsoft.com/office/drawing/2014/main" id="{9A858F03-30E3-407E-8C3E-EDCB10DDAA63}"/>
                  </a:ext>
                </a:extLst>
              </p:cNvPr>
              <p:cNvSpPr txBox="1"/>
              <p:nvPr/>
            </p:nvSpPr>
            <p:spPr>
              <a:xfrm>
                <a:off x="7909045" y="4070642"/>
                <a:ext cx="718658" cy="307777"/>
              </a:xfrm>
              <a:prstGeom prst="rect">
                <a:avLst/>
              </a:prstGeom>
              <a:noFill/>
            </p:spPr>
            <p:txBody>
              <a:bodyPr wrap="none" lIns="0" tIns="0" rIns="0" bIns="0" rtlCol="0">
                <a:spAutoFit/>
              </a:bodyPr>
              <a:lstStyle/>
              <a:p>
                <a:r>
                  <a:rPr lang="fr-FR" sz="2000" dirty="0">
                    <a:latin typeface="+mj-lt"/>
                    <a:cs typeface="Times New Roman" panose="02020603050405020304" pitchFamily="18" charset="0"/>
                  </a:rPr>
                  <a:t>Stratus</a:t>
                </a:r>
              </a:p>
            </p:txBody>
          </p:sp>
          <p:sp>
            <p:nvSpPr>
              <p:cNvPr id="45" name="ZoneTexte 44">
                <a:extLst>
                  <a:ext uri="{FF2B5EF4-FFF2-40B4-BE49-F238E27FC236}">
                    <a16:creationId xmlns:a16="http://schemas.microsoft.com/office/drawing/2014/main" id="{FA2BD6D9-DCE2-469F-A567-4C24DD23D096}"/>
                  </a:ext>
                </a:extLst>
              </p:cNvPr>
              <p:cNvSpPr txBox="1"/>
              <p:nvPr/>
            </p:nvSpPr>
            <p:spPr>
              <a:xfrm>
                <a:off x="6656861" y="4178452"/>
                <a:ext cx="896079" cy="307777"/>
              </a:xfrm>
              <a:prstGeom prst="rect">
                <a:avLst/>
              </a:prstGeom>
              <a:noFill/>
            </p:spPr>
            <p:txBody>
              <a:bodyPr wrap="none" lIns="0" tIns="0" rIns="0" bIns="0" rtlCol="0">
                <a:spAutoFit/>
              </a:bodyPr>
              <a:lstStyle/>
              <a:p>
                <a:r>
                  <a:rPr lang="fr-FR" sz="2000" dirty="0">
                    <a:latin typeface="+mj-lt"/>
                    <a:cs typeface="Times New Roman" panose="02020603050405020304" pitchFamily="18" charset="0"/>
                  </a:rPr>
                  <a:t>Cumulus</a:t>
                </a:r>
              </a:p>
            </p:txBody>
          </p:sp>
          <p:sp>
            <p:nvSpPr>
              <p:cNvPr id="46" name="ZoneTexte 45">
                <a:extLst>
                  <a:ext uri="{FF2B5EF4-FFF2-40B4-BE49-F238E27FC236}">
                    <a16:creationId xmlns:a16="http://schemas.microsoft.com/office/drawing/2014/main" id="{8416EAAB-F1CB-481C-A282-5D36C45D15F7}"/>
                  </a:ext>
                </a:extLst>
              </p:cNvPr>
              <p:cNvSpPr txBox="1"/>
              <p:nvPr/>
            </p:nvSpPr>
            <p:spPr>
              <a:xfrm>
                <a:off x="8872952" y="4145345"/>
                <a:ext cx="1388778" cy="307777"/>
              </a:xfrm>
              <a:prstGeom prst="rect">
                <a:avLst/>
              </a:prstGeom>
              <a:noFill/>
            </p:spPr>
            <p:txBody>
              <a:bodyPr wrap="none" lIns="0" tIns="0" rIns="0" bIns="0" rtlCol="0">
                <a:spAutoFit/>
              </a:bodyPr>
              <a:lstStyle/>
              <a:p>
                <a:r>
                  <a:rPr lang="fr-FR" sz="2000" dirty="0">
                    <a:latin typeface="+mj-lt"/>
                    <a:cs typeface="Times New Roman" panose="02020603050405020304" pitchFamily="18" charset="0"/>
                  </a:rPr>
                  <a:t>Nimbostratus</a:t>
                </a:r>
              </a:p>
            </p:txBody>
          </p:sp>
          <p:sp>
            <p:nvSpPr>
              <p:cNvPr id="47" name="ZoneTexte 46">
                <a:extLst>
                  <a:ext uri="{FF2B5EF4-FFF2-40B4-BE49-F238E27FC236}">
                    <a16:creationId xmlns:a16="http://schemas.microsoft.com/office/drawing/2014/main" id="{04A342A2-0A0A-4B23-B0B4-2A71684FFC50}"/>
                  </a:ext>
                </a:extLst>
              </p:cNvPr>
              <p:cNvSpPr txBox="1"/>
              <p:nvPr/>
            </p:nvSpPr>
            <p:spPr>
              <a:xfrm>
                <a:off x="9314889" y="2143436"/>
                <a:ext cx="602729" cy="307777"/>
              </a:xfrm>
              <a:prstGeom prst="rect">
                <a:avLst/>
              </a:prstGeom>
              <a:noFill/>
            </p:spPr>
            <p:txBody>
              <a:bodyPr wrap="none" lIns="0" tIns="0" rIns="0" bIns="0" rtlCol="0">
                <a:spAutoFit/>
              </a:bodyPr>
              <a:lstStyle/>
              <a:p>
                <a:r>
                  <a:rPr lang="fr-FR" sz="2000" dirty="0">
                    <a:latin typeface="+mj-lt"/>
                    <a:cs typeface="Times New Roman" panose="02020603050405020304" pitchFamily="18" charset="0"/>
                  </a:rPr>
                  <a:t>Cirrus</a:t>
                </a:r>
              </a:p>
            </p:txBody>
          </p:sp>
          <p:sp>
            <p:nvSpPr>
              <p:cNvPr id="48" name="ZoneTexte 47">
                <a:extLst>
                  <a:ext uri="{FF2B5EF4-FFF2-40B4-BE49-F238E27FC236}">
                    <a16:creationId xmlns:a16="http://schemas.microsoft.com/office/drawing/2014/main" id="{4D8D95FE-ACB7-4431-A4D7-7A08130DE24D}"/>
                  </a:ext>
                </a:extLst>
              </p:cNvPr>
              <p:cNvSpPr txBox="1"/>
              <p:nvPr/>
            </p:nvSpPr>
            <p:spPr>
              <a:xfrm>
                <a:off x="6358692" y="2365475"/>
                <a:ext cx="1365567" cy="307777"/>
              </a:xfrm>
              <a:prstGeom prst="rect">
                <a:avLst/>
              </a:prstGeom>
              <a:noFill/>
            </p:spPr>
            <p:txBody>
              <a:bodyPr wrap="none" lIns="0" tIns="0" rIns="0" bIns="0" rtlCol="0">
                <a:spAutoFit/>
              </a:bodyPr>
              <a:lstStyle/>
              <a:p>
                <a:r>
                  <a:rPr lang="fr-FR" sz="2000" dirty="0">
                    <a:latin typeface="+mj-lt"/>
                    <a:cs typeface="Times New Roman" panose="02020603050405020304" pitchFamily="18" charset="0"/>
                  </a:rPr>
                  <a:t>Cirrocumulus</a:t>
                </a:r>
              </a:p>
            </p:txBody>
          </p:sp>
          <p:sp>
            <p:nvSpPr>
              <p:cNvPr id="49" name="ZoneTexte 48">
                <a:extLst>
                  <a:ext uri="{FF2B5EF4-FFF2-40B4-BE49-F238E27FC236}">
                    <a16:creationId xmlns:a16="http://schemas.microsoft.com/office/drawing/2014/main" id="{01345893-0667-4318-9EE7-F5818A4575FB}"/>
                  </a:ext>
                </a:extLst>
              </p:cNvPr>
              <p:cNvSpPr txBox="1"/>
              <p:nvPr/>
            </p:nvSpPr>
            <p:spPr>
              <a:xfrm>
                <a:off x="7972099" y="3492264"/>
                <a:ext cx="1115370" cy="307777"/>
              </a:xfrm>
              <a:prstGeom prst="rect">
                <a:avLst/>
              </a:prstGeom>
              <a:noFill/>
            </p:spPr>
            <p:txBody>
              <a:bodyPr wrap="none" lIns="0" tIns="0" rIns="0" bIns="0" rtlCol="0">
                <a:spAutoFit/>
              </a:bodyPr>
              <a:lstStyle/>
              <a:p>
                <a:r>
                  <a:rPr lang="fr-FR" sz="2000" dirty="0">
                    <a:latin typeface="+mj-lt"/>
                    <a:cs typeface="Times New Roman" panose="02020603050405020304" pitchFamily="18" charset="0"/>
                  </a:rPr>
                  <a:t>Altostratus</a:t>
                </a:r>
              </a:p>
            </p:txBody>
          </p:sp>
          <p:sp>
            <p:nvSpPr>
              <p:cNvPr id="50" name="ZoneTexte 49">
                <a:extLst>
                  <a:ext uri="{FF2B5EF4-FFF2-40B4-BE49-F238E27FC236}">
                    <a16:creationId xmlns:a16="http://schemas.microsoft.com/office/drawing/2014/main" id="{8AC53847-871F-42ED-9FA2-3F529E8C4855}"/>
                  </a:ext>
                </a:extLst>
              </p:cNvPr>
              <p:cNvSpPr txBox="1"/>
              <p:nvPr/>
            </p:nvSpPr>
            <p:spPr>
              <a:xfrm>
                <a:off x="4788503" y="4206505"/>
                <a:ext cx="1554913" cy="307777"/>
              </a:xfrm>
              <a:prstGeom prst="rect">
                <a:avLst/>
              </a:prstGeom>
              <a:noFill/>
            </p:spPr>
            <p:txBody>
              <a:bodyPr wrap="none" lIns="0" tIns="0" rIns="0" bIns="0" rtlCol="0">
                <a:spAutoFit/>
              </a:bodyPr>
              <a:lstStyle/>
              <a:p>
                <a:r>
                  <a:rPr lang="fr-FR" sz="2000" dirty="0">
                    <a:latin typeface="+mj-lt"/>
                    <a:cs typeface="Times New Roman" panose="02020603050405020304" pitchFamily="18" charset="0"/>
                  </a:rPr>
                  <a:t>Cumulonimbus</a:t>
                </a:r>
              </a:p>
            </p:txBody>
          </p:sp>
        </p:grpSp>
      </p:grpSp>
      <p:sp>
        <p:nvSpPr>
          <p:cNvPr id="73" name="Espace réservé du contenu 4">
            <a:extLst>
              <a:ext uri="{FF2B5EF4-FFF2-40B4-BE49-F238E27FC236}">
                <a16:creationId xmlns:a16="http://schemas.microsoft.com/office/drawing/2014/main" id="{FAB4441E-D6E6-4917-9566-3AE2CC0FBB86}"/>
              </a:ext>
            </a:extLst>
          </p:cNvPr>
          <p:cNvSpPr txBox="1">
            <a:spLocks/>
          </p:cNvSpPr>
          <p:nvPr/>
        </p:nvSpPr>
        <p:spPr>
          <a:xfrm>
            <a:off x="6190739" y="3648820"/>
            <a:ext cx="5546963" cy="25790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0000"/>
                    <a:lumOff val="4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Different clouds at different altitudes</a:t>
            </a:r>
          </a:p>
        </p:txBody>
      </p:sp>
      <p:graphicFrame>
        <p:nvGraphicFramePr>
          <p:cNvPr id="74" name="Tableau 73">
            <a:extLst>
              <a:ext uri="{FF2B5EF4-FFF2-40B4-BE49-F238E27FC236}">
                <a16:creationId xmlns:a16="http://schemas.microsoft.com/office/drawing/2014/main" id="{AE145A2A-2D6A-4639-9A03-40C52565C9C5}"/>
              </a:ext>
            </a:extLst>
          </p:cNvPr>
          <p:cNvGraphicFramePr>
            <a:graphicFrameLocks noGrp="1"/>
          </p:cNvGraphicFramePr>
          <p:nvPr>
            <p:extLst>
              <p:ext uri="{D42A27DB-BD31-4B8C-83A1-F6EECF244321}">
                <p14:modId xmlns:p14="http://schemas.microsoft.com/office/powerpoint/2010/main" val="3166054184"/>
              </p:ext>
            </p:extLst>
          </p:nvPr>
        </p:nvGraphicFramePr>
        <p:xfrm>
          <a:off x="7520806" y="4133744"/>
          <a:ext cx="3348673" cy="1828800"/>
        </p:xfrm>
        <a:graphic>
          <a:graphicData uri="http://schemas.openxmlformats.org/drawingml/2006/table">
            <a:tbl>
              <a:tblPr firstRow="1" bandRow="1">
                <a:tableStyleId>{5940675A-B579-460E-94D1-54222C63F5DA}</a:tableStyleId>
              </a:tblPr>
              <a:tblGrid>
                <a:gridCol w="1740218">
                  <a:extLst>
                    <a:ext uri="{9D8B030D-6E8A-4147-A177-3AD203B41FA5}">
                      <a16:colId xmlns:a16="http://schemas.microsoft.com/office/drawing/2014/main" val="4116158671"/>
                    </a:ext>
                  </a:extLst>
                </a:gridCol>
                <a:gridCol w="1608455">
                  <a:extLst>
                    <a:ext uri="{9D8B030D-6E8A-4147-A177-3AD203B41FA5}">
                      <a16:colId xmlns:a16="http://schemas.microsoft.com/office/drawing/2014/main" val="875799717"/>
                    </a:ext>
                  </a:extLst>
                </a:gridCol>
              </a:tblGrid>
              <a:tr h="271332">
                <a:tc>
                  <a:txBody>
                    <a:bodyPr/>
                    <a:lstStyle/>
                    <a:p>
                      <a:r>
                        <a:rPr lang="fr-FR" b="1" dirty="0"/>
                        <a:t>Type</a:t>
                      </a:r>
                    </a:p>
                  </a:txBody>
                  <a:tcPr/>
                </a:tc>
                <a:tc>
                  <a:txBody>
                    <a:bodyPr/>
                    <a:lstStyle/>
                    <a:p>
                      <a:r>
                        <a:rPr lang="fr-FR" b="1" dirty="0"/>
                        <a:t>Range (km)</a:t>
                      </a:r>
                    </a:p>
                  </a:txBody>
                  <a:tcPr/>
                </a:tc>
                <a:extLst>
                  <a:ext uri="{0D108BD9-81ED-4DB2-BD59-A6C34878D82A}">
                    <a16:rowId xmlns:a16="http://schemas.microsoft.com/office/drawing/2014/main" val="2036290739"/>
                  </a:ext>
                </a:extLst>
              </a:tr>
              <a:tr h="272193">
                <a:tc>
                  <a:txBody>
                    <a:bodyPr/>
                    <a:lstStyle/>
                    <a:p>
                      <a:r>
                        <a:rPr lang="fr-FR" dirty="0"/>
                        <a:t>Cirrus</a:t>
                      </a:r>
                    </a:p>
                  </a:txBody>
                  <a:tcPr/>
                </a:tc>
                <a:tc>
                  <a:txBody>
                    <a:bodyPr/>
                    <a:lstStyle/>
                    <a:p>
                      <a:r>
                        <a:rPr lang="fr-FR" dirty="0"/>
                        <a:t>1 to 2</a:t>
                      </a:r>
                    </a:p>
                  </a:txBody>
                  <a:tcPr/>
                </a:tc>
                <a:extLst>
                  <a:ext uri="{0D108BD9-81ED-4DB2-BD59-A6C34878D82A}">
                    <a16:rowId xmlns:a16="http://schemas.microsoft.com/office/drawing/2014/main" val="2956992956"/>
                  </a:ext>
                </a:extLst>
              </a:tr>
              <a:tr h="272193">
                <a:tc>
                  <a:txBody>
                    <a:bodyPr/>
                    <a:lstStyle/>
                    <a:p>
                      <a:r>
                        <a:rPr lang="fr-FR" dirty="0"/>
                        <a:t>Stratus</a:t>
                      </a:r>
                    </a:p>
                  </a:txBody>
                  <a:tcPr/>
                </a:tc>
                <a:tc>
                  <a:txBody>
                    <a:bodyPr/>
                    <a:lstStyle/>
                    <a:p>
                      <a:r>
                        <a:rPr lang="fr-FR" dirty="0"/>
                        <a:t>0.2 to 0.8</a:t>
                      </a:r>
                    </a:p>
                  </a:txBody>
                  <a:tcPr/>
                </a:tc>
                <a:extLst>
                  <a:ext uri="{0D108BD9-81ED-4DB2-BD59-A6C34878D82A}">
                    <a16:rowId xmlns:a16="http://schemas.microsoft.com/office/drawing/2014/main" val="2702045661"/>
                  </a:ext>
                </a:extLst>
              </a:tr>
              <a:tr h="272193">
                <a:tc>
                  <a:txBody>
                    <a:bodyPr/>
                    <a:lstStyle/>
                    <a:p>
                      <a:r>
                        <a:rPr lang="fr-FR" dirty="0"/>
                        <a:t>Cumulus</a:t>
                      </a:r>
                    </a:p>
                  </a:txBody>
                  <a:tcPr/>
                </a:tc>
                <a:tc>
                  <a:txBody>
                    <a:bodyPr/>
                    <a:lstStyle/>
                    <a:p>
                      <a:r>
                        <a:rPr lang="fr-FR" dirty="0"/>
                        <a:t>0.1 to 5</a:t>
                      </a:r>
                    </a:p>
                  </a:txBody>
                  <a:tcPr/>
                </a:tc>
                <a:extLst>
                  <a:ext uri="{0D108BD9-81ED-4DB2-BD59-A6C34878D82A}">
                    <a16:rowId xmlns:a16="http://schemas.microsoft.com/office/drawing/2014/main" val="3073073952"/>
                  </a:ext>
                </a:extLst>
              </a:tr>
              <a:tr h="272193">
                <a:tc>
                  <a:txBody>
                    <a:bodyPr/>
                    <a:lstStyle/>
                    <a:p>
                      <a:r>
                        <a:rPr lang="fr-FR" dirty="0"/>
                        <a:t>Cumulonimbus</a:t>
                      </a:r>
                    </a:p>
                  </a:txBody>
                  <a:tcPr/>
                </a:tc>
                <a:tc>
                  <a:txBody>
                    <a:bodyPr/>
                    <a:lstStyle/>
                    <a:p>
                      <a:r>
                        <a:rPr lang="fr-FR" dirty="0"/>
                        <a:t>7 to 12</a:t>
                      </a:r>
                    </a:p>
                  </a:txBody>
                  <a:tcPr/>
                </a:tc>
                <a:extLst>
                  <a:ext uri="{0D108BD9-81ED-4DB2-BD59-A6C34878D82A}">
                    <a16:rowId xmlns:a16="http://schemas.microsoft.com/office/drawing/2014/main" val="1165269780"/>
                  </a:ext>
                </a:extLst>
              </a:tr>
            </a:tbl>
          </a:graphicData>
        </a:graphic>
      </p:graphicFrame>
      <p:grpSp>
        <p:nvGrpSpPr>
          <p:cNvPr id="3" name="Groupe 2">
            <a:extLst>
              <a:ext uri="{FF2B5EF4-FFF2-40B4-BE49-F238E27FC236}">
                <a16:creationId xmlns:a16="http://schemas.microsoft.com/office/drawing/2014/main" id="{9BDF3BC7-DE81-454B-A54C-7B941C32D3B0}"/>
              </a:ext>
            </a:extLst>
          </p:cNvPr>
          <p:cNvGrpSpPr/>
          <p:nvPr/>
        </p:nvGrpSpPr>
        <p:grpSpPr>
          <a:xfrm>
            <a:off x="7158171" y="1850300"/>
            <a:ext cx="4711820" cy="1581242"/>
            <a:chOff x="7158171" y="1850300"/>
            <a:chExt cx="4711820" cy="1581242"/>
          </a:xfrm>
        </p:grpSpPr>
        <p:grpSp>
          <p:nvGrpSpPr>
            <p:cNvPr id="52" name="Groupe 51">
              <a:extLst>
                <a:ext uri="{FF2B5EF4-FFF2-40B4-BE49-F238E27FC236}">
                  <a16:creationId xmlns:a16="http://schemas.microsoft.com/office/drawing/2014/main" id="{88BCD7D1-BBEF-4928-A4AF-2B770DE108E5}"/>
                </a:ext>
              </a:extLst>
            </p:cNvPr>
            <p:cNvGrpSpPr/>
            <p:nvPr/>
          </p:nvGrpSpPr>
          <p:grpSpPr>
            <a:xfrm>
              <a:off x="7158171" y="1850300"/>
              <a:ext cx="1412570" cy="1419417"/>
              <a:chOff x="2288125" y="2973009"/>
              <a:chExt cx="2288268" cy="2299362"/>
            </a:xfrm>
          </p:grpSpPr>
          <p:pic>
            <p:nvPicPr>
              <p:cNvPr id="53" name="Image 52">
                <a:extLst>
                  <a:ext uri="{FF2B5EF4-FFF2-40B4-BE49-F238E27FC236}">
                    <a16:creationId xmlns:a16="http://schemas.microsoft.com/office/drawing/2014/main" id="{51C330AB-6E29-480C-8865-D28E0E9E1D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 b="5826"/>
              <a:stretch/>
            </p:blipFill>
            <p:spPr>
              <a:xfrm>
                <a:off x="2288125" y="2973009"/>
                <a:ext cx="2288268" cy="1952755"/>
              </a:xfrm>
              <a:prstGeom prst="rect">
                <a:avLst/>
              </a:prstGeom>
            </p:spPr>
          </p:pic>
          <p:sp>
            <p:nvSpPr>
              <p:cNvPr id="54" name="ZoneTexte 53">
                <a:extLst>
                  <a:ext uri="{FF2B5EF4-FFF2-40B4-BE49-F238E27FC236}">
                    <a16:creationId xmlns:a16="http://schemas.microsoft.com/office/drawing/2014/main" id="{1D4835DA-4502-48D9-AEBC-A20A12B61687}"/>
                  </a:ext>
                </a:extLst>
              </p:cNvPr>
              <p:cNvSpPr txBox="1"/>
              <p:nvPr/>
            </p:nvSpPr>
            <p:spPr>
              <a:xfrm>
                <a:off x="2767143" y="4925783"/>
                <a:ext cx="1330512" cy="346588"/>
              </a:xfrm>
              <a:prstGeom prst="rect">
                <a:avLst/>
              </a:prstGeom>
              <a:noFill/>
            </p:spPr>
            <p:txBody>
              <a:bodyPr wrap="none" rtlCol="0">
                <a:spAutoFit/>
              </a:bodyPr>
              <a:lstStyle/>
              <a:p>
                <a:pPr algn="ctr"/>
                <a:r>
                  <a:rPr lang="fr-FR" dirty="0"/>
                  <a:t>Altocumulus</a:t>
                </a:r>
              </a:p>
            </p:txBody>
          </p:sp>
        </p:grpSp>
        <p:grpSp>
          <p:nvGrpSpPr>
            <p:cNvPr id="69" name="Groupe 68">
              <a:extLst>
                <a:ext uri="{FF2B5EF4-FFF2-40B4-BE49-F238E27FC236}">
                  <a16:creationId xmlns:a16="http://schemas.microsoft.com/office/drawing/2014/main" id="{2E66A5B0-58E0-4ACE-A392-42B5496AB75C}"/>
                </a:ext>
              </a:extLst>
            </p:cNvPr>
            <p:cNvGrpSpPr/>
            <p:nvPr/>
          </p:nvGrpSpPr>
          <p:grpSpPr>
            <a:xfrm>
              <a:off x="8565701" y="1851631"/>
              <a:ext cx="1412570" cy="1419345"/>
              <a:chOff x="11749763" y="3397260"/>
              <a:chExt cx="3048000" cy="3062618"/>
            </a:xfrm>
          </p:grpSpPr>
          <p:pic>
            <p:nvPicPr>
              <p:cNvPr id="66" name="Image 65">
                <a:extLst>
                  <a:ext uri="{FF2B5EF4-FFF2-40B4-BE49-F238E27FC236}">
                    <a16:creationId xmlns:a16="http://schemas.microsoft.com/office/drawing/2014/main" id="{D998A25B-1498-4DBF-A876-84B7DA0B76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763" y="3397260"/>
                <a:ext cx="3048000" cy="2600958"/>
              </a:xfrm>
              <a:prstGeom prst="rect">
                <a:avLst/>
              </a:prstGeom>
            </p:spPr>
          </p:pic>
          <p:sp>
            <p:nvSpPr>
              <p:cNvPr id="68" name="ZoneTexte 67">
                <a:extLst>
                  <a:ext uri="{FF2B5EF4-FFF2-40B4-BE49-F238E27FC236}">
                    <a16:creationId xmlns:a16="http://schemas.microsoft.com/office/drawing/2014/main" id="{FB76F516-D9F0-4B67-BFDB-3145B0EFE5A8}"/>
                  </a:ext>
                </a:extLst>
              </p:cNvPr>
              <p:cNvSpPr txBox="1"/>
              <p:nvPr/>
            </p:nvSpPr>
            <p:spPr>
              <a:xfrm>
                <a:off x="12460049" y="5998219"/>
                <a:ext cx="1627427" cy="461659"/>
              </a:xfrm>
              <a:prstGeom prst="rect">
                <a:avLst/>
              </a:prstGeom>
              <a:noFill/>
            </p:spPr>
            <p:txBody>
              <a:bodyPr wrap="none" rtlCol="0">
                <a:spAutoFit/>
              </a:bodyPr>
              <a:lstStyle/>
              <a:p>
                <a:pPr algn="ctr"/>
                <a:r>
                  <a:rPr lang="fr-FR" dirty="0"/>
                  <a:t>Mammatus</a:t>
                </a:r>
              </a:p>
            </p:txBody>
          </p:sp>
        </p:grpSp>
        <p:pic>
          <p:nvPicPr>
            <p:cNvPr id="76" name="Image 75">
              <a:extLst>
                <a:ext uri="{FF2B5EF4-FFF2-40B4-BE49-F238E27FC236}">
                  <a16:creationId xmlns:a16="http://schemas.microsoft.com/office/drawing/2014/main" id="{67384381-4262-4836-8D56-FBBDF3BDB9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5074" y="1850374"/>
              <a:ext cx="1894917" cy="1205378"/>
            </a:xfrm>
            <a:prstGeom prst="rect">
              <a:avLst/>
            </a:prstGeom>
          </p:spPr>
        </p:pic>
        <p:sp>
          <p:nvSpPr>
            <p:cNvPr id="77" name="ZoneTexte 76">
              <a:extLst>
                <a:ext uri="{FF2B5EF4-FFF2-40B4-BE49-F238E27FC236}">
                  <a16:creationId xmlns:a16="http://schemas.microsoft.com/office/drawing/2014/main" id="{7F0BBF37-5472-476B-B8B1-150018CA8F92}"/>
                </a:ext>
              </a:extLst>
            </p:cNvPr>
            <p:cNvSpPr txBox="1"/>
            <p:nvPr/>
          </p:nvSpPr>
          <p:spPr>
            <a:xfrm>
              <a:off x="10052624" y="3062210"/>
              <a:ext cx="1685078" cy="369332"/>
            </a:xfrm>
            <a:prstGeom prst="rect">
              <a:avLst/>
            </a:prstGeom>
            <a:noFill/>
          </p:spPr>
          <p:txBody>
            <a:bodyPr wrap="none" rtlCol="0">
              <a:spAutoFit/>
            </a:bodyPr>
            <a:lstStyle/>
            <a:p>
              <a:pPr algn="ctr"/>
              <a:r>
                <a:rPr lang="fr-FR" dirty="0"/>
                <a:t>Cumulonimbus</a:t>
              </a:r>
            </a:p>
          </p:txBody>
        </p:sp>
      </p:grpSp>
      <p:grpSp>
        <p:nvGrpSpPr>
          <p:cNvPr id="4" name="Groupe 3">
            <a:extLst>
              <a:ext uri="{FF2B5EF4-FFF2-40B4-BE49-F238E27FC236}">
                <a16:creationId xmlns:a16="http://schemas.microsoft.com/office/drawing/2014/main" id="{707DAC5F-FD6F-4799-B4D0-C169AAFB9E00}"/>
              </a:ext>
            </a:extLst>
          </p:cNvPr>
          <p:cNvGrpSpPr/>
          <p:nvPr/>
        </p:nvGrpSpPr>
        <p:grpSpPr>
          <a:xfrm>
            <a:off x="7636490" y="267482"/>
            <a:ext cx="4233501" cy="1419358"/>
            <a:chOff x="7636490" y="267482"/>
            <a:chExt cx="4233501" cy="1419358"/>
          </a:xfrm>
        </p:grpSpPr>
        <p:grpSp>
          <p:nvGrpSpPr>
            <p:cNvPr id="56" name="Groupe 55">
              <a:extLst>
                <a:ext uri="{FF2B5EF4-FFF2-40B4-BE49-F238E27FC236}">
                  <a16:creationId xmlns:a16="http://schemas.microsoft.com/office/drawing/2014/main" id="{C496AB01-8909-4884-A25D-9DC3A8FCFA1B}"/>
                </a:ext>
              </a:extLst>
            </p:cNvPr>
            <p:cNvGrpSpPr/>
            <p:nvPr/>
          </p:nvGrpSpPr>
          <p:grpSpPr>
            <a:xfrm>
              <a:off x="7636490" y="267490"/>
              <a:ext cx="1412570" cy="1419350"/>
              <a:chOff x="0" y="2973129"/>
              <a:chExt cx="2288268" cy="2299253"/>
            </a:xfrm>
          </p:grpSpPr>
          <p:pic>
            <p:nvPicPr>
              <p:cNvPr id="63" name="Image 62">
                <a:extLst>
                  <a:ext uri="{FF2B5EF4-FFF2-40B4-BE49-F238E27FC236}">
                    <a16:creationId xmlns:a16="http://schemas.microsoft.com/office/drawing/2014/main" id="{6560BA97-593B-41ED-AAF3-E6EECEBC76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73129"/>
                <a:ext cx="2288268" cy="1952654"/>
              </a:xfrm>
              <a:prstGeom prst="rect">
                <a:avLst/>
              </a:prstGeom>
            </p:spPr>
          </p:pic>
          <p:sp>
            <p:nvSpPr>
              <p:cNvPr id="64" name="ZoneTexte 63">
                <a:extLst>
                  <a:ext uri="{FF2B5EF4-FFF2-40B4-BE49-F238E27FC236}">
                    <a16:creationId xmlns:a16="http://schemas.microsoft.com/office/drawing/2014/main" id="{737F7F1D-B39D-446A-83A5-4F3D61F87586}"/>
                  </a:ext>
                </a:extLst>
              </p:cNvPr>
              <p:cNvSpPr txBox="1"/>
              <p:nvPr/>
            </p:nvSpPr>
            <p:spPr>
              <a:xfrm>
                <a:off x="648322" y="4925794"/>
                <a:ext cx="991627" cy="346588"/>
              </a:xfrm>
              <a:prstGeom prst="rect">
                <a:avLst/>
              </a:prstGeom>
              <a:noFill/>
            </p:spPr>
            <p:txBody>
              <a:bodyPr wrap="none" rtlCol="0">
                <a:spAutoFit/>
              </a:bodyPr>
              <a:lstStyle/>
              <a:p>
                <a:pPr algn="ctr"/>
                <a:r>
                  <a:rPr lang="fr-FR" dirty="0"/>
                  <a:t>Cumulus</a:t>
                </a:r>
              </a:p>
            </p:txBody>
          </p:sp>
        </p:grpSp>
        <p:grpSp>
          <p:nvGrpSpPr>
            <p:cNvPr id="57" name="Groupe 56">
              <a:extLst>
                <a:ext uri="{FF2B5EF4-FFF2-40B4-BE49-F238E27FC236}">
                  <a16:creationId xmlns:a16="http://schemas.microsoft.com/office/drawing/2014/main" id="{1B3960E3-3ADB-4690-B612-6ABBA32F2549}"/>
                </a:ext>
              </a:extLst>
            </p:cNvPr>
            <p:cNvGrpSpPr/>
            <p:nvPr/>
          </p:nvGrpSpPr>
          <p:grpSpPr>
            <a:xfrm>
              <a:off x="10457422" y="267482"/>
              <a:ext cx="1412569" cy="1419351"/>
              <a:chOff x="6096000" y="1508516"/>
              <a:chExt cx="3047999" cy="3062632"/>
            </a:xfrm>
          </p:grpSpPr>
          <p:sp>
            <p:nvSpPr>
              <p:cNvPr id="61" name="ZoneTexte 60">
                <a:extLst>
                  <a:ext uri="{FF2B5EF4-FFF2-40B4-BE49-F238E27FC236}">
                    <a16:creationId xmlns:a16="http://schemas.microsoft.com/office/drawing/2014/main" id="{92123B8B-20FA-4FC5-B30A-1A82CB26006C}"/>
                  </a:ext>
                </a:extLst>
              </p:cNvPr>
              <p:cNvSpPr txBox="1"/>
              <p:nvPr/>
            </p:nvSpPr>
            <p:spPr>
              <a:xfrm>
                <a:off x="7136905" y="4109489"/>
                <a:ext cx="966199" cy="461659"/>
              </a:xfrm>
              <a:prstGeom prst="rect">
                <a:avLst/>
              </a:prstGeom>
              <a:noFill/>
            </p:spPr>
            <p:txBody>
              <a:bodyPr wrap="none" rtlCol="0">
                <a:spAutoFit/>
              </a:bodyPr>
              <a:lstStyle/>
              <a:p>
                <a:pPr algn="ctr"/>
                <a:r>
                  <a:rPr lang="fr-FR" dirty="0"/>
                  <a:t>Cirrus</a:t>
                </a:r>
              </a:p>
            </p:txBody>
          </p:sp>
          <p:pic>
            <p:nvPicPr>
              <p:cNvPr id="62" name="Image 61">
                <a:extLst>
                  <a:ext uri="{FF2B5EF4-FFF2-40B4-BE49-F238E27FC236}">
                    <a16:creationId xmlns:a16="http://schemas.microsoft.com/office/drawing/2014/main" id="{BF95E0C9-1D76-4C5D-A39D-B7C618B3426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6641"/>
              <a:stretch/>
            </p:blipFill>
            <p:spPr>
              <a:xfrm>
                <a:off x="6096000" y="1508516"/>
                <a:ext cx="3047999" cy="2600958"/>
              </a:xfrm>
              <a:prstGeom prst="rect">
                <a:avLst/>
              </a:prstGeom>
            </p:spPr>
          </p:pic>
        </p:grpSp>
        <p:grpSp>
          <p:nvGrpSpPr>
            <p:cNvPr id="58" name="Groupe 57">
              <a:extLst>
                <a:ext uri="{FF2B5EF4-FFF2-40B4-BE49-F238E27FC236}">
                  <a16:creationId xmlns:a16="http://schemas.microsoft.com/office/drawing/2014/main" id="{E13AB957-3A6F-4309-A65F-568183482639}"/>
                </a:ext>
              </a:extLst>
            </p:cNvPr>
            <p:cNvGrpSpPr/>
            <p:nvPr/>
          </p:nvGrpSpPr>
          <p:grpSpPr>
            <a:xfrm>
              <a:off x="9046958" y="267825"/>
              <a:ext cx="1412569" cy="1413807"/>
              <a:chOff x="8381997" y="-266454"/>
              <a:chExt cx="3047999" cy="3050671"/>
            </a:xfrm>
          </p:grpSpPr>
          <p:pic>
            <p:nvPicPr>
              <p:cNvPr id="59" name="Image 58">
                <a:extLst>
                  <a:ext uri="{FF2B5EF4-FFF2-40B4-BE49-F238E27FC236}">
                    <a16:creationId xmlns:a16="http://schemas.microsoft.com/office/drawing/2014/main" id="{2C605919-BC8A-4616-9193-2A62B26ACA6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1841" b="22450"/>
              <a:stretch/>
            </p:blipFill>
            <p:spPr>
              <a:xfrm>
                <a:off x="8381997" y="-266454"/>
                <a:ext cx="3047999" cy="2600959"/>
              </a:xfrm>
              <a:prstGeom prst="rect">
                <a:avLst/>
              </a:prstGeom>
            </p:spPr>
          </p:pic>
          <p:sp>
            <p:nvSpPr>
              <p:cNvPr id="60" name="ZoneTexte 59">
                <a:extLst>
                  <a:ext uri="{FF2B5EF4-FFF2-40B4-BE49-F238E27FC236}">
                    <a16:creationId xmlns:a16="http://schemas.microsoft.com/office/drawing/2014/main" id="{7AED3016-7C84-4191-B57E-B4803F8F8072}"/>
                  </a:ext>
                </a:extLst>
              </p:cNvPr>
              <p:cNvSpPr txBox="1"/>
              <p:nvPr/>
            </p:nvSpPr>
            <p:spPr>
              <a:xfrm>
                <a:off x="9344238" y="2322558"/>
                <a:ext cx="1123532" cy="461659"/>
              </a:xfrm>
              <a:prstGeom prst="rect">
                <a:avLst/>
              </a:prstGeom>
              <a:noFill/>
            </p:spPr>
            <p:txBody>
              <a:bodyPr wrap="none" rtlCol="0">
                <a:spAutoFit/>
              </a:bodyPr>
              <a:lstStyle/>
              <a:p>
                <a:pPr algn="ctr"/>
                <a:r>
                  <a:rPr lang="fr-FR" dirty="0"/>
                  <a:t>Stratus</a:t>
                </a:r>
              </a:p>
            </p:txBody>
          </p:sp>
        </p:grpSp>
      </p:grpSp>
      <p:sp>
        <p:nvSpPr>
          <p:cNvPr id="67" name="Titre 1">
            <a:extLst>
              <a:ext uri="{FF2B5EF4-FFF2-40B4-BE49-F238E27FC236}">
                <a16:creationId xmlns:a16="http://schemas.microsoft.com/office/drawing/2014/main" id="{94AD3765-D4E7-4D31-8964-A0EF6A789C5F}"/>
              </a:ext>
            </a:extLst>
          </p:cNvPr>
          <p:cNvSpPr txBox="1">
            <a:spLocks/>
          </p:cNvSpPr>
          <p:nvPr/>
        </p:nvSpPr>
        <p:spPr>
          <a:xfrm>
            <a:off x="838200" y="365125"/>
            <a:ext cx="10515600" cy="924413"/>
          </a:xfrm>
          <a:prstGeom prst="rect">
            <a:avLst/>
          </a:prstGeom>
        </p:spPr>
        <p:txBody>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endParaRPr lang="en-US" dirty="0"/>
          </a:p>
        </p:txBody>
      </p:sp>
      <p:sp>
        <p:nvSpPr>
          <p:cNvPr id="70" name="Titre 1">
            <a:extLst>
              <a:ext uri="{FF2B5EF4-FFF2-40B4-BE49-F238E27FC236}">
                <a16:creationId xmlns:a16="http://schemas.microsoft.com/office/drawing/2014/main" id="{D30F832A-346B-4CA6-8535-2C7AA74344F0}"/>
              </a:ext>
            </a:extLst>
          </p:cNvPr>
          <p:cNvSpPr txBox="1">
            <a:spLocks/>
          </p:cNvSpPr>
          <p:nvPr/>
        </p:nvSpPr>
        <p:spPr>
          <a:xfrm>
            <a:off x="990600" y="517525"/>
            <a:ext cx="10515600" cy="924413"/>
          </a:xfrm>
          <a:prstGeom prst="rect">
            <a:avLst/>
          </a:prstGeom>
        </p:spPr>
        <p:txBody>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dirty="0"/>
              <a:t>Clouds in meteorology</a:t>
            </a:r>
          </a:p>
          <a:p>
            <a:endParaRPr lang="en-US" dirty="0"/>
          </a:p>
        </p:txBody>
      </p:sp>
      <p:sp>
        <p:nvSpPr>
          <p:cNvPr id="71" name="ZoneTexte 70">
            <a:extLst>
              <a:ext uri="{FF2B5EF4-FFF2-40B4-BE49-F238E27FC236}">
                <a16:creationId xmlns:a16="http://schemas.microsoft.com/office/drawing/2014/main" id="{5C7C3FFD-F8E2-47AA-9BEA-6F0F40869252}"/>
              </a:ext>
            </a:extLst>
          </p:cNvPr>
          <p:cNvSpPr txBox="1"/>
          <p:nvPr/>
        </p:nvSpPr>
        <p:spPr>
          <a:xfrm>
            <a:off x="1884133" y="4259450"/>
            <a:ext cx="1374287" cy="307777"/>
          </a:xfrm>
          <a:prstGeom prst="rect">
            <a:avLst/>
          </a:prstGeom>
          <a:noFill/>
        </p:spPr>
        <p:txBody>
          <a:bodyPr wrap="none" lIns="0" tIns="0" rIns="0" bIns="0" rtlCol="0">
            <a:spAutoFit/>
          </a:bodyPr>
          <a:lstStyle/>
          <a:p>
            <a:r>
              <a:rPr lang="fr-FR" sz="2000" dirty="0">
                <a:latin typeface="+mj-lt"/>
                <a:cs typeface="Times New Roman" panose="02020603050405020304" pitchFamily="18" charset="0"/>
              </a:rPr>
              <a:t>Altocumulus</a:t>
            </a:r>
          </a:p>
        </p:txBody>
      </p:sp>
      <p:sp>
        <p:nvSpPr>
          <p:cNvPr id="72" name="Espace réservé du pied de page 3">
            <a:extLst>
              <a:ext uri="{FF2B5EF4-FFF2-40B4-BE49-F238E27FC236}">
                <a16:creationId xmlns:a16="http://schemas.microsoft.com/office/drawing/2014/main" id="{6873A26C-AD32-4F9B-95FA-1D0F05FEDAEF}"/>
              </a:ext>
            </a:extLst>
          </p:cNvPr>
          <p:cNvSpPr txBox="1">
            <a:spLocks/>
          </p:cNvSpPr>
          <p:nvPr/>
        </p:nvSpPr>
        <p:spPr>
          <a:xfrm>
            <a:off x="3379177" y="6411204"/>
            <a:ext cx="5433646" cy="3046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Procedural cloudscapes, Antoine Webanck </a:t>
            </a:r>
            <a:r>
              <a:rPr lang="en-US" i="1" dirty="0">
                <a:solidFill>
                  <a:schemeClr val="bg1"/>
                </a:solidFill>
              </a:rPr>
              <a:t>et al.</a:t>
            </a:r>
            <a:endParaRPr lang="en-US" dirty="0">
              <a:solidFill>
                <a:schemeClr val="bg1"/>
              </a:solidFill>
            </a:endParaRPr>
          </a:p>
        </p:txBody>
      </p:sp>
    </p:spTree>
    <p:extLst>
      <p:ext uri="{BB962C8B-B14F-4D97-AF65-F5344CB8AC3E}">
        <p14:creationId xmlns:p14="http://schemas.microsoft.com/office/powerpoint/2010/main" val="1606295722"/>
      </p:ext>
    </p:extLst>
  </p:cSld>
  <p:clrMapOvr>
    <a:masterClrMapping/>
  </p:clrMapOvr>
  <mc:AlternateContent xmlns:mc="http://schemas.openxmlformats.org/markup-compatibility/2006" xmlns:p14="http://schemas.microsoft.com/office/powerpoint/2010/main">
    <mc:Choice Requires="p14">
      <p:transition spd="slow" p14:dur="2000" advTm="38498"/>
    </mc:Choice>
    <mc:Fallback xmlns="">
      <p:transition spd="slow" advTm="3849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EBD940-4735-43BB-90D1-CC4D3947D451}"/>
              </a:ext>
            </a:extLst>
          </p:cNvPr>
          <p:cNvSpPr>
            <a:spLocks noGrp="1"/>
          </p:cNvSpPr>
          <p:nvPr>
            <p:ph type="title"/>
          </p:nvPr>
        </p:nvSpPr>
        <p:spPr/>
        <p:txBody>
          <a:bodyPr/>
          <a:lstStyle/>
          <a:p>
            <a:r>
              <a:rPr lang="en-US" dirty="0"/>
              <a:t>Global cloudscape model</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831A3BA2-D235-4E27-9847-A713AEE425C3}"/>
                  </a:ext>
                </a:extLst>
              </p:cNvPr>
              <p:cNvSpPr>
                <a:spLocks noGrp="1"/>
              </p:cNvSpPr>
              <p:nvPr>
                <p:ph idx="1"/>
              </p:nvPr>
            </p:nvSpPr>
            <p:spPr>
              <a:xfrm>
                <a:off x="838200" y="1438031"/>
                <a:ext cx="10838202" cy="4510187"/>
              </a:xfrm>
            </p:spPr>
            <p:txBody>
              <a:bodyPr>
                <a:normAutofit/>
              </a:bodyPr>
              <a:lstStyle/>
              <a:p>
                <a:r>
                  <a:rPr lang="en-US" sz="2000" dirty="0"/>
                  <a:t>Cloud density function </a:t>
                </a:r>
                <a14:m>
                  <m:oMath xmlns:m="http://schemas.openxmlformats.org/officeDocument/2006/math">
                    <m:r>
                      <a:rPr lang="fr-FR" sz="2000" b="0" i="1" smtClean="0">
                        <a:latin typeface="Cambria Math" panose="02040503050406030204" pitchFamily="18" charset="0"/>
                      </a:rPr>
                      <m:t>𝑎</m:t>
                    </m:r>
                    <m:d>
                      <m:dPr>
                        <m:ctrlPr>
                          <a:rPr lang="fr-FR" sz="2000" i="1">
                            <a:latin typeface="Cambria Math" panose="02040503050406030204" pitchFamily="18" charset="0"/>
                          </a:rPr>
                        </m:ctrlPr>
                      </m:dPr>
                      <m:e>
                        <m:r>
                          <a:rPr lang="fr-FR" sz="2000" b="1">
                            <a:latin typeface="Cambria Math" panose="02040503050406030204" pitchFamily="18" charset="0"/>
                          </a:rPr>
                          <m:t>𝐩</m:t>
                        </m:r>
                        <m:r>
                          <a:rPr lang="fr-FR" sz="2000" i="1">
                            <a:latin typeface="Cambria Math" panose="02040503050406030204" pitchFamily="18" charset="0"/>
                          </a:rPr>
                          <m:t>,</m:t>
                        </m:r>
                        <m:r>
                          <a:rPr lang="fr-FR" sz="2000" i="1">
                            <a:latin typeface="Cambria Math" panose="02040503050406030204" pitchFamily="18" charset="0"/>
                          </a:rPr>
                          <m:t>𝑡</m:t>
                        </m:r>
                      </m:e>
                    </m:d>
                    <m:r>
                      <a:rPr lang="fr-FR" sz="2000" i="1">
                        <a:latin typeface="Cambria Math" panose="02040503050406030204" pitchFamily="18" charset="0"/>
                      </a:rPr>
                      <m:t>:</m:t>
                    </m:r>
                    <m:sSup>
                      <m:sSupPr>
                        <m:ctrlPr>
                          <a:rPr lang="fr-FR" sz="2000" i="1">
                            <a:latin typeface="Cambria Math" panose="02040503050406030204" pitchFamily="18" charset="0"/>
                          </a:rPr>
                        </m:ctrlPr>
                      </m:sSupPr>
                      <m:e>
                        <m:r>
                          <a:rPr lang="fr-FR" sz="2000" i="1">
                            <a:latin typeface="Cambria Math" panose="02040503050406030204" pitchFamily="18" charset="0"/>
                          </a:rPr>
                          <m:t>ℝ</m:t>
                        </m:r>
                      </m:e>
                      <m:sup>
                        <m:r>
                          <a:rPr lang="fr-FR" sz="2000" i="1">
                            <a:latin typeface="Cambria Math" panose="02040503050406030204" pitchFamily="18" charset="0"/>
                          </a:rPr>
                          <m:t>4</m:t>
                        </m:r>
                      </m:sup>
                    </m:sSup>
                    <m:r>
                      <a:rPr lang="fr-FR" sz="2000" i="1">
                        <a:latin typeface="Cambria Math" panose="02040503050406030204" pitchFamily="18" charset="0"/>
                      </a:rPr>
                      <m:t>→</m:t>
                    </m:r>
                    <m:sSup>
                      <m:sSupPr>
                        <m:ctrlPr>
                          <a:rPr lang="fr-FR" sz="2000" i="1">
                            <a:latin typeface="Cambria Math" panose="02040503050406030204" pitchFamily="18" charset="0"/>
                          </a:rPr>
                        </m:ctrlPr>
                      </m:sSupPr>
                      <m:e>
                        <m:r>
                          <a:rPr lang="fr-FR" sz="2000" i="1">
                            <a:latin typeface="Cambria Math" panose="02040503050406030204" pitchFamily="18" charset="0"/>
                          </a:rPr>
                          <m:t>ℝ</m:t>
                        </m:r>
                      </m:e>
                      <m:sup>
                        <m:r>
                          <a:rPr lang="fr-FR" sz="2000" i="1">
                            <a:latin typeface="Cambria Math" panose="02040503050406030204" pitchFamily="18" charset="0"/>
                          </a:rPr>
                          <m:t>+</m:t>
                        </m:r>
                      </m:sup>
                    </m:sSup>
                  </m:oMath>
                </a14:m>
                <a:endParaRPr lang="en-US" sz="2000" dirty="0"/>
              </a:p>
              <a:p>
                <a:endParaRPr lang="en-US" sz="2000" dirty="0"/>
              </a:p>
              <a:p>
                <a:r>
                  <a:rPr lang="en-US" sz="2000" dirty="0"/>
                  <a:t>Each cloud type in a different layer</a:t>
                </a:r>
              </a:p>
              <a:p>
                <a:pPr lvl="1"/>
                <a:r>
                  <a:rPr lang="en-US" sz="1800" dirty="0"/>
                  <a:t>altitude range </a:t>
                </a:r>
                <a14:m>
                  <m:oMath xmlns:m="http://schemas.openxmlformats.org/officeDocument/2006/math">
                    <m:r>
                      <a:rPr lang="fr-FR" sz="1800" b="0" i="1" smtClean="0">
                        <a:latin typeface="Cambria Math" panose="02040503050406030204" pitchFamily="18" charset="0"/>
                      </a:rPr>
                      <m:t>[</m:t>
                    </m:r>
                    <m:r>
                      <a:rPr lang="fr-FR" sz="1800" b="0" i="1" smtClean="0">
                        <a:latin typeface="Cambria Math" panose="02040503050406030204" pitchFamily="18" charset="0"/>
                      </a:rPr>
                      <m:t>𝑎</m:t>
                    </m:r>
                    <m:r>
                      <a:rPr lang="fr-FR" sz="1800" b="0" i="1" smtClean="0">
                        <a:latin typeface="Cambria Math" panose="02040503050406030204" pitchFamily="18" charset="0"/>
                      </a:rPr>
                      <m:t>,</m:t>
                    </m:r>
                    <m:r>
                      <a:rPr lang="fr-FR" sz="1800" b="0" i="1" smtClean="0">
                        <a:latin typeface="Cambria Math" panose="02040503050406030204" pitchFamily="18" charset="0"/>
                      </a:rPr>
                      <m:t>𝑏</m:t>
                    </m:r>
                    <m:r>
                      <a:rPr lang="fr-FR" sz="1800" b="0" i="1" smtClean="0">
                        <a:latin typeface="Cambria Math" panose="02040503050406030204" pitchFamily="18" charset="0"/>
                      </a:rPr>
                      <m:t>]</m:t>
                    </m:r>
                  </m:oMath>
                </a14:m>
                <a:endParaRPr lang="en-US" sz="1800" dirty="0"/>
              </a:p>
              <a:p>
                <a:pPr lvl="1"/>
                <a:r>
                  <a:rPr lang="en-US" sz="1800" dirty="0"/>
                  <a:t>wind field </a:t>
                </a:r>
                <a14:m>
                  <m:oMath xmlns:m="http://schemas.openxmlformats.org/officeDocument/2006/math">
                    <m:r>
                      <a:rPr lang="fr-FR" sz="1800" b="1" i="0" smtClean="0">
                        <a:latin typeface="Cambria Math" panose="02040503050406030204" pitchFamily="18" charset="0"/>
                      </a:rPr>
                      <m:t>𝐰</m:t>
                    </m:r>
                    <m:d>
                      <m:dPr>
                        <m:ctrlPr>
                          <a:rPr lang="fr-FR" sz="1800" b="0" i="1" smtClean="0">
                            <a:latin typeface="Cambria Math" panose="02040503050406030204" pitchFamily="18" charset="0"/>
                          </a:rPr>
                        </m:ctrlPr>
                      </m:dPr>
                      <m:e>
                        <m:r>
                          <a:rPr lang="fr-FR" sz="1800" b="1" i="0" smtClean="0">
                            <a:latin typeface="Cambria Math" panose="02040503050406030204" pitchFamily="18" charset="0"/>
                          </a:rPr>
                          <m:t>𝐩</m:t>
                        </m:r>
                        <m:r>
                          <a:rPr lang="fr-FR" sz="1800" b="0" i="1" smtClean="0">
                            <a:latin typeface="Cambria Math" panose="02040503050406030204" pitchFamily="18" charset="0"/>
                          </a:rPr>
                          <m:t>,</m:t>
                        </m:r>
                        <m:r>
                          <a:rPr lang="fr-FR" sz="1800" b="0" i="1" smtClean="0">
                            <a:latin typeface="Cambria Math" panose="02040503050406030204" pitchFamily="18" charset="0"/>
                          </a:rPr>
                          <m:t>𝑡</m:t>
                        </m:r>
                      </m:e>
                    </m:d>
                  </m:oMath>
                </a14:m>
                <a:endParaRPr lang="en-US" sz="1800" dirty="0"/>
              </a:p>
              <a:p>
                <a:pPr lvl="1"/>
                <a:r>
                  <a:rPr lang="en-US" sz="1800" b="1" dirty="0"/>
                  <a:t>control function</a:t>
                </a:r>
              </a:p>
              <a:p>
                <a:pPr lvl="1"/>
                <a:r>
                  <a:rPr lang="en-US" sz="1800" b="1" dirty="0"/>
                  <a:t>shape and details functions</a:t>
                </a:r>
              </a:p>
              <a:p>
                <a:pPr marL="0" indent="0">
                  <a:buNone/>
                </a:pPr>
                <a:endParaRPr lang="en-US" sz="2000" dirty="0"/>
              </a:p>
              <a:p>
                <a:r>
                  <a:rPr lang="en-US" sz="2000" dirty="0"/>
                  <a:t>Cloud density function of layer </a:t>
                </a:r>
                <a14:m>
                  <m:oMath xmlns:m="http://schemas.openxmlformats.org/officeDocument/2006/math">
                    <m:r>
                      <a:rPr lang="fr-FR" sz="2000" b="0" i="1" smtClean="0">
                        <a:latin typeface="Cambria Math" panose="02040503050406030204" pitchFamily="18" charset="0"/>
                      </a:rPr>
                      <m:t>𝑖</m:t>
                    </m:r>
                  </m:oMath>
                </a14:m>
                <a:endParaRPr lang="en-US" sz="2000" dirty="0"/>
              </a:p>
              <a:p>
                <a:pPr marL="457200" lvl="1" indent="0">
                  <a:buNone/>
                </a:pPr>
                <a:r>
                  <a:rPr lang="fr-FR" b="0" dirty="0"/>
                  <a:t>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𝑎</m:t>
                        </m:r>
                      </m:e>
                      <m:sub>
                        <m:r>
                          <a:rPr lang="fr-FR" b="0" i="1" smtClean="0">
                            <a:latin typeface="Cambria Math" panose="02040503050406030204" pitchFamily="18" charset="0"/>
                          </a:rPr>
                          <m:t>𝑖</m:t>
                        </m:r>
                      </m:sub>
                    </m:sSub>
                    <m:d>
                      <m:dPr>
                        <m:ctrlPr>
                          <a:rPr lang="fr-FR" i="1">
                            <a:latin typeface="Cambria Math" panose="02040503050406030204" pitchFamily="18" charset="0"/>
                          </a:rPr>
                        </m:ctrlPr>
                      </m:dPr>
                      <m:e>
                        <m:r>
                          <a:rPr lang="fr-FR" b="1">
                            <a:latin typeface="Cambria Math" panose="02040503050406030204" pitchFamily="18" charset="0"/>
                          </a:rPr>
                          <m:t>𝐩</m:t>
                        </m:r>
                        <m:r>
                          <a:rPr lang="fr-FR" i="1">
                            <a:latin typeface="Cambria Math" panose="02040503050406030204" pitchFamily="18" charset="0"/>
                          </a:rPr>
                          <m:t>,</m:t>
                        </m:r>
                        <m:r>
                          <a:rPr lang="fr-FR" i="1">
                            <a:latin typeface="Cambria Math" panose="02040503050406030204" pitchFamily="18" charset="0"/>
                          </a:rPr>
                          <m:t>𝑡</m:t>
                        </m:r>
                      </m:e>
                    </m:d>
                    <m:r>
                      <a:rPr lang="fr-FR" i="1">
                        <a:latin typeface="Cambria Math" panose="02040503050406030204" pitchFamily="18" charset="0"/>
                      </a:rPr>
                      <m:t>:</m:t>
                    </m:r>
                    <m:sSup>
                      <m:sSupPr>
                        <m:ctrlPr>
                          <a:rPr lang="fr-FR" i="1">
                            <a:latin typeface="Cambria Math" panose="02040503050406030204" pitchFamily="18" charset="0"/>
                          </a:rPr>
                        </m:ctrlPr>
                      </m:sSupPr>
                      <m:e>
                        <m:r>
                          <a:rPr lang="fr-FR" i="1">
                            <a:latin typeface="Cambria Math" panose="02040503050406030204" pitchFamily="18" charset="0"/>
                          </a:rPr>
                          <m:t>ℝ</m:t>
                        </m:r>
                      </m:e>
                      <m:sup>
                        <m:r>
                          <a:rPr lang="fr-FR" i="1">
                            <a:latin typeface="Cambria Math" panose="02040503050406030204" pitchFamily="18" charset="0"/>
                          </a:rPr>
                          <m:t>4</m:t>
                        </m:r>
                      </m:sup>
                    </m:sSup>
                    <m:r>
                      <a:rPr lang="fr-FR" i="1">
                        <a:latin typeface="Cambria Math" panose="02040503050406030204" pitchFamily="18" charset="0"/>
                      </a:rPr>
                      <m:t>→</m:t>
                    </m:r>
                    <m:sSup>
                      <m:sSupPr>
                        <m:ctrlPr>
                          <a:rPr lang="fr-FR" i="1">
                            <a:latin typeface="Cambria Math" panose="02040503050406030204" pitchFamily="18" charset="0"/>
                          </a:rPr>
                        </m:ctrlPr>
                      </m:sSupPr>
                      <m:e>
                        <m:r>
                          <a:rPr lang="fr-FR" i="1">
                            <a:latin typeface="Cambria Math" panose="02040503050406030204" pitchFamily="18" charset="0"/>
                          </a:rPr>
                          <m:t>ℝ</m:t>
                        </m:r>
                      </m:e>
                      <m:sup>
                        <m:r>
                          <a:rPr lang="fr-FR" i="1">
                            <a:latin typeface="Cambria Math" panose="02040503050406030204" pitchFamily="18" charset="0"/>
                          </a:rPr>
                          <m:t>+</m:t>
                        </m:r>
                      </m:sup>
                    </m:sSup>
                  </m:oMath>
                </a14:m>
                <a:endParaRPr lang="en-US" dirty="0"/>
              </a:p>
              <a:p>
                <a:r>
                  <a:rPr lang="en-US" sz="2000" dirty="0"/>
                  <a:t>Blend of all layers</a:t>
                </a:r>
              </a:p>
              <a:p>
                <a:pPr marL="457200" lvl="1" indent="0">
                  <a:buNone/>
                </a:pPr>
                <a:r>
                  <a:rPr lang="fr-FR" b="0" dirty="0"/>
                  <a:t> </a:t>
                </a:r>
                <a14:m>
                  <m:oMath xmlns:m="http://schemas.openxmlformats.org/officeDocument/2006/math">
                    <m:r>
                      <a:rPr lang="fr-FR" b="0" i="1" smtClean="0">
                        <a:latin typeface="Cambria Math" panose="02040503050406030204" pitchFamily="18" charset="0"/>
                      </a:rPr>
                      <m:t>𝑎</m:t>
                    </m:r>
                    <m:d>
                      <m:dPr>
                        <m:ctrlPr>
                          <a:rPr lang="fr-FR" i="1">
                            <a:latin typeface="Cambria Math" panose="02040503050406030204" pitchFamily="18" charset="0"/>
                          </a:rPr>
                        </m:ctrlPr>
                      </m:dPr>
                      <m:e>
                        <m:r>
                          <a:rPr lang="fr-FR" b="1">
                            <a:latin typeface="Cambria Math" panose="02040503050406030204" pitchFamily="18" charset="0"/>
                          </a:rPr>
                          <m:t>𝐩</m:t>
                        </m:r>
                        <m:r>
                          <a:rPr lang="fr-FR" i="1">
                            <a:latin typeface="Cambria Math" panose="02040503050406030204" pitchFamily="18" charset="0"/>
                          </a:rPr>
                          <m:t>,</m:t>
                        </m:r>
                        <m:r>
                          <a:rPr lang="fr-FR" i="1">
                            <a:latin typeface="Cambria Math" panose="02040503050406030204" pitchFamily="18" charset="0"/>
                          </a:rPr>
                          <m:t>𝑡</m:t>
                        </m:r>
                      </m:e>
                    </m:d>
                    <m:r>
                      <a:rPr lang="fr-FR" b="0" i="1" smtClean="0">
                        <a:latin typeface="Cambria Math" panose="02040503050406030204" pitchFamily="18" charset="0"/>
                      </a:rPr>
                      <m:t>=</m:t>
                    </m:r>
                    <m:nary>
                      <m:naryPr>
                        <m:chr m:val="∑"/>
                        <m:supHide m:val="on"/>
                        <m:ctrlPr>
                          <a:rPr lang="fr-FR" b="0" i="1" smtClean="0">
                            <a:latin typeface="Cambria Math" panose="02040503050406030204" pitchFamily="18" charset="0"/>
                          </a:rPr>
                        </m:ctrlPr>
                      </m:naryPr>
                      <m:sub>
                        <m:r>
                          <m:rPr>
                            <m:brk m:alnAt="7"/>
                          </m:rPr>
                          <a:rPr lang="fr-FR" b="0" i="1" smtClean="0">
                            <a:latin typeface="Cambria Math" panose="02040503050406030204" pitchFamily="18" charset="0"/>
                          </a:rPr>
                          <m:t>𝑖</m:t>
                        </m:r>
                      </m:sub>
                      <m:sup/>
                      <m:e>
                        <m:sSub>
                          <m:sSubPr>
                            <m:ctrlPr>
                              <a:rPr lang="fr-FR" b="0" i="1" smtClean="0">
                                <a:latin typeface="Cambria Math" panose="02040503050406030204" pitchFamily="18" charset="0"/>
                              </a:rPr>
                            </m:ctrlPr>
                          </m:sSubPr>
                          <m:e>
                            <m:r>
                              <a:rPr lang="fr-FR" b="0" i="1" smtClean="0">
                                <a:latin typeface="Cambria Math" panose="02040503050406030204" pitchFamily="18" charset="0"/>
                              </a:rPr>
                              <m:t>𝑎</m:t>
                            </m:r>
                          </m:e>
                          <m:sub>
                            <m:r>
                              <a:rPr lang="fr-FR" b="0" i="1" smtClean="0">
                                <a:latin typeface="Cambria Math" panose="02040503050406030204" pitchFamily="18" charset="0"/>
                              </a:rPr>
                              <m:t>𝑖</m:t>
                            </m:r>
                          </m:sub>
                        </m:sSub>
                        <m:d>
                          <m:dPr>
                            <m:ctrlPr>
                              <a:rPr lang="fr-FR" i="1">
                                <a:latin typeface="Cambria Math" panose="02040503050406030204" pitchFamily="18" charset="0"/>
                              </a:rPr>
                            </m:ctrlPr>
                          </m:dPr>
                          <m:e>
                            <m:r>
                              <a:rPr lang="fr-FR" b="1">
                                <a:latin typeface="Cambria Math" panose="02040503050406030204" pitchFamily="18" charset="0"/>
                              </a:rPr>
                              <m:t>𝐩</m:t>
                            </m:r>
                            <m:r>
                              <a:rPr lang="fr-FR" i="1">
                                <a:latin typeface="Cambria Math" panose="02040503050406030204" pitchFamily="18" charset="0"/>
                              </a:rPr>
                              <m:t>,</m:t>
                            </m:r>
                            <m:r>
                              <a:rPr lang="fr-FR" i="1">
                                <a:latin typeface="Cambria Math" panose="02040503050406030204" pitchFamily="18" charset="0"/>
                              </a:rPr>
                              <m:t>𝑡</m:t>
                            </m:r>
                          </m:e>
                        </m:d>
                      </m:e>
                    </m:nary>
                  </m:oMath>
                </a14:m>
                <a:endParaRPr lang="en-US" sz="1800" dirty="0"/>
              </a:p>
              <a:p>
                <a:pPr marL="457200" lvl="1" indent="0">
                  <a:buNone/>
                </a:pPr>
                <a:endParaRPr lang="en-US" sz="1800" dirty="0"/>
              </a:p>
            </p:txBody>
          </p:sp>
        </mc:Choice>
        <mc:Fallback xmlns="">
          <p:sp>
            <p:nvSpPr>
              <p:cNvPr id="3" name="Espace réservé du contenu 2">
                <a:extLst>
                  <a:ext uri="{FF2B5EF4-FFF2-40B4-BE49-F238E27FC236}">
                    <a16:creationId xmlns:a16="http://schemas.microsoft.com/office/drawing/2014/main" id="{831A3BA2-D235-4E27-9847-A713AEE425C3}"/>
                  </a:ext>
                </a:extLst>
              </p:cNvPr>
              <p:cNvSpPr>
                <a:spLocks noGrp="1" noRot="1" noChangeAspect="1" noMove="1" noResize="1" noEditPoints="1" noAdjustHandles="1" noChangeArrowheads="1" noChangeShapeType="1" noTextEdit="1"/>
              </p:cNvSpPr>
              <p:nvPr>
                <p:ph idx="1"/>
              </p:nvPr>
            </p:nvSpPr>
            <p:spPr>
              <a:xfrm>
                <a:off x="838200" y="1438031"/>
                <a:ext cx="10838202" cy="4510187"/>
              </a:xfrm>
              <a:blipFill>
                <a:blip r:embed="rId6"/>
                <a:stretch>
                  <a:fillRect l="-506" t="-1486" b="-17838"/>
                </a:stretch>
              </a:blipFill>
            </p:spPr>
            <p:txBody>
              <a:bodyPr/>
              <a:lstStyle/>
              <a:p>
                <a:r>
                  <a:rPr lang="fr-FR">
                    <a:noFill/>
                  </a:rPr>
                  <a:t> </a:t>
                </a:r>
              </a:p>
            </p:txBody>
          </p:sp>
        </mc:Fallback>
      </mc:AlternateContent>
      <p:sp>
        <p:nvSpPr>
          <p:cNvPr id="5" name="Espace réservé du numéro de diapositive 4">
            <a:extLst>
              <a:ext uri="{FF2B5EF4-FFF2-40B4-BE49-F238E27FC236}">
                <a16:creationId xmlns:a16="http://schemas.microsoft.com/office/drawing/2014/main" id="{5E37AA43-AE0E-4D80-BCBB-4EB42B452AC1}"/>
              </a:ext>
            </a:extLst>
          </p:cNvPr>
          <p:cNvSpPr>
            <a:spLocks noGrp="1"/>
          </p:cNvSpPr>
          <p:nvPr>
            <p:ph type="sldNum" sz="quarter" idx="12"/>
          </p:nvPr>
        </p:nvSpPr>
        <p:spPr/>
        <p:txBody>
          <a:bodyPr/>
          <a:lstStyle/>
          <a:p>
            <a:fld id="{7AD14076-261D-44E2-B486-4068BDBB861D}" type="slidenum">
              <a:rPr lang="en-US" smtClean="0"/>
              <a:pPr/>
              <a:t>9</a:t>
            </a:fld>
            <a:endParaRPr lang="en-US"/>
          </a:p>
        </p:txBody>
      </p:sp>
      <p:grpSp>
        <p:nvGrpSpPr>
          <p:cNvPr id="48" name="Groupe 47">
            <a:extLst>
              <a:ext uri="{FF2B5EF4-FFF2-40B4-BE49-F238E27FC236}">
                <a16:creationId xmlns:a16="http://schemas.microsoft.com/office/drawing/2014/main" id="{38807D36-A48E-427E-9165-94FF8A666679}"/>
              </a:ext>
            </a:extLst>
          </p:cNvPr>
          <p:cNvGrpSpPr/>
          <p:nvPr/>
        </p:nvGrpSpPr>
        <p:grpSpPr>
          <a:xfrm>
            <a:off x="10670496" y="2001462"/>
            <a:ext cx="1098257" cy="770121"/>
            <a:chOff x="10575246" y="2744412"/>
            <a:chExt cx="1098257" cy="770121"/>
          </a:xfrm>
        </p:grpSpPr>
        <p:sp>
          <p:nvSpPr>
            <p:cNvPr id="7" name="Forme libre 117">
              <a:extLst>
                <a:ext uri="{FF2B5EF4-FFF2-40B4-BE49-F238E27FC236}">
                  <a16:creationId xmlns:a16="http://schemas.microsoft.com/office/drawing/2014/main" id="{82890481-029C-4404-B3B9-0C521F96267D}"/>
                </a:ext>
              </a:extLst>
            </p:cNvPr>
            <p:cNvSpPr/>
            <p:nvPr/>
          </p:nvSpPr>
          <p:spPr>
            <a:xfrm>
              <a:off x="10784926" y="3332002"/>
              <a:ext cx="859236" cy="182531"/>
            </a:xfrm>
            <a:custGeom>
              <a:avLst/>
              <a:gdLst>
                <a:gd name="connsiteX0" fmla="*/ 401 w 584401"/>
                <a:gd name="connsiteY0" fmla="*/ 252 h 154887"/>
                <a:gd name="connsiteX1" fmla="*/ 210828 w 584401"/>
                <a:gd name="connsiteY1" fmla="*/ 153289 h 154887"/>
                <a:gd name="connsiteX2" fmla="*/ 581944 w 584401"/>
                <a:gd name="connsiteY2" fmla="*/ 84422 h 154887"/>
                <a:gd name="connsiteX3" fmla="*/ 379169 w 584401"/>
                <a:gd name="connsiteY3" fmla="*/ 122682 h 154887"/>
                <a:gd name="connsiteX4" fmla="*/ 524555 w 584401"/>
                <a:gd name="connsiteY4" fmla="*/ 69119 h 154887"/>
                <a:gd name="connsiteX5" fmla="*/ 367691 w 584401"/>
                <a:gd name="connsiteY5" fmla="*/ 99726 h 154887"/>
                <a:gd name="connsiteX6" fmla="*/ 402125 w 584401"/>
                <a:gd name="connsiteY6" fmla="*/ 65293 h 154887"/>
                <a:gd name="connsiteX7" fmla="*/ 294998 w 584401"/>
                <a:gd name="connsiteY7" fmla="*/ 80596 h 154887"/>
                <a:gd name="connsiteX8" fmla="*/ 218479 w 584401"/>
                <a:gd name="connsiteY8" fmla="*/ 38511 h 154887"/>
                <a:gd name="connsiteX9" fmla="*/ 260565 w 584401"/>
                <a:gd name="connsiteY9" fmla="*/ 115030 h 154887"/>
                <a:gd name="connsiteX10" fmla="*/ 401 w 584401"/>
                <a:gd name="connsiteY10" fmla="*/ 252 h 15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01" h="154887">
                  <a:moveTo>
                    <a:pt x="401" y="252"/>
                  </a:moveTo>
                  <a:cubicBezTo>
                    <a:pt x="-7888" y="6628"/>
                    <a:pt x="113904" y="139261"/>
                    <a:pt x="210828" y="153289"/>
                  </a:cubicBezTo>
                  <a:cubicBezTo>
                    <a:pt x="307752" y="167317"/>
                    <a:pt x="581944" y="84422"/>
                    <a:pt x="581944" y="84422"/>
                  </a:cubicBezTo>
                  <a:cubicBezTo>
                    <a:pt x="610001" y="79321"/>
                    <a:pt x="388734" y="125233"/>
                    <a:pt x="379169" y="122682"/>
                  </a:cubicBezTo>
                  <a:cubicBezTo>
                    <a:pt x="369604" y="120132"/>
                    <a:pt x="526468" y="72945"/>
                    <a:pt x="524555" y="69119"/>
                  </a:cubicBezTo>
                  <a:cubicBezTo>
                    <a:pt x="522642" y="65293"/>
                    <a:pt x="388096" y="100364"/>
                    <a:pt x="367691" y="99726"/>
                  </a:cubicBezTo>
                  <a:cubicBezTo>
                    <a:pt x="347286" y="99088"/>
                    <a:pt x="414240" y="68481"/>
                    <a:pt x="402125" y="65293"/>
                  </a:cubicBezTo>
                  <a:cubicBezTo>
                    <a:pt x="390010" y="62105"/>
                    <a:pt x="325606" y="85060"/>
                    <a:pt x="294998" y="80596"/>
                  </a:cubicBezTo>
                  <a:cubicBezTo>
                    <a:pt x="264390" y="76132"/>
                    <a:pt x="224218" y="32772"/>
                    <a:pt x="218479" y="38511"/>
                  </a:cubicBezTo>
                  <a:cubicBezTo>
                    <a:pt x="212740" y="44250"/>
                    <a:pt x="290535" y="119494"/>
                    <a:pt x="260565" y="115030"/>
                  </a:cubicBezTo>
                  <a:cubicBezTo>
                    <a:pt x="230595" y="110566"/>
                    <a:pt x="8690" y="-6124"/>
                    <a:pt x="401" y="252"/>
                  </a:cubicBezTo>
                  <a:close/>
                </a:path>
              </a:pathLst>
            </a:cu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latin typeface="+mj-lt"/>
              </a:endParaRPr>
            </a:p>
          </p:txBody>
        </p:sp>
        <p:sp>
          <p:nvSpPr>
            <p:cNvPr id="8" name="Forme libre 127">
              <a:extLst>
                <a:ext uri="{FF2B5EF4-FFF2-40B4-BE49-F238E27FC236}">
                  <a16:creationId xmlns:a16="http://schemas.microsoft.com/office/drawing/2014/main" id="{062ACEC8-7600-4E9A-A1DC-39635F57B1B0}"/>
                </a:ext>
              </a:extLst>
            </p:cNvPr>
            <p:cNvSpPr/>
            <p:nvPr/>
          </p:nvSpPr>
          <p:spPr>
            <a:xfrm>
              <a:off x="10575246" y="2744412"/>
              <a:ext cx="1098257" cy="622588"/>
            </a:xfrm>
            <a:custGeom>
              <a:avLst/>
              <a:gdLst>
                <a:gd name="connsiteX0" fmla="*/ 644715 w 746970"/>
                <a:gd name="connsiteY0" fmla="*/ 519679 h 528296"/>
                <a:gd name="connsiteX1" fmla="*/ 317828 w 746970"/>
                <a:gd name="connsiteY1" fmla="*/ 506427 h 528296"/>
                <a:gd name="connsiteX2" fmla="*/ 57202 w 746970"/>
                <a:gd name="connsiteY2" fmla="*/ 303227 h 528296"/>
                <a:gd name="connsiteX3" fmla="*/ 145550 w 746970"/>
                <a:gd name="connsiteY3" fmla="*/ 329731 h 528296"/>
                <a:gd name="connsiteX4" fmla="*/ 35115 w 746970"/>
                <a:gd name="connsiteY4" fmla="*/ 201627 h 528296"/>
                <a:gd name="connsiteX5" fmla="*/ 172054 w 746970"/>
                <a:gd name="connsiteY5" fmla="*/ 285557 h 528296"/>
                <a:gd name="connsiteX6" fmla="*/ 4193 w 746970"/>
                <a:gd name="connsiteY6" fmla="*/ 24931 h 528296"/>
                <a:gd name="connsiteX7" fmla="*/ 70454 w 746970"/>
                <a:gd name="connsiteY7" fmla="*/ 47018 h 528296"/>
                <a:gd name="connsiteX8" fmla="*/ 282489 w 746970"/>
                <a:gd name="connsiteY8" fmla="*/ 347401 h 528296"/>
                <a:gd name="connsiteX9" fmla="*/ 503359 w 746970"/>
                <a:gd name="connsiteY9" fmla="*/ 431331 h 528296"/>
                <a:gd name="connsiteX10" fmla="*/ 247150 w 746970"/>
                <a:gd name="connsiteY10" fmla="*/ 387157 h 528296"/>
                <a:gd name="connsiteX11" fmla="*/ 388506 w 746970"/>
                <a:gd name="connsiteY11" fmla="*/ 457835 h 528296"/>
                <a:gd name="connsiteX12" fmla="*/ 746315 w 746970"/>
                <a:gd name="connsiteY12" fmla="*/ 449001 h 528296"/>
                <a:gd name="connsiteX13" fmla="*/ 481272 w 746970"/>
                <a:gd name="connsiteY13" fmla="*/ 479922 h 528296"/>
                <a:gd name="connsiteX14" fmla="*/ 644715 w 746970"/>
                <a:gd name="connsiteY14" fmla="*/ 519679 h 52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6970" h="528296">
                  <a:moveTo>
                    <a:pt x="644715" y="519679"/>
                  </a:moveTo>
                  <a:cubicBezTo>
                    <a:pt x="617474" y="524096"/>
                    <a:pt x="415747" y="542502"/>
                    <a:pt x="317828" y="506427"/>
                  </a:cubicBezTo>
                  <a:cubicBezTo>
                    <a:pt x="219909" y="470352"/>
                    <a:pt x="85915" y="332676"/>
                    <a:pt x="57202" y="303227"/>
                  </a:cubicBezTo>
                  <a:cubicBezTo>
                    <a:pt x="28489" y="273778"/>
                    <a:pt x="149231" y="346664"/>
                    <a:pt x="145550" y="329731"/>
                  </a:cubicBezTo>
                  <a:cubicBezTo>
                    <a:pt x="141869" y="312798"/>
                    <a:pt x="30698" y="208989"/>
                    <a:pt x="35115" y="201627"/>
                  </a:cubicBezTo>
                  <a:cubicBezTo>
                    <a:pt x="39532" y="194265"/>
                    <a:pt x="177208" y="315006"/>
                    <a:pt x="172054" y="285557"/>
                  </a:cubicBezTo>
                  <a:cubicBezTo>
                    <a:pt x="166900" y="256108"/>
                    <a:pt x="21126" y="64687"/>
                    <a:pt x="4193" y="24931"/>
                  </a:cubicBezTo>
                  <a:cubicBezTo>
                    <a:pt x="-12740" y="-14825"/>
                    <a:pt x="24071" y="-6727"/>
                    <a:pt x="70454" y="47018"/>
                  </a:cubicBezTo>
                  <a:cubicBezTo>
                    <a:pt x="116837" y="100763"/>
                    <a:pt x="210338" y="283349"/>
                    <a:pt x="282489" y="347401"/>
                  </a:cubicBezTo>
                  <a:cubicBezTo>
                    <a:pt x="354640" y="411453"/>
                    <a:pt x="509249" y="424705"/>
                    <a:pt x="503359" y="431331"/>
                  </a:cubicBezTo>
                  <a:cubicBezTo>
                    <a:pt x="497469" y="437957"/>
                    <a:pt x="266292" y="382740"/>
                    <a:pt x="247150" y="387157"/>
                  </a:cubicBezTo>
                  <a:cubicBezTo>
                    <a:pt x="228008" y="391574"/>
                    <a:pt x="305312" y="447528"/>
                    <a:pt x="388506" y="457835"/>
                  </a:cubicBezTo>
                  <a:cubicBezTo>
                    <a:pt x="471700" y="468142"/>
                    <a:pt x="730854" y="445320"/>
                    <a:pt x="746315" y="449001"/>
                  </a:cubicBezTo>
                  <a:cubicBezTo>
                    <a:pt x="761776" y="452682"/>
                    <a:pt x="498941" y="469615"/>
                    <a:pt x="481272" y="479922"/>
                  </a:cubicBezTo>
                  <a:cubicBezTo>
                    <a:pt x="463603" y="490229"/>
                    <a:pt x="671956" y="515262"/>
                    <a:pt x="644715" y="519679"/>
                  </a:cubicBezTo>
                  <a:close/>
                </a:path>
              </a:pathLst>
            </a:cu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latin typeface="+mj-lt"/>
              </a:endParaRPr>
            </a:p>
          </p:txBody>
        </p:sp>
      </p:grpSp>
      <p:grpSp>
        <p:nvGrpSpPr>
          <p:cNvPr id="51" name="Groupe 50">
            <a:extLst>
              <a:ext uri="{FF2B5EF4-FFF2-40B4-BE49-F238E27FC236}">
                <a16:creationId xmlns:a16="http://schemas.microsoft.com/office/drawing/2014/main" id="{AFC4C951-4A28-4497-872F-CDFF6799E171}"/>
              </a:ext>
            </a:extLst>
          </p:cNvPr>
          <p:cNvGrpSpPr/>
          <p:nvPr/>
        </p:nvGrpSpPr>
        <p:grpSpPr>
          <a:xfrm>
            <a:off x="5200021" y="1991081"/>
            <a:ext cx="6908055" cy="779463"/>
            <a:chOff x="5104771" y="2734031"/>
            <a:chExt cx="6908055" cy="779463"/>
          </a:xfrm>
        </p:grpSpPr>
        <p:cxnSp>
          <p:nvCxnSpPr>
            <p:cNvPr id="9" name="Connecteur droit 8">
              <a:extLst>
                <a:ext uri="{FF2B5EF4-FFF2-40B4-BE49-F238E27FC236}">
                  <a16:creationId xmlns:a16="http://schemas.microsoft.com/office/drawing/2014/main" id="{080C280E-35A6-42BF-AD82-5DD0C731DB0C}"/>
                </a:ext>
              </a:extLst>
            </p:cNvPr>
            <p:cNvCxnSpPr/>
            <p:nvPr/>
          </p:nvCxnSpPr>
          <p:spPr>
            <a:xfrm flipV="1">
              <a:off x="10459222" y="2734032"/>
              <a:ext cx="0" cy="779462"/>
            </a:xfrm>
            <a:prstGeom prst="line">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706A8FA3-9F49-4AB4-93F0-9FC75E2A27E4}"/>
                </a:ext>
              </a:extLst>
            </p:cNvPr>
            <p:cNvCxnSpPr/>
            <p:nvPr/>
          </p:nvCxnSpPr>
          <p:spPr>
            <a:xfrm>
              <a:off x="5104771" y="3513493"/>
              <a:ext cx="6908055"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7602AED5-77B8-4DA1-8578-DE08D1669F32}"/>
                </a:ext>
              </a:extLst>
            </p:cNvPr>
            <p:cNvCxnSpPr/>
            <p:nvPr/>
          </p:nvCxnSpPr>
          <p:spPr>
            <a:xfrm>
              <a:off x="5104771" y="2734031"/>
              <a:ext cx="6908055"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7" name="Groupe 16">
            <a:extLst>
              <a:ext uri="{FF2B5EF4-FFF2-40B4-BE49-F238E27FC236}">
                <a16:creationId xmlns:a16="http://schemas.microsoft.com/office/drawing/2014/main" id="{15F00CF0-2D34-4D15-B93E-B7BA98000491}"/>
              </a:ext>
            </a:extLst>
          </p:cNvPr>
          <p:cNvGrpSpPr/>
          <p:nvPr/>
        </p:nvGrpSpPr>
        <p:grpSpPr>
          <a:xfrm rot="10800000">
            <a:off x="6042448" y="1942511"/>
            <a:ext cx="2354306" cy="1255472"/>
            <a:chOff x="6826751" y="1703141"/>
            <a:chExt cx="1089399" cy="724785"/>
          </a:xfrm>
        </p:grpSpPr>
        <p:sp>
          <p:nvSpPr>
            <p:cNvPr id="18" name="Forme libre : forme 17">
              <a:extLst>
                <a:ext uri="{FF2B5EF4-FFF2-40B4-BE49-F238E27FC236}">
                  <a16:creationId xmlns:a16="http://schemas.microsoft.com/office/drawing/2014/main" id="{2F53045C-37ED-4A9F-B001-04AFE8ACA33E}"/>
                </a:ext>
              </a:extLst>
            </p:cNvPr>
            <p:cNvSpPr/>
            <p:nvPr/>
          </p:nvSpPr>
          <p:spPr>
            <a:xfrm rot="10800000">
              <a:off x="7251108" y="1805443"/>
              <a:ext cx="527394" cy="128500"/>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10112"/>
                <a:gd name="connsiteY0" fmla="*/ 1456 h 13009"/>
                <a:gd name="connsiteX1" fmla="*/ 9151 w 10112"/>
                <a:gd name="connsiteY1" fmla="*/ 1689 h 13009"/>
                <a:gd name="connsiteX2" fmla="*/ 9178 w 10112"/>
                <a:gd name="connsiteY2" fmla="*/ 12408 h 13009"/>
                <a:gd name="connsiteX3" fmla="*/ 7246 w 10112"/>
                <a:gd name="connsiteY3" fmla="*/ 6118 h 13009"/>
                <a:gd name="connsiteX0" fmla="*/ 0 w 10112"/>
                <a:gd name="connsiteY0" fmla="*/ 2205 h 12199"/>
                <a:gd name="connsiteX1" fmla="*/ 9151 w 10112"/>
                <a:gd name="connsiteY1" fmla="*/ 879 h 12199"/>
                <a:gd name="connsiteX2" fmla="*/ 9178 w 10112"/>
                <a:gd name="connsiteY2" fmla="*/ 11598 h 12199"/>
                <a:gd name="connsiteX3" fmla="*/ 7246 w 10112"/>
                <a:gd name="connsiteY3" fmla="*/ 5308 h 12199"/>
                <a:gd name="connsiteX0" fmla="*/ 0 w 9915"/>
                <a:gd name="connsiteY0" fmla="*/ 2867 h 12578"/>
                <a:gd name="connsiteX1" fmla="*/ 9151 w 9915"/>
                <a:gd name="connsiteY1" fmla="*/ 650 h 12578"/>
                <a:gd name="connsiteX2" fmla="*/ 9178 w 9915"/>
                <a:gd name="connsiteY2" fmla="*/ 12260 h 12578"/>
                <a:gd name="connsiteX3" fmla="*/ 7246 w 9915"/>
                <a:gd name="connsiteY3" fmla="*/ 5970 h 12578"/>
                <a:gd name="connsiteX0" fmla="*/ 0 w 9964"/>
                <a:gd name="connsiteY0" fmla="*/ 2590 h 10311"/>
                <a:gd name="connsiteX1" fmla="*/ 9229 w 9964"/>
                <a:gd name="connsiteY1" fmla="*/ 828 h 10311"/>
                <a:gd name="connsiteX2" fmla="*/ 9257 w 9964"/>
                <a:gd name="connsiteY2" fmla="*/ 10058 h 10311"/>
                <a:gd name="connsiteX3" fmla="*/ 7308 w 9964"/>
                <a:gd name="connsiteY3" fmla="*/ 5057 h 10311"/>
                <a:gd name="connsiteX0" fmla="*/ 0 w 10120"/>
                <a:gd name="connsiteY0" fmla="*/ 2512 h 10141"/>
                <a:gd name="connsiteX1" fmla="*/ 9262 w 10120"/>
                <a:gd name="connsiteY1" fmla="*/ 803 h 10141"/>
                <a:gd name="connsiteX2" fmla="*/ 9290 w 10120"/>
                <a:gd name="connsiteY2" fmla="*/ 9755 h 10141"/>
                <a:gd name="connsiteX3" fmla="*/ 7334 w 10120"/>
                <a:gd name="connsiteY3" fmla="*/ 4904 h 10141"/>
                <a:gd name="connsiteX0" fmla="*/ 0 w 10120"/>
                <a:gd name="connsiteY0" fmla="*/ 2512 h 10344"/>
                <a:gd name="connsiteX1" fmla="*/ 9262 w 10120"/>
                <a:gd name="connsiteY1" fmla="*/ 803 h 10344"/>
                <a:gd name="connsiteX2" fmla="*/ 9290 w 10120"/>
                <a:gd name="connsiteY2" fmla="*/ 9755 h 10344"/>
                <a:gd name="connsiteX3" fmla="*/ 7334 w 10120"/>
                <a:gd name="connsiteY3" fmla="*/ 4904 h 10344"/>
                <a:gd name="connsiteX0" fmla="*/ 0 w 10120"/>
                <a:gd name="connsiteY0" fmla="*/ 2512 h 10460"/>
                <a:gd name="connsiteX1" fmla="*/ 9262 w 10120"/>
                <a:gd name="connsiteY1" fmla="*/ 803 h 10460"/>
                <a:gd name="connsiteX2" fmla="*/ 9290 w 10120"/>
                <a:gd name="connsiteY2" fmla="*/ 9755 h 10460"/>
                <a:gd name="connsiteX3" fmla="*/ 7334 w 10120"/>
                <a:gd name="connsiteY3" fmla="*/ 4904 h 10460"/>
                <a:gd name="connsiteX0" fmla="*/ 0 w 10120"/>
                <a:gd name="connsiteY0" fmla="*/ 2512 h 10460"/>
                <a:gd name="connsiteX1" fmla="*/ 9262 w 10120"/>
                <a:gd name="connsiteY1" fmla="*/ 803 h 10460"/>
                <a:gd name="connsiteX2" fmla="*/ 9290 w 10120"/>
                <a:gd name="connsiteY2" fmla="*/ 9755 h 10460"/>
                <a:gd name="connsiteX3" fmla="*/ 7334 w 10120"/>
                <a:gd name="connsiteY3" fmla="*/ 4904 h 10460"/>
                <a:gd name="connsiteX4" fmla="*/ 7316 w 10120"/>
                <a:gd name="connsiteY4" fmla="*/ 5401 h 10460"/>
                <a:gd name="connsiteX0" fmla="*/ 0 w 10120"/>
                <a:gd name="connsiteY0" fmla="*/ 2512 h 9894"/>
                <a:gd name="connsiteX1" fmla="*/ 9262 w 10120"/>
                <a:gd name="connsiteY1" fmla="*/ 803 h 9894"/>
                <a:gd name="connsiteX2" fmla="*/ 9290 w 10120"/>
                <a:gd name="connsiteY2" fmla="*/ 9755 h 9894"/>
                <a:gd name="connsiteX3" fmla="*/ 7334 w 10120"/>
                <a:gd name="connsiteY3" fmla="*/ 4904 h 9894"/>
                <a:gd name="connsiteX4" fmla="*/ 8120 w 10120"/>
                <a:gd name="connsiteY4" fmla="*/ 4242 h 9894"/>
                <a:gd name="connsiteX0" fmla="*/ 0 w 10000"/>
                <a:gd name="connsiteY0" fmla="*/ 2539 h 10111"/>
                <a:gd name="connsiteX1" fmla="*/ 9152 w 10000"/>
                <a:gd name="connsiteY1" fmla="*/ 812 h 10111"/>
                <a:gd name="connsiteX2" fmla="*/ 9180 w 10000"/>
                <a:gd name="connsiteY2" fmla="*/ 9860 h 10111"/>
                <a:gd name="connsiteX3" fmla="*/ 7247 w 10000"/>
                <a:gd name="connsiteY3" fmla="*/ 4957 h 10111"/>
                <a:gd name="connsiteX4" fmla="*/ 8024 w 10000"/>
                <a:gd name="connsiteY4" fmla="*/ 4287 h 10111"/>
                <a:gd name="connsiteX0" fmla="*/ 0 w 10000"/>
                <a:gd name="connsiteY0" fmla="*/ 2539 h 9996"/>
                <a:gd name="connsiteX1" fmla="*/ 9152 w 10000"/>
                <a:gd name="connsiteY1" fmla="*/ 812 h 9996"/>
                <a:gd name="connsiteX2" fmla="*/ 9180 w 10000"/>
                <a:gd name="connsiteY2" fmla="*/ 9860 h 9996"/>
                <a:gd name="connsiteX3" fmla="*/ 7247 w 10000"/>
                <a:gd name="connsiteY3" fmla="*/ 4957 h 9996"/>
                <a:gd name="connsiteX4" fmla="*/ 8574 w 10000"/>
                <a:gd name="connsiteY4" fmla="*/ 5328 h 9996"/>
                <a:gd name="connsiteX0" fmla="*/ 0 w 10000"/>
                <a:gd name="connsiteY0" fmla="*/ 2540 h 10041"/>
                <a:gd name="connsiteX1" fmla="*/ 9152 w 10000"/>
                <a:gd name="connsiteY1" fmla="*/ 812 h 10041"/>
                <a:gd name="connsiteX2" fmla="*/ 9180 w 10000"/>
                <a:gd name="connsiteY2" fmla="*/ 9864 h 10041"/>
                <a:gd name="connsiteX3" fmla="*/ 7247 w 10000"/>
                <a:gd name="connsiteY3" fmla="*/ 4959 h 10041"/>
                <a:gd name="connsiteX4" fmla="*/ 8574 w 10000"/>
                <a:gd name="connsiteY4" fmla="*/ 5330 h 10041"/>
                <a:gd name="connsiteX0" fmla="*/ 0 w 9874"/>
                <a:gd name="connsiteY0" fmla="*/ 2540 h 10157"/>
                <a:gd name="connsiteX1" fmla="*/ 9152 w 9874"/>
                <a:gd name="connsiteY1" fmla="*/ 812 h 10157"/>
                <a:gd name="connsiteX2" fmla="*/ 9180 w 9874"/>
                <a:gd name="connsiteY2" fmla="*/ 9864 h 10157"/>
                <a:gd name="connsiteX3" fmla="*/ 7430 w 9874"/>
                <a:gd name="connsiteY3" fmla="*/ 6912 h 10157"/>
                <a:gd name="connsiteX4" fmla="*/ 8574 w 9874"/>
                <a:gd name="connsiteY4" fmla="*/ 5330 h 10157"/>
                <a:gd name="connsiteX0" fmla="*/ 0 w 10000"/>
                <a:gd name="connsiteY0" fmla="*/ 2501 h 9905"/>
                <a:gd name="connsiteX1" fmla="*/ 9269 w 10000"/>
                <a:gd name="connsiteY1" fmla="*/ 799 h 9905"/>
                <a:gd name="connsiteX2" fmla="*/ 9297 w 10000"/>
                <a:gd name="connsiteY2" fmla="*/ 9712 h 9905"/>
                <a:gd name="connsiteX3" fmla="*/ 7525 w 10000"/>
                <a:gd name="connsiteY3" fmla="*/ 6805 h 9905"/>
                <a:gd name="connsiteX4" fmla="*/ 8683 w 10000"/>
                <a:gd name="connsiteY4" fmla="*/ 5248 h 9905"/>
                <a:gd name="connsiteX0" fmla="*/ 0 w 10000"/>
                <a:gd name="connsiteY0" fmla="*/ 2525 h 10019"/>
                <a:gd name="connsiteX1" fmla="*/ 9269 w 10000"/>
                <a:gd name="connsiteY1" fmla="*/ 807 h 10019"/>
                <a:gd name="connsiteX2" fmla="*/ 9297 w 10000"/>
                <a:gd name="connsiteY2" fmla="*/ 9805 h 10019"/>
                <a:gd name="connsiteX3" fmla="*/ 7525 w 10000"/>
                <a:gd name="connsiteY3" fmla="*/ 6870 h 10019"/>
                <a:gd name="connsiteX4" fmla="*/ 8590 w 10000"/>
                <a:gd name="connsiteY4" fmla="*/ 3098 h 10019"/>
                <a:gd name="connsiteX0" fmla="*/ 0 w 10000"/>
                <a:gd name="connsiteY0" fmla="*/ 2525 h 10318"/>
                <a:gd name="connsiteX1" fmla="*/ 9269 w 10000"/>
                <a:gd name="connsiteY1" fmla="*/ 807 h 10318"/>
                <a:gd name="connsiteX2" fmla="*/ 9297 w 10000"/>
                <a:gd name="connsiteY2" fmla="*/ 9805 h 10318"/>
                <a:gd name="connsiteX3" fmla="*/ 7525 w 10000"/>
                <a:gd name="connsiteY3" fmla="*/ 6870 h 10318"/>
                <a:gd name="connsiteX4" fmla="*/ 8590 w 10000"/>
                <a:gd name="connsiteY4" fmla="*/ 3098 h 10318"/>
                <a:gd name="connsiteX0" fmla="*/ 0 w 10000"/>
                <a:gd name="connsiteY0" fmla="*/ 2525 h 10012"/>
                <a:gd name="connsiteX1" fmla="*/ 9269 w 10000"/>
                <a:gd name="connsiteY1" fmla="*/ 807 h 10012"/>
                <a:gd name="connsiteX2" fmla="*/ 9297 w 10000"/>
                <a:gd name="connsiteY2" fmla="*/ 9805 h 10012"/>
                <a:gd name="connsiteX3" fmla="*/ 7525 w 10000"/>
                <a:gd name="connsiteY3" fmla="*/ 6870 h 10012"/>
                <a:gd name="connsiteX4" fmla="*/ 8683 w 10000"/>
                <a:gd name="connsiteY4" fmla="*/ 3874 h 10012"/>
                <a:gd name="connsiteX0" fmla="*/ 0 w 10000"/>
                <a:gd name="connsiteY0" fmla="*/ 2525 h 10012"/>
                <a:gd name="connsiteX1" fmla="*/ 9269 w 10000"/>
                <a:gd name="connsiteY1" fmla="*/ 807 h 10012"/>
                <a:gd name="connsiteX2" fmla="*/ 9297 w 10000"/>
                <a:gd name="connsiteY2" fmla="*/ 9805 h 10012"/>
                <a:gd name="connsiteX3" fmla="*/ 7525 w 10000"/>
                <a:gd name="connsiteY3" fmla="*/ 6870 h 10012"/>
                <a:gd name="connsiteX4" fmla="*/ 8683 w 10000"/>
                <a:gd name="connsiteY4" fmla="*/ 3874 h 10012"/>
                <a:gd name="connsiteX0" fmla="*/ 0 w 10000"/>
                <a:gd name="connsiteY0" fmla="*/ 2525 h 10012"/>
                <a:gd name="connsiteX1" fmla="*/ 9269 w 10000"/>
                <a:gd name="connsiteY1" fmla="*/ 807 h 10012"/>
                <a:gd name="connsiteX2" fmla="*/ 9297 w 10000"/>
                <a:gd name="connsiteY2" fmla="*/ 9805 h 10012"/>
                <a:gd name="connsiteX3" fmla="*/ 7525 w 10000"/>
                <a:gd name="connsiteY3" fmla="*/ 6870 h 10012"/>
                <a:gd name="connsiteX4" fmla="*/ 8683 w 10000"/>
                <a:gd name="connsiteY4" fmla="*/ 3874 h 10012"/>
                <a:gd name="connsiteX0" fmla="*/ 0 w 10000"/>
                <a:gd name="connsiteY0" fmla="*/ 2525 h 10013"/>
                <a:gd name="connsiteX1" fmla="*/ 9269 w 10000"/>
                <a:gd name="connsiteY1" fmla="*/ 807 h 10013"/>
                <a:gd name="connsiteX2" fmla="*/ 9297 w 10000"/>
                <a:gd name="connsiteY2" fmla="*/ 9805 h 10013"/>
                <a:gd name="connsiteX3" fmla="*/ 7525 w 10000"/>
                <a:gd name="connsiteY3" fmla="*/ 6870 h 10013"/>
                <a:gd name="connsiteX4" fmla="*/ 8281 w 10000"/>
                <a:gd name="connsiteY4" fmla="*/ 3745 h 10013"/>
                <a:gd name="connsiteX0" fmla="*/ 0 w 10000"/>
                <a:gd name="connsiteY0" fmla="*/ 2525 h 10137"/>
                <a:gd name="connsiteX1" fmla="*/ 9269 w 10000"/>
                <a:gd name="connsiteY1" fmla="*/ 807 h 10137"/>
                <a:gd name="connsiteX2" fmla="*/ 9297 w 10000"/>
                <a:gd name="connsiteY2" fmla="*/ 9805 h 10137"/>
                <a:gd name="connsiteX3" fmla="*/ 7525 w 10000"/>
                <a:gd name="connsiteY3" fmla="*/ 6870 h 10137"/>
                <a:gd name="connsiteX4" fmla="*/ 8281 w 10000"/>
                <a:gd name="connsiteY4" fmla="*/ 3745 h 10137"/>
                <a:gd name="connsiteX0" fmla="*/ 0 w 10000"/>
                <a:gd name="connsiteY0" fmla="*/ 2525 h 10187"/>
                <a:gd name="connsiteX1" fmla="*/ 9269 w 10000"/>
                <a:gd name="connsiteY1" fmla="*/ 807 h 10187"/>
                <a:gd name="connsiteX2" fmla="*/ 9297 w 10000"/>
                <a:gd name="connsiteY2" fmla="*/ 9805 h 10187"/>
                <a:gd name="connsiteX3" fmla="*/ 7525 w 10000"/>
                <a:gd name="connsiteY3" fmla="*/ 6870 h 10187"/>
                <a:gd name="connsiteX4" fmla="*/ 8281 w 10000"/>
                <a:gd name="connsiteY4" fmla="*/ 3745 h 10187"/>
                <a:gd name="connsiteX0" fmla="*/ 0 w 10086"/>
                <a:gd name="connsiteY0" fmla="*/ 2525 h 10242"/>
                <a:gd name="connsiteX1" fmla="*/ 9269 w 10086"/>
                <a:gd name="connsiteY1" fmla="*/ 807 h 10242"/>
                <a:gd name="connsiteX2" fmla="*/ 9297 w 10086"/>
                <a:gd name="connsiteY2" fmla="*/ 9805 h 10242"/>
                <a:gd name="connsiteX3" fmla="*/ 7525 w 10086"/>
                <a:gd name="connsiteY3" fmla="*/ 6870 h 10242"/>
                <a:gd name="connsiteX4" fmla="*/ 8281 w 10086"/>
                <a:gd name="connsiteY4" fmla="*/ 3745 h 10242"/>
                <a:gd name="connsiteX0" fmla="*/ 0 w 10086"/>
                <a:gd name="connsiteY0" fmla="*/ 2525 h 10050"/>
                <a:gd name="connsiteX1" fmla="*/ 9269 w 10086"/>
                <a:gd name="connsiteY1" fmla="*/ 807 h 10050"/>
                <a:gd name="connsiteX2" fmla="*/ 9297 w 10086"/>
                <a:gd name="connsiteY2" fmla="*/ 9805 h 10050"/>
                <a:gd name="connsiteX3" fmla="*/ 7525 w 10086"/>
                <a:gd name="connsiteY3" fmla="*/ 6870 h 10050"/>
                <a:gd name="connsiteX4" fmla="*/ 8714 w 10086"/>
                <a:gd name="connsiteY4" fmla="*/ 4263 h 10050"/>
                <a:gd name="connsiteX0" fmla="*/ 0 w 10086"/>
                <a:gd name="connsiteY0" fmla="*/ 2525 h 10290"/>
                <a:gd name="connsiteX1" fmla="*/ 9269 w 10086"/>
                <a:gd name="connsiteY1" fmla="*/ 807 h 10290"/>
                <a:gd name="connsiteX2" fmla="*/ 9297 w 10086"/>
                <a:gd name="connsiteY2" fmla="*/ 9805 h 10290"/>
                <a:gd name="connsiteX3" fmla="*/ 7525 w 10086"/>
                <a:gd name="connsiteY3" fmla="*/ 6870 h 10290"/>
                <a:gd name="connsiteX4" fmla="*/ 8714 w 10086"/>
                <a:gd name="connsiteY4" fmla="*/ 4263 h 10290"/>
                <a:gd name="connsiteX0" fmla="*/ 0 w 10086"/>
                <a:gd name="connsiteY0" fmla="*/ 2525 h 10389"/>
                <a:gd name="connsiteX1" fmla="*/ 9269 w 10086"/>
                <a:gd name="connsiteY1" fmla="*/ 807 h 10389"/>
                <a:gd name="connsiteX2" fmla="*/ 9297 w 10086"/>
                <a:gd name="connsiteY2" fmla="*/ 9805 h 10389"/>
                <a:gd name="connsiteX3" fmla="*/ 7525 w 10086"/>
                <a:gd name="connsiteY3" fmla="*/ 6870 h 10389"/>
                <a:gd name="connsiteX4" fmla="*/ 8714 w 10086"/>
                <a:gd name="connsiteY4" fmla="*/ 4263 h 10389"/>
                <a:gd name="connsiteX0" fmla="*/ 0 w 9995"/>
                <a:gd name="connsiteY0" fmla="*/ 2525 h 10076"/>
                <a:gd name="connsiteX1" fmla="*/ 9269 w 9995"/>
                <a:gd name="connsiteY1" fmla="*/ 807 h 10076"/>
                <a:gd name="connsiteX2" fmla="*/ 9297 w 9995"/>
                <a:gd name="connsiteY2" fmla="*/ 9805 h 10076"/>
                <a:gd name="connsiteX3" fmla="*/ 7618 w 9995"/>
                <a:gd name="connsiteY3" fmla="*/ 5835 h 10076"/>
                <a:gd name="connsiteX4" fmla="*/ 8714 w 9995"/>
                <a:gd name="connsiteY4" fmla="*/ 4263 h 10076"/>
                <a:gd name="connsiteX0" fmla="*/ 0 w 10000"/>
                <a:gd name="connsiteY0" fmla="*/ 2506 h 10047"/>
                <a:gd name="connsiteX1" fmla="*/ 9274 w 10000"/>
                <a:gd name="connsiteY1" fmla="*/ 801 h 10047"/>
                <a:gd name="connsiteX2" fmla="*/ 9302 w 10000"/>
                <a:gd name="connsiteY2" fmla="*/ 9731 h 10047"/>
                <a:gd name="connsiteX3" fmla="*/ 7622 w 10000"/>
                <a:gd name="connsiteY3" fmla="*/ 5791 h 10047"/>
                <a:gd name="connsiteX4" fmla="*/ 8718 w 10000"/>
                <a:gd name="connsiteY4" fmla="*/ 4231 h 10047"/>
                <a:gd name="connsiteX0" fmla="*/ 0 w 10078"/>
                <a:gd name="connsiteY0" fmla="*/ 2506 h 10264"/>
                <a:gd name="connsiteX1" fmla="*/ 9274 w 10078"/>
                <a:gd name="connsiteY1" fmla="*/ 801 h 10264"/>
                <a:gd name="connsiteX2" fmla="*/ 9302 w 10078"/>
                <a:gd name="connsiteY2" fmla="*/ 9731 h 10264"/>
                <a:gd name="connsiteX3" fmla="*/ 7622 w 10078"/>
                <a:gd name="connsiteY3" fmla="*/ 5791 h 10264"/>
                <a:gd name="connsiteX4" fmla="*/ 8718 w 10078"/>
                <a:gd name="connsiteY4" fmla="*/ 4231 h 10264"/>
                <a:gd name="connsiteX0" fmla="*/ 0 w 10096"/>
                <a:gd name="connsiteY0" fmla="*/ 2506 h 10264"/>
                <a:gd name="connsiteX1" fmla="*/ 9274 w 10096"/>
                <a:gd name="connsiteY1" fmla="*/ 801 h 10264"/>
                <a:gd name="connsiteX2" fmla="*/ 9302 w 10096"/>
                <a:gd name="connsiteY2" fmla="*/ 9731 h 10264"/>
                <a:gd name="connsiteX3" fmla="*/ 7622 w 10096"/>
                <a:gd name="connsiteY3" fmla="*/ 5791 h 10264"/>
                <a:gd name="connsiteX4" fmla="*/ 8718 w 10096"/>
                <a:gd name="connsiteY4" fmla="*/ 4231 h 10264"/>
                <a:gd name="connsiteX0" fmla="*/ 0 w 10096"/>
                <a:gd name="connsiteY0" fmla="*/ 2506 h 10306"/>
                <a:gd name="connsiteX1" fmla="*/ 9274 w 10096"/>
                <a:gd name="connsiteY1" fmla="*/ 801 h 10306"/>
                <a:gd name="connsiteX2" fmla="*/ 9302 w 10096"/>
                <a:gd name="connsiteY2" fmla="*/ 9731 h 10306"/>
                <a:gd name="connsiteX3" fmla="*/ 7622 w 10096"/>
                <a:gd name="connsiteY3" fmla="*/ 5791 h 10306"/>
                <a:gd name="connsiteX4" fmla="*/ 8718 w 10096"/>
                <a:gd name="connsiteY4" fmla="*/ 4231 h 10306"/>
                <a:gd name="connsiteX0" fmla="*/ 0 w 10096"/>
                <a:gd name="connsiteY0" fmla="*/ 2506 h 10285"/>
                <a:gd name="connsiteX1" fmla="*/ 9274 w 10096"/>
                <a:gd name="connsiteY1" fmla="*/ 801 h 10285"/>
                <a:gd name="connsiteX2" fmla="*/ 9302 w 10096"/>
                <a:gd name="connsiteY2" fmla="*/ 9731 h 10285"/>
                <a:gd name="connsiteX3" fmla="*/ 7622 w 10096"/>
                <a:gd name="connsiteY3" fmla="*/ 5791 h 10285"/>
                <a:gd name="connsiteX4" fmla="*/ 8718 w 10096"/>
                <a:gd name="connsiteY4" fmla="*/ 4231 h 10285"/>
                <a:gd name="connsiteX0" fmla="*/ 0 w 10096"/>
                <a:gd name="connsiteY0" fmla="*/ 2506 h 10306"/>
                <a:gd name="connsiteX1" fmla="*/ 9274 w 10096"/>
                <a:gd name="connsiteY1" fmla="*/ 801 h 10306"/>
                <a:gd name="connsiteX2" fmla="*/ 9302 w 10096"/>
                <a:gd name="connsiteY2" fmla="*/ 9731 h 10306"/>
                <a:gd name="connsiteX3" fmla="*/ 7622 w 10096"/>
                <a:gd name="connsiteY3" fmla="*/ 5791 h 10306"/>
                <a:gd name="connsiteX4" fmla="*/ 8718 w 10096"/>
                <a:gd name="connsiteY4" fmla="*/ 4231 h 10306"/>
                <a:gd name="connsiteX0" fmla="*/ 0 w 10096"/>
                <a:gd name="connsiteY0" fmla="*/ 2506 h 10210"/>
                <a:gd name="connsiteX1" fmla="*/ 9274 w 10096"/>
                <a:gd name="connsiteY1" fmla="*/ 801 h 10210"/>
                <a:gd name="connsiteX2" fmla="*/ 9302 w 10096"/>
                <a:gd name="connsiteY2" fmla="*/ 9731 h 10210"/>
                <a:gd name="connsiteX3" fmla="*/ 7622 w 10096"/>
                <a:gd name="connsiteY3" fmla="*/ 5791 h 10210"/>
                <a:gd name="connsiteX4" fmla="*/ 8718 w 10096"/>
                <a:gd name="connsiteY4" fmla="*/ 4231 h 1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 h="10210">
                  <a:moveTo>
                    <a:pt x="0" y="2506"/>
                  </a:moveTo>
                  <a:cubicBezTo>
                    <a:pt x="3104" y="724"/>
                    <a:pt x="7805" y="-1087"/>
                    <a:pt x="9274" y="801"/>
                  </a:cubicBezTo>
                  <a:cubicBezTo>
                    <a:pt x="10743" y="2690"/>
                    <a:pt x="9918" y="8385"/>
                    <a:pt x="9302" y="9731"/>
                  </a:cubicBezTo>
                  <a:cubicBezTo>
                    <a:pt x="8686" y="11077"/>
                    <a:pt x="7316" y="9534"/>
                    <a:pt x="7622" y="5791"/>
                  </a:cubicBezTo>
                  <a:cubicBezTo>
                    <a:pt x="7928" y="2048"/>
                    <a:pt x="8722" y="4128"/>
                    <a:pt x="8718" y="4231"/>
                  </a:cubicBezTo>
                </a:path>
              </a:pathLst>
            </a:custGeom>
            <a:noFill/>
            <a:ln w="19050"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19" name="Forme libre : forme 18">
              <a:extLst>
                <a:ext uri="{FF2B5EF4-FFF2-40B4-BE49-F238E27FC236}">
                  <a16:creationId xmlns:a16="http://schemas.microsoft.com/office/drawing/2014/main" id="{5215FCB5-0C37-4379-B425-7EF6032A88EE}"/>
                </a:ext>
              </a:extLst>
            </p:cNvPr>
            <p:cNvSpPr/>
            <p:nvPr/>
          </p:nvSpPr>
          <p:spPr>
            <a:xfrm rot="10800000" flipV="1">
              <a:off x="7251270" y="2196230"/>
              <a:ext cx="465237" cy="139523"/>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11154"/>
                <a:gd name="connsiteY0" fmla="*/ 0 h 14002"/>
                <a:gd name="connsiteX1" fmla="*/ 10127 w 11154"/>
                <a:gd name="connsiteY1" fmla="*/ 2682 h 14002"/>
                <a:gd name="connsiteX2" fmla="*/ 10154 w 11154"/>
                <a:gd name="connsiteY2" fmla="*/ 13401 h 14002"/>
                <a:gd name="connsiteX3" fmla="*/ 8222 w 11154"/>
                <a:gd name="connsiteY3" fmla="*/ 7111 h 14002"/>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4" fmla="*/ 8239 w 11154"/>
                <a:gd name="connsiteY4" fmla="*/ 7627 h 14781"/>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4" fmla="*/ 9395 w 11154"/>
                <a:gd name="connsiteY4" fmla="*/ 5623 h 14781"/>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4" fmla="*/ 9742 w 11154"/>
                <a:gd name="connsiteY4" fmla="*/ 7460 h 14781"/>
                <a:gd name="connsiteX0" fmla="*/ 0 w 10956"/>
                <a:gd name="connsiteY0" fmla="*/ 779 h 15022"/>
                <a:gd name="connsiteX1" fmla="*/ 10127 w 10956"/>
                <a:gd name="connsiteY1" fmla="*/ 3461 h 15022"/>
                <a:gd name="connsiteX2" fmla="*/ 10154 w 10956"/>
                <a:gd name="connsiteY2" fmla="*/ 14180 h 15022"/>
                <a:gd name="connsiteX3" fmla="*/ 8376 w 10956"/>
                <a:gd name="connsiteY3" fmla="*/ 9894 h 15022"/>
                <a:gd name="connsiteX4" fmla="*/ 9742 w 10956"/>
                <a:gd name="connsiteY4" fmla="*/ 7460 h 15022"/>
                <a:gd name="connsiteX0" fmla="*/ 0 w 10956"/>
                <a:gd name="connsiteY0" fmla="*/ 779 h 14953"/>
                <a:gd name="connsiteX1" fmla="*/ 10127 w 10956"/>
                <a:gd name="connsiteY1" fmla="*/ 3461 h 14953"/>
                <a:gd name="connsiteX2" fmla="*/ 10154 w 10956"/>
                <a:gd name="connsiteY2" fmla="*/ 14180 h 14953"/>
                <a:gd name="connsiteX3" fmla="*/ 8376 w 10956"/>
                <a:gd name="connsiteY3" fmla="*/ 9894 h 14953"/>
                <a:gd name="connsiteX4" fmla="*/ 9742 w 10956"/>
                <a:gd name="connsiteY4" fmla="*/ 7460 h 14953"/>
                <a:gd name="connsiteX0" fmla="*/ 0 w 10956"/>
                <a:gd name="connsiteY0" fmla="*/ 779 h 15019"/>
                <a:gd name="connsiteX1" fmla="*/ 10127 w 10956"/>
                <a:gd name="connsiteY1" fmla="*/ 3461 h 15019"/>
                <a:gd name="connsiteX2" fmla="*/ 10154 w 10956"/>
                <a:gd name="connsiteY2" fmla="*/ 14180 h 15019"/>
                <a:gd name="connsiteX3" fmla="*/ 8376 w 10956"/>
                <a:gd name="connsiteY3" fmla="*/ 9894 h 15019"/>
                <a:gd name="connsiteX4" fmla="*/ 9742 w 10956"/>
                <a:gd name="connsiteY4" fmla="*/ 7460 h 15019"/>
                <a:gd name="connsiteX0" fmla="*/ 0 w 11018"/>
                <a:gd name="connsiteY0" fmla="*/ 779 h 14946"/>
                <a:gd name="connsiteX1" fmla="*/ 10127 w 11018"/>
                <a:gd name="connsiteY1" fmla="*/ 3461 h 14946"/>
                <a:gd name="connsiteX2" fmla="*/ 10154 w 11018"/>
                <a:gd name="connsiteY2" fmla="*/ 14180 h 14946"/>
                <a:gd name="connsiteX3" fmla="*/ 8376 w 11018"/>
                <a:gd name="connsiteY3" fmla="*/ 9894 h 14946"/>
                <a:gd name="connsiteX4" fmla="*/ 9742 w 11018"/>
                <a:gd name="connsiteY4" fmla="*/ 7460 h 14946"/>
                <a:gd name="connsiteX0" fmla="*/ 0 w 11018"/>
                <a:gd name="connsiteY0" fmla="*/ 779 h 14927"/>
                <a:gd name="connsiteX1" fmla="*/ 10127 w 11018"/>
                <a:gd name="connsiteY1" fmla="*/ 3461 h 14927"/>
                <a:gd name="connsiteX2" fmla="*/ 10154 w 11018"/>
                <a:gd name="connsiteY2" fmla="*/ 14180 h 14927"/>
                <a:gd name="connsiteX3" fmla="*/ 8376 w 11018"/>
                <a:gd name="connsiteY3" fmla="*/ 9894 h 14927"/>
                <a:gd name="connsiteX4" fmla="*/ 9742 w 11018"/>
                <a:gd name="connsiteY4" fmla="*/ 7460 h 14927"/>
                <a:gd name="connsiteX0" fmla="*/ 0 w 10966"/>
                <a:gd name="connsiteY0" fmla="*/ 779 h 15000"/>
                <a:gd name="connsiteX1" fmla="*/ 10127 w 10966"/>
                <a:gd name="connsiteY1" fmla="*/ 3461 h 15000"/>
                <a:gd name="connsiteX2" fmla="*/ 10154 w 10966"/>
                <a:gd name="connsiteY2" fmla="*/ 14180 h 15000"/>
                <a:gd name="connsiteX3" fmla="*/ 8145 w 10966"/>
                <a:gd name="connsiteY3" fmla="*/ 9894 h 15000"/>
                <a:gd name="connsiteX4" fmla="*/ 9742 w 10966"/>
                <a:gd name="connsiteY4" fmla="*/ 7460 h 15000"/>
                <a:gd name="connsiteX0" fmla="*/ 0 w 11085"/>
                <a:gd name="connsiteY0" fmla="*/ 779 h 15220"/>
                <a:gd name="connsiteX1" fmla="*/ 10127 w 11085"/>
                <a:gd name="connsiteY1" fmla="*/ 3461 h 15220"/>
                <a:gd name="connsiteX2" fmla="*/ 10154 w 11085"/>
                <a:gd name="connsiteY2" fmla="*/ 14180 h 15220"/>
                <a:gd name="connsiteX3" fmla="*/ 8145 w 11085"/>
                <a:gd name="connsiteY3" fmla="*/ 9894 h 15220"/>
                <a:gd name="connsiteX4" fmla="*/ 9742 w 11085"/>
                <a:gd name="connsiteY4" fmla="*/ 7460 h 15220"/>
                <a:gd name="connsiteX0" fmla="*/ 0 w 11085"/>
                <a:gd name="connsiteY0" fmla="*/ 779 h 14773"/>
                <a:gd name="connsiteX1" fmla="*/ 10127 w 11085"/>
                <a:gd name="connsiteY1" fmla="*/ 3461 h 14773"/>
                <a:gd name="connsiteX2" fmla="*/ 10154 w 11085"/>
                <a:gd name="connsiteY2" fmla="*/ 14180 h 14773"/>
                <a:gd name="connsiteX3" fmla="*/ 8145 w 11085"/>
                <a:gd name="connsiteY3" fmla="*/ 9894 h 14773"/>
                <a:gd name="connsiteX4" fmla="*/ 9742 w 11085"/>
                <a:gd name="connsiteY4" fmla="*/ 7460 h 14773"/>
                <a:gd name="connsiteX0" fmla="*/ 0 w 11085"/>
                <a:gd name="connsiteY0" fmla="*/ 779 h 14728"/>
                <a:gd name="connsiteX1" fmla="*/ 10127 w 11085"/>
                <a:gd name="connsiteY1" fmla="*/ 3461 h 14728"/>
                <a:gd name="connsiteX2" fmla="*/ 10154 w 11085"/>
                <a:gd name="connsiteY2" fmla="*/ 14180 h 14728"/>
                <a:gd name="connsiteX3" fmla="*/ 8145 w 11085"/>
                <a:gd name="connsiteY3" fmla="*/ 9894 h 14728"/>
                <a:gd name="connsiteX4" fmla="*/ 9742 w 11085"/>
                <a:gd name="connsiteY4" fmla="*/ 7460 h 14728"/>
                <a:gd name="connsiteX0" fmla="*/ 0 w 11085"/>
                <a:gd name="connsiteY0" fmla="*/ 779 h 14943"/>
                <a:gd name="connsiteX1" fmla="*/ 10127 w 11085"/>
                <a:gd name="connsiteY1" fmla="*/ 3461 h 14943"/>
                <a:gd name="connsiteX2" fmla="*/ 10154 w 11085"/>
                <a:gd name="connsiteY2" fmla="*/ 14180 h 14943"/>
                <a:gd name="connsiteX3" fmla="*/ 8145 w 11085"/>
                <a:gd name="connsiteY3" fmla="*/ 9894 h 14943"/>
                <a:gd name="connsiteX4" fmla="*/ 9742 w 11085"/>
                <a:gd name="connsiteY4" fmla="*/ 7460 h 14943"/>
                <a:gd name="connsiteX0" fmla="*/ 0 w 11085"/>
                <a:gd name="connsiteY0" fmla="*/ 779 h 14750"/>
                <a:gd name="connsiteX1" fmla="*/ 10127 w 11085"/>
                <a:gd name="connsiteY1" fmla="*/ 3461 h 14750"/>
                <a:gd name="connsiteX2" fmla="*/ 10154 w 11085"/>
                <a:gd name="connsiteY2" fmla="*/ 14180 h 14750"/>
                <a:gd name="connsiteX3" fmla="*/ 8145 w 11085"/>
                <a:gd name="connsiteY3" fmla="*/ 9894 h 14750"/>
                <a:gd name="connsiteX4" fmla="*/ 9742 w 11085"/>
                <a:gd name="connsiteY4" fmla="*/ 7460 h 14750"/>
                <a:gd name="connsiteX0" fmla="*/ 0 w 11085"/>
                <a:gd name="connsiteY0" fmla="*/ 779 h 14492"/>
                <a:gd name="connsiteX1" fmla="*/ 10127 w 11085"/>
                <a:gd name="connsiteY1" fmla="*/ 3461 h 14492"/>
                <a:gd name="connsiteX2" fmla="*/ 10154 w 11085"/>
                <a:gd name="connsiteY2" fmla="*/ 14180 h 14492"/>
                <a:gd name="connsiteX3" fmla="*/ 8145 w 11085"/>
                <a:gd name="connsiteY3" fmla="*/ 9894 h 14492"/>
                <a:gd name="connsiteX4" fmla="*/ 9896 w 11085"/>
                <a:gd name="connsiteY4" fmla="*/ 7961 h 14492"/>
                <a:gd name="connsiteX0" fmla="*/ 0 w 11085"/>
                <a:gd name="connsiteY0" fmla="*/ 779 h 14742"/>
                <a:gd name="connsiteX1" fmla="*/ 10127 w 11085"/>
                <a:gd name="connsiteY1" fmla="*/ 3461 h 14742"/>
                <a:gd name="connsiteX2" fmla="*/ 10154 w 11085"/>
                <a:gd name="connsiteY2" fmla="*/ 14180 h 14742"/>
                <a:gd name="connsiteX3" fmla="*/ 8145 w 11085"/>
                <a:gd name="connsiteY3" fmla="*/ 9894 h 14742"/>
                <a:gd name="connsiteX4" fmla="*/ 9896 w 11085"/>
                <a:gd name="connsiteY4" fmla="*/ 7961 h 14742"/>
                <a:gd name="connsiteX0" fmla="*/ 0 w 11085"/>
                <a:gd name="connsiteY0" fmla="*/ 779 h 15286"/>
                <a:gd name="connsiteX1" fmla="*/ 10127 w 11085"/>
                <a:gd name="connsiteY1" fmla="*/ 3461 h 15286"/>
                <a:gd name="connsiteX2" fmla="*/ 10154 w 11085"/>
                <a:gd name="connsiteY2" fmla="*/ 14180 h 15286"/>
                <a:gd name="connsiteX3" fmla="*/ 8145 w 11085"/>
                <a:gd name="connsiteY3" fmla="*/ 9894 h 15286"/>
                <a:gd name="connsiteX4" fmla="*/ 9896 w 11085"/>
                <a:gd name="connsiteY4" fmla="*/ 7961 h 15286"/>
                <a:gd name="connsiteX0" fmla="*/ 0 w 11146"/>
                <a:gd name="connsiteY0" fmla="*/ 779 h 14426"/>
                <a:gd name="connsiteX1" fmla="*/ 10127 w 11146"/>
                <a:gd name="connsiteY1" fmla="*/ 3461 h 14426"/>
                <a:gd name="connsiteX2" fmla="*/ 10154 w 11146"/>
                <a:gd name="connsiteY2" fmla="*/ 14180 h 14426"/>
                <a:gd name="connsiteX3" fmla="*/ 8145 w 11146"/>
                <a:gd name="connsiteY3" fmla="*/ 9894 h 14426"/>
                <a:gd name="connsiteX4" fmla="*/ 9896 w 11146"/>
                <a:gd name="connsiteY4" fmla="*/ 7961 h 14426"/>
                <a:gd name="connsiteX0" fmla="*/ 0 w 11223"/>
                <a:gd name="connsiteY0" fmla="*/ 779 h 14851"/>
                <a:gd name="connsiteX1" fmla="*/ 10127 w 11223"/>
                <a:gd name="connsiteY1" fmla="*/ 3461 h 14851"/>
                <a:gd name="connsiteX2" fmla="*/ 10154 w 11223"/>
                <a:gd name="connsiteY2" fmla="*/ 14180 h 14851"/>
                <a:gd name="connsiteX3" fmla="*/ 8145 w 11223"/>
                <a:gd name="connsiteY3" fmla="*/ 9894 h 14851"/>
                <a:gd name="connsiteX4" fmla="*/ 9896 w 11223"/>
                <a:gd name="connsiteY4" fmla="*/ 7961 h 14851"/>
                <a:gd name="connsiteX0" fmla="*/ 0 w 11250"/>
                <a:gd name="connsiteY0" fmla="*/ 779 h 14288"/>
                <a:gd name="connsiteX1" fmla="*/ 10127 w 11250"/>
                <a:gd name="connsiteY1" fmla="*/ 3461 h 14288"/>
                <a:gd name="connsiteX2" fmla="*/ 10154 w 11250"/>
                <a:gd name="connsiteY2" fmla="*/ 14180 h 14288"/>
                <a:gd name="connsiteX3" fmla="*/ 8145 w 11250"/>
                <a:gd name="connsiteY3" fmla="*/ 9894 h 14288"/>
                <a:gd name="connsiteX4" fmla="*/ 9896 w 11250"/>
                <a:gd name="connsiteY4" fmla="*/ 7961 h 14288"/>
                <a:gd name="connsiteX0" fmla="*/ 0 w 11250"/>
                <a:gd name="connsiteY0" fmla="*/ 779 h 14288"/>
                <a:gd name="connsiteX1" fmla="*/ 10127 w 11250"/>
                <a:gd name="connsiteY1" fmla="*/ 3461 h 14288"/>
                <a:gd name="connsiteX2" fmla="*/ 10154 w 11250"/>
                <a:gd name="connsiteY2" fmla="*/ 14180 h 14288"/>
                <a:gd name="connsiteX3" fmla="*/ 8145 w 11250"/>
                <a:gd name="connsiteY3" fmla="*/ 9894 h 14288"/>
                <a:gd name="connsiteX4" fmla="*/ 9896 w 11250"/>
                <a:gd name="connsiteY4" fmla="*/ 7961 h 14288"/>
                <a:gd name="connsiteX0" fmla="*/ 0 w 11291"/>
                <a:gd name="connsiteY0" fmla="*/ 779 h 14849"/>
                <a:gd name="connsiteX1" fmla="*/ 10127 w 11291"/>
                <a:gd name="connsiteY1" fmla="*/ 3461 h 14849"/>
                <a:gd name="connsiteX2" fmla="*/ 10154 w 11291"/>
                <a:gd name="connsiteY2" fmla="*/ 14180 h 14849"/>
                <a:gd name="connsiteX3" fmla="*/ 8145 w 11291"/>
                <a:gd name="connsiteY3" fmla="*/ 9894 h 14849"/>
                <a:gd name="connsiteX4" fmla="*/ 9896 w 11291"/>
                <a:gd name="connsiteY4" fmla="*/ 7961 h 14849"/>
                <a:gd name="connsiteX0" fmla="*/ 0 w 10948"/>
                <a:gd name="connsiteY0" fmla="*/ 779 h 14873"/>
                <a:gd name="connsiteX1" fmla="*/ 10127 w 10948"/>
                <a:gd name="connsiteY1" fmla="*/ 3461 h 14873"/>
                <a:gd name="connsiteX2" fmla="*/ 10154 w 10948"/>
                <a:gd name="connsiteY2" fmla="*/ 14180 h 14873"/>
                <a:gd name="connsiteX3" fmla="*/ 8569 w 10948"/>
                <a:gd name="connsiteY3" fmla="*/ 9393 h 14873"/>
                <a:gd name="connsiteX4" fmla="*/ 9896 w 10948"/>
                <a:gd name="connsiteY4" fmla="*/ 7961 h 14873"/>
                <a:gd name="connsiteX0" fmla="*/ 0 w 10948"/>
                <a:gd name="connsiteY0" fmla="*/ 779 h 14634"/>
                <a:gd name="connsiteX1" fmla="*/ 10127 w 10948"/>
                <a:gd name="connsiteY1" fmla="*/ 3461 h 14634"/>
                <a:gd name="connsiteX2" fmla="*/ 10154 w 10948"/>
                <a:gd name="connsiteY2" fmla="*/ 14180 h 14634"/>
                <a:gd name="connsiteX3" fmla="*/ 8569 w 10948"/>
                <a:gd name="connsiteY3" fmla="*/ 9393 h 14634"/>
                <a:gd name="connsiteX4" fmla="*/ 9896 w 10948"/>
                <a:gd name="connsiteY4" fmla="*/ 7961 h 14634"/>
                <a:gd name="connsiteX0" fmla="*/ 0 w 10948"/>
                <a:gd name="connsiteY0" fmla="*/ 779 h 14537"/>
                <a:gd name="connsiteX1" fmla="*/ 10127 w 10948"/>
                <a:gd name="connsiteY1" fmla="*/ 3461 h 14537"/>
                <a:gd name="connsiteX2" fmla="*/ 10154 w 10948"/>
                <a:gd name="connsiteY2" fmla="*/ 14180 h 14537"/>
                <a:gd name="connsiteX3" fmla="*/ 8569 w 10948"/>
                <a:gd name="connsiteY3" fmla="*/ 9393 h 14537"/>
                <a:gd name="connsiteX4" fmla="*/ 9896 w 10948"/>
                <a:gd name="connsiteY4" fmla="*/ 7961 h 14537"/>
                <a:gd name="connsiteX0" fmla="*/ 0 w 10948"/>
                <a:gd name="connsiteY0" fmla="*/ 779 h 14466"/>
                <a:gd name="connsiteX1" fmla="*/ 10127 w 10948"/>
                <a:gd name="connsiteY1" fmla="*/ 3461 h 14466"/>
                <a:gd name="connsiteX2" fmla="*/ 10154 w 10948"/>
                <a:gd name="connsiteY2" fmla="*/ 14180 h 14466"/>
                <a:gd name="connsiteX3" fmla="*/ 8569 w 10948"/>
                <a:gd name="connsiteY3" fmla="*/ 9393 h 14466"/>
                <a:gd name="connsiteX4" fmla="*/ 9896 w 10948"/>
                <a:gd name="connsiteY4" fmla="*/ 7961 h 14466"/>
                <a:gd name="connsiteX0" fmla="*/ 0 w 11088"/>
                <a:gd name="connsiteY0" fmla="*/ 779 h 14400"/>
                <a:gd name="connsiteX1" fmla="*/ 10127 w 11088"/>
                <a:gd name="connsiteY1" fmla="*/ 3461 h 14400"/>
                <a:gd name="connsiteX2" fmla="*/ 10154 w 11088"/>
                <a:gd name="connsiteY2" fmla="*/ 14180 h 14400"/>
                <a:gd name="connsiteX3" fmla="*/ 8569 w 11088"/>
                <a:gd name="connsiteY3" fmla="*/ 9393 h 14400"/>
                <a:gd name="connsiteX4" fmla="*/ 9896 w 11088"/>
                <a:gd name="connsiteY4" fmla="*/ 7961 h 14400"/>
                <a:gd name="connsiteX0" fmla="*/ 0 w 11088"/>
                <a:gd name="connsiteY0" fmla="*/ 779 h 14414"/>
                <a:gd name="connsiteX1" fmla="*/ 10127 w 11088"/>
                <a:gd name="connsiteY1" fmla="*/ 3461 h 14414"/>
                <a:gd name="connsiteX2" fmla="*/ 10154 w 11088"/>
                <a:gd name="connsiteY2" fmla="*/ 14180 h 14414"/>
                <a:gd name="connsiteX3" fmla="*/ 8569 w 11088"/>
                <a:gd name="connsiteY3" fmla="*/ 9393 h 14414"/>
                <a:gd name="connsiteX4" fmla="*/ 9896 w 11088"/>
                <a:gd name="connsiteY4" fmla="*/ 7961 h 14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8" h="14414">
                  <a:moveTo>
                    <a:pt x="0" y="779"/>
                  </a:moveTo>
                  <a:cubicBezTo>
                    <a:pt x="3063" y="-1314"/>
                    <a:pt x="8435" y="1228"/>
                    <a:pt x="10127" y="3461"/>
                  </a:cubicBezTo>
                  <a:cubicBezTo>
                    <a:pt x="11819" y="5694"/>
                    <a:pt x="10915" y="13191"/>
                    <a:pt x="10154" y="14180"/>
                  </a:cubicBezTo>
                  <a:cubicBezTo>
                    <a:pt x="9530" y="14990"/>
                    <a:pt x="8458" y="13769"/>
                    <a:pt x="8569" y="9393"/>
                  </a:cubicBezTo>
                  <a:cubicBezTo>
                    <a:pt x="8680" y="5017"/>
                    <a:pt x="9893" y="8016"/>
                    <a:pt x="9896" y="7961"/>
                  </a:cubicBezTo>
                </a:path>
              </a:pathLst>
            </a:custGeom>
            <a:noFill/>
            <a:ln w="19050"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20" name="Forme libre : forme 19">
              <a:extLst>
                <a:ext uri="{FF2B5EF4-FFF2-40B4-BE49-F238E27FC236}">
                  <a16:creationId xmlns:a16="http://schemas.microsoft.com/office/drawing/2014/main" id="{8011FF4B-AA0B-4D90-84FC-02BD42007761}"/>
                </a:ext>
              </a:extLst>
            </p:cNvPr>
            <p:cNvSpPr/>
            <p:nvPr/>
          </p:nvSpPr>
          <p:spPr>
            <a:xfrm rot="10800000">
              <a:off x="6843764" y="1703141"/>
              <a:ext cx="1042057" cy="313431"/>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9936"/>
                <a:gd name="connsiteY0" fmla="*/ 611 h 11867"/>
                <a:gd name="connsiteX1" fmla="*/ 9151 w 9936"/>
                <a:gd name="connsiteY1" fmla="*/ 844 h 11867"/>
                <a:gd name="connsiteX2" fmla="*/ 9178 w 9936"/>
                <a:gd name="connsiteY2" fmla="*/ 11563 h 11867"/>
                <a:gd name="connsiteX3" fmla="*/ 6770 w 9936"/>
                <a:gd name="connsiteY3" fmla="*/ 5507 h 11867"/>
                <a:gd name="connsiteX0" fmla="*/ 0 w 10001"/>
                <a:gd name="connsiteY0" fmla="*/ 515 h 9984"/>
                <a:gd name="connsiteX1" fmla="*/ 9210 w 10001"/>
                <a:gd name="connsiteY1" fmla="*/ 711 h 9984"/>
                <a:gd name="connsiteX2" fmla="*/ 9237 w 10001"/>
                <a:gd name="connsiteY2" fmla="*/ 9744 h 9984"/>
                <a:gd name="connsiteX3" fmla="*/ 6814 w 10001"/>
                <a:gd name="connsiteY3" fmla="*/ 4641 h 9984"/>
                <a:gd name="connsiteX0" fmla="*/ 0 w 10070"/>
                <a:gd name="connsiteY0" fmla="*/ 370 h 8377"/>
                <a:gd name="connsiteX1" fmla="*/ 9209 w 10070"/>
                <a:gd name="connsiteY1" fmla="*/ 566 h 8377"/>
                <a:gd name="connsiteX2" fmla="*/ 9403 w 10070"/>
                <a:gd name="connsiteY2" fmla="*/ 7637 h 8377"/>
                <a:gd name="connsiteX3" fmla="*/ 6813 w 10070"/>
                <a:gd name="connsiteY3" fmla="*/ 4502 h 8377"/>
                <a:gd name="connsiteX0" fmla="*/ 0 w 10007"/>
                <a:gd name="connsiteY0" fmla="*/ 442 h 12458"/>
                <a:gd name="connsiteX1" fmla="*/ 9145 w 10007"/>
                <a:gd name="connsiteY1" fmla="*/ 676 h 12458"/>
                <a:gd name="connsiteX2" fmla="*/ 9338 w 10007"/>
                <a:gd name="connsiteY2" fmla="*/ 9117 h 12458"/>
                <a:gd name="connsiteX3" fmla="*/ 6621 w 10007"/>
                <a:gd name="connsiteY3" fmla="*/ 9307 h 12458"/>
                <a:gd name="connsiteX0" fmla="*/ 0 w 10378"/>
                <a:gd name="connsiteY0" fmla="*/ 627 h 13611"/>
                <a:gd name="connsiteX1" fmla="*/ 9145 w 10378"/>
                <a:gd name="connsiteY1" fmla="*/ 861 h 13611"/>
                <a:gd name="connsiteX2" fmla="*/ 10020 w 10378"/>
                <a:gd name="connsiteY2" fmla="*/ 11819 h 13611"/>
                <a:gd name="connsiteX3" fmla="*/ 6621 w 10378"/>
                <a:gd name="connsiteY3" fmla="*/ 9492 h 13611"/>
                <a:gd name="connsiteX0" fmla="*/ 0 w 10275"/>
                <a:gd name="connsiteY0" fmla="*/ 622 h 13569"/>
                <a:gd name="connsiteX1" fmla="*/ 9145 w 10275"/>
                <a:gd name="connsiteY1" fmla="*/ 856 h 13569"/>
                <a:gd name="connsiteX2" fmla="*/ 9855 w 10275"/>
                <a:gd name="connsiteY2" fmla="*/ 11735 h 13569"/>
                <a:gd name="connsiteX3" fmla="*/ 6621 w 10275"/>
                <a:gd name="connsiteY3" fmla="*/ 9487 h 13569"/>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71"/>
                <a:gd name="connsiteY0" fmla="*/ 605 h 13668"/>
                <a:gd name="connsiteX1" fmla="*/ 9145 w 10271"/>
                <a:gd name="connsiteY1" fmla="*/ 839 h 13668"/>
                <a:gd name="connsiteX2" fmla="*/ 9793 w 10271"/>
                <a:gd name="connsiteY2" fmla="*/ 11482 h 13668"/>
                <a:gd name="connsiteX3" fmla="*/ 6621 w 10271"/>
                <a:gd name="connsiteY3" fmla="*/ 9470 h 13668"/>
                <a:gd name="connsiteX0" fmla="*/ 0 w 10271"/>
                <a:gd name="connsiteY0" fmla="*/ 432 h 13495"/>
                <a:gd name="connsiteX1" fmla="*/ 9145 w 10271"/>
                <a:gd name="connsiteY1" fmla="*/ 666 h 13495"/>
                <a:gd name="connsiteX2" fmla="*/ 9793 w 10271"/>
                <a:gd name="connsiteY2" fmla="*/ 11309 h 13495"/>
                <a:gd name="connsiteX3" fmla="*/ 6621 w 10271"/>
                <a:gd name="connsiteY3" fmla="*/ 9297 h 13495"/>
                <a:gd name="connsiteX0" fmla="*/ 0 w 10092"/>
                <a:gd name="connsiteY0" fmla="*/ 162 h 13225"/>
                <a:gd name="connsiteX1" fmla="*/ 9145 w 10092"/>
                <a:gd name="connsiteY1" fmla="*/ 396 h 13225"/>
                <a:gd name="connsiteX2" fmla="*/ 9793 w 10092"/>
                <a:gd name="connsiteY2" fmla="*/ 11039 h 13225"/>
                <a:gd name="connsiteX3" fmla="*/ 6621 w 10092"/>
                <a:gd name="connsiteY3" fmla="*/ 9027 h 13225"/>
                <a:gd name="connsiteX0" fmla="*/ 0 w 10258"/>
                <a:gd name="connsiteY0" fmla="*/ 0 h 13063"/>
                <a:gd name="connsiteX1" fmla="*/ 9145 w 10258"/>
                <a:gd name="connsiteY1" fmla="*/ 234 h 13063"/>
                <a:gd name="connsiteX2" fmla="*/ 9793 w 10258"/>
                <a:gd name="connsiteY2" fmla="*/ 10877 h 13063"/>
                <a:gd name="connsiteX3" fmla="*/ 6621 w 10258"/>
                <a:gd name="connsiteY3" fmla="*/ 8865 h 13063"/>
                <a:gd name="connsiteX0" fmla="*/ 0 w 9964"/>
                <a:gd name="connsiteY0" fmla="*/ 1295 h 14358"/>
                <a:gd name="connsiteX1" fmla="*/ 9145 w 9964"/>
                <a:gd name="connsiteY1" fmla="*/ 1529 h 14358"/>
                <a:gd name="connsiteX2" fmla="*/ 9793 w 9964"/>
                <a:gd name="connsiteY2" fmla="*/ 12172 h 14358"/>
                <a:gd name="connsiteX3" fmla="*/ 6621 w 9964"/>
                <a:gd name="connsiteY3" fmla="*/ 10160 h 14358"/>
                <a:gd name="connsiteX0" fmla="*/ 0 w 10106"/>
                <a:gd name="connsiteY0" fmla="*/ 919 h 10017"/>
                <a:gd name="connsiteX1" fmla="*/ 9178 w 10106"/>
                <a:gd name="connsiteY1" fmla="*/ 1082 h 10017"/>
                <a:gd name="connsiteX2" fmla="*/ 9828 w 10106"/>
                <a:gd name="connsiteY2" fmla="*/ 8495 h 10017"/>
                <a:gd name="connsiteX3" fmla="*/ 6645 w 10106"/>
                <a:gd name="connsiteY3" fmla="*/ 7093 h 10017"/>
                <a:gd name="connsiteX0" fmla="*/ 0 w 9973"/>
                <a:gd name="connsiteY0" fmla="*/ 10 h 8875"/>
                <a:gd name="connsiteX1" fmla="*/ 8867 w 9973"/>
                <a:gd name="connsiteY1" fmla="*/ 1488 h 8875"/>
                <a:gd name="connsiteX2" fmla="*/ 9828 w 9973"/>
                <a:gd name="connsiteY2" fmla="*/ 7586 h 8875"/>
                <a:gd name="connsiteX3" fmla="*/ 6645 w 9973"/>
                <a:gd name="connsiteY3" fmla="*/ 6184 h 8875"/>
                <a:gd name="connsiteX0" fmla="*/ 0 w 10040"/>
                <a:gd name="connsiteY0" fmla="*/ 987 h 11058"/>
                <a:gd name="connsiteX1" fmla="*/ 9037 w 10040"/>
                <a:gd name="connsiteY1" fmla="*/ 1233 h 11058"/>
                <a:gd name="connsiteX2" fmla="*/ 9855 w 10040"/>
                <a:gd name="connsiteY2" fmla="*/ 9524 h 11058"/>
                <a:gd name="connsiteX3" fmla="*/ 6663 w 10040"/>
                <a:gd name="connsiteY3" fmla="*/ 7944 h 11058"/>
                <a:gd name="connsiteX0" fmla="*/ 0 w 9884"/>
                <a:gd name="connsiteY0" fmla="*/ 307 h 10494"/>
                <a:gd name="connsiteX1" fmla="*/ 9037 w 9884"/>
                <a:gd name="connsiteY1" fmla="*/ 553 h 10494"/>
                <a:gd name="connsiteX2" fmla="*/ 9231 w 9884"/>
                <a:gd name="connsiteY2" fmla="*/ 9091 h 10494"/>
                <a:gd name="connsiteX3" fmla="*/ 6663 w 9884"/>
                <a:gd name="connsiteY3" fmla="*/ 7264 h 10494"/>
                <a:gd name="connsiteX0" fmla="*/ 0 w 9999"/>
                <a:gd name="connsiteY0" fmla="*/ 292 h 9999"/>
                <a:gd name="connsiteX1" fmla="*/ 9143 w 9999"/>
                <a:gd name="connsiteY1" fmla="*/ 526 h 9999"/>
                <a:gd name="connsiteX2" fmla="*/ 9339 w 9999"/>
                <a:gd name="connsiteY2" fmla="*/ 8662 h 9999"/>
                <a:gd name="connsiteX3" fmla="*/ 6762 w 9999"/>
                <a:gd name="connsiteY3" fmla="*/ 6921 h 9999"/>
                <a:gd name="connsiteX0" fmla="*/ 0 w 10000"/>
                <a:gd name="connsiteY0" fmla="*/ 292 h 9888"/>
                <a:gd name="connsiteX1" fmla="*/ 9144 w 10000"/>
                <a:gd name="connsiteY1" fmla="*/ 526 h 9888"/>
                <a:gd name="connsiteX2" fmla="*/ 9340 w 10000"/>
                <a:gd name="connsiteY2" fmla="*/ 8663 h 9888"/>
                <a:gd name="connsiteX3" fmla="*/ 6763 w 10000"/>
                <a:gd name="connsiteY3" fmla="*/ 6922 h 9888"/>
                <a:gd name="connsiteX0" fmla="*/ 0 w 9988"/>
                <a:gd name="connsiteY0" fmla="*/ 295 h 9306"/>
                <a:gd name="connsiteX1" fmla="*/ 9144 w 9988"/>
                <a:gd name="connsiteY1" fmla="*/ 532 h 9306"/>
                <a:gd name="connsiteX2" fmla="*/ 9340 w 9988"/>
                <a:gd name="connsiteY2" fmla="*/ 8761 h 9306"/>
                <a:gd name="connsiteX3" fmla="*/ 6995 w 9988"/>
                <a:gd name="connsiteY3" fmla="*/ 5512 h 9306"/>
                <a:gd name="connsiteX0" fmla="*/ 0 w 10000"/>
                <a:gd name="connsiteY0" fmla="*/ 317 h 10784"/>
                <a:gd name="connsiteX1" fmla="*/ 9155 w 10000"/>
                <a:gd name="connsiteY1" fmla="*/ 572 h 10784"/>
                <a:gd name="connsiteX2" fmla="*/ 9351 w 10000"/>
                <a:gd name="connsiteY2" fmla="*/ 9414 h 10784"/>
                <a:gd name="connsiteX3" fmla="*/ 7003 w 10000"/>
                <a:gd name="connsiteY3" fmla="*/ 5923 h 10784"/>
                <a:gd name="connsiteX0" fmla="*/ 0 w 10088"/>
                <a:gd name="connsiteY0" fmla="*/ 294 h 10599"/>
                <a:gd name="connsiteX1" fmla="*/ 9155 w 10088"/>
                <a:gd name="connsiteY1" fmla="*/ 549 h 10599"/>
                <a:gd name="connsiteX2" fmla="*/ 9541 w 10088"/>
                <a:gd name="connsiteY2" fmla="*/ 9071 h 10599"/>
                <a:gd name="connsiteX3" fmla="*/ 7003 w 10088"/>
                <a:gd name="connsiteY3" fmla="*/ 5900 h 10599"/>
                <a:gd name="connsiteX0" fmla="*/ 0 w 10138"/>
                <a:gd name="connsiteY0" fmla="*/ 294 h 10915"/>
                <a:gd name="connsiteX1" fmla="*/ 9155 w 10138"/>
                <a:gd name="connsiteY1" fmla="*/ 549 h 10915"/>
                <a:gd name="connsiteX2" fmla="*/ 9541 w 10138"/>
                <a:gd name="connsiteY2" fmla="*/ 9071 h 10915"/>
                <a:gd name="connsiteX3" fmla="*/ 7003 w 10138"/>
                <a:gd name="connsiteY3" fmla="*/ 5900 h 10915"/>
                <a:gd name="connsiteX0" fmla="*/ 0 w 10138"/>
                <a:gd name="connsiteY0" fmla="*/ 294 h 10518"/>
                <a:gd name="connsiteX1" fmla="*/ 9155 w 10138"/>
                <a:gd name="connsiteY1" fmla="*/ 549 h 10518"/>
                <a:gd name="connsiteX2" fmla="*/ 9541 w 10138"/>
                <a:gd name="connsiteY2" fmla="*/ 9071 h 10518"/>
                <a:gd name="connsiteX3" fmla="*/ 7003 w 10138"/>
                <a:gd name="connsiteY3" fmla="*/ 5900 h 10518"/>
                <a:gd name="connsiteX0" fmla="*/ 0 w 10138"/>
                <a:gd name="connsiteY0" fmla="*/ 294 h 10208"/>
                <a:gd name="connsiteX1" fmla="*/ 9155 w 10138"/>
                <a:gd name="connsiteY1" fmla="*/ 549 h 10208"/>
                <a:gd name="connsiteX2" fmla="*/ 9541 w 10138"/>
                <a:gd name="connsiteY2" fmla="*/ 9071 h 10208"/>
                <a:gd name="connsiteX3" fmla="*/ 7003 w 10138"/>
                <a:gd name="connsiteY3" fmla="*/ 5900 h 10208"/>
                <a:gd name="connsiteX0" fmla="*/ 0 w 9999"/>
                <a:gd name="connsiteY0" fmla="*/ 201 h 9363"/>
                <a:gd name="connsiteX1" fmla="*/ 9155 w 9999"/>
                <a:gd name="connsiteY1" fmla="*/ 456 h 9363"/>
                <a:gd name="connsiteX2" fmla="*/ 9246 w 9999"/>
                <a:gd name="connsiteY2" fmla="*/ 7699 h 9363"/>
                <a:gd name="connsiteX3" fmla="*/ 7003 w 9999"/>
                <a:gd name="connsiteY3" fmla="*/ 5807 h 9363"/>
                <a:gd name="connsiteX0" fmla="*/ 0 w 10000"/>
                <a:gd name="connsiteY0" fmla="*/ 215 h 9901"/>
                <a:gd name="connsiteX1" fmla="*/ 9156 w 10000"/>
                <a:gd name="connsiteY1" fmla="*/ 487 h 9901"/>
                <a:gd name="connsiteX2" fmla="*/ 9247 w 10000"/>
                <a:gd name="connsiteY2" fmla="*/ 8223 h 9901"/>
                <a:gd name="connsiteX3" fmla="*/ 7004 w 10000"/>
                <a:gd name="connsiteY3" fmla="*/ 6202 h 9901"/>
                <a:gd name="connsiteX0" fmla="*/ 0 w 10207"/>
                <a:gd name="connsiteY0" fmla="*/ 217 h 10000"/>
                <a:gd name="connsiteX1" fmla="*/ 9156 w 10207"/>
                <a:gd name="connsiteY1" fmla="*/ 492 h 10000"/>
                <a:gd name="connsiteX2" fmla="*/ 9669 w 10207"/>
                <a:gd name="connsiteY2" fmla="*/ 8305 h 10000"/>
                <a:gd name="connsiteX3" fmla="*/ 7004 w 10207"/>
                <a:gd name="connsiteY3" fmla="*/ 6264 h 10000"/>
                <a:gd name="connsiteX0" fmla="*/ 0 w 10117"/>
                <a:gd name="connsiteY0" fmla="*/ 217 h 10108"/>
                <a:gd name="connsiteX1" fmla="*/ 9156 w 10117"/>
                <a:gd name="connsiteY1" fmla="*/ 492 h 10108"/>
                <a:gd name="connsiteX2" fmla="*/ 9669 w 10117"/>
                <a:gd name="connsiteY2" fmla="*/ 8305 h 10108"/>
                <a:gd name="connsiteX3" fmla="*/ 7004 w 10117"/>
                <a:gd name="connsiteY3" fmla="*/ 6264 h 10108"/>
                <a:gd name="connsiteX0" fmla="*/ 0 w 10131"/>
                <a:gd name="connsiteY0" fmla="*/ 217 h 9686"/>
                <a:gd name="connsiteX1" fmla="*/ 9156 w 10131"/>
                <a:gd name="connsiteY1" fmla="*/ 492 h 9686"/>
                <a:gd name="connsiteX2" fmla="*/ 9669 w 10131"/>
                <a:gd name="connsiteY2" fmla="*/ 8305 h 9686"/>
                <a:gd name="connsiteX3" fmla="*/ 7004 w 10131"/>
                <a:gd name="connsiteY3" fmla="*/ 6264 h 9686"/>
                <a:gd name="connsiteX0" fmla="*/ 0 w 9841"/>
                <a:gd name="connsiteY0" fmla="*/ 146 h 9922"/>
                <a:gd name="connsiteX1" fmla="*/ 9038 w 9841"/>
                <a:gd name="connsiteY1" fmla="*/ 430 h 9922"/>
                <a:gd name="connsiteX2" fmla="*/ 9544 w 9841"/>
                <a:gd name="connsiteY2" fmla="*/ 8496 h 9922"/>
                <a:gd name="connsiteX3" fmla="*/ 6913 w 9841"/>
                <a:gd name="connsiteY3" fmla="*/ 6389 h 9922"/>
                <a:gd name="connsiteX0" fmla="*/ 0 w 9858"/>
                <a:gd name="connsiteY0" fmla="*/ 490 h 10343"/>
                <a:gd name="connsiteX1" fmla="*/ 9184 w 9858"/>
                <a:gd name="connsiteY1" fmla="*/ 776 h 10343"/>
                <a:gd name="connsiteX2" fmla="*/ 9698 w 9858"/>
                <a:gd name="connsiteY2" fmla="*/ 8906 h 10343"/>
                <a:gd name="connsiteX3" fmla="*/ 7025 w 9858"/>
                <a:gd name="connsiteY3" fmla="*/ 6782 h 10343"/>
                <a:gd name="connsiteX0" fmla="*/ 0 w 9970"/>
                <a:gd name="connsiteY0" fmla="*/ 1271 h 10797"/>
                <a:gd name="connsiteX1" fmla="*/ 9316 w 9970"/>
                <a:gd name="connsiteY1" fmla="*/ 1547 h 10797"/>
                <a:gd name="connsiteX2" fmla="*/ 9838 w 9970"/>
                <a:gd name="connsiteY2" fmla="*/ 9408 h 10797"/>
                <a:gd name="connsiteX3" fmla="*/ 7126 w 9970"/>
                <a:gd name="connsiteY3" fmla="*/ 7354 h 10797"/>
                <a:gd name="connsiteX0" fmla="*/ 0 w 10025"/>
                <a:gd name="connsiteY0" fmla="*/ 1177 h 10452"/>
                <a:gd name="connsiteX1" fmla="*/ 9344 w 10025"/>
                <a:gd name="connsiteY1" fmla="*/ 1433 h 10452"/>
                <a:gd name="connsiteX2" fmla="*/ 9868 w 10025"/>
                <a:gd name="connsiteY2" fmla="*/ 8714 h 10452"/>
                <a:gd name="connsiteX3" fmla="*/ 7190 w 10025"/>
                <a:gd name="connsiteY3" fmla="*/ 7582 h 10452"/>
                <a:gd name="connsiteX0" fmla="*/ 0 w 10025"/>
                <a:gd name="connsiteY0" fmla="*/ 1177 h 10801"/>
                <a:gd name="connsiteX1" fmla="*/ 9344 w 10025"/>
                <a:gd name="connsiteY1" fmla="*/ 1433 h 10801"/>
                <a:gd name="connsiteX2" fmla="*/ 9868 w 10025"/>
                <a:gd name="connsiteY2" fmla="*/ 8714 h 10801"/>
                <a:gd name="connsiteX3" fmla="*/ 7190 w 10025"/>
                <a:gd name="connsiteY3" fmla="*/ 7582 h 10801"/>
                <a:gd name="connsiteX0" fmla="*/ 0 w 10406"/>
                <a:gd name="connsiteY0" fmla="*/ 72 h 8999"/>
                <a:gd name="connsiteX1" fmla="*/ 9344 w 10406"/>
                <a:gd name="connsiteY1" fmla="*/ 328 h 8999"/>
                <a:gd name="connsiteX2" fmla="*/ 9955 w 10406"/>
                <a:gd name="connsiteY2" fmla="*/ 5785 h 8999"/>
                <a:gd name="connsiteX3" fmla="*/ 7190 w 10406"/>
                <a:gd name="connsiteY3" fmla="*/ 6477 h 8999"/>
                <a:gd name="connsiteX0" fmla="*/ 0 w 10000"/>
                <a:gd name="connsiteY0" fmla="*/ 80 h 9723"/>
                <a:gd name="connsiteX1" fmla="*/ 8979 w 10000"/>
                <a:gd name="connsiteY1" fmla="*/ 364 h 9723"/>
                <a:gd name="connsiteX2" fmla="*/ 9567 w 10000"/>
                <a:gd name="connsiteY2" fmla="*/ 6428 h 9723"/>
                <a:gd name="connsiteX3" fmla="*/ 6909 w 10000"/>
                <a:gd name="connsiteY3" fmla="*/ 7197 h 9723"/>
                <a:gd name="connsiteX0" fmla="*/ 0 w 9953"/>
                <a:gd name="connsiteY0" fmla="*/ 1145 h 11109"/>
                <a:gd name="connsiteX1" fmla="*/ 8895 w 9953"/>
                <a:gd name="connsiteY1" fmla="*/ 246 h 11109"/>
                <a:gd name="connsiteX2" fmla="*/ 9567 w 9953"/>
                <a:gd name="connsiteY2" fmla="*/ 7674 h 11109"/>
                <a:gd name="connsiteX3" fmla="*/ 6909 w 9953"/>
                <a:gd name="connsiteY3" fmla="*/ 8465 h 11109"/>
                <a:gd name="connsiteX0" fmla="*/ 0 w 9970"/>
                <a:gd name="connsiteY0" fmla="*/ 1248 h 10217"/>
                <a:gd name="connsiteX1" fmla="*/ 8937 w 9970"/>
                <a:gd name="connsiteY1" fmla="*/ 438 h 10217"/>
                <a:gd name="connsiteX2" fmla="*/ 9612 w 9970"/>
                <a:gd name="connsiteY2" fmla="*/ 7125 h 10217"/>
                <a:gd name="connsiteX3" fmla="*/ 6942 w 9970"/>
                <a:gd name="connsiteY3" fmla="*/ 7837 h 10217"/>
                <a:gd name="connsiteX0" fmla="*/ 0 w 10000"/>
                <a:gd name="connsiteY0" fmla="*/ 1221 h 9825"/>
                <a:gd name="connsiteX1" fmla="*/ 8964 w 10000"/>
                <a:gd name="connsiteY1" fmla="*/ 429 h 9825"/>
                <a:gd name="connsiteX2" fmla="*/ 9641 w 10000"/>
                <a:gd name="connsiteY2" fmla="*/ 6974 h 9825"/>
                <a:gd name="connsiteX3" fmla="*/ 6963 w 10000"/>
                <a:gd name="connsiteY3" fmla="*/ 7671 h 9825"/>
                <a:gd name="connsiteX0" fmla="*/ 0 w 9991"/>
                <a:gd name="connsiteY0" fmla="*/ 1243 h 9403"/>
                <a:gd name="connsiteX1" fmla="*/ 8964 w 9991"/>
                <a:gd name="connsiteY1" fmla="*/ 437 h 9403"/>
                <a:gd name="connsiteX2" fmla="*/ 9641 w 9991"/>
                <a:gd name="connsiteY2" fmla="*/ 7098 h 9403"/>
                <a:gd name="connsiteX3" fmla="*/ 7090 w 9991"/>
                <a:gd name="connsiteY3" fmla="*/ 7007 h 9403"/>
                <a:gd name="connsiteX0" fmla="*/ 0 w 10000"/>
                <a:gd name="connsiteY0" fmla="*/ 1322 h 10124"/>
                <a:gd name="connsiteX1" fmla="*/ 8972 w 10000"/>
                <a:gd name="connsiteY1" fmla="*/ 465 h 10124"/>
                <a:gd name="connsiteX2" fmla="*/ 9650 w 10000"/>
                <a:gd name="connsiteY2" fmla="*/ 7549 h 10124"/>
                <a:gd name="connsiteX3" fmla="*/ 7096 w 10000"/>
                <a:gd name="connsiteY3" fmla="*/ 7452 h 10124"/>
                <a:gd name="connsiteX0" fmla="*/ 0 w 10132"/>
                <a:gd name="connsiteY0" fmla="*/ 1117 h 10062"/>
                <a:gd name="connsiteX1" fmla="*/ 8972 w 10132"/>
                <a:gd name="connsiteY1" fmla="*/ 260 h 10062"/>
                <a:gd name="connsiteX2" fmla="*/ 9819 w 10132"/>
                <a:gd name="connsiteY2" fmla="*/ 7770 h 10062"/>
                <a:gd name="connsiteX3" fmla="*/ 7096 w 10132"/>
                <a:gd name="connsiteY3" fmla="*/ 7247 h 10062"/>
                <a:gd name="connsiteX0" fmla="*/ 0 w 10081"/>
                <a:gd name="connsiteY0" fmla="*/ 1117 h 10187"/>
                <a:gd name="connsiteX1" fmla="*/ 8972 w 10081"/>
                <a:gd name="connsiteY1" fmla="*/ 260 h 10187"/>
                <a:gd name="connsiteX2" fmla="*/ 9819 w 10081"/>
                <a:gd name="connsiteY2" fmla="*/ 7770 h 10187"/>
                <a:gd name="connsiteX3" fmla="*/ 7096 w 10081"/>
                <a:gd name="connsiteY3" fmla="*/ 7247 h 10187"/>
              </a:gdLst>
              <a:ahLst/>
              <a:cxnLst>
                <a:cxn ang="0">
                  <a:pos x="connsiteX0" y="connsiteY0"/>
                </a:cxn>
                <a:cxn ang="0">
                  <a:pos x="connsiteX1" y="connsiteY1"/>
                </a:cxn>
                <a:cxn ang="0">
                  <a:pos x="connsiteX2" y="connsiteY2"/>
                </a:cxn>
                <a:cxn ang="0">
                  <a:pos x="connsiteX3" y="connsiteY3"/>
                </a:cxn>
              </a:cxnLst>
              <a:rect l="l" t="t" r="r" b="b"/>
              <a:pathLst>
                <a:path w="10081" h="10187">
                  <a:moveTo>
                    <a:pt x="0" y="1117"/>
                  </a:moveTo>
                  <a:cubicBezTo>
                    <a:pt x="3378" y="2006"/>
                    <a:pt x="7336" y="-849"/>
                    <a:pt x="8972" y="260"/>
                  </a:cubicBezTo>
                  <a:cubicBezTo>
                    <a:pt x="10608" y="1369"/>
                    <a:pt x="10004" y="6179"/>
                    <a:pt x="9819" y="7770"/>
                  </a:cubicBezTo>
                  <a:cubicBezTo>
                    <a:pt x="9634" y="9361"/>
                    <a:pt x="8087" y="12561"/>
                    <a:pt x="7096" y="7247"/>
                  </a:cubicBezTo>
                </a:path>
              </a:pathLst>
            </a:custGeom>
            <a:noFill/>
            <a:ln w="38100"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21" name="Forme libre : forme 20">
              <a:extLst>
                <a:ext uri="{FF2B5EF4-FFF2-40B4-BE49-F238E27FC236}">
                  <a16:creationId xmlns:a16="http://schemas.microsoft.com/office/drawing/2014/main" id="{6DDDE47F-2DE0-4905-B01F-AB3E39A52B18}"/>
                </a:ext>
              </a:extLst>
            </p:cNvPr>
            <p:cNvSpPr/>
            <p:nvPr/>
          </p:nvSpPr>
          <p:spPr>
            <a:xfrm rot="11166155" flipV="1">
              <a:off x="6826751" y="2056356"/>
              <a:ext cx="1089399" cy="371570"/>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9936"/>
                <a:gd name="connsiteY0" fmla="*/ 611 h 11867"/>
                <a:gd name="connsiteX1" fmla="*/ 9151 w 9936"/>
                <a:gd name="connsiteY1" fmla="*/ 844 h 11867"/>
                <a:gd name="connsiteX2" fmla="*/ 9178 w 9936"/>
                <a:gd name="connsiteY2" fmla="*/ 11563 h 11867"/>
                <a:gd name="connsiteX3" fmla="*/ 6770 w 9936"/>
                <a:gd name="connsiteY3" fmla="*/ 5507 h 11867"/>
                <a:gd name="connsiteX0" fmla="*/ 0 w 10001"/>
                <a:gd name="connsiteY0" fmla="*/ 515 h 9984"/>
                <a:gd name="connsiteX1" fmla="*/ 9210 w 10001"/>
                <a:gd name="connsiteY1" fmla="*/ 711 h 9984"/>
                <a:gd name="connsiteX2" fmla="*/ 9237 w 10001"/>
                <a:gd name="connsiteY2" fmla="*/ 9744 h 9984"/>
                <a:gd name="connsiteX3" fmla="*/ 6814 w 10001"/>
                <a:gd name="connsiteY3" fmla="*/ 4641 h 9984"/>
                <a:gd name="connsiteX0" fmla="*/ 0 w 10070"/>
                <a:gd name="connsiteY0" fmla="*/ 370 h 8377"/>
                <a:gd name="connsiteX1" fmla="*/ 9209 w 10070"/>
                <a:gd name="connsiteY1" fmla="*/ 566 h 8377"/>
                <a:gd name="connsiteX2" fmla="*/ 9403 w 10070"/>
                <a:gd name="connsiteY2" fmla="*/ 7637 h 8377"/>
                <a:gd name="connsiteX3" fmla="*/ 6813 w 10070"/>
                <a:gd name="connsiteY3" fmla="*/ 4502 h 8377"/>
                <a:gd name="connsiteX0" fmla="*/ 0 w 10007"/>
                <a:gd name="connsiteY0" fmla="*/ 442 h 12458"/>
                <a:gd name="connsiteX1" fmla="*/ 9145 w 10007"/>
                <a:gd name="connsiteY1" fmla="*/ 676 h 12458"/>
                <a:gd name="connsiteX2" fmla="*/ 9338 w 10007"/>
                <a:gd name="connsiteY2" fmla="*/ 9117 h 12458"/>
                <a:gd name="connsiteX3" fmla="*/ 6621 w 10007"/>
                <a:gd name="connsiteY3" fmla="*/ 9307 h 12458"/>
                <a:gd name="connsiteX0" fmla="*/ 0 w 10378"/>
                <a:gd name="connsiteY0" fmla="*/ 627 h 13611"/>
                <a:gd name="connsiteX1" fmla="*/ 9145 w 10378"/>
                <a:gd name="connsiteY1" fmla="*/ 861 h 13611"/>
                <a:gd name="connsiteX2" fmla="*/ 10020 w 10378"/>
                <a:gd name="connsiteY2" fmla="*/ 11819 h 13611"/>
                <a:gd name="connsiteX3" fmla="*/ 6621 w 10378"/>
                <a:gd name="connsiteY3" fmla="*/ 9492 h 13611"/>
                <a:gd name="connsiteX0" fmla="*/ 0 w 10275"/>
                <a:gd name="connsiteY0" fmla="*/ 622 h 13569"/>
                <a:gd name="connsiteX1" fmla="*/ 9145 w 10275"/>
                <a:gd name="connsiteY1" fmla="*/ 856 h 13569"/>
                <a:gd name="connsiteX2" fmla="*/ 9855 w 10275"/>
                <a:gd name="connsiteY2" fmla="*/ 11735 h 13569"/>
                <a:gd name="connsiteX3" fmla="*/ 6621 w 10275"/>
                <a:gd name="connsiteY3" fmla="*/ 9487 h 13569"/>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71"/>
                <a:gd name="connsiteY0" fmla="*/ 605 h 13668"/>
                <a:gd name="connsiteX1" fmla="*/ 9145 w 10271"/>
                <a:gd name="connsiteY1" fmla="*/ 839 h 13668"/>
                <a:gd name="connsiteX2" fmla="*/ 9793 w 10271"/>
                <a:gd name="connsiteY2" fmla="*/ 11482 h 13668"/>
                <a:gd name="connsiteX3" fmla="*/ 6621 w 10271"/>
                <a:gd name="connsiteY3" fmla="*/ 9470 h 13668"/>
                <a:gd name="connsiteX0" fmla="*/ 0 w 10271"/>
                <a:gd name="connsiteY0" fmla="*/ 432 h 13495"/>
                <a:gd name="connsiteX1" fmla="*/ 9145 w 10271"/>
                <a:gd name="connsiteY1" fmla="*/ 666 h 13495"/>
                <a:gd name="connsiteX2" fmla="*/ 9793 w 10271"/>
                <a:gd name="connsiteY2" fmla="*/ 11309 h 13495"/>
                <a:gd name="connsiteX3" fmla="*/ 6621 w 10271"/>
                <a:gd name="connsiteY3" fmla="*/ 9297 h 13495"/>
                <a:gd name="connsiteX0" fmla="*/ 0 w 10092"/>
                <a:gd name="connsiteY0" fmla="*/ 162 h 13225"/>
                <a:gd name="connsiteX1" fmla="*/ 9145 w 10092"/>
                <a:gd name="connsiteY1" fmla="*/ 396 h 13225"/>
                <a:gd name="connsiteX2" fmla="*/ 9793 w 10092"/>
                <a:gd name="connsiteY2" fmla="*/ 11039 h 13225"/>
                <a:gd name="connsiteX3" fmla="*/ 6621 w 10092"/>
                <a:gd name="connsiteY3" fmla="*/ 9027 h 13225"/>
                <a:gd name="connsiteX0" fmla="*/ 0 w 10258"/>
                <a:gd name="connsiteY0" fmla="*/ 0 h 13063"/>
                <a:gd name="connsiteX1" fmla="*/ 9145 w 10258"/>
                <a:gd name="connsiteY1" fmla="*/ 234 h 13063"/>
                <a:gd name="connsiteX2" fmla="*/ 9793 w 10258"/>
                <a:gd name="connsiteY2" fmla="*/ 10877 h 13063"/>
                <a:gd name="connsiteX3" fmla="*/ 6621 w 10258"/>
                <a:gd name="connsiteY3" fmla="*/ 8865 h 13063"/>
                <a:gd name="connsiteX0" fmla="*/ 0 w 9964"/>
                <a:gd name="connsiteY0" fmla="*/ 1295 h 14358"/>
                <a:gd name="connsiteX1" fmla="*/ 9145 w 9964"/>
                <a:gd name="connsiteY1" fmla="*/ 1529 h 14358"/>
                <a:gd name="connsiteX2" fmla="*/ 9793 w 9964"/>
                <a:gd name="connsiteY2" fmla="*/ 12172 h 14358"/>
                <a:gd name="connsiteX3" fmla="*/ 6621 w 9964"/>
                <a:gd name="connsiteY3" fmla="*/ 10160 h 14358"/>
                <a:gd name="connsiteX0" fmla="*/ 0 w 10106"/>
                <a:gd name="connsiteY0" fmla="*/ 919 h 10017"/>
                <a:gd name="connsiteX1" fmla="*/ 9178 w 10106"/>
                <a:gd name="connsiteY1" fmla="*/ 1082 h 10017"/>
                <a:gd name="connsiteX2" fmla="*/ 9828 w 10106"/>
                <a:gd name="connsiteY2" fmla="*/ 8495 h 10017"/>
                <a:gd name="connsiteX3" fmla="*/ 6645 w 10106"/>
                <a:gd name="connsiteY3" fmla="*/ 7093 h 10017"/>
                <a:gd name="connsiteX0" fmla="*/ 0 w 9973"/>
                <a:gd name="connsiteY0" fmla="*/ 10 h 8875"/>
                <a:gd name="connsiteX1" fmla="*/ 8867 w 9973"/>
                <a:gd name="connsiteY1" fmla="*/ 1488 h 8875"/>
                <a:gd name="connsiteX2" fmla="*/ 9828 w 9973"/>
                <a:gd name="connsiteY2" fmla="*/ 7586 h 8875"/>
                <a:gd name="connsiteX3" fmla="*/ 6645 w 9973"/>
                <a:gd name="connsiteY3" fmla="*/ 6184 h 8875"/>
                <a:gd name="connsiteX0" fmla="*/ 0 w 10040"/>
                <a:gd name="connsiteY0" fmla="*/ 987 h 11058"/>
                <a:gd name="connsiteX1" fmla="*/ 9037 w 10040"/>
                <a:gd name="connsiteY1" fmla="*/ 1233 h 11058"/>
                <a:gd name="connsiteX2" fmla="*/ 9855 w 10040"/>
                <a:gd name="connsiteY2" fmla="*/ 9524 h 11058"/>
                <a:gd name="connsiteX3" fmla="*/ 6663 w 10040"/>
                <a:gd name="connsiteY3" fmla="*/ 7944 h 11058"/>
                <a:gd name="connsiteX0" fmla="*/ 0 w 9884"/>
                <a:gd name="connsiteY0" fmla="*/ 307 h 10494"/>
                <a:gd name="connsiteX1" fmla="*/ 9037 w 9884"/>
                <a:gd name="connsiteY1" fmla="*/ 553 h 10494"/>
                <a:gd name="connsiteX2" fmla="*/ 9231 w 9884"/>
                <a:gd name="connsiteY2" fmla="*/ 9091 h 10494"/>
                <a:gd name="connsiteX3" fmla="*/ 6663 w 9884"/>
                <a:gd name="connsiteY3" fmla="*/ 7264 h 10494"/>
                <a:gd name="connsiteX0" fmla="*/ 0 w 9999"/>
                <a:gd name="connsiteY0" fmla="*/ 292 h 9999"/>
                <a:gd name="connsiteX1" fmla="*/ 9143 w 9999"/>
                <a:gd name="connsiteY1" fmla="*/ 526 h 9999"/>
                <a:gd name="connsiteX2" fmla="*/ 9339 w 9999"/>
                <a:gd name="connsiteY2" fmla="*/ 8662 h 9999"/>
                <a:gd name="connsiteX3" fmla="*/ 6762 w 9999"/>
                <a:gd name="connsiteY3" fmla="*/ 6921 h 9999"/>
                <a:gd name="connsiteX0" fmla="*/ 0 w 10000"/>
                <a:gd name="connsiteY0" fmla="*/ 292 h 9888"/>
                <a:gd name="connsiteX1" fmla="*/ 9144 w 10000"/>
                <a:gd name="connsiteY1" fmla="*/ 526 h 9888"/>
                <a:gd name="connsiteX2" fmla="*/ 9340 w 10000"/>
                <a:gd name="connsiteY2" fmla="*/ 8663 h 9888"/>
                <a:gd name="connsiteX3" fmla="*/ 6763 w 10000"/>
                <a:gd name="connsiteY3" fmla="*/ 6922 h 9888"/>
                <a:gd name="connsiteX0" fmla="*/ 0 w 9988"/>
                <a:gd name="connsiteY0" fmla="*/ 295 h 9306"/>
                <a:gd name="connsiteX1" fmla="*/ 9144 w 9988"/>
                <a:gd name="connsiteY1" fmla="*/ 532 h 9306"/>
                <a:gd name="connsiteX2" fmla="*/ 9340 w 9988"/>
                <a:gd name="connsiteY2" fmla="*/ 8761 h 9306"/>
                <a:gd name="connsiteX3" fmla="*/ 6995 w 9988"/>
                <a:gd name="connsiteY3" fmla="*/ 5512 h 9306"/>
                <a:gd name="connsiteX0" fmla="*/ 0 w 10000"/>
                <a:gd name="connsiteY0" fmla="*/ 317 h 10784"/>
                <a:gd name="connsiteX1" fmla="*/ 9155 w 10000"/>
                <a:gd name="connsiteY1" fmla="*/ 572 h 10784"/>
                <a:gd name="connsiteX2" fmla="*/ 9351 w 10000"/>
                <a:gd name="connsiteY2" fmla="*/ 9414 h 10784"/>
                <a:gd name="connsiteX3" fmla="*/ 7003 w 10000"/>
                <a:gd name="connsiteY3" fmla="*/ 5923 h 10784"/>
                <a:gd name="connsiteX0" fmla="*/ 0 w 10088"/>
                <a:gd name="connsiteY0" fmla="*/ 294 h 10599"/>
                <a:gd name="connsiteX1" fmla="*/ 9155 w 10088"/>
                <a:gd name="connsiteY1" fmla="*/ 549 h 10599"/>
                <a:gd name="connsiteX2" fmla="*/ 9541 w 10088"/>
                <a:gd name="connsiteY2" fmla="*/ 9071 h 10599"/>
                <a:gd name="connsiteX3" fmla="*/ 7003 w 10088"/>
                <a:gd name="connsiteY3" fmla="*/ 5900 h 10599"/>
                <a:gd name="connsiteX0" fmla="*/ 0 w 10138"/>
                <a:gd name="connsiteY0" fmla="*/ 294 h 10915"/>
                <a:gd name="connsiteX1" fmla="*/ 9155 w 10138"/>
                <a:gd name="connsiteY1" fmla="*/ 549 h 10915"/>
                <a:gd name="connsiteX2" fmla="*/ 9541 w 10138"/>
                <a:gd name="connsiteY2" fmla="*/ 9071 h 10915"/>
                <a:gd name="connsiteX3" fmla="*/ 7003 w 10138"/>
                <a:gd name="connsiteY3" fmla="*/ 5900 h 10915"/>
                <a:gd name="connsiteX0" fmla="*/ 0 w 10138"/>
                <a:gd name="connsiteY0" fmla="*/ 294 h 10518"/>
                <a:gd name="connsiteX1" fmla="*/ 9155 w 10138"/>
                <a:gd name="connsiteY1" fmla="*/ 549 h 10518"/>
                <a:gd name="connsiteX2" fmla="*/ 9541 w 10138"/>
                <a:gd name="connsiteY2" fmla="*/ 9071 h 10518"/>
                <a:gd name="connsiteX3" fmla="*/ 7003 w 10138"/>
                <a:gd name="connsiteY3" fmla="*/ 5900 h 10518"/>
                <a:gd name="connsiteX0" fmla="*/ 0 w 10138"/>
                <a:gd name="connsiteY0" fmla="*/ 294 h 10208"/>
                <a:gd name="connsiteX1" fmla="*/ 9155 w 10138"/>
                <a:gd name="connsiteY1" fmla="*/ 549 h 10208"/>
                <a:gd name="connsiteX2" fmla="*/ 9541 w 10138"/>
                <a:gd name="connsiteY2" fmla="*/ 9071 h 10208"/>
                <a:gd name="connsiteX3" fmla="*/ 7003 w 10138"/>
                <a:gd name="connsiteY3" fmla="*/ 5900 h 10208"/>
                <a:gd name="connsiteX0" fmla="*/ 0 w 9999"/>
                <a:gd name="connsiteY0" fmla="*/ 201 h 9363"/>
                <a:gd name="connsiteX1" fmla="*/ 9155 w 9999"/>
                <a:gd name="connsiteY1" fmla="*/ 456 h 9363"/>
                <a:gd name="connsiteX2" fmla="*/ 9246 w 9999"/>
                <a:gd name="connsiteY2" fmla="*/ 7699 h 9363"/>
                <a:gd name="connsiteX3" fmla="*/ 7003 w 9999"/>
                <a:gd name="connsiteY3" fmla="*/ 5807 h 9363"/>
                <a:gd name="connsiteX0" fmla="*/ 0 w 10000"/>
                <a:gd name="connsiteY0" fmla="*/ 215 h 9901"/>
                <a:gd name="connsiteX1" fmla="*/ 9156 w 10000"/>
                <a:gd name="connsiteY1" fmla="*/ 487 h 9901"/>
                <a:gd name="connsiteX2" fmla="*/ 9247 w 10000"/>
                <a:gd name="connsiteY2" fmla="*/ 8223 h 9901"/>
                <a:gd name="connsiteX3" fmla="*/ 7004 w 10000"/>
                <a:gd name="connsiteY3" fmla="*/ 6202 h 9901"/>
                <a:gd name="connsiteX0" fmla="*/ 0 w 10207"/>
                <a:gd name="connsiteY0" fmla="*/ 217 h 10000"/>
                <a:gd name="connsiteX1" fmla="*/ 9156 w 10207"/>
                <a:gd name="connsiteY1" fmla="*/ 492 h 10000"/>
                <a:gd name="connsiteX2" fmla="*/ 9669 w 10207"/>
                <a:gd name="connsiteY2" fmla="*/ 8305 h 10000"/>
                <a:gd name="connsiteX3" fmla="*/ 7004 w 10207"/>
                <a:gd name="connsiteY3" fmla="*/ 6264 h 10000"/>
                <a:gd name="connsiteX0" fmla="*/ 0 w 10117"/>
                <a:gd name="connsiteY0" fmla="*/ 217 h 10108"/>
                <a:gd name="connsiteX1" fmla="*/ 9156 w 10117"/>
                <a:gd name="connsiteY1" fmla="*/ 492 h 10108"/>
                <a:gd name="connsiteX2" fmla="*/ 9669 w 10117"/>
                <a:gd name="connsiteY2" fmla="*/ 8305 h 10108"/>
                <a:gd name="connsiteX3" fmla="*/ 7004 w 10117"/>
                <a:gd name="connsiteY3" fmla="*/ 6264 h 10108"/>
                <a:gd name="connsiteX0" fmla="*/ 0 w 10131"/>
                <a:gd name="connsiteY0" fmla="*/ 217 h 9686"/>
                <a:gd name="connsiteX1" fmla="*/ 9156 w 10131"/>
                <a:gd name="connsiteY1" fmla="*/ 492 h 9686"/>
                <a:gd name="connsiteX2" fmla="*/ 9669 w 10131"/>
                <a:gd name="connsiteY2" fmla="*/ 8305 h 9686"/>
                <a:gd name="connsiteX3" fmla="*/ 7004 w 10131"/>
                <a:gd name="connsiteY3" fmla="*/ 6264 h 9686"/>
                <a:gd name="connsiteX0" fmla="*/ 0 w 9841"/>
                <a:gd name="connsiteY0" fmla="*/ 146 h 9922"/>
                <a:gd name="connsiteX1" fmla="*/ 9038 w 9841"/>
                <a:gd name="connsiteY1" fmla="*/ 430 h 9922"/>
                <a:gd name="connsiteX2" fmla="*/ 9544 w 9841"/>
                <a:gd name="connsiteY2" fmla="*/ 8496 h 9922"/>
                <a:gd name="connsiteX3" fmla="*/ 6913 w 9841"/>
                <a:gd name="connsiteY3" fmla="*/ 6389 h 9922"/>
                <a:gd name="connsiteX0" fmla="*/ 0 w 9858"/>
                <a:gd name="connsiteY0" fmla="*/ 490 h 10343"/>
                <a:gd name="connsiteX1" fmla="*/ 9184 w 9858"/>
                <a:gd name="connsiteY1" fmla="*/ 776 h 10343"/>
                <a:gd name="connsiteX2" fmla="*/ 9698 w 9858"/>
                <a:gd name="connsiteY2" fmla="*/ 8906 h 10343"/>
                <a:gd name="connsiteX3" fmla="*/ 7025 w 9858"/>
                <a:gd name="connsiteY3" fmla="*/ 6782 h 10343"/>
                <a:gd name="connsiteX0" fmla="*/ 0 w 9970"/>
                <a:gd name="connsiteY0" fmla="*/ 1271 h 10797"/>
                <a:gd name="connsiteX1" fmla="*/ 9316 w 9970"/>
                <a:gd name="connsiteY1" fmla="*/ 1547 h 10797"/>
                <a:gd name="connsiteX2" fmla="*/ 9838 w 9970"/>
                <a:gd name="connsiteY2" fmla="*/ 9408 h 10797"/>
                <a:gd name="connsiteX3" fmla="*/ 7126 w 9970"/>
                <a:gd name="connsiteY3" fmla="*/ 7354 h 10797"/>
                <a:gd name="connsiteX0" fmla="*/ 0 w 10025"/>
                <a:gd name="connsiteY0" fmla="*/ 1177 h 10452"/>
                <a:gd name="connsiteX1" fmla="*/ 9344 w 10025"/>
                <a:gd name="connsiteY1" fmla="*/ 1433 h 10452"/>
                <a:gd name="connsiteX2" fmla="*/ 9868 w 10025"/>
                <a:gd name="connsiteY2" fmla="*/ 8714 h 10452"/>
                <a:gd name="connsiteX3" fmla="*/ 7190 w 10025"/>
                <a:gd name="connsiteY3" fmla="*/ 7582 h 10452"/>
                <a:gd name="connsiteX0" fmla="*/ 0 w 10025"/>
                <a:gd name="connsiteY0" fmla="*/ 1177 h 10801"/>
                <a:gd name="connsiteX1" fmla="*/ 9344 w 10025"/>
                <a:gd name="connsiteY1" fmla="*/ 1433 h 10801"/>
                <a:gd name="connsiteX2" fmla="*/ 9868 w 10025"/>
                <a:gd name="connsiteY2" fmla="*/ 8714 h 10801"/>
                <a:gd name="connsiteX3" fmla="*/ 7190 w 10025"/>
                <a:gd name="connsiteY3" fmla="*/ 7582 h 10801"/>
                <a:gd name="connsiteX0" fmla="*/ 0 w 10151"/>
                <a:gd name="connsiteY0" fmla="*/ 1199 h 10823"/>
                <a:gd name="connsiteX1" fmla="*/ 9344 w 10151"/>
                <a:gd name="connsiteY1" fmla="*/ 1455 h 10823"/>
                <a:gd name="connsiteX2" fmla="*/ 9868 w 10151"/>
                <a:gd name="connsiteY2" fmla="*/ 8736 h 10823"/>
                <a:gd name="connsiteX3" fmla="*/ 7190 w 10151"/>
                <a:gd name="connsiteY3" fmla="*/ 7604 h 10823"/>
                <a:gd name="connsiteX0" fmla="*/ 0 w 10043"/>
                <a:gd name="connsiteY0" fmla="*/ 362 h 9575"/>
                <a:gd name="connsiteX1" fmla="*/ 9082 w 10043"/>
                <a:gd name="connsiteY1" fmla="*/ 1790 h 9575"/>
                <a:gd name="connsiteX2" fmla="*/ 9868 w 10043"/>
                <a:gd name="connsiteY2" fmla="*/ 7899 h 9575"/>
                <a:gd name="connsiteX3" fmla="*/ 7190 w 10043"/>
                <a:gd name="connsiteY3" fmla="*/ 6767 h 9575"/>
                <a:gd name="connsiteX0" fmla="*/ 0 w 9973"/>
                <a:gd name="connsiteY0" fmla="*/ 310 h 9932"/>
                <a:gd name="connsiteX1" fmla="*/ 9043 w 9973"/>
                <a:gd name="connsiteY1" fmla="*/ 1801 h 9932"/>
                <a:gd name="connsiteX2" fmla="*/ 9826 w 9973"/>
                <a:gd name="connsiteY2" fmla="*/ 8182 h 9932"/>
                <a:gd name="connsiteX3" fmla="*/ 7159 w 9973"/>
                <a:gd name="connsiteY3" fmla="*/ 6999 h 9932"/>
                <a:gd name="connsiteX0" fmla="*/ 0 w 10000"/>
                <a:gd name="connsiteY0" fmla="*/ 312 h 9492"/>
                <a:gd name="connsiteX1" fmla="*/ 9067 w 10000"/>
                <a:gd name="connsiteY1" fmla="*/ 1813 h 9492"/>
                <a:gd name="connsiteX2" fmla="*/ 9853 w 10000"/>
                <a:gd name="connsiteY2" fmla="*/ 8238 h 9492"/>
                <a:gd name="connsiteX3" fmla="*/ 7178 w 10000"/>
                <a:gd name="connsiteY3" fmla="*/ 7047 h 9492"/>
                <a:gd name="connsiteX0" fmla="*/ 0 w 10071"/>
                <a:gd name="connsiteY0" fmla="*/ 0 h 9236"/>
                <a:gd name="connsiteX1" fmla="*/ 9067 w 10071"/>
                <a:gd name="connsiteY1" fmla="*/ 1581 h 9236"/>
                <a:gd name="connsiteX2" fmla="*/ 9635 w 10071"/>
                <a:gd name="connsiteY2" fmla="*/ 7196 h 9236"/>
                <a:gd name="connsiteX3" fmla="*/ 7178 w 10071"/>
                <a:gd name="connsiteY3" fmla="*/ 7095 h 9236"/>
                <a:gd name="connsiteX0" fmla="*/ 0 w 10269"/>
                <a:gd name="connsiteY0" fmla="*/ 0 h 10726"/>
                <a:gd name="connsiteX1" fmla="*/ 9003 w 10269"/>
                <a:gd name="connsiteY1" fmla="*/ 1712 h 10726"/>
                <a:gd name="connsiteX2" fmla="*/ 9567 w 10269"/>
                <a:gd name="connsiteY2" fmla="*/ 7791 h 10726"/>
                <a:gd name="connsiteX3" fmla="*/ 7127 w 10269"/>
                <a:gd name="connsiteY3" fmla="*/ 7682 h 10726"/>
                <a:gd name="connsiteX0" fmla="*/ 0 w 10032"/>
                <a:gd name="connsiteY0" fmla="*/ 0 h 10781"/>
                <a:gd name="connsiteX1" fmla="*/ 9003 w 10032"/>
                <a:gd name="connsiteY1" fmla="*/ 1712 h 10781"/>
                <a:gd name="connsiteX2" fmla="*/ 9567 w 10032"/>
                <a:gd name="connsiteY2" fmla="*/ 7791 h 10781"/>
                <a:gd name="connsiteX3" fmla="*/ 7127 w 10032"/>
                <a:gd name="connsiteY3" fmla="*/ 7682 h 10781"/>
                <a:gd name="connsiteX0" fmla="*/ 0 w 10213"/>
                <a:gd name="connsiteY0" fmla="*/ 0 h 11006"/>
                <a:gd name="connsiteX1" fmla="*/ 9003 w 10213"/>
                <a:gd name="connsiteY1" fmla="*/ 1712 h 11006"/>
                <a:gd name="connsiteX2" fmla="*/ 9870 w 10213"/>
                <a:gd name="connsiteY2" fmla="*/ 8260 h 11006"/>
                <a:gd name="connsiteX3" fmla="*/ 7127 w 10213"/>
                <a:gd name="connsiteY3" fmla="*/ 7682 h 11006"/>
                <a:gd name="connsiteX0" fmla="*/ 0 w 10213"/>
                <a:gd name="connsiteY0" fmla="*/ 0 h 11006"/>
                <a:gd name="connsiteX1" fmla="*/ 9003 w 10213"/>
                <a:gd name="connsiteY1" fmla="*/ 1712 h 11006"/>
                <a:gd name="connsiteX2" fmla="*/ 9870 w 10213"/>
                <a:gd name="connsiteY2" fmla="*/ 8260 h 11006"/>
                <a:gd name="connsiteX3" fmla="*/ 7127 w 10213"/>
                <a:gd name="connsiteY3" fmla="*/ 7682 h 11006"/>
                <a:gd name="connsiteX0" fmla="*/ 0 w 10213"/>
                <a:gd name="connsiteY0" fmla="*/ 0 h 11006"/>
                <a:gd name="connsiteX1" fmla="*/ 9003 w 10213"/>
                <a:gd name="connsiteY1" fmla="*/ 1712 h 11006"/>
                <a:gd name="connsiteX2" fmla="*/ 9870 w 10213"/>
                <a:gd name="connsiteY2" fmla="*/ 8260 h 11006"/>
                <a:gd name="connsiteX3" fmla="*/ 7127 w 10213"/>
                <a:gd name="connsiteY3" fmla="*/ 7682 h 11006"/>
                <a:gd name="connsiteX0" fmla="*/ 0 w 10249"/>
                <a:gd name="connsiteY0" fmla="*/ 0 h 10948"/>
                <a:gd name="connsiteX1" fmla="*/ 9003 w 10249"/>
                <a:gd name="connsiteY1" fmla="*/ 1712 h 10948"/>
                <a:gd name="connsiteX2" fmla="*/ 9870 w 10249"/>
                <a:gd name="connsiteY2" fmla="*/ 8260 h 10948"/>
                <a:gd name="connsiteX3" fmla="*/ 7127 w 10249"/>
                <a:gd name="connsiteY3" fmla="*/ 7682 h 10948"/>
                <a:gd name="connsiteX0" fmla="*/ 0 w 10231"/>
                <a:gd name="connsiteY0" fmla="*/ 0 h 11368"/>
                <a:gd name="connsiteX1" fmla="*/ 9003 w 10231"/>
                <a:gd name="connsiteY1" fmla="*/ 1712 h 11368"/>
                <a:gd name="connsiteX2" fmla="*/ 9870 w 10231"/>
                <a:gd name="connsiteY2" fmla="*/ 8260 h 11368"/>
                <a:gd name="connsiteX3" fmla="*/ 7127 w 10231"/>
                <a:gd name="connsiteY3" fmla="*/ 7682 h 11368"/>
                <a:gd name="connsiteX0" fmla="*/ 0 w 10231"/>
                <a:gd name="connsiteY0" fmla="*/ 0 h 11307"/>
                <a:gd name="connsiteX1" fmla="*/ 9003 w 10231"/>
                <a:gd name="connsiteY1" fmla="*/ 1712 h 11307"/>
                <a:gd name="connsiteX2" fmla="*/ 9870 w 10231"/>
                <a:gd name="connsiteY2" fmla="*/ 8260 h 11307"/>
                <a:gd name="connsiteX3" fmla="*/ 7127 w 10231"/>
                <a:gd name="connsiteY3" fmla="*/ 7682 h 11307"/>
                <a:gd name="connsiteX0" fmla="*/ 0 w 10509"/>
                <a:gd name="connsiteY0" fmla="*/ 0 h 11844"/>
                <a:gd name="connsiteX1" fmla="*/ 9003 w 10509"/>
                <a:gd name="connsiteY1" fmla="*/ 1712 h 11844"/>
                <a:gd name="connsiteX2" fmla="*/ 10259 w 10509"/>
                <a:gd name="connsiteY2" fmla="*/ 9197 h 11844"/>
                <a:gd name="connsiteX3" fmla="*/ 7127 w 10509"/>
                <a:gd name="connsiteY3" fmla="*/ 7682 h 11844"/>
                <a:gd name="connsiteX0" fmla="*/ 0 w 10509"/>
                <a:gd name="connsiteY0" fmla="*/ 0 h 11844"/>
                <a:gd name="connsiteX1" fmla="*/ 9003 w 10509"/>
                <a:gd name="connsiteY1" fmla="*/ 1712 h 11844"/>
                <a:gd name="connsiteX2" fmla="*/ 10259 w 10509"/>
                <a:gd name="connsiteY2" fmla="*/ 9197 h 11844"/>
                <a:gd name="connsiteX3" fmla="*/ 7127 w 10509"/>
                <a:gd name="connsiteY3" fmla="*/ 7682 h 11844"/>
                <a:gd name="connsiteX0" fmla="*/ 0 w 10509"/>
                <a:gd name="connsiteY0" fmla="*/ 0 h 12149"/>
                <a:gd name="connsiteX1" fmla="*/ 9003 w 10509"/>
                <a:gd name="connsiteY1" fmla="*/ 1712 h 12149"/>
                <a:gd name="connsiteX2" fmla="*/ 10259 w 10509"/>
                <a:gd name="connsiteY2" fmla="*/ 9197 h 12149"/>
                <a:gd name="connsiteX3" fmla="*/ 7127 w 10509"/>
                <a:gd name="connsiteY3" fmla="*/ 7682 h 12149"/>
                <a:gd name="connsiteX0" fmla="*/ 0 w 10805"/>
                <a:gd name="connsiteY0" fmla="*/ 0 h 10902"/>
                <a:gd name="connsiteX1" fmla="*/ 9738 w 10805"/>
                <a:gd name="connsiteY1" fmla="*/ 2024 h 10902"/>
                <a:gd name="connsiteX2" fmla="*/ 10259 w 10805"/>
                <a:gd name="connsiteY2" fmla="*/ 9197 h 10902"/>
                <a:gd name="connsiteX3" fmla="*/ 7127 w 10805"/>
                <a:gd name="connsiteY3" fmla="*/ 7682 h 10902"/>
                <a:gd name="connsiteX0" fmla="*/ 0 w 10771"/>
                <a:gd name="connsiteY0" fmla="*/ 93 h 10995"/>
                <a:gd name="connsiteX1" fmla="*/ 9738 w 10771"/>
                <a:gd name="connsiteY1" fmla="*/ 2117 h 10995"/>
                <a:gd name="connsiteX2" fmla="*/ 10259 w 10771"/>
                <a:gd name="connsiteY2" fmla="*/ 9290 h 10995"/>
                <a:gd name="connsiteX3" fmla="*/ 7127 w 10771"/>
                <a:gd name="connsiteY3" fmla="*/ 7775 h 10995"/>
                <a:gd name="connsiteX0" fmla="*/ 0 w 10613"/>
                <a:gd name="connsiteY0" fmla="*/ 93 h 10995"/>
                <a:gd name="connsiteX1" fmla="*/ 9738 w 10613"/>
                <a:gd name="connsiteY1" fmla="*/ 2117 h 10995"/>
                <a:gd name="connsiteX2" fmla="*/ 10259 w 10613"/>
                <a:gd name="connsiteY2" fmla="*/ 9290 h 10995"/>
                <a:gd name="connsiteX3" fmla="*/ 7127 w 10613"/>
                <a:gd name="connsiteY3" fmla="*/ 7775 h 10995"/>
                <a:gd name="connsiteX0" fmla="*/ 0 w 10497"/>
                <a:gd name="connsiteY0" fmla="*/ 0 h 10902"/>
                <a:gd name="connsiteX1" fmla="*/ 9738 w 10497"/>
                <a:gd name="connsiteY1" fmla="*/ 2024 h 10902"/>
                <a:gd name="connsiteX2" fmla="*/ 10259 w 10497"/>
                <a:gd name="connsiteY2" fmla="*/ 9197 h 10902"/>
                <a:gd name="connsiteX3" fmla="*/ 7127 w 10497"/>
                <a:gd name="connsiteY3" fmla="*/ 7682 h 10902"/>
                <a:gd name="connsiteX0" fmla="*/ 0 w 10566"/>
                <a:gd name="connsiteY0" fmla="*/ 0 h 10777"/>
                <a:gd name="connsiteX1" fmla="*/ 9738 w 10566"/>
                <a:gd name="connsiteY1" fmla="*/ 2024 h 10777"/>
                <a:gd name="connsiteX2" fmla="*/ 9740 w 10566"/>
                <a:gd name="connsiteY2" fmla="*/ 8885 h 10777"/>
                <a:gd name="connsiteX3" fmla="*/ 7127 w 10566"/>
                <a:gd name="connsiteY3" fmla="*/ 7682 h 10777"/>
                <a:gd name="connsiteX0" fmla="*/ 0 w 10653"/>
                <a:gd name="connsiteY0" fmla="*/ 0 h 11533"/>
                <a:gd name="connsiteX1" fmla="*/ 9738 w 10653"/>
                <a:gd name="connsiteY1" fmla="*/ 2024 h 11533"/>
                <a:gd name="connsiteX2" fmla="*/ 9740 w 10653"/>
                <a:gd name="connsiteY2" fmla="*/ 8885 h 11533"/>
                <a:gd name="connsiteX3" fmla="*/ 7127 w 10653"/>
                <a:gd name="connsiteY3" fmla="*/ 7682 h 11533"/>
                <a:gd name="connsiteX0" fmla="*/ 0 w 10692"/>
                <a:gd name="connsiteY0" fmla="*/ 0 h 12421"/>
                <a:gd name="connsiteX1" fmla="*/ 9738 w 10692"/>
                <a:gd name="connsiteY1" fmla="*/ 2024 h 12421"/>
                <a:gd name="connsiteX2" fmla="*/ 9826 w 10692"/>
                <a:gd name="connsiteY2" fmla="*/ 10447 h 12421"/>
                <a:gd name="connsiteX3" fmla="*/ 7127 w 10692"/>
                <a:gd name="connsiteY3" fmla="*/ 7682 h 12421"/>
                <a:gd name="connsiteX0" fmla="*/ 0 w 10652"/>
                <a:gd name="connsiteY0" fmla="*/ 0 h 12690"/>
                <a:gd name="connsiteX1" fmla="*/ 9738 w 10652"/>
                <a:gd name="connsiteY1" fmla="*/ 2024 h 12690"/>
                <a:gd name="connsiteX2" fmla="*/ 9826 w 10652"/>
                <a:gd name="connsiteY2" fmla="*/ 10447 h 12690"/>
                <a:gd name="connsiteX3" fmla="*/ 7127 w 10652"/>
                <a:gd name="connsiteY3" fmla="*/ 7682 h 12690"/>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494"/>
                <a:gd name="connsiteY0" fmla="*/ 310 h 12948"/>
                <a:gd name="connsiteX1" fmla="*/ 9738 w 10494"/>
                <a:gd name="connsiteY1" fmla="*/ 2334 h 12948"/>
                <a:gd name="connsiteX2" fmla="*/ 9826 w 10494"/>
                <a:gd name="connsiteY2" fmla="*/ 10757 h 12948"/>
                <a:gd name="connsiteX3" fmla="*/ 7127 w 10494"/>
                <a:gd name="connsiteY3" fmla="*/ 7992 h 12948"/>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361"/>
                <a:gd name="connsiteY0" fmla="*/ 310 h 12985"/>
                <a:gd name="connsiteX1" fmla="*/ 9738 w 10361"/>
                <a:gd name="connsiteY1" fmla="*/ 2334 h 12985"/>
                <a:gd name="connsiteX2" fmla="*/ 9826 w 10361"/>
                <a:gd name="connsiteY2" fmla="*/ 10757 h 12985"/>
                <a:gd name="connsiteX3" fmla="*/ 7127 w 10361"/>
                <a:gd name="connsiteY3" fmla="*/ 7992 h 12985"/>
                <a:gd name="connsiteX0" fmla="*/ 0 w 10361"/>
                <a:gd name="connsiteY0" fmla="*/ 264 h 12939"/>
                <a:gd name="connsiteX1" fmla="*/ 9738 w 10361"/>
                <a:gd name="connsiteY1" fmla="*/ 2288 h 12939"/>
                <a:gd name="connsiteX2" fmla="*/ 9826 w 10361"/>
                <a:gd name="connsiteY2" fmla="*/ 10711 h 12939"/>
                <a:gd name="connsiteX3" fmla="*/ 7127 w 10361"/>
                <a:gd name="connsiteY3" fmla="*/ 7946 h 12939"/>
                <a:gd name="connsiteX0" fmla="*/ 0 w 10462"/>
                <a:gd name="connsiteY0" fmla="*/ 0 h 13769"/>
                <a:gd name="connsiteX1" fmla="*/ 9608 w 10462"/>
                <a:gd name="connsiteY1" fmla="*/ 3118 h 13769"/>
                <a:gd name="connsiteX2" fmla="*/ 9696 w 10462"/>
                <a:gd name="connsiteY2" fmla="*/ 11541 h 13769"/>
                <a:gd name="connsiteX3" fmla="*/ 6997 w 10462"/>
                <a:gd name="connsiteY3" fmla="*/ 8776 h 13769"/>
                <a:gd name="connsiteX0" fmla="*/ 0 w 10462"/>
                <a:gd name="connsiteY0" fmla="*/ 0 h 13769"/>
                <a:gd name="connsiteX1" fmla="*/ 9608 w 10462"/>
                <a:gd name="connsiteY1" fmla="*/ 3118 h 13769"/>
                <a:gd name="connsiteX2" fmla="*/ 9696 w 10462"/>
                <a:gd name="connsiteY2" fmla="*/ 11541 h 13769"/>
                <a:gd name="connsiteX3" fmla="*/ 6997 w 10462"/>
                <a:gd name="connsiteY3" fmla="*/ 8776 h 13769"/>
                <a:gd name="connsiteX0" fmla="*/ 0 w 10508"/>
                <a:gd name="connsiteY0" fmla="*/ 0 h 15019"/>
                <a:gd name="connsiteX1" fmla="*/ 9651 w 10508"/>
                <a:gd name="connsiteY1" fmla="*/ 4368 h 15019"/>
                <a:gd name="connsiteX2" fmla="*/ 9739 w 10508"/>
                <a:gd name="connsiteY2" fmla="*/ 12791 h 15019"/>
                <a:gd name="connsiteX3" fmla="*/ 7040 w 10508"/>
                <a:gd name="connsiteY3" fmla="*/ 10026 h 15019"/>
                <a:gd name="connsiteX0" fmla="*/ 0 w 11017"/>
                <a:gd name="connsiteY0" fmla="*/ 0 h 14082"/>
                <a:gd name="connsiteX1" fmla="*/ 10126 w 11017"/>
                <a:gd name="connsiteY1" fmla="*/ 3431 h 14082"/>
                <a:gd name="connsiteX2" fmla="*/ 10214 w 11017"/>
                <a:gd name="connsiteY2" fmla="*/ 11854 h 14082"/>
                <a:gd name="connsiteX3" fmla="*/ 7515 w 11017"/>
                <a:gd name="connsiteY3" fmla="*/ 9089 h 14082"/>
                <a:gd name="connsiteX0" fmla="*/ 0 w 10786"/>
                <a:gd name="connsiteY0" fmla="*/ 0 h 14238"/>
                <a:gd name="connsiteX1" fmla="*/ 9910 w 10786"/>
                <a:gd name="connsiteY1" fmla="*/ 3587 h 14238"/>
                <a:gd name="connsiteX2" fmla="*/ 9998 w 10786"/>
                <a:gd name="connsiteY2" fmla="*/ 12010 h 14238"/>
                <a:gd name="connsiteX3" fmla="*/ 7299 w 10786"/>
                <a:gd name="connsiteY3" fmla="*/ 9245 h 14238"/>
                <a:gd name="connsiteX0" fmla="*/ 0 w 10786"/>
                <a:gd name="connsiteY0" fmla="*/ 26 h 14264"/>
                <a:gd name="connsiteX1" fmla="*/ 9910 w 10786"/>
                <a:gd name="connsiteY1" fmla="*/ 3613 h 14264"/>
                <a:gd name="connsiteX2" fmla="*/ 9998 w 10786"/>
                <a:gd name="connsiteY2" fmla="*/ 12036 h 14264"/>
                <a:gd name="connsiteX3" fmla="*/ 7299 w 10786"/>
                <a:gd name="connsiteY3" fmla="*/ 9271 h 14264"/>
                <a:gd name="connsiteX0" fmla="*/ 0 w 11157"/>
                <a:gd name="connsiteY0" fmla="*/ 47 h 13191"/>
                <a:gd name="connsiteX1" fmla="*/ 10256 w 11157"/>
                <a:gd name="connsiteY1" fmla="*/ 2540 h 13191"/>
                <a:gd name="connsiteX2" fmla="*/ 10344 w 11157"/>
                <a:gd name="connsiteY2" fmla="*/ 10963 h 13191"/>
                <a:gd name="connsiteX3" fmla="*/ 7645 w 11157"/>
                <a:gd name="connsiteY3" fmla="*/ 8198 h 13191"/>
                <a:gd name="connsiteX0" fmla="*/ 0 w 10971"/>
                <a:gd name="connsiteY0" fmla="*/ 25 h 14419"/>
                <a:gd name="connsiteX1" fmla="*/ 10083 w 10971"/>
                <a:gd name="connsiteY1" fmla="*/ 3768 h 14419"/>
                <a:gd name="connsiteX2" fmla="*/ 10171 w 10971"/>
                <a:gd name="connsiteY2" fmla="*/ 12191 h 14419"/>
                <a:gd name="connsiteX3" fmla="*/ 7472 w 10971"/>
                <a:gd name="connsiteY3" fmla="*/ 9426 h 14419"/>
                <a:gd name="connsiteX0" fmla="*/ 0 w 10971"/>
                <a:gd name="connsiteY0" fmla="*/ 0 h 14394"/>
                <a:gd name="connsiteX1" fmla="*/ 10083 w 10971"/>
                <a:gd name="connsiteY1" fmla="*/ 3743 h 14394"/>
                <a:gd name="connsiteX2" fmla="*/ 10171 w 10971"/>
                <a:gd name="connsiteY2" fmla="*/ 12166 h 14394"/>
                <a:gd name="connsiteX3" fmla="*/ 7472 w 10971"/>
                <a:gd name="connsiteY3" fmla="*/ 9401 h 14394"/>
                <a:gd name="connsiteX0" fmla="*/ 0 w 10712"/>
                <a:gd name="connsiteY0" fmla="*/ 0 h 13226"/>
                <a:gd name="connsiteX1" fmla="*/ 9694 w 10712"/>
                <a:gd name="connsiteY1" fmla="*/ 3743 h 13226"/>
                <a:gd name="connsiteX2" fmla="*/ 10171 w 10712"/>
                <a:gd name="connsiteY2" fmla="*/ 12166 h 13226"/>
                <a:gd name="connsiteX3" fmla="*/ 7472 w 10712"/>
                <a:gd name="connsiteY3" fmla="*/ 9401 h 13226"/>
                <a:gd name="connsiteX0" fmla="*/ 0 w 10678"/>
                <a:gd name="connsiteY0" fmla="*/ 0 h 13226"/>
                <a:gd name="connsiteX1" fmla="*/ 9694 w 10678"/>
                <a:gd name="connsiteY1" fmla="*/ 3743 h 13226"/>
                <a:gd name="connsiteX2" fmla="*/ 10171 w 10678"/>
                <a:gd name="connsiteY2" fmla="*/ 12166 h 13226"/>
                <a:gd name="connsiteX3" fmla="*/ 7472 w 10678"/>
                <a:gd name="connsiteY3" fmla="*/ 9401 h 13226"/>
                <a:gd name="connsiteX0" fmla="*/ 0 w 10627"/>
                <a:gd name="connsiteY0" fmla="*/ 0 h 13226"/>
                <a:gd name="connsiteX1" fmla="*/ 9694 w 10627"/>
                <a:gd name="connsiteY1" fmla="*/ 3743 h 13226"/>
                <a:gd name="connsiteX2" fmla="*/ 10171 w 10627"/>
                <a:gd name="connsiteY2" fmla="*/ 12166 h 13226"/>
                <a:gd name="connsiteX3" fmla="*/ 7472 w 10627"/>
                <a:gd name="connsiteY3" fmla="*/ 9401 h 13226"/>
                <a:gd name="connsiteX0" fmla="*/ 0 w 10707"/>
                <a:gd name="connsiteY0" fmla="*/ 0 h 13239"/>
                <a:gd name="connsiteX1" fmla="*/ 9694 w 10707"/>
                <a:gd name="connsiteY1" fmla="*/ 3743 h 13239"/>
                <a:gd name="connsiteX2" fmla="*/ 10171 w 10707"/>
                <a:gd name="connsiteY2" fmla="*/ 12166 h 13239"/>
                <a:gd name="connsiteX3" fmla="*/ 7472 w 10707"/>
                <a:gd name="connsiteY3" fmla="*/ 9401 h 13239"/>
                <a:gd name="connsiteX0" fmla="*/ 0 w 10707"/>
                <a:gd name="connsiteY0" fmla="*/ 0 h 13239"/>
                <a:gd name="connsiteX1" fmla="*/ 9694 w 10707"/>
                <a:gd name="connsiteY1" fmla="*/ 3743 h 13239"/>
                <a:gd name="connsiteX2" fmla="*/ 10171 w 10707"/>
                <a:gd name="connsiteY2" fmla="*/ 12166 h 13239"/>
                <a:gd name="connsiteX3" fmla="*/ 7472 w 10707"/>
                <a:gd name="connsiteY3" fmla="*/ 9401 h 13239"/>
                <a:gd name="connsiteX0" fmla="*/ 0 w 10860"/>
                <a:gd name="connsiteY0" fmla="*/ 0 h 14073"/>
                <a:gd name="connsiteX1" fmla="*/ 9694 w 10860"/>
                <a:gd name="connsiteY1" fmla="*/ 3743 h 14073"/>
                <a:gd name="connsiteX2" fmla="*/ 10171 w 10860"/>
                <a:gd name="connsiteY2" fmla="*/ 12166 h 14073"/>
                <a:gd name="connsiteX3" fmla="*/ 7472 w 10860"/>
                <a:gd name="connsiteY3" fmla="*/ 9401 h 14073"/>
                <a:gd name="connsiteX0" fmla="*/ 0 w 10774"/>
                <a:gd name="connsiteY0" fmla="*/ 0 h 14409"/>
                <a:gd name="connsiteX1" fmla="*/ 9694 w 10774"/>
                <a:gd name="connsiteY1" fmla="*/ 3743 h 14409"/>
                <a:gd name="connsiteX2" fmla="*/ 10171 w 10774"/>
                <a:gd name="connsiteY2" fmla="*/ 12166 h 14409"/>
                <a:gd name="connsiteX3" fmla="*/ 7472 w 10774"/>
                <a:gd name="connsiteY3" fmla="*/ 9401 h 14409"/>
                <a:gd name="connsiteX0" fmla="*/ 0 w 10774"/>
                <a:gd name="connsiteY0" fmla="*/ 0 h 14073"/>
                <a:gd name="connsiteX1" fmla="*/ 9694 w 10774"/>
                <a:gd name="connsiteY1" fmla="*/ 3743 h 14073"/>
                <a:gd name="connsiteX2" fmla="*/ 10171 w 10774"/>
                <a:gd name="connsiteY2" fmla="*/ 12166 h 14073"/>
                <a:gd name="connsiteX3" fmla="*/ 7472 w 10774"/>
                <a:gd name="connsiteY3" fmla="*/ 9401 h 14073"/>
                <a:gd name="connsiteX0" fmla="*/ 0 w 10594"/>
                <a:gd name="connsiteY0" fmla="*/ 0 h 12930"/>
                <a:gd name="connsiteX1" fmla="*/ 9694 w 10594"/>
                <a:gd name="connsiteY1" fmla="*/ 3743 h 12930"/>
                <a:gd name="connsiteX2" fmla="*/ 10171 w 10594"/>
                <a:gd name="connsiteY2" fmla="*/ 12166 h 12930"/>
                <a:gd name="connsiteX3" fmla="*/ 8034 w 10594"/>
                <a:gd name="connsiteY3" fmla="*/ 8776 h 12930"/>
                <a:gd name="connsiteX0" fmla="*/ 0 w 10594"/>
                <a:gd name="connsiteY0" fmla="*/ 0 h 12840"/>
                <a:gd name="connsiteX1" fmla="*/ 9694 w 10594"/>
                <a:gd name="connsiteY1" fmla="*/ 3743 h 12840"/>
                <a:gd name="connsiteX2" fmla="*/ 10171 w 10594"/>
                <a:gd name="connsiteY2" fmla="*/ 12166 h 12840"/>
                <a:gd name="connsiteX3" fmla="*/ 8034 w 10594"/>
                <a:gd name="connsiteY3" fmla="*/ 8776 h 12840"/>
                <a:gd name="connsiteX0" fmla="*/ 0 w 10660"/>
                <a:gd name="connsiteY0" fmla="*/ 0 h 12946"/>
                <a:gd name="connsiteX1" fmla="*/ 9694 w 10660"/>
                <a:gd name="connsiteY1" fmla="*/ 3743 h 12946"/>
                <a:gd name="connsiteX2" fmla="*/ 10128 w 10660"/>
                <a:gd name="connsiteY2" fmla="*/ 12322 h 12946"/>
                <a:gd name="connsiteX3" fmla="*/ 8034 w 10660"/>
                <a:gd name="connsiteY3" fmla="*/ 8776 h 12946"/>
                <a:gd name="connsiteX0" fmla="*/ 0 w 10779"/>
                <a:gd name="connsiteY0" fmla="*/ 0 h 13290"/>
                <a:gd name="connsiteX1" fmla="*/ 9694 w 10779"/>
                <a:gd name="connsiteY1" fmla="*/ 3743 h 13290"/>
                <a:gd name="connsiteX2" fmla="*/ 10128 w 10779"/>
                <a:gd name="connsiteY2" fmla="*/ 12322 h 13290"/>
                <a:gd name="connsiteX3" fmla="*/ 8034 w 10779"/>
                <a:gd name="connsiteY3" fmla="*/ 8776 h 13290"/>
              </a:gdLst>
              <a:ahLst/>
              <a:cxnLst>
                <a:cxn ang="0">
                  <a:pos x="connsiteX0" y="connsiteY0"/>
                </a:cxn>
                <a:cxn ang="0">
                  <a:pos x="connsiteX1" y="connsiteY1"/>
                </a:cxn>
                <a:cxn ang="0">
                  <a:pos x="connsiteX2" y="connsiteY2"/>
                </a:cxn>
                <a:cxn ang="0">
                  <a:pos x="connsiteX3" y="connsiteY3"/>
                </a:cxn>
              </a:cxnLst>
              <a:rect l="l" t="t" r="r" b="b"/>
              <a:pathLst>
                <a:path w="10779" h="13290">
                  <a:moveTo>
                    <a:pt x="0" y="0"/>
                  </a:moveTo>
                  <a:cubicBezTo>
                    <a:pt x="2633" y="1915"/>
                    <a:pt x="8006" y="1689"/>
                    <a:pt x="9694" y="3743"/>
                  </a:cubicBezTo>
                  <a:cubicBezTo>
                    <a:pt x="11382" y="5797"/>
                    <a:pt x="10751" y="10702"/>
                    <a:pt x="10128" y="12322"/>
                  </a:cubicBezTo>
                  <a:cubicBezTo>
                    <a:pt x="9505" y="13942"/>
                    <a:pt x="7535" y="14000"/>
                    <a:pt x="8034" y="8776"/>
                  </a:cubicBezTo>
                </a:path>
              </a:pathLst>
            </a:custGeom>
            <a:noFill/>
            <a:ln w="38100"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grpSp>
      <p:grpSp>
        <p:nvGrpSpPr>
          <p:cNvPr id="49" name="Groupe 48">
            <a:extLst>
              <a:ext uri="{FF2B5EF4-FFF2-40B4-BE49-F238E27FC236}">
                <a16:creationId xmlns:a16="http://schemas.microsoft.com/office/drawing/2014/main" id="{7D19DE71-781E-4138-BB61-D34981B227D9}"/>
              </a:ext>
            </a:extLst>
          </p:cNvPr>
          <p:cNvGrpSpPr/>
          <p:nvPr/>
        </p:nvGrpSpPr>
        <p:grpSpPr>
          <a:xfrm>
            <a:off x="5200021" y="3236611"/>
            <a:ext cx="6908055" cy="796712"/>
            <a:chOff x="5104771" y="3979561"/>
            <a:chExt cx="6908055" cy="796712"/>
          </a:xfrm>
        </p:grpSpPr>
        <p:cxnSp>
          <p:nvCxnSpPr>
            <p:cNvPr id="13" name="Connecteur droit 12">
              <a:extLst>
                <a:ext uri="{FF2B5EF4-FFF2-40B4-BE49-F238E27FC236}">
                  <a16:creationId xmlns:a16="http://schemas.microsoft.com/office/drawing/2014/main" id="{C76C41D4-0B13-431D-8647-7526B680BB40}"/>
                </a:ext>
              </a:extLst>
            </p:cNvPr>
            <p:cNvCxnSpPr/>
            <p:nvPr/>
          </p:nvCxnSpPr>
          <p:spPr>
            <a:xfrm>
              <a:off x="5104771" y="4776273"/>
              <a:ext cx="6908055"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B6487B26-6BCF-47C5-8912-3EF2F08DDE7B}"/>
                </a:ext>
              </a:extLst>
            </p:cNvPr>
            <p:cNvCxnSpPr/>
            <p:nvPr/>
          </p:nvCxnSpPr>
          <p:spPr>
            <a:xfrm>
              <a:off x="5104771" y="3979561"/>
              <a:ext cx="6908055"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67DBE973-1D76-4E79-8F1D-C1A95BFBA98A}"/>
                </a:ext>
              </a:extLst>
            </p:cNvPr>
            <p:cNvCxnSpPr/>
            <p:nvPr/>
          </p:nvCxnSpPr>
          <p:spPr>
            <a:xfrm flipV="1">
              <a:off x="7641369" y="3979561"/>
              <a:ext cx="0" cy="796712"/>
            </a:xfrm>
            <a:prstGeom prst="line">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e 45">
            <a:extLst>
              <a:ext uri="{FF2B5EF4-FFF2-40B4-BE49-F238E27FC236}">
                <a16:creationId xmlns:a16="http://schemas.microsoft.com/office/drawing/2014/main" id="{83E9CA15-045D-4CF8-922C-9BFE45CB1AF7}"/>
              </a:ext>
            </a:extLst>
          </p:cNvPr>
          <p:cNvGrpSpPr/>
          <p:nvPr/>
        </p:nvGrpSpPr>
        <p:grpSpPr>
          <a:xfrm>
            <a:off x="7801102" y="3326682"/>
            <a:ext cx="2555781" cy="681693"/>
            <a:chOff x="7705852" y="4069632"/>
            <a:chExt cx="2555781" cy="681693"/>
          </a:xfrm>
        </p:grpSpPr>
        <p:sp>
          <p:nvSpPr>
            <p:cNvPr id="23" name="Forme libre 125">
              <a:extLst>
                <a:ext uri="{FF2B5EF4-FFF2-40B4-BE49-F238E27FC236}">
                  <a16:creationId xmlns:a16="http://schemas.microsoft.com/office/drawing/2014/main" id="{0D89EC9C-5534-4EE4-950D-2E9DED74E469}"/>
                </a:ext>
              </a:extLst>
            </p:cNvPr>
            <p:cNvSpPr/>
            <p:nvPr/>
          </p:nvSpPr>
          <p:spPr>
            <a:xfrm>
              <a:off x="7970312" y="4445285"/>
              <a:ext cx="2291321" cy="306040"/>
            </a:xfrm>
            <a:custGeom>
              <a:avLst/>
              <a:gdLst>
                <a:gd name="connsiteX0" fmla="*/ 252903 w 1558421"/>
                <a:gd name="connsiteY0" fmla="*/ 228753 h 259690"/>
                <a:gd name="connsiteX1" fmla="*/ 593042 w 1558421"/>
                <a:gd name="connsiteY1" fmla="*/ 259675 h 259690"/>
                <a:gd name="connsiteX2" fmla="*/ 986190 w 1558421"/>
                <a:gd name="connsiteY2" fmla="*/ 233170 h 259690"/>
                <a:gd name="connsiteX3" fmla="*/ 1467686 w 1558421"/>
                <a:gd name="connsiteY3" fmla="*/ 246422 h 259690"/>
                <a:gd name="connsiteX4" fmla="*/ 1547199 w 1558421"/>
                <a:gd name="connsiteY4" fmla="*/ 206666 h 259690"/>
                <a:gd name="connsiteX5" fmla="*/ 1321912 w 1558421"/>
                <a:gd name="connsiteY5" fmla="*/ 122735 h 259690"/>
                <a:gd name="connsiteX6" fmla="*/ 1485355 w 1558421"/>
                <a:gd name="connsiteY6" fmla="*/ 82979 h 259690"/>
                <a:gd name="connsiteX7" fmla="*/ 1335164 w 1558421"/>
                <a:gd name="connsiteY7" fmla="*/ 43222 h 259690"/>
                <a:gd name="connsiteX8" fmla="*/ 1193807 w 1558421"/>
                <a:gd name="connsiteY8" fmla="*/ 65309 h 259690"/>
                <a:gd name="connsiteX9" fmla="*/ 858086 w 1558421"/>
                <a:gd name="connsiteY9" fmla="*/ 3466 h 259690"/>
                <a:gd name="connsiteX10" fmla="*/ 588625 w 1558421"/>
                <a:gd name="connsiteY10" fmla="*/ 21135 h 259690"/>
                <a:gd name="connsiteX11" fmla="*/ 274990 w 1558421"/>
                <a:gd name="connsiteY11" fmla="*/ 131570 h 259690"/>
                <a:gd name="connsiteX12" fmla="*/ 23199 w 1558421"/>
                <a:gd name="connsiteY12" fmla="*/ 140405 h 259690"/>
                <a:gd name="connsiteX13" fmla="*/ 71790 w 1558421"/>
                <a:gd name="connsiteY13" fmla="*/ 175744 h 259690"/>
                <a:gd name="connsiteX14" fmla="*/ 557703 w 1558421"/>
                <a:gd name="connsiteY14" fmla="*/ 175744 h 259690"/>
                <a:gd name="connsiteX15" fmla="*/ 619547 w 1558421"/>
                <a:gd name="connsiteY15" fmla="*/ 206666 h 259690"/>
                <a:gd name="connsiteX16" fmla="*/ 252903 w 1558421"/>
                <a:gd name="connsiteY16" fmla="*/ 228753 h 25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8421" h="259690">
                  <a:moveTo>
                    <a:pt x="252903" y="228753"/>
                  </a:moveTo>
                  <a:cubicBezTo>
                    <a:pt x="248485" y="237588"/>
                    <a:pt x="470828" y="258939"/>
                    <a:pt x="593042" y="259675"/>
                  </a:cubicBezTo>
                  <a:cubicBezTo>
                    <a:pt x="715256" y="260411"/>
                    <a:pt x="840416" y="235379"/>
                    <a:pt x="986190" y="233170"/>
                  </a:cubicBezTo>
                  <a:cubicBezTo>
                    <a:pt x="1131964" y="230961"/>
                    <a:pt x="1374185" y="250839"/>
                    <a:pt x="1467686" y="246422"/>
                  </a:cubicBezTo>
                  <a:cubicBezTo>
                    <a:pt x="1561188" y="242005"/>
                    <a:pt x="1571495" y="227280"/>
                    <a:pt x="1547199" y="206666"/>
                  </a:cubicBezTo>
                  <a:cubicBezTo>
                    <a:pt x="1522903" y="186052"/>
                    <a:pt x="1332219" y="143349"/>
                    <a:pt x="1321912" y="122735"/>
                  </a:cubicBezTo>
                  <a:cubicBezTo>
                    <a:pt x="1311605" y="102121"/>
                    <a:pt x="1483146" y="96231"/>
                    <a:pt x="1485355" y="82979"/>
                  </a:cubicBezTo>
                  <a:cubicBezTo>
                    <a:pt x="1487564" y="69727"/>
                    <a:pt x="1383755" y="46167"/>
                    <a:pt x="1335164" y="43222"/>
                  </a:cubicBezTo>
                  <a:cubicBezTo>
                    <a:pt x="1286573" y="40277"/>
                    <a:pt x="1273320" y="71935"/>
                    <a:pt x="1193807" y="65309"/>
                  </a:cubicBezTo>
                  <a:cubicBezTo>
                    <a:pt x="1114294" y="58683"/>
                    <a:pt x="958950" y="10828"/>
                    <a:pt x="858086" y="3466"/>
                  </a:cubicBezTo>
                  <a:cubicBezTo>
                    <a:pt x="757222" y="-3896"/>
                    <a:pt x="685808" y="-216"/>
                    <a:pt x="588625" y="21135"/>
                  </a:cubicBezTo>
                  <a:cubicBezTo>
                    <a:pt x="491442" y="42486"/>
                    <a:pt x="369227" y="111692"/>
                    <a:pt x="274990" y="131570"/>
                  </a:cubicBezTo>
                  <a:cubicBezTo>
                    <a:pt x="180753" y="151448"/>
                    <a:pt x="57066" y="133043"/>
                    <a:pt x="23199" y="140405"/>
                  </a:cubicBezTo>
                  <a:cubicBezTo>
                    <a:pt x="-10668" y="147767"/>
                    <a:pt x="-17294" y="169854"/>
                    <a:pt x="71790" y="175744"/>
                  </a:cubicBezTo>
                  <a:cubicBezTo>
                    <a:pt x="160874" y="181634"/>
                    <a:pt x="466410" y="170590"/>
                    <a:pt x="557703" y="175744"/>
                  </a:cubicBezTo>
                  <a:cubicBezTo>
                    <a:pt x="648996" y="180898"/>
                    <a:pt x="665930" y="200040"/>
                    <a:pt x="619547" y="206666"/>
                  </a:cubicBezTo>
                  <a:cubicBezTo>
                    <a:pt x="573164" y="213292"/>
                    <a:pt x="257321" y="219918"/>
                    <a:pt x="252903" y="228753"/>
                  </a:cubicBezTo>
                  <a:close/>
                </a:path>
              </a:pathLst>
            </a:cu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latin typeface="+mj-lt"/>
              </a:endParaRPr>
            </a:p>
          </p:txBody>
        </p:sp>
        <p:sp>
          <p:nvSpPr>
            <p:cNvPr id="25" name="Forme libre 111">
              <a:extLst>
                <a:ext uri="{FF2B5EF4-FFF2-40B4-BE49-F238E27FC236}">
                  <a16:creationId xmlns:a16="http://schemas.microsoft.com/office/drawing/2014/main" id="{27C465E4-3FE2-44F5-A91C-475851F3DEA1}"/>
                </a:ext>
              </a:extLst>
            </p:cNvPr>
            <p:cNvSpPr/>
            <p:nvPr/>
          </p:nvSpPr>
          <p:spPr>
            <a:xfrm>
              <a:off x="8649723" y="4271718"/>
              <a:ext cx="750955" cy="103118"/>
            </a:xfrm>
            <a:custGeom>
              <a:avLst/>
              <a:gdLst>
                <a:gd name="connsiteX0" fmla="*/ 323 w 449150"/>
                <a:gd name="connsiteY0" fmla="*/ 51367 h 76947"/>
                <a:gd name="connsiteX1" fmla="*/ 155104 w 449150"/>
                <a:gd name="connsiteY1" fmla="*/ 75180 h 76947"/>
                <a:gd name="connsiteX2" fmla="*/ 436092 w 449150"/>
                <a:gd name="connsiteY2" fmla="*/ 72799 h 76947"/>
                <a:gd name="connsiteX3" fmla="*/ 390848 w 449150"/>
                <a:gd name="connsiteY3" fmla="*/ 53749 h 76947"/>
                <a:gd name="connsiteX4" fmla="*/ 286073 w 449150"/>
                <a:gd name="connsiteY4" fmla="*/ 39461 h 76947"/>
                <a:gd name="connsiteX5" fmla="*/ 328936 w 449150"/>
                <a:gd name="connsiteY5" fmla="*/ 13267 h 76947"/>
                <a:gd name="connsiteX6" fmla="*/ 295598 w 449150"/>
                <a:gd name="connsiteY6" fmla="*/ 1361 h 76947"/>
                <a:gd name="connsiteX7" fmla="*/ 193204 w 449150"/>
                <a:gd name="connsiteY7" fmla="*/ 44224 h 76947"/>
                <a:gd name="connsiteX8" fmla="*/ 323 w 449150"/>
                <a:gd name="connsiteY8" fmla="*/ 51367 h 7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150" h="76947">
                  <a:moveTo>
                    <a:pt x="323" y="51367"/>
                  </a:moveTo>
                  <a:cubicBezTo>
                    <a:pt x="-6027" y="56526"/>
                    <a:pt x="82476" y="71608"/>
                    <a:pt x="155104" y="75180"/>
                  </a:cubicBezTo>
                  <a:cubicBezTo>
                    <a:pt x="227732" y="78752"/>
                    <a:pt x="396801" y="76371"/>
                    <a:pt x="436092" y="72799"/>
                  </a:cubicBezTo>
                  <a:cubicBezTo>
                    <a:pt x="475383" y="69227"/>
                    <a:pt x="415851" y="59305"/>
                    <a:pt x="390848" y="53749"/>
                  </a:cubicBezTo>
                  <a:cubicBezTo>
                    <a:pt x="365845" y="48193"/>
                    <a:pt x="296392" y="46208"/>
                    <a:pt x="286073" y="39461"/>
                  </a:cubicBezTo>
                  <a:cubicBezTo>
                    <a:pt x="275754" y="32714"/>
                    <a:pt x="327349" y="19617"/>
                    <a:pt x="328936" y="13267"/>
                  </a:cubicBezTo>
                  <a:cubicBezTo>
                    <a:pt x="330524" y="6917"/>
                    <a:pt x="318220" y="-3799"/>
                    <a:pt x="295598" y="1361"/>
                  </a:cubicBezTo>
                  <a:cubicBezTo>
                    <a:pt x="272976" y="6520"/>
                    <a:pt x="238845" y="35493"/>
                    <a:pt x="193204" y="44224"/>
                  </a:cubicBezTo>
                  <a:cubicBezTo>
                    <a:pt x="147563" y="52955"/>
                    <a:pt x="6673" y="46208"/>
                    <a:pt x="323" y="51367"/>
                  </a:cubicBezTo>
                  <a:close/>
                </a:path>
              </a:pathLst>
            </a:cu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latin typeface="+mj-lt"/>
              </a:endParaRPr>
            </a:p>
          </p:txBody>
        </p:sp>
        <p:sp>
          <p:nvSpPr>
            <p:cNvPr id="26" name="Forme libre 112">
              <a:extLst>
                <a:ext uri="{FF2B5EF4-FFF2-40B4-BE49-F238E27FC236}">
                  <a16:creationId xmlns:a16="http://schemas.microsoft.com/office/drawing/2014/main" id="{F5170291-F466-4C81-B5D5-A73369FD06C6}"/>
                </a:ext>
              </a:extLst>
            </p:cNvPr>
            <p:cNvSpPr/>
            <p:nvPr/>
          </p:nvSpPr>
          <p:spPr>
            <a:xfrm>
              <a:off x="7705852" y="4069632"/>
              <a:ext cx="1363933" cy="179228"/>
            </a:xfrm>
            <a:custGeom>
              <a:avLst/>
              <a:gdLst>
                <a:gd name="connsiteX0" fmla="*/ 741 w 758758"/>
                <a:gd name="connsiteY0" fmla="*/ 90702 h 134018"/>
                <a:gd name="connsiteX1" fmla="*/ 196004 w 758758"/>
                <a:gd name="connsiteY1" fmla="*/ 93083 h 134018"/>
                <a:gd name="connsiteX2" fmla="*/ 205529 w 758758"/>
                <a:gd name="connsiteY2" fmla="*/ 71652 h 134018"/>
                <a:gd name="connsiteX3" fmla="*/ 50748 w 758758"/>
                <a:gd name="connsiteY3" fmla="*/ 43077 h 134018"/>
                <a:gd name="connsiteX4" fmla="*/ 50748 w 758758"/>
                <a:gd name="connsiteY4" fmla="*/ 12120 h 134018"/>
                <a:gd name="connsiteX5" fmla="*/ 286491 w 758758"/>
                <a:gd name="connsiteY5" fmla="*/ 50220 h 134018"/>
                <a:gd name="connsiteX6" fmla="*/ 465085 w 758758"/>
                <a:gd name="connsiteY6" fmla="*/ 47839 h 134018"/>
                <a:gd name="connsiteX7" fmla="*/ 486516 w 758758"/>
                <a:gd name="connsiteY7" fmla="*/ 28789 h 134018"/>
                <a:gd name="connsiteX8" fmla="*/ 317448 w 758758"/>
                <a:gd name="connsiteY8" fmla="*/ 21645 h 134018"/>
                <a:gd name="connsiteX9" fmla="*/ 343641 w 758758"/>
                <a:gd name="connsiteY9" fmla="*/ 214 h 134018"/>
                <a:gd name="connsiteX10" fmla="*/ 665110 w 758758"/>
                <a:gd name="connsiteY10" fmla="*/ 12120 h 134018"/>
                <a:gd name="connsiteX11" fmla="*/ 753216 w 758758"/>
                <a:gd name="connsiteY11" fmla="*/ 35933 h 134018"/>
                <a:gd name="connsiteX12" fmla="*/ 538904 w 758758"/>
                <a:gd name="connsiteY12" fmla="*/ 33552 h 134018"/>
                <a:gd name="connsiteX13" fmla="*/ 526998 w 758758"/>
                <a:gd name="connsiteY13" fmla="*/ 57364 h 134018"/>
                <a:gd name="connsiteX14" fmla="*/ 627010 w 758758"/>
                <a:gd name="connsiteY14" fmla="*/ 62127 h 134018"/>
                <a:gd name="connsiteX15" fmla="*/ 607960 w 758758"/>
                <a:gd name="connsiteY15" fmla="*/ 85939 h 134018"/>
                <a:gd name="connsiteX16" fmla="*/ 548429 w 758758"/>
                <a:gd name="connsiteY16" fmla="*/ 93083 h 134018"/>
                <a:gd name="connsiteX17" fmla="*/ 617485 w 758758"/>
                <a:gd name="connsiteY17" fmla="*/ 109752 h 134018"/>
                <a:gd name="connsiteX18" fmla="*/ 567479 w 758758"/>
                <a:gd name="connsiteY18" fmla="*/ 121658 h 134018"/>
                <a:gd name="connsiteX19" fmla="*/ 276966 w 758758"/>
                <a:gd name="connsiteY19" fmla="*/ 133564 h 134018"/>
                <a:gd name="connsiteX20" fmla="*/ 741 w 758758"/>
                <a:gd name="connsiteY20" fmla="*/ 90702 h 134018"/>
                <a:gd name="connsiteX0" fmla="*/ 57757 w 815774"/>
                <a:gd name="connsiteY0" fmla="*/ 90702 h 133740"/>
                <a:gd name="connsiteX1" fmla="*/ 253020 w 815774"/>
                <a:gd name="connsiteY1" fmla="*/ 93083 h 133740"/>
                <a:gd name="connsiteX2" fmla="*/ 262545 w 815774"/>
                <a:gd name="connsiteY2" fmla="*/ 71652 h 133740"/>
                <a:gd name="connsiteX3" fmla="*/ 107764 w 815774"/>
                <a:gd name="connsiteY3" fmla="*/ 43077 h 133740"/>
                <a:gd name="connsiteX4" fmla="*/ 107764 w 815774"/>
                <a:gd name="connsiteY4" fmla="*/ 12120 h 133740"/>
                <a:gd name="connsiteX5" fmla="*/ 343507 w 815774"/>
                <a:gd name="connsiteY5" fmla="*/ 50220 h 133740"/>
                <a:gd name="connsiteX6" fmla="*/ 522101 w 815774"/>
                <a:gd name="connsiteY6" fmla="*/ 47839 h 133740"/>
                <a:gd name="connsiteX7" fmla="*/ 543532 w 815774"/>
                <a:gd name="connsiteY7" fmla="*/ 28789 h 133740"/>
                <a:gd name="connsiteX8" fmla="*/ 374464 w 815774"/>
                <a:gd name="connsiteY8" fmla="*/ 21645 h 133740"/>
                <a:gd name="connsiteX9" fmla="*/ 400657 w 815774"/>
                <a:gd name="connsiteY9" fmla="*/ 214 h 133740"/>
                <a:gd name="connsiteX10" fmla="*/ 722126 w 815774"/>
                <a:gd name="connsiteY10" fmla="*/ 12120 h 133740"/>
                <a:gd name="connsiteX11" fmla="*/ 810232 w 815774"/>
                <a:gd name="connsiteY11" fmla="*/ 35933 h 133740"/>
                <a:gd name="connsiteX12" fmla="*/ 595920 w 815774"/>
                <a:gd name="connsiteY12" fmla="*/ 33552 h 133740"/>
                <a:gd name="connsiteX13" fmla="*/ 584014 w 815774"/>
                <a:gd name="connsiteY13" fmla="*/ 57364 h 133740"/>
                <a:gd name="connsiteX14" fmla="*/ 684026 w 815774"/>
                <a:gd name="connsiteY14" fmla="*/ 62127 h 133740"/>
                <a:gd name="connsiteX15" fmla="*/ 664976 w 815774"/>
                <a:gd name="connsiteY15" fmla="*/ 85939 h 133740"/>
                <a:gd name="connsiteX16" fmla="*/ 605445 w 815774"/>
                <a:gd name="connsiteY16" fmla="*/ 93083 h 133740"/>
                <a:gd name="connsiteX17" fmla="*/ 674501 w 815774"/>
                <a:gd name="connsiteY17" fmla="*/ 109752 h 133740"/>
                <a:gd name="connsiteX18" fmla="*/ 624495 w 815774"/>
                <a:gd name="connsiteY18" fmla="*/ 121658 h 133740"/>
                <a:gd name="connsiteX19" fmla="*/ 333982 w 815774"/>
                <a:gd name="connsiteY19" fmla="*/ 133564 h 133740"/>
                <a:gd name="connsiteX20" fmla="*/ 19370 w 815774"/>
                <a:gd name="connsiteY20" fmla="*/ 112133 h 133740"/>
                <a:gd name="connsiteX21" fmla="*/ 57757 w 815774"/>
                <a:gd name="connsiteY21" fmla="*/ 90702 h 133740"/>
                <a:gd name="connsiteX0" fmla="*/ 57757 w 815774"/>
                <a:gd name="connsiteY0" fmla="*/ 90702 h 133740"/>
                <a:gd name="connsiteX1" fmla="*/ 253020 w 815774"/>
                <a:gd name="connsiteY1" fmla="*/ 93083 h 133740"/>
                <a:gd name="connsiteX2" fmla="*/ 262545 w 815774"/>
                <a:gd name="connsiteY2" fmla="*/ 71652 h 133740"/>
                <a:gd name="connsiteX3" fmla="*/ 48233 w 815774"/>
                <a:gd name="connsiteY3" fmla="*/ 40695 h 133740"/>
                <a:gd name="connsiteX4" fmla="*/ 107764 w 815774"/>
                <a:gd name="connsiteY4" fmla="*/ 12120 h 133740"/>
                <a:gd name="connsiteX5" fmla="*/ 343507 w 815774"/>
                <a:gd name="connsiteY5" fmla="*/ 50220 h 133740"/>
                <a:gd name="connsiteX6" fmla="*/ 522101 w 815774"/>
                <a:gd name="connsiteY6" fmla="*/ 47839 h 133740"/>
                <a:gd name="connsiteX7" fmla="*/ 543532 w 815774"/>
                <a:gd name="connsiteY7" fmla="*/ 28789 h 133740"/>
                <a:gd name="connsiteX8" fmla="*/ 374464 w 815774"/>
                <a:gd name="connsiteY8" fmla="*/ 21645 h 133740"/>
                <a:gd name="connsiteX9" fmla="*/ 400657 w 815774"/>
                <a:gd name="connsiteY9" fmla="*/ 214 h 133740"/>
                <a:gd name="connsiteX10" fmla="*/ 722126 w 815774"/>
                <a:gd name="connsiteY10" fmla="*/ 12120 h 133740"/>
                <a:gd name="connsiteX11" fmla="*/ 810232 w 815774"/>
                <a:gd name="connsiteY11" fmla="*/ 35933 h 133740"/>
                <a:gd name="connsiteX12" fmla="*/ 595920 w 815774"/>
                <a:gd name="connsiteY12" fmla="*/ 33552 h 133740"/>
                <a:gd name="connsiteX13" fmla="*/ 584014 w 815774"/>
                <a:gd name="connsiteY13" fmla="*/ 57364 h 133740"/>
                <a:gd name="connsiteX14" fmla="*/ 684026 w 815774"/>
                <a:gd name="connsiteY14" fmla="*/ 62127 h 133740"/>
                <a:gd name="connsiteX15" fmla="*/ 664976 w 815774"/>
                <a:gd name="connsiteY15" fmla="*/ 85939 h 133740"/>
                <a:gd name="connsiteX16" fmla="*/ 605445 w 815774"/>
                <a:gd name="connsiteY16" fmla="*/ 93083 h 133740"/>
                <a:gd name="connsiteX17" fmla="*/ 674501 w 815774"/>
                <a:gd name="connsiteY17" fmla="*/ 109752 h 133740"/>
                <a:gd name="connsiteX18" fmla="*/ 624495 w 815774"/>
                <a:gd name="connsiteY18" fmla="*/ 121658 h 133740"/>
                <a:gd name="connsiteX19" fmla="*/ 333982 w 815774"/>
                <a:gd name="connsiteY19" fmla="*/ 133564 h 133740"/>
                <a:gd name="connsiteX20" fmla="*/ 19370 w 815774"/>
                <a:gd name="connsiteY20" fmla="*/ 112133 h 133740"/>
                <a:gd name="connsiteX21" fmla="*/ 57757 w 815774"/>
                <a:gd name="connsiteY21" fmla="*/ 90702 h 1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5774" h="133740">
                  <a:moveTo>
                    <a:pt x="57757" y="90702"/>
                  </a:moveTo>
                  <a:cubicBezTo>
                    <a:pt x="96699" y="87527"/>
                    <a:pt x="218889" y="96258"/>
                    <a:pt x="253020" y="93083"/>
                  </a:cubicBezTo>
                  <a:cubicBezTo>
                    <a:pt x="287151" y="89908"/>
                    <a:pt x="296676" y="80383"/>
                    <a:pt x="262545" y="71652"/>
                  </a:cubicBezTo>
                  <a:cubicBezTo>
                    <a:pt x="228414" y="62921"/>
                    <a:pt x="74030" y="50617"/>
                    <a:pt x="48233" y="40695"/>
                  </a:cubicBezTo>
                  <a:cubicBezTo>
                    <a:pt x="22436" y="30773"/>
                    <a:pt x="58552" y="10533"/>
                    <a:pt x="107764" y="12120"/>
                  </a:cubicBezTo>
                  <a:cubicBezTo>
                    <a:pt x="156976" y="13707"/>
                    <a:pt x="274451" y="44267"/>
                    <a:pt x="343507" y="50220"/>
                  </a:cubicBezTo>
                  <a:cubicBezTo>
                    <a:pt x="412563" y="56173"/>
                    <a:pt x="488764" y="51411"/>
                    <a:pt x="522101" y="47839"/>
                  </a:cubicBezTo>
                  <a:cubicBezTo>
                    <a:pt x="555438" y="44267"/>
                    <a:pt x="568138" y="33155"/>
                    <a:pt x="543532" y="28789"/>
                  </a:cubicBezTo>
                  <a:cubicBezTo>
                    <a:pt x="518926" y="24423"/>
                    <a:pt x="398276" y="26407"/>
                    <a:pt x="374464" y="21645"/>
                  </a:cubicBezTo>
                  <a:cubicBezTo>
                    <a:pt x="350652" y="16883"/>
                    <a:pt x="400657" y="214"/>
                    <a:pt x="400657" y="214"/>
                  </a:cubicBezTo>
                  <a:cubicBezTo>
                    <a:pt x="458601" y="-1374"/>
                    <a:pt x="653864" y="6167"/>
                    <a:pt x="722126" y="12120"/>
                  </a:cubicBezTo>
                  <a:cubicBezTo>
                    <a:pt x="790388" y="18073"/>
                    <a:pt x="831266" y="32361"/>
                    <a:pt x="810232" y="35933"/>
                  </a:cubicBezTo>
                  <a:cubicBezTo>
                    <a:pt x="789198" y="39505"/>
                    <a:pt x="633623" y="29980"/>
                    <a:pt x="595920" y="33552"/>
                  </a:cubicBezTo>
                  <a:cubicBezTo>
                    <a:pt x="558217" y="37124"/>
                    <a:pt x="569330" y="52601"/>
                    <a:pt x="584014" y="57364"/>
                  </a:cubicBezTo>
                  <a:cubicBezTo>
                    <a:pt x="598698" y="62127"/>
                    <a:pt x="670532" y="57364"/>
                    <a:pt x="684026" y="62127"/>
                  </a:cubicBezTo>
                  <a:cubicBezTo>
                    <a:pt x="697520" y="66890"/>
                    <a:pt x="678073" y="80780"/>
                    <a:pt x="664976" y="85939"/>
                  </a:cubicBezTo>
                  <a:cubicBezTo>
                    <a:pt x="651879" y="91098"/>
                    <a:pt x="603858" y="89114"/>
                    <a:pt x="605445" y="93083"/>
                  </a:cubicBezTo>
                  <a:cubicBezTo>
                    <a:pt x="607033" y="97052"/>
                    <a:pt x="671326" y="104990"/>
                    <a:pt x="674501" y="109752"/>
                  </a:cubicBezTo>
                  <a:cubicBezTo>
                    <a:pt x="677676" y="114514"/>
                    <a:pt x="681248" y="117689"/>
                    <a:pt x="624495" y="121658"/>
                  </a:cubicBezTo>
                  <a:cubicBezTo>
                    <a:pt x="567742" y="125627"/>
                    <a:pt x="434836" y="135151"/>
                    <a:pt x="333982" y="133564"/>
                  </a:cubicBezTo>
                  <a:cubicBezTo>
                    <a:pt x="233128" y="131977"/>
                    <a:pt x="65407" y="119277"/>
                    <a:pt x="19370" y="112133"/>
                  </a:cubicBezTo>
                  <a:cubicBezTo>
                    <a:pt x="-26667" y="104989"/>
                    <a:pt x="18815" y="93877"/>
                    <a:pt x="57757" y="90702"/>
                  </a:cubicBezTo>
                  <a:close/>
                </a:path>
              </a:pathLst>
            </a:cu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latin typeface="+mj-lt"/>
              </a:endParaRPr>
            </a:p>
          </p:txBody>
        </p:sp>
      </p:grpSp>
      <p:grpSp>
        <p:nvGrpSpPr>
          <p:cNvPr id="50" name="Groupe 49">
            <a:extLst>
              <a:ext uri="{FF2B5EF4-FFF2-40B4-BE49-F238E27FC236}">
                <a16:creationId xmlns:a16="http://schemas.microsoft.com/office/drawing/2014/main" id="{5F7D24A2-5756-4333-80EB-047E9814FDD0}"/>
              </a:ext>
            </a:extLst>
          </p:cNvPr>
          <p:cNvGrpSpPr/>
          <p:nvPr/>
        </p:nvGrpSpPr>
        <p:grpSpPr>
          <a:xfrm>
            <a:off x="5200021" y="3572804"/>
            <a:ext cx="6908055" cy="923118"/>
            <a:chOff x="5104771" y="4315754"/>
            <a:chExt cx="6908055" cy="923118"/>
          </a:xfrm>
        </p:grpSpPr>
        <p:cxnSp>
          <p:nvCxnSpPr>
            <p:cNvPr id="11" name="Connecteur droit 10">
              <a:extLst>
                <a:ext uri="{FF2B5EF4-FFF2-40B4-BE49-F238E27FC236}">
                  <a16:creationId xmlns:a16="http://schemas.microsoft.com/office/drawing/2014/main" id="{986AF8FB-04AB-462A-AC2B-1A49AD847F3C}"/>
                </a:ext>
              </a:extLst>
            </p:cNvPr>
            <p:cNvCxnSpPr/>
            <p:nvPr/>
          </p:nvCxnSpPr>
          <p:spPr>
            <a:xfrm>
              <a:off x="5104771" y="5238872"/>
              <a:ext cx="6908055"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7A812ACF-F5C7-48AF-B6DB-897FE3B0CF8C}"/>
                </a:ext>
              </a:extLst>
            </p:cNvPr>
            <p:cNvCxnSpPr/>
            <p:nvPr/>
          </p:nvCxnSpPr>
          <p:spPr>
            <a:xfrm>
              <a:off x="5104771" y="4315754"/>
              <a:ext cx="6908055"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435CCFC5-27E0-4DAA-B13D-2F77ED321C62}"/>
                </a:ext>
              </a:extLst>
            </p:cNvPr>
            <p:cNvCxnSpPr/>
            <p:nvPr/>
          </p:nvCxnSpPr>
          <p:spPr>
            <a:xfrm flipV="1">
              <a:off x="5425798" y="4315755"/>
              <a:ext cx="0" cy="923117"/>
            </a:xfrm>
            <a:prstGeom prst="line">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e 46">
            <a:extLst>
              <a:ext uri="{FF2B5EF4-FFF2-40B4-BE49-F238E27FC236}">
                <a16:creationId xmlns:a16="http://schemas.microsoft.com/office/drawing/2014/main" id="{86DE9BB7-4E28-478B-BB0A-E30C05B5D6FF}"/>
              </a:ext>
            </a:extLst>
          </p:cNvPr>
          <p:cNvGrpSpPr/>
          <p:nvPr/>
        </p:nvGrpSpPr>
        <p:grpSpPr>
          <a:xfrm>
            <a:off x="5630459" y="3580327"/>
            <a:ext cx="1170493" cy="888008"/>
            <a:chOff x="5535209" y="4323277"/>
            <a:chExt cx="1170493" cy="888008"/>
          </a:xfrm>
        </p:grpSpPr>
        <p:sp>
          <p:nvSpPr>
            <p:cNvPr id="28" name="Forme libre 126">
              <a:extLst>
                <a:ext uri="{FF2B5EF4-FFF2-40B4-BE49-F238E27FC236}">
                  <a16:creationId xmlns:a16="http://schemas.microsoft.com/office/drawing/2014/main" id="{59FCA6F4-070C-4C71-8098-7F0D65B2BFE4}"/>
                </a:ext>
              </a:extLst>
            </p:cNvPr>
            <p:cNvSpPr/>
            <p:nvPr/>
          </p:nvSpPr>
          <p:spPr>
            <a:xfrm>
              <a:off x="5885257" y="4527489"/>
              <a:ext cx="820445" cy="513381"/>
            </a:xfrm>
            <a:custGeom>
              <a:avLst/>
              <a:gdLst>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1954 w 469762"/>
                <a:gd name="connsiteY0" fmla="*/ 415235 h 415235"/>
                <a:gd name="connsiteX1" fmla="*/ 1519 w 469762"/>
                <a:gd name="connsiteY1" fmla="*/ 313635 h 415235"/>
                <a:gd name="connsiteX2" fmla="*/ 173797 w 469762"/>
                <a:gd name="connsiteY2" fmla="*/ 189948 h 415235"/>
                <a:gd name="connsiteX3" fmla="*/ 156127 w 469762"/>
                <a:gd name="connsiteY3" fmla="*/ 106017 h 415235"/>
                <a:gd name="connsiteX4" fmla="*/ 310736 w 469762"/>
                <a:gd name="connsiteY4" fmla="*/ 0 h 415235"/>
                <a:gd name="connsiteX5" fmla="*/ 447675 w 469762"/>
                <a:gd name="connsiteY5" fmla="*/ 167861 h 415235"/>
                <a:gd name="connsiteX6" fmla="*/ 469762 w 469762"/>
                <a:gd name="connsiteY6" fmla="*/ 415235 h 415235"/>
                <a:gd name="connsiteX7" fmla="*/ 111954 w 469762"/>
                <a:gd name="connsiteY7" fmla="*/ 415235 h 415235"/>
                <a:gd name="connsiteX0" fmla="*/ 110691 w 468499"/>
                <a:gd name="connsiteY0" fmla="*/ 415235 h 415235"/>
                <a:gd name="connsiteX1" fmla="*/ 256 w 468499"/>
                <a:gd name="connsiteY1" fmla="*/ 313635 h 415235"/>
                <a:gd name="connsiteX2" fmla="*/ 172534 w 468499"/>
                <a:gd name="connsiteY2" fmla="*/ 189948 h 415235"/>
                <a:gd name="connsiteX3" fmla="*/ 154864 w 468499"/>
                <a:gd name="connsiteY3" fmla="*/ 106017 h 415235"/>
                <a:gd name="connsiteX4" fmla="*/ 309473 w 468499"/>
                <a:gd name="connsiteY4" fmla="*/ 0 h 415235"/>
                <a:gd name="connsiteX5" fmla="*/ 446412 w 468499"/>
                <a:gd name="connsiteY5" fmla="*/ 167861 h 415235"/>
                <a:gd name="connsiteX6" fmla="*/ 468499 w 468499"/>
                <a:gd name="connsiteY6" fmla="*/ 415235 h 415235"/>
                <a:gd name="connsiteX7" fmla="*/ 110691 w 468499"/>
                <a:gd name="connsiteY7" fmla="*/ 415235 h 415235"/>
                <a:gd name="connsiteX0" fmla="*/ 110691 w 468499"/>
                <a:gd name="connsiteY0" fmla="*/ 415235 h 437927"/>
                <a:gd name="connsiteX1" fmla="*/ 256 w 468499"/>
                <a:gd name="connsiteY1" fmla="*/ 313635 h 437927"/>
                <a:gd name="connsiteX2" fmla="*/ 172534 w 468499"/>
                <a:gd name="connsiteY2" fmla="*/ 189948 h 437927"/>
                <a:gd name="connsiteX3" fmla="*/ 154864 w 468499"/>
                <a:gd name="connsiteY3" fmla="*/ 106017 h 437927"/>
                <a:gd name="connsiteX4" fmla="*/ 309473 w 468499"/>
                <a:gd name="connsiteY4" fmla="*/ 0 h 437927"/>
                <a:gd name="connsiteX5" fmla="*/ 446412 w 468499"/>
                <a:gd name="connsiteY5" fmla="*/ 167861 h 437927"/>
                <a:gd name="connsiteX6" fmla="*/ 468499 w 468499"/>
                <a:gd name="connsiteY6" fmla="*/ 415235 h 437927"/>
                <a:gd name="connsiteX7" fmla="*/ 110691 w 468499"/>
                <a:gd name="connsiteY7" fmla="*/ 415235 h 437927"/>
                <a:gd name="connsiteX0" fmla="*/ 110691 w 493542"/>
                <a:gd name="connsiteY0" fmla="*/ 415235 h 437927"/>
                <a:gd name="connsiteX1" fmla="*/ 256 w 493542"/>
                <a:gd name="connsiteY1" fmla="*/ 313635 h 437927"/>
                <a:gd name="connsiteX2" fmla="*/ 172534 w 493542"/>
                <a:gd name="connsiteY2" fmla="*/ 189948 h 437927"/>
                <a:gd name="connsiteX3" fmla="*/ 154864 w 493542"/>
                <a:gd name="connsiteY3" fmla="*/ 106017 h 437927"/>
                <a:gd name="connsiteX4" fmla="*/ 309473 w 493542"/>
                <a:gd name="connsiteY4" fmla="*/ 0 h 437927"/>
                <a:gd name="connsiteX5" fmla="*/ 446412 w 493542"/>
                <a:gd name="connsiteY5" fmla="*/ 167861 h 437927"/>
                <a:gd name="connsiteX6" fmla="*/ 468499 w 493542"/>
                <a:gd name="connsiteY6" fmla="*/ 415235 h 437927"/>
                <a:gd name="connsiteX7" fmla="*/ 110691 w 493542"/>
                <a:gd name="connsiteY7" fmla="*/ 415235 h 437927"/>
                <a:gd name="connsiteX0" fmla="*/ 110691 w 530838"/>
                <a:gd name="connsiteY0" fmla="*/ 415235 h 432323"/>
                <a:gd name="connsiteX1" fmla="*/ 256 w 530838"/>
                <a:gd name="connsiteY1" fmla="*/ 313635 h 432323"/>
                <a:gd name="connsiteX2" fmla="*/ 172534 w 530838"/>
                <a:gd name="connsiteY2" fmla="*/ 189948 h 432323"/>
                <a:gd name="connsiteX3" fmla="*/ 154864 w 530838"/>
                <a:gd name="connsiteY3" fmla="*/ 106017 h 432323"/>
                <a:gd name="connsiteX4" fmla="*/ 309473 w 530838"/>
                <a:gd name="connsiteY4" fmla="*/ 0 h 432323"/>
                <a:gd name="connsiteX5" fmla="*/ 446412 w 530838"/>
                <a:gd name="connsiteY5" fmla="*/ 167861 h 432323"/>
                <a:gd name="connsiteX6" fmla="*/ 468499 w 530838"/>
                <a:gd name="connsiteY6" fmla="*/ 415235 h 432323"/>
                <a:gd name="connsiteX7" fmla="*/ 110691 w 530838"/>
                <a:gd name="connsiteY7" fmla="*/ 415235 h 432323"/>
                <a:gd name="connsiteX0" fmla="*/ 110691 w 486376"/>
                <a:gd name="connsiteY0" fmla="*/ 415235 h 436037"/>
                <a:gd name="connsiteX1" fmla="*/ 256 w 486376"/>
                <a:gd name="connsiteY1" fmla="*/ 313635 h 436037"/>
                <a:gd name="connsiteX2" fmla="*/ 172534 w 486376"/>
                <a:gd name="connsiteY2" fmla="*/ 189948 h 436037"/>
                <a:gd name="connsiteX3" fmla="*/ 154864 w 486376"/>
                <a:gd name="connsiteY3" fmla="*/ 106017 h 436037"/>
                <a:gd name="connsiteX4" fmla="*/ 309473 w 486376"/>
                <a:gd name="connsiteY4" fmla="*/ 0 h 436037"/>
                <a:gd name="connsiteX5" fmla="*/ 419908 w 486376"/>
                <a:gd name="connsiteY5" fmla="*/ 194365 h 436037"/>
                <a:gd name="connsiteX6" fmla="*/ 468499 w 486376"/>
                <a:gd name="connsiteY6" fmla="*/ 415235 h 436037"/>
                <a:gd name="connsiteX7" fmla="*/ 110691 w 486376"/>
                <a:gd name="connsiteY7" fmla="*/ 415235 h 436037"/>
                <a:gd name="connsiteX0" fmla="*/ 110691 w 541933"/>
                <a:gd name="connsiteY0" fmla="*/ 415235 h 430443"/>
                <a:gd name="connsiteX1" fmla="*/ 256 w 541933"/>
                <a:gd name="connsiteY1" fmla="*/ 313635 h 430443"/>
                <a:gd name="connsiteX2" fmla="*/ 172534 w 541933"/>
                <a:gd name="connsiteY2" fmla="*/ 189948 h 430443"/>
                <a:gd name="connsiteX3" fmla="*/ 154864 w 541933"/>
                <a:gd name="connsiteY3" fmla="*/ 106017 h 430443"/>
                <a:gd name="connsiteX4" fmla="*/ 309473 w 541933"/>
                <a:gd name="connsiteY4" fmla="*/ 0 h 430443"/>
                <a:gd name="connsiteX5" fmla="*/ 419908 w 541933"/>
                <a:gd name="connsiteY5" fmla="*/ 194365 h 430443"/>
                <a:gd name="connsiteX6" fmla="*/ 530343 w 541933"/>
                <a:gd name="connsiteY6" fmla="*/ 406400 h 430443"/>
                <a:gd name="connsiteX7" fmla="*/ 110691 w 541933"/>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31447 h 446655"/>
                <a:gd name="connsiteX1" fmla="*/ 256 w 557012"/>
                <a:gd name="connsiteY1" fmla="*/ 329847 h 446655"/>
                <a:gd name="connsiteX2" fmla="*/ 172534 w 557012"/>
                <a:gd name="connsiteY2" fmla="*/ 206160 h 446655"/>
                <a:gd name="connsiteX3" fmla="*/ 154864 w 557012"/>
                <a:gd name="connsiteY3" fmla="*/ 122229 h 446655"/>
                <a:gd name="connsiteX4" fmla="*/ 309473 w 557012"/>
                <a:gd name="connsiteY4" fmla="*/ 16212 h 446655"/>
                <a:gd name="connsiteX5" fmla="*/ 419908 w 557012"/>
                <a:gd name="connsiteY5" fmla="*/ 210577 h 446655"/>
                <a:gd name="connsiteX6" fmla="*/ 530343 w 557012"/>
                <a:gd name="connsiteY6" fmla="*/ 422612 h 446655"/>
                <a:gd name="connsiteX7" fmla="*/ 110691 w 557012"/>
                <a:gd name="connsiteY7" fmla="*/ 431447 h 446655"/>
                <a:gd name="connsiteX0" fmla="*/ 110691 w 557012"/>
                <a:gd name="connsiteY0" fmla="*/ 437185 h 452393"/>
                <a:gd name="connsiteX1" fmla="*/ 256 w 557012"/>
                <a:gd name="connsiteY1" fmla="*/ 335585 h 452393"/>
                <a:gd name="connsiteX2" fmla="*/ 172534 w 557012"/>
                <a:gd name="connsiteY2" fmla="*/ 211898 h 452393"/>
                <a:gd name="connsiteX3" fmla="*/ 154864 w 557012"/>
                <a:gd name="connsiteY3" fmla="*/ 127967 h 452393"/>
                <a:gd name="connsiteX4" fmla="*/ 309473 w 557012"/>
                <a:gd name="connsiteY4" fmla="*/ 21950 h 452393"/>
                <a:gd name="connsiteX5" fmla="*/ 419908 w 557012"/>
                <a:gd name="connsiteY5" fmla="*/ 216315 h 452393"/>
                <a:gd name="connsiteX6" fmla="*/ 530343 w 557012"/>
                <a:gd name="connsiteY6" fmla="*/ 428350 h 452393"/>
                <a:gd name="connsiteX7" fmla="*/ 110691 w 557012"/>
                <a:gd name="connsiteY7" fmla="*/ 437185 h 452393"/>
                <a:gd name="connsiteX0" fmla="*/ 110691 w 557012"/>
                <a:gd name="connsiteY0" fmla="*/ 415238 h 430446"/>
                <a:gd name="connsiteX1" fmla="*/ 256 w 557012"/>
                <a:gd name="connsiteY1" fmla="*/ 313638 h 430446"/>
                <a:gd name="connsiteX2" fmla="*/ 172534 w 557012"/>
                <a:gd name="connsiteY2" fmla="*/ 189951 h 430446"/>
                <a:gd name="connsiteX3" fmla="*/ 309473 w 557012"/>
                <a:gd name="connsiteY3" fmla="*/ 3 h 430446"/>
                <a:gd name="connsiteX4" fmla="*/ 419908 w 557012"/>
                <a:gd name="connsiteY4" fmla="*/ 194368 h 430446"/>
                <a:gd name="connsiteX5" fmla="*/ 530343 w 557012"/>
                <a:gd name="connsiteY5" fmla="*/ 406403 h 430446"/>
                <a:gd name="connsiteX6" fmla="*/ 110691 w 557012"/>
                <a:gd name="connsiteY6" fmla="*/ 415238 h 430446"/>
                <a:gd name="connsiteX0" fmla="*/ 110691 w 557012"/>
                <a:gd name="connsiteY0" fmla="*/ 418250 h 433458"/>
                <a:gd name="connsiteX1" fmla="*/ 256 w 557012"/>
                <a:gd name="connsiteY1" fmla="*/ 316650 h 433458"/>
                <a:gd name="connsiteX2" fmla="*/ 172534 w 557012"/>
                <a:gd name="connsiteY2" fmla="*/ 192963 h 433458"/>
                <a:gd name="connsiteX3" fmla="*/ 309473 w 557012"/>
                <a:gd name="connsiteY3" fmla="*/ 3015 h 433458"/>
                <a:gd name="connsiteX4" fmla="*/ 419908 w 557012"/>
                <a:gd name="connsiteY4" fmla="*/ 197380 h 433458"/>
                <a:gd name="connsiteX5" fmla="*/ 530343 w 557012"/>
                <a:gd name="connsiteY5" fmla="*/ 409415 h 433458"/>
                <a:gd name="connsiteX6" fmla="*/ 110691 w 557012"/>
                <a:gd name="connsiteY6" fmla="*/ 418250 h 433458"/>
                <a:gd name="connsiteX0" fmla="*/ 110691 w 557012"/>
                <a:gd name="connsiteY0" fmla="*/ 418395 h 433603"/>
                <a:gd name="connsiteX1" fmla="*/ 256 w 557012"/>
                <a:gd name="connsiteY1" fmla="*/ 316795 h 433603"/>
                <a:gd name="connsiteX2" fmla="*/ 172534 w 557012"/>
                <a:gd name="connsiteY2" fmla="*/ 193108 h 433603"/>
                <a:gd name="connsiteX3" fmla="*/ 309473 w 557012"/>
                <a:gd name="connsiteY3" fmla="*/ 3160 h 433603"/>
                <a:gd name="connsiteX4" fmla="*/ 419908 w 557012"/>
                <a:gd name="connsiteY4" fmla="*/ 197525 h 433603"/>
                <a:gd name="connsiteX5" fmla="*/ 530343 w 557012"/>
                <a:gd name="connsiteY5" fmla="*/ 409560 h 433603"/>
                <a:gd name="connsiteX6" fmla="*/ 110691 w 557012"/>
                <a:gd name="connsiteY6" fmla="*/ 418395 h 433603"/>
                <a:gd name="connsiteX0" fmla="*/ 111697 w 558018"/>
                <a:gd name="connsiteY0" fmla="*/ 418047 h 433255"/>
                <a:gd name="connsiteX1" fmla="*/ 1262 w 558018"/>
                <a:gd name="connsiteY1" fmla="*/ 316447 h 433255"/>
                <a:gd name="connsiteX2" fmla="*/ 160288 w 558018"/>
                <a:gd name="connsiteY2" fmla="*/ 214847 h 433255"/>
                <a:gd name="connsiteX3" fmla="*/ 310479 w 558018"/>
                <a:gd name="connsiteY3" fmla="*/ 2812 h 433255"/>
                <a:gd name="connsiteX4" fmla="*/ 420914 w 558018"/>
                <a:gd name="connsiteY4" fmla="*/ 197177 h 433255"/>
                <a:gd name="connsiteX5" fmla="*/ 531349 w 558018"/>
                <a:gd name="connsiteY5" fmla="*/ 409212 h 433255"/>
                <a:gd name="connsiteX6" fmla="*/ 111697 w 558018"/>
                <a:gd name="connsiteY6" fmla="*/ 418047 h 433255"/>
                <a:gd name="connsiteX0" fmla="*/ 111697 w 558018"/>
                <a:gd name="connsiteY0" fmla="*/ 418108 h 433316"/>
                <a:gd name="connsiteX1" fmla="*/ 1262 w 558018"/>
                <a:gd name="connsiteY1" fmla="*/ 316508 h 433316"/>
                <a:gd name="connsiteX2" fmla="*/ 160288 w 558018"/>
                <a:gd name="connsiteY2" fmla="*/ 214908 h 433316"/>
                <a:gd name="connsiteX3" fmla="*/ 310479 w 558018"/>
                <a:gd name="connsiteY3" fmla="*/ 2873 h 433316"/>
                <a:gd name="connsiteX4" fmla="*/ 420914 w 558018"/>
                <a:gd name="connsiteY4" fmla="*/ 197238 h 433316"/>
                <a:gd name="connsiteX5" fmla="*/ 531349 w 558018"/>
                <a:gd name="connsiteY5" fmla="*/ 409273 h 433316"/>
                <a:gd name="connsiteX6" fmla="*/ 111697 w 558018"/>
                <a:gd name="connsiteY6" fmla="*/ 418108 h 433316"/>
                <a:gd name="connsiteX0" fmla="*/ 111697 w 558018"/>
                <a:gd name="connsiteY0" fmla="*/ 422462 h 437670"/>
                <a:gd name="connsiteX1" fmla="*/ 1262 w 558018"/>
                <a:gd name="connsiteY1" fmla="*/ 320862 h 437670"/>
                <a:gd name="connsiteX2" fmla="*/ 160288 w 558018"/>
                <a:gd name="connsiteY2" fmla="*/ 219262 h 437670"/>
                <a:gd name="connsiteX3" fmla="*/ 314896 w 558018"/>
                <a:gd name="connsiteY3" fmla="*/ 2810 h 437670"/>
                <a:gd name="connsiteX4" fmla="*/ 420914 w 558018"/>
                <a:gd name="connsiteY4" fmla="*/ 201592 h 437670"/>
                <a:gd name="connsiteX5" fmla="*/ 531349 w 558018"/>
                <a:gd name="connsiteY5" fmla="*/ 413627 h 437670"/>
                <a:gd name="connsiteX6" fmla="*/ 111697 w 558018"/>
                <a:gd name="connsiteY6" fmla="*/ 422462 h 437670"/>
                <a:gd name="connsiteX0" fmla="*/ 111697 w 558018"/>
                <a:gd name="connsiteY0" fmla="*/ 433399 h 448607"/>
                <a:gd name="connsiteX1" fmla="*/ 1262 w 558018"/>
                <a:gd name="connsiteY1" fmla="*/ 331799 h 448607"/>
                <a:gd name="connsiteX2" fmla="*/ 160288 w 558018"/>
                <a:gd name="connsiteY2" fmla="*/ 230199 h 448607"/>
                <a:gd name="connsiteX3" fmla="*/ 314896 w 558018"/>
                <a:gd name="connsiteY3" fmla="*/ 13747 h 448607"/>
                <a:gd name="connsiteX4" fmla="*/ 420914 w 558018"/>
                <a:gd name="connsiteY4" fmla="*/ 212529 h 448607"/>
                <a:gd name="connsiteX5" fmla="*/ 531349 w 558018"/>
                <a:gd name="connsiteY5" fmla="*/ 424564 h 448607"/>
                <a:gd name="connsiteX6" fmla="*/ 111697 w 558018"/>
                <a:gd name="connsiteY6" fmla="*/ 433399 h 448607"/>
                <a:gd name="connsiteX0" fmla="*/ 111697 w 558018"/>
                <a:gd name="connsiteY0" fmla="*/ 425401 h 440609"/>
                <a:gd name="connsiteX1" fmla="*/ 1262 w 558018"/>
                <a:gd name="connsiteY1" fmla="*/ 323801 h 440609"/>
                <a:gd name="connsiteX2" fmla="*/ 160288 w 558018"/>
                <a:gd name="connsiteY2" fmla="*/ 222201 h 440609"/>
                <a:gd name="connsiteX3" fmla="*/ 314896 w 558018"/>
                <a:gd name="connsiteY3" fmla="*/ 5749 h 440609"/>
                <a:gd name="connsiteX4" fmla="*/ 451834 w 558018"/>
                <a:gd name="connsiteY4" fmla="*/ 63175 h 440609"/>
                <a:gd name="connsiteX5" fmla="*/ 420914 w 558018"/>
                <a:gd name="connsiteY5" fmla="*/ 204531 h 440609"/>
                <a:gd name="connsiteX6" fmla="*/ 531349 w 558018"/>
                <a:gd name="connsiteY6" fmla="*/ 416566 h 440609"/>
                <a:gd name="connsiteX7" fmla="*/ 111697 w 558018"/>
                <a:gd name="connsiteY7" fmla="*/ 425401 h 440609"/>
                <a:gd name="connsiteX0" fmla="*/ 111697 w 558018"/>
                <a:gd name="connsiteY0" fmla="*/ 425401 h 440609"/>
                <a:gd name="connsiteX1" fmla="*/ 1262 w 558018"/>
                <a:gd name="connsiteY1" fmla="*/ 323801 h 440609"/>
                <a:gd name="connsiteX2" fmla="*/ 160288 w 558018"/>
                <a:gd name="connsiteY2" fmla="*/ 222201 h 440609"/>
                <a:gd name="connsiteX3" fmla="*/ 314896 w 558018"/>
                <a:gd name="connsiteY3" fmla="*/ 5749 h 440609"/>
                <a:gd name="connsiteX4" fmla="*/ 451834 w 558018"/>
                <a:gd name="connsiteY4" fmla="*/ 63175 h 440609"/>
                <a:gd name="connsiteX5" fmla="*/ 420914 w 558018"/>
                <a:gd name="connsiteY5" fmla="*/ 204531 h 440609"/>
                <a:gd name="connsiteX6" fmla="*/ 531349 w 558018"/>
                <a:gd name="connsiteY6" fmla="*/ 416566 h 440609"/>
                <a:gd name="connsiteX7" fmla="*/ 111697 w 558018"/>
                <a:gd name="connsiteY7" fmla="*/ 425401 h 440609"/>
                <a:gd name="connsiteX0" fmla="*/ 111697 w 558018"/>
                <a:gd name="connsiteY0" fmla="*/ 432793 h 448001"/>
                <a:gd name="connsiteX1" fmla="*/ 1262 w 558018"/>
                <a:gd name="connsiteY1" fmla="*/ 331193 h 448001"/>
                <a:gd name="connsiteX2" fmla="*/ 160288 w 558018"/>
                <a:gd name="connsiteY2" fmla="*/ 229593 h 448001"/>
                <a:gd name="connsiteX3" fmla="*/ 314896 w 558018"/>
                <a:gd name="connsiteY3" fmla="*/ 13141 h 448001"/>
                <a:gd name="connsiteX4" fmla="*/ 451834 w 558018"/>
                <a:gd name="connsiteY4" fmla="*/ 70567 h 448001"/>
                <a:gd name="connsiteX5" fmla="*/ 420914 w 558018"/>
                <a:gd name="connsiteY5" fmla="*/ 211923 h 448001"/>
                <a:gd name="connsiteX6" fmla="*/ 531349 w 558018"/>
                <a:gd name="connsiteY6" fmla="*/ 423958 h 448001"/>
                <a:gd name="connsiteX7" fmla="*/ 111697 w 558018"/>
                <a:gd name="connsiteY7" fmla="*/ 432793 h 448001"/>
                <a:gd name="connsiteX0" fmla="*/ 111697 w 558018"/>
                <a:gd name="connsiteY0" fmla="*/ 452399 h 467607"/>
                <a:gd name="connsiteX1" fmla="*/ 1262 w 558018"/>
                <a:gd name="connsiteY1" fmla="*/ 350799 h 467607"/>
                <a:gd name="connsiteX2" fmla="*/ 160288 w 558018"/>
                <a:gd name="connsiteY2" fmla="*/ 249199 h 467607"/>
                <a:gd name="connsiteX3" fmla="*/ 314896 w 558018"/>
                <a:gd name="connsiteY3" fmla="*/ 32747 h 467607"/>
                <a:gd name="connsiteX4" fmla="*/ 451834 w 558018"/>
                <a:gd name="connsiteY4" fmla="*/ 90173 h 467607"/>
                <a:gd name="connsiteX5" fmla="*/ 420914 w 558018"/>
                <a:gd name="connsiteY5" fmla="*/ 231529 h 467607"/>
                <a:gd name="connsiteX6" fmla="*/ 531349 w 558018"/>
                <a:gd name="connsiteY6" fmla="*/ 443564 h 467607"/>
                <a:gd name="connsiteX7" fmla="*/ 111697 w 558018"/>
                <a:gd name="connsiteY7" fmla="*/ 452399 h 46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018" h="467607">
                  <a:moveTo>
                    <a:pt x="111697" y="452399"/>
                  </a:moveTo>
                  <a:cubicBezTo>
                    <a:pt x="23349" y="436938"/>
                    <a:pt x="-6837" y="384666"/>
                    <a:pt x="1262" y="350799"/>
                  </a:cubicBezTo>
                  <a:cubicBezTo>
                    <a:pt x="9361" y="316932"/>
                    <a:pt x="134520" y="283802"/>
                    <a:pt x="160288" y="249199"/>
                  </a:cubicBezTo>
                  <a:cubicBezTo>
                    <a:pt x="96971" y="183675"/>
                    <a:pt x="83720" y="5507"/>
                    <a:pt x="314896" y="32747"/>
                  </a:cubicBezTo>
                  <a:cubicBezTo>
                    <a:pt x="390728" y="-33514"/>
                    <a:pt x="491590" y="8452"/>
                    <a:pt x="451834" y="90173"/>
                  </a:cubicBezTo>
                  <a:cubicBezTo>
                    <a:pt x="469504" y="123303"/>
                    <a:pt x="487910" y="172631"/>
                    <a:pt x="420914" y="231529"/>
                  </a:cubicBezTo>
                  <a:cubicBezTo>
                    <a:pt x="566688" y="260979"/>
                    <a:pt x="582885" y="406752"/>
                    <a:pt x="531349" y="443564"/>
                  </a:cubicBezTo>
                  <a:cubicBezTo>
                    <a:pt x="479813" y="480376"/>
                    <a:pt x="200045" y="467860"/>
                    <a:pt x="111697" y="452399"/>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latin typeface="+mj-lt"/>
              </a:endParaRPr>
            </a:p>
          </p:txBody>
        </p:sp>
        <p:sp>
          <p:nvSpPr>
            <p:cNvPr id="29" name="Forme libre 126">
              <a:extLst>
                <a:ext uri="{FF2B5EF4-FFF2-40B4-BE49-F238E27FC236}">
                  <a16:creationId xmlns:a16="http://schemas.microsoft.com/office/drawing/2014/main" id="{D0A97CC1-E9FC-493E-86C4-36D55E54246C}"/>
                </a:ext>
              </a:extLst>
            </p:cNvPr>
            <p:cNvSpPr/>
            <p:nvPr/>
          </p:nvSpPr>
          <p:spPr>
            <a:xfrm>
              <a:off x="5535209" y="4958993"/>
              <a:ext cx="403193" cy="252292"/>
            </a:xfrm>
            <a:custGeom>
              <a:avLst/>
              <a:gdLst>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1954 w 469762"/>
                <a:gd name="connsiteY0" fmla="*/ 415235 h 415235"/>
                <a:gd name="connsiteX1" fmla="*/ 1519 w 469762"/>
                <a:gd name="connsiteY1" fmla="*/ 313635 h 415235"/>
                <a:gd name="connsiteX2" fmla="*/ 173797 w 469762"/>
                <a:gd name="connsiteY2" fmla="*/ 189948 h 415235"/>
                <a:gd name="connsiteX3" fmla="*/ 156127 w 469762"/>
                <a:gd name="connsiteY3" fmla="*/ 106017 h 415235"/>
                <a:gd name="connsiteX4" fmla="*/ 310736 w 469762"/>
                <a:gd name="connsiteY4" fmla="*/ 0 h 415235"/>
                <a:gd name="connsiteX5" fmla="*/ 447675 w 469762"/>
                <a:gd name="connsiteY5" fmla="*/ 167861 h 415235"/>
                <a:gd name="connsiteX6" fmla="*/ 469762 w 469762"/>
                <a:gd name="connsiteY6" fmla="*/ 415235 h 415235"/>
                <a:gd name="connsiteX7" fmla="*/ 111954 w 469762"/>
                <a:gd name="connsiteY7" fmla="*/ 415235 h 415235"/>
                <a:gd name="connsiteX0" fmla="*/ 110691 w 468499"/>
                <a:gd name="connsiteY0" fmla="*/ 415235 h 415235"/>
                <a:gd name="connsiteX1" fmla="*/ 256 w 468499"/>
                <a:gd name="connsiteY1" fmla="*/ 313635 h 415235"/>
                <a:gd name="connsiteX2" fmla="*/ 172534 w 468499"/>
                <a:gd name="connsiteY2" fmla="*/ 189948 h 415235"/>
                <a:gd name="connsiteX3" fmla="*/ 154864 w 468499"/>
                <a:gd name="connsiteY3" fmla="*/ 106017 h 415235"/>
                <a:gd name="connsiteX4" fmla="*/ 309473 w 468499"/>
                <a:gd name="connsiteY4" fmla="*/ 0 h 415235"/>
                <a:gd name="connsiteX5" fmla="*/ 446412 w 468499"/>
                <a:gd name="connsiteY5" fmla="*/ 167861 h 415235"/>
                <a:gd name="connsiteX6" fmla="*/ 468499 w 468499"/>
                <a:gd name="connsiteY6" fmla="*/ 415235 h 415235"/>
                <a:gd name="connsiteX7" fmla="*/ 110691 w 468499"/>
                <a:gd name="connsiteY7" fmla="*/ 415235 h 415235"/>
                <a:gd name="connsiteX0" fmla="*/ 110691 w 468499"/>
                <a:gd name="connsiteY0" fmla="*/ 415235 h 437927"/>
                <a:gd name="connsiteX1" fmla="*/ 256 w 468499"/>
                <a:gd name="connsiteY1" fmla="*/ 313635 h 437927"/>
                <a:gd name="connsiteX2" fmla="*/ 172534 w 468499"/>
                <a:gd name="connsiteY2" fmla="*/ 189948 h 437927"/>
                <a:gd name="connsiteX3" fmla="*/ 154864 w 468499"/>
                <a:gd name="connsiteY3" fmla="*/ 106017 h 437927"/>
                <a:gd name="connsiteX4" fmla="*/ 309473 w 468499"/>
                <a:gd name="connsiteY4" fmla="*/ 0 h 437927"/>
                <a:gd name="connsiteX5" fmla="*/ 446412 w 468499"/>
                <a:gd name="connsiteY5" fmla="*/ 167861 h 437927"/>
                <a:gd name="connsiteX6" fmla="*/ 468499 w 468499"/>
                <a:gd name="connsiteY6" fmla="*/ 415235 h 437927"/>
                <a:gd name="connsiteX7" fmla="*/ 110691 w 468499"/>
                <a:gd name="connsiteY7" fmla="*/ 415235 h 437927"/>
                <a:gd name="connsiteX0" fmla="*/ 110691 w 493542"/>
                <a:gd name="connsiteY0" fmla="*/ 415235 h 437927"/>
                <a:gd name="connsiteX1" fmla="*/ 256 w 493542"/>
                <a:gd name="connsiteY1" fmla="*/ 313635 h 437927"/>
                <a:gd name="connsiteX2" fmla="*/ 172534 w 493542"/>
                <a:gd name="connsiteY2" fmla="*/ 189948 h 437927"/>
                <a:gd name="connsiteX3" fmla="*/ 154864 w 493542"/>
                <a:gd name="connsiteY3" fmla="*/ 106017 h 437927"/>
                <a:gd name="connsiteX4" fmla="*/ 309473 w 493542"/>
                <a:gd name="connsiteY4" fmla="*/ 0 h 437927"/>
                <a:gd name="connsiteX5" fmla="*/ 446412 w 493542"/>
                <a:gd name="connsiteY5" fmla="*/ 167861 h 437927"/>
                <a:gd name="connsiteX6" fmla="*/ 468499 w 493542"/>
                <a:gd name="connsiteY6" fmla="*/ 415235 h 437927"/>
                <a:gd name="connsiteX7" fmla="*/ 110691 w 493542"/>
                <a:gd name="connsiteY7" fmla="*/ 415235 h 437927"/>
                <a:gd name="connsiteX0" fmla="*/ 110691 w 530838"/>
                <a:gd name="connsiteY0" fmla="*/ 415235 h 432323"/>
                <a:gd name="connsiteX1" fmla="*/ 256 w 530838"/>
                <a:gd name="connsiteY1" fmla="*/ 313635 h 432323"/>
                <a:gd name="connsiteX2" fmla="*/ 172534 w 530838"/>
                <a:gd name="connsiteY2" fmla="*/ 189948 h 432323"/>
                <a:gd name="connsiteX3" fmla="*/ 154864 w 530838"/>
                <a:gd name="connsiteY3" fmla="*/ 106017 h 432323"/>
                <a:gd name="connsiteX4" fmla="*/ 309473 w 530838"/>
                <a:gd name="connsiteY4" fmla="*/ 0 h 432323"/>
                <a:gd name="connsiteX5" fmla="*/ 446412 w 530838"/>
                <a:gd name="connsiteY5" fmla="*/ 167861 h 432323"/>
                <a:gd name="connsiteX6" fmla="*/ 468499 w 530838"/>
                <a:gd name="connsiteY6" fmla="*/ 415235 h 432323"/>
                <a:gd name="connsiteX7" fmla="*/ 110691 w 530838"/>
                <a:gd name="connsiteY7" fmla="*/ 415235 h 432323"/>
                <a:gd name="connsiteX0" fmla="*/ 110691 w 486376"/>
                <a:gd name="connsiteY0" fmla="*/ 415235 h 436037"/>
                <a:gd name="connsiteX1" fmla="*/ 256 w 486376"/>
                <a:gd name="connsiteY1" fmla="*/ 313635 h 436037"/>
                <a:gd name="connsiteX2" fmla="*/ 172534 w 486376"/>
                <a:gd name="connsiteY2" fmla="*/ 189948 h 436037"/>
                <a:gd name="connsiteX3" fmla="*/ 154864 w 486376"/>
                <a:gd name="connsiteY3" fmla="*/ 106017 h 436037"/>
                <a:gd name="connsiteX4" fmla="*/ 309473 w 486376"/>
                <a:gd name="connsiteY4" fmla="*/ 0 h 436037"/>
                <a:gd name="connsiteX5" fmla="*/ 419908 w 486376"/>
                <a:gd name="connsiteY5" fmla="*/ 194365 h 436037"/>
                <a:gd name="connsiteX6" fmla="*/ 468499 w 486376"/>
                <a:gd name="connsiteY6" fmla="*/ 415235 h 436037"/>
                <a:gd name="connsiteX7" fmla="*/ 110691 w 486376"/>
                <a:gd name="connsiteY7" fmla="*/ 415235 h 436037"/>
                <a:gd name="connsiteX0" fmla="*/ 110691 w 541933"/>
                <a:gd name="connsiteY0" fmla="*/ 415235 h 430443"/>
                <a:gd name="connsiteX1" fmla="*/ 256 w 541933"/>
                <a:gd name="connsiteY1" fmla="*/ 313635 h 430443"/>
                <a:gd name="connsiteX2" fmla="*/ 172534 w 541933"/>
                <a:gd name="connsiteY2" fmla="*/ 189948 h 430443"/>
                <a:gd name="connsiteX3" fmla="*/ 154864 w 541933"/>
                <a:gd name="connsiteY3" fmla="*/ 106017 h 430443"/>
                <a:gd name="connsiteX4" fmla="*/ 309473 w 541933"/>
                <a:gd name="connsiteY4" fmla="*/ 0 h 430443"/>
                <a:gd name="connsiteX5" fmla="*/ 419908 w 541933"/>
                <a:gd name="connsiteY5" fmla="*/ 194365 h 430443"/>
                <a:gd name="connsiteX6" fmla="*/ 530343 w 541933"/>
                <a:gd name="connsiteY6" fmla="*/ 406400 h 430443"/>
                <a:gd name="connsiteX7" fmla="*/ 110691 w 541933"/>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31447 h 446655"/>
                <a:gd name="connsiteX1" fmla="*/ 256 w 557012"/>
                <a:gd name="connsiteY1" fmla="*/ 329847 h 446655"/>
                <a:gd name="connsiteX2" fmla="*/ 172534 w 557012"/>
                <a:gd name="connsiteY2" fmla="*/ 206160 h 446655"/>
                <a:gd name="connsiteX3" fmla="*/ 154864 w 557012"/>
                <a:gd name="connsiteY3" fmla="*/ 122229 h 446655"/>
                <a:gd name="connsiteX4" fmla="*/ 309473 w 557012"/>
                <a:gd name="connsiteY4" fmla="*/ 16212 h 446655"/>
                <a:gd name="connsiteX5" fmla="*/ 419908 w 557012"/>
                <a:gd name="connsiteY5" fmla="*/ 210577 h 446655"/>
                <a:gd name="connsiteX6" fmla="*/ 530343 w 557012"/>
                <a:gd name="connsiteY6" fmla="*/ 422612 h 446655"/>
                <a:gd name="connsiteX7" fmla="*/ 110691 w 557012"/>
                <a:gd name="connsiteY7" fmla="*/ 431447 h 446655"/>
                <a:gd name="connsiteX0" fmla="*/ 110691 w 557012"/>
                <a:gd name="connsiteY0" fmla="*/ 437185 h 452393"/>
                <a:gd name="connsiteX1" fmla="*/ 256 w 557012"/>
                <a:gd name="connsiteY1" fmla="*/ 335585 h 452393"/>
                <a:gd name="connsiteX2" fmla="*/ 172534 w 557012"/>
                <a:gd name="connsiteY2" fmla="*/ 211898 h 452393"/>
                <a:gd name="connsiteX3" fmla="*/ 154864 w 557012"/>
                <a:gd name="connsiteY3" fmla="*/ 127967 h 452393"/>
                <a:gd name="connsiteX4" fmla="*/ 309473 w 557012"/>
                <a:gd name="connsiteY4" fmla="*/ 21950 h 452393"/>
                <a:gd name="connsiteX5" fmla="*/ 419908 w 557012"/>
                <a:gd name="connsiteY5" fmla="*/ 216315 h 452393"/>
                <a:gd name="connsiteX6" fmla="*/ 530343 w 557012"/>
                <a:gd name="connsiteY6" fmla="*/ 428350 h 452393"/>
                <a:gd name="connsiteX7" fmla="*/ 110691 w 557012"/>
                <a:gd name="connsiteY7" fmla="*/ 437185 h 452393"/>
                <a:gd name="connsiteX0" fmla="*/ 110691 w 557012"/>
                <a:gd name="connsiteY0" fmla="*/ 415238 h 430446"/>
                <a:gd name="connsiteX1" fmla="*/ 256 w 557012"/>
                <a:gd name="connsiteY1" fmla="*/ 313638 h 430446"/>
                <a:gd name="connsiteX2" fmla="*/ 172534 w 557012"/>
                <a:gd name="connsiteY2" fmla="*/ 189951 h 430446"/>
                <a:gd name="connsiteX3" fmla="*/ 309473 w 557012"/>
                <a:gd name="connsiteY3" fmla="*/ 3 h 430446"/>
                <a:gd name="connsiteX4" fmla="*/ 419908 w 557012"/>
                <a:gd name="connsiteY4" fmla="*/ 194368 h 430446"/>
                <a:gd name="connsiteX5" fmla="*/ 530343 w 557012"/>
                <a:gd name="connsiteY5" fmla="*/ 406403 h 430446"/>
                <a:gd name="connsiteX6" fmla="*/ 110691 w 557012"/>
                <a:gd name="connsiteY6" fmla="*/ 415238 h 430446"/>
                <a:gd name="connsiteX0" fmla="*/ 110691 w 557012"/>
                <a:gd name="connsiteY0" fmla="*/ 418250 h 433458"/>
                <a:gd name="connsiteX1" fmla="*/ 256 w 557012"/>
                <a:gd name="connsiteY1" fmla="*/ 316650 h 433458"/>
                <a:gd name="connsiteX2" fmla="*/ 172534 w 557012"/>
                <a:gd name="connsiteY2" fmla="*/ 192963 h 433458"/>
                <a:gd name="connsiteX3" fmla="*/ 309473 w 557012"/>
                <a:gd name="connsiteY3" fmla="*/ 3015 h 433458"/>
                <a:gd name="connsiteX4" fmla="*/ 419908 w 557012"/>
                <a:gd name="connsiteY4" fmla="*/ 197380 h 433458"/>
                <a:gd name="connsiteX5" fmla="*/ 530343 w 557012"/>
                <a:gd name="connsiteY5" fmla="*/ 409415 h 433458"/>
                <a:gd name="connsiteX6" fmla="*/ 110691 w 557012"/>
                <a:gd name="connsiteY6" fmla="*/ 418250 h 433458"/>
                <a:gd name="connsiteX0" fmla="*/ 110691 w 557012"/>
                <a:gd name="connsiteY0" fmla="*/ 418395 h 433603"/>
                <a:gd name="connsiteX1" fmla="*/ 256 w 557012"/>
                <a:gd name="connsiteY1" fmla="*/ 316795 h 433603"/>
                <a:gd name="connsiteX2" fmla="*/ 172534 w 557012"/>
                <a:gd name="connsiteY2" fmla="*/ 193108 h 433603"/>
                <a:gd name="connsiteX3" fmla="*/ 309473 w 557012"/>
                <a:gd name="connsiteY3" fmla="*/ 3160 h 433603"/>
                <a:gd name="connsiteX4" fmla="*/ 419908 w 557012"/>
                <a:gd name="connsiteY4" fmla="*/ 197525 h 433603"/>
                <a:gd name="connsiteX5" fmla="*/ 530343 w 557012"/>
                <a:gd name="connsiteY5" fmla="*/ 409560 h 433603"/>
                <a:gd name="connsiteX6" fmla="*/ 110691 w 557012"/>
                <a:gd name="connsiteY6" fmla="*/ 418395 h 433603"/>
                <a:gd name="connsiteX0" fmla="*/ 111697 w 558018"/>
                <a:gd name="connsiteY0" fmla="*/ 418047 h 433255"/>
                <a:gd name="connsiteX1" fmla="*/ 1262 w 558018"/>
                <a:gd name="connsiteY1" fmla="*/ 316447 h 433255"/>
                <a:gd name="connsiteX2" fmla="*/ 160288 w 558018"/>
                <a:gd name="connsiteY2" fmla="*/ 214847 h 433255"/>
                <a:gd name="connsiteX3" fmla="*/ 310479 w 558018"/>
                <a:gd name="connsiteY3" fmla="*/ 2812 h 433255"/>
                <a:gd name="connsiteX4" fmla="*/ 420914 w 558018"/>
                <a:gd name="connsiteY4" fmla="*/ 197177 h 433255"/>
                <a:gd name="connsiteX5" fmla="*/ 531349 w 558018"/>
                <a:gd name="connsiteY5" fmla="*/ 409212 h 433255"/>
                <a:gd name="connsiteX6" fmla="*/ 111697 w 558018"/>
                <a:gd name="connsiteY6" fmla="*/ 418047 h 433255"/>
                <a:gd name="connsiteX0" fmla="*/ 111697 w 558018"/>
                <a:gd name="connsiteY0" fmla="*/ 418108 h 433316"/>
                <a:gd name="connsiteX1" fmla="*/ 1262 w 558018"/>
                <a:gd name="connsiteY1" fmla="*/ 316508 h 433316"/>
                <a:gd name="connsiteX2" fmla="*/ 160288 w 558018"/>
                <a:gd name="connsiteY2" fmla="*/ 214908 h 433316"/>
                <a:gd name="connsiteX3" fmla="*/ 310479 w 558018"/>
                <a:gd name="connsiteY3" fmla="*/ 2873 h 433316"/>
                <a:gd name="connsiteX4" fmla="*/ 420914 w 558018"/>
                <a:gd name="connsiteY4" fmla="*/ 197238 h 433316"/>
                <a:gd name="connsiteX5" fmla="*/ 531349 w 558018"/>
                <a:gd name="connsiteY5" fmla="*/ 409273 h 433316"/>
                <a:gd name="connsiteX6" fmla="*/ 111697 w 558018"/>
                <a:gd name="connsiteY6" fmla="*/ 418108 h 433316"/>
                <a:gd name="connsiteX0" fmla="*/ 111697 w 558018"/>
                <a:gd name="connsiteY0" fmla="*/ 422462 h 437670"/>
                <a:gd name="connsiteX1" fmla="*/ 1262 w 558018"/>
                <a:gd name="connsiteY1" fmla="*/ 320862 h 437670"/>
                <a:gd name="connsiteX2" fmla="*/ 160288 w 558018"/>
                <a:gd name="connsiteY2" fmla="*/ 219262 h 437670"/>
                <a:gd name="connsiteX3" fmla="*/ 314896 w 558018"/>
                <a:gd name="connsiteY3" fmla="*/ 2810 h 437670"/>
                <a:gd name="connsiteX4" fmla="*/ 420914 w 558018"/>
                <a:gd name="connsiteY4" fmla="*/ 201592 h 437670"/>
                <a:gd name="connsiteX5" fmla="*/ 531349 w 558018"/>
                <a:gd name="connsiteY5" fmla="*/ 413627 h 437670"/>
                <a:gd name="connsiteX6" fmla="*/ 111697 w 558018"/>
                <a:gd name="connsiteY6" fmla="*/ 422462 h 437670"/>
                <a:gd name="connsiteX0" fmla="*/ 111697 w 558018"/>
                <a:gd name="connsiteY0" fmla="*/ 433399 h 448607"/>
                <a:gd name="connsiteX1" fmla="*/ 1262 w 558018"/>
                <a:gd name="connsiteY1" fmla="*/ 331799 h 448607"/>
                <a:gd name="connsiteX2" fmla="*/ 160288 w 558018"/>
                <a:gd name="connsiteY2" fmla="*/ 230199 h 448607"/>
                <a:gd name="connsiteX3" fmla="*/ 314896 w 558018"/>
                <a:gd name="connsiteY3" fmla="*/ 13747 h 448607"/>
                <a:gd name="connsiteX4" fmla="*/ 420914 w 558018"/>
                <a:gd name="connsiteY4" fmla="*/ 212529 h 448607"/>
                <a:gd name="connsiteX5" fmla="*/ 531349 w 558018"/>
                <a:gd name="connsiteY5" fmla="*/ 424564 h 448607"/>
                <a:gd name="connsiteX6" fmla="*/ 111697 w 558018"/>
                <a:gd name="connsiteY6" fmla="*/ 433399 h 448607"/>
                <a:gd name="connsiteX0" fmla="*/ 111697 w 558018"/>
                <a:gd name="connsiteY0" fmla="*/ 425401 h 440609"/>
                <a:gd name="connsiteX1" fmla="*/ 1262 w 558018"/>
                <a:gd name="connsiteY1" fmla="*/ 323801 h 440609"/>
                <a:gd name="connsiteX2" fmla="*/ 160288 w 558018"/>
                <a:gd name="connsiteY2" fmla="*/ 222201 h 440609"/>
                <a:gd name="connsiteX3" fmla="*/ 314896 w 558018"/>
                <a:gd name="connsiteY3" fmla="*/ 5749 h 440609"/>
                <a:gd name="connsiteX4" fmla="*/ 451834 w 558018"/>
                <a:gd name="connsiteY4" fmla="*/ 63175 h 440609"/>
                <a:gd name="connsiteX5" fmla="*/ 420914 w 558018"/>
                <a:gd name="connsiteY5" fmla="*/ 204531 h 440609"/>
                <a:gd name="connsiteX6" fmla="*/ 531349 w 558018"/>
                <a:gd name="connsiteY6" fmla="*/ 416566 h 440609"/>
                <a:gd name="connsiteX7" fmla="*/ 111697 w 558018"/>
                <a:gd name="connsiteY7" fmla="*/ 425401 h 440609"/>
                <a:gd name="connsiteX0" fmla="*/ 111697 w 558018"/>
                <a:gd name="connsiteY0" fmla="*/ 425401 h 440609"/>
                <a:gd name="connsiteX1" fmla="*/ 1262 w 558018"/>
                <a:gd name="connsiteY1" fmla="*/ 323801 h 440609"/>
                <a:gd name="connsiteX2" fmla="*/ 160288 w 558018"/>
                <a:gd name="connsiteY2" fmla="*/ 222201 h 440609"/>
                <a:gd name="connsiteX3" fmla="*/ 314896 w 558018"/>
                <a:gd name="connsiteY3" fmla="*/ 5749 h 440609"/>
                <a:gd name="connsiteX4" fmla="*/ 451834 w 558018"/>
                <a:gd name="connsiteY4" fmla="*/ 63175 h 440609"/>
                <a:gd name="connsiteX5" fmla="*/ 420914 w 558018"/>
                <a:gd name="connsiteY5" fmla="*/ 204531 h 440609"/>
                <a:gd name="connsiteX6" fmla="*/ 531349 w 558018"/>
                <a:gd name="connsiteY6" fmla="*/ 416566 h 440609"/>
                <a:gd name="connsiteX7" fmla="*/ 111697 w 558018"/>
                <a:gd name="connsiteY7" fmla="*/ 425401 h 440609"/>
                <a:gd name="connsiteX0" fmla="*/ 111697 w 558018"/>
                <a:gd name="connsiteY0" fmla="*/ 432793 h 448001"/>
                <a:gd name="connsiteX1" fmla="*/ 1262 w 558018"/>
                <a:gd name="connsiteY1" fmla="*/ 331193 h 448001"/>
                <a:gd name="connsiteX2" fmla="*/ 160288 w 558018"/>
                <a:gd name="connsiteY2" fmla="*/ 229593 h 448001"/>
                <a:gd name="connsiteX3" fmla="*/ 314896 w 558018"/>
                <a:gd name="connsiteY3" fmla="*/ 13141 h 448001"/>
                <a:gd name="connsiteX4" fmla="*/ 451834 w 558018"/>
                <a:gd name="connsiteY4" fmla="*/ 70567 h 448001"/>
                <a:gd name="connsiteX5" fmla="*/ 420914 w 558018"/>
                <a:gd name="connsiteY5" fmla="*/ 211923 h 448001"/>
                <a:gd name="connsiteX6" fmla="*/ 531349 w 558018"/>
                <a:gd name="connsiteY6" fmla="*/ 423958 h 448001"/>
                <a:gd name="connsiteX7" fmla="*/ 111697 w 558018"/>
                <a:gd name="connsiteY7" fmla="*/ 432793 h 448001"/>
                <a:gd name="connsiteX0" fmla="*/ 111697 w 558018"/>
                <a:gd name="connsiteY0" fmla="*/ 452399 h 467607"/>
                <a:gd name="connsiteX1" fmla="*/ 1262 w 558018"/>
                <a:gd name="connsiteY1" fmla="*/ 350799 h 467607"/>
                <a:gd name="connsiteX2" fmla="*/ 160288 w 558018"/>
                <a:gd name="connsiteY2" fmla="*/ 249199 h 467607"/>
                <a:gd name="connsiteX3" fmla="*/ 314896 w 558018"/>
                <a:gd name="connsiteY3" fmla="*/ 32747 h 467607"/>
                <a:gd name="connsiteX4" fmla="*/ 451834 w 558018"/>
                <a:gd name="connsiteY4" fmla="*/ 90173 h 467607"/>
                <a:gd name="connsiteX5" fmla="*/ 420914 w 558018"/>
                <a:gd name="connsiteY5" fmla="*/ 231529 h 467607"/>
                <a:gd name="connsiteX6" fmla="*/ 531349 w 558018"/>
                <a:gd name="connsiteY6" fmla="*/ 443564 h 467607"/>
                <a:gd name="connsiteX7" fmla="*/ 111697 w 558018"/>
                <a:gd name="connsiteY7" fmla="*/ 452399 h 46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018" h="467607">
                  <a:moveTo>
                    <a:pt x="111697" y="452399"/>
                  </a:moveTo>
                  <a:cubicBezTo>
                    <a:pt x="23349" y="436938"/>
                    <a:pt x="-6837" y="384666"/>
                    <a:pt x="1262" y="350799"/>
                  </a:cubicBezTo>
                  <a:cubicBezTo>
                    <a:pt x="9361" y="316932"/>
                    <a:pt x="134520" y="283802"/>
                    <a:pt x="160288" y="249199"/>
                  </a:cubicBezTo>
                  <a:cubicBezTo>
                    <a:pt x="96971" y="183675"/>
                    <a:pt x="83720" y="5507"/>
                    <a:pt x="314896" y="32747"/>
                  </a:cubicBezTo>
                  <a:cubicBezTo>
                    <a:pt x="390728" y="-33514"/>
                    <a:pt x="491590" y="8452"/>
                    <a:pt x="451834" y="90173"/>
                  </a:cubicBezTo>
                  <a:cubicBezTo>
                    <a:pt x="469504" y="123303"/>
                    <a:pt x="487910" y="172631"/>
                    <a:pt x="420914" y="231529"/>
                  </a:cubicBezTo>
                  <a:cubicBezTo>
                    <a:pt x="566688" y="260979"/>
                    <a:pt x="582885" y="406752"/>
                    <a:pt x="531349" y="443564"/>
                  </a:cubicBezTo>
                  <a:cubicBezTo>
                    <a:pt x="479813" y="480376"/>
                    <a:pt x="200045" y="467860"/>
                    <a:pt x="111697" y="452399"/>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latin typeface="+mj-lt"/>
              </a:endParaRPr>
            </a:p>
          </p:txBody>
        </p:sp>
        <p:sp>
          <p:nvSpPr>
            <p:cNvPr id="31" name="Forme libre 129">
              <a:extLst>
                <a:ext uri="{FF2B5EF4-FFF2-40B4-BE49-F238E27FC236}">
                  <a16:creationId xmlns:a16="http://schemas.microsoft.com/office/drawing/2014/main" id="{0D4E9A13-A049-42B6-8337-58101ED27068}"/>
                </a:ext>
              </a:extLst>
            </p:cNvPr>
            <p:cNvSpPr>
              <a:spLocks noChangeAspect="1"/>
            </p:cNvSpPr>
            <p:nvPr/>
          </p:nvSpPr>
          <p:spPr>
            <a:xfrm>
              <a:off x="5542090" y="4323277"/>
              <a:ext cx="472977" cy="296054"/>
            </a:xfrm>
            <a:custGeom>
              <a:avLst/>
              <a:gdLst>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0435 w 468243"/>
                <a:gd name="connsiteY0" fmla="*/ 415235 h 415235"/>
                <a:gd name="connsiteX1" fmla="*/ 0 w 468243"/>
                <a:gd name="connsiteY1" fmla="*/ 313635 h 415235"/>
                <a:gd name="connsiteX2" fmla="*/ 172278 w 468243"/>
                <a:gd name="connsiteY2" fmla="*/ 189948 h 415235"/>
                <a:gd name="connsiteX3" fmla="*/ 154608 w 468243"/>
                <a:gd name="connsiteY3" fmla="*/ 106017 h 415235"/>
                <a:gd name="connsiteX4" fmla="*/ 309217 w 468243"/>
                <a:gd name="connsiteY4" fmla="*/ 0 h 415235"/>
                <a:gd name="connsiteX5" fmla="*/ 446156 w 468243"/>
                <a:gd name="connsiteY5" fmla="*/ 167861 h 415235"/>
                <a:gd name="connsiteX6" fmla="*/ 468243 w 468243"/>
                <a:gd name="connsiteY6" fmla="*/ 415235 h 415235"/>
                <a:gd name="connsiteX7" fmla="*/ 110435 w 468243"/>
                <a:gd name="connsiteY7" fmla="*/ 415235 h 415235"/>
                <a:gd name="connsiteX0" fmla="*/ 111954 w 469762"/>
                <a:gd name="connsiteY0" fmla="*/ 415235 h 415235"/>
                <a:gd name="connsiteX1" fmla="*/ 1519 w 469762"/>
                <a:gd name="connsiteY1" fmla="*/ 313635 h 415235"/>
                <a:gd name="connsiteX2" fmla="*/ 173797 w 469762"/>
                <a:gd name="connsiteY2" fmla="*/ 189948 h 415235"/>
                <a:gd name="connsiteX3" fmla="*/ 156127 w 469762"/>
                <a:gd name="connsiteY3" fmla="*/ 106017 h 415235"/>
                <a:gd name="connsiteX4" fmla="*/ 310736 w 469762"/>
                <a:gd name="connsiteY4" fmla="*/ 0 h 415235"/>
                <a:gd name="connsiteX5" fmla="*/ 447675 w 469762"/>
                <a:gd name="connsiteY5" fmla="*/ 167861 h 415235"/>
                <a:gd name="connsiteX6" fmla="*/ 469762 w 469762"/>
                <a:gd name="connsiteY6" fmla="*/ 415235 h 415235"/>
                <a:gd name="connsiteX7" fmla="*/ 111954 w 469762"/>
                <a:gd name="connsiteY7" fmla="*/ 415235 h 415235"/>
                <a:gd name="connsiteX0" fmla="*/ 110691 w 468499"/>
                <a:gd name="connsiteY0" fmla="*/ 415235 h 415235"/>
                <a:gd name="connsiteX1" fmla="*/ 256 w 468499"/>
                <a:gd name="connsiteY1" fmla="*/ 313635 h 415235"/>
                <a:gd name="connsiteX2" fmla="*/ 172534 w 468499"/>
                <a:gd name="connsiteY2" fmla="*/ 189948 h 415235"/>
                <a:gd name="connsiteX3" fmla="*/ 154864 w 468499"/>
                <a:gd name="connsiteY3" fmla="*/ 106017 h 415235"/>
                <a:gd name="connsiteX4" fmla="*/ 309473 w 468499"/>
                <a:gd name="connsiteY4" fmla="*/ 0 h 415235"/>
                <a:gd name="connsiteX5" fmla="*/ 446412 w 468499"/>
                <a:gd name="connsiteY5" fmla="*/ 167861 h 415235"/>
                <a:gd name="connsiteX6" fmla="*/ 468499 w 468499"/>
                <a:gd name="connsiteY6" fmla="*/ 415235 h 415235"/>
                <a:gd name="connsiteX7" fmla="*/ 110691 w 468499"/>
                <a:gd name="connsiteY7" fmla="*/ 415235 h 415235"/>
                <a:gd name="connsiteX0" fmla="*/ 110691 w 468499"/>
                <a:gd name="connsiteY0" fmla="*/ 415235 h 437927"/>
                <a:gd name="connsiteX1" fmla="*/ 256 w 468499"/>
                <a:gd name="connsiteY1" fmla="*/ 313635 h 437927"/>
                <a:gd name="connsiteX2" fmla="*/ 172534 w 468499"/>
                <a:gd name="connsiteY2" fmla="*/ 189948 h 437927"/>
                <a:gd name="connsiteX3" fmla="*/ 154864 w 468499"/>
                <a:gd name="connsiteY3" fmla="*/ 106017 h 437927"/>
                <a:gd name="connsiteX4" fmla="*/ 309473 w 468499"/>
                <a:gd name="connsiteY4" fmla="*/ 0 h 437927"/>
                <a:gd name="connsiteX5" fmla="*/ 446412 w 468499"/>
                <a:gd name="connsiteY5" fmla="*/ 167861 h 437927"/>
                <a:gd name="connsiteX6" fmla="*/ 468499 w 468499"/>
                <a:gd name="connsiteY6" fmla="*/ 415235 h 437927"/>
                <a:gd name="connsiteX7" fmla="*/ 110691 w 468499"/>
                <a:gd name="connsiteY7" fmla="*/ 415235 h 437927"/>
                <a:gd name="connsiteX0" fmla="*/ 110691 w 493542"/>
                <a:gd name="connsiteY0" fmla="*/ 415235 h 437927"/>
                <a:gd name="connsiteX1" fmla="*/ 256 w 493542"/>
                <a:gd name="connsiteY1" fmla="*/ 313635 h 437927"/>
                <a:gd name="connsiteX2" fmla="*/ 172534 w 493542"/>
                <a:gd name="connsiteY2" fmla="*/ 189948 h 437927"/>
                <a:gd name="connsiteX3" fmla="*/ 154864 w 493542"/>
                <a:gd name="connsiteY3" fmla="*/ 106017 h 437927"/>
                <a:gd name="connsiteX4" fmla="*/ 309473 w 493542"/>
                <a:gd name="connsiteY4" fmla="*/ 0 h 437927"/>
                <a:gd name="connsiteX5" fmla="*/ 446412 w 493542"/>
                <a:gd name="connsiteY5" fmla="*/ 167861 h 437927"/>
                <a:gd name="connsiteX6" fmla="*/ 468499 w 493542"/>
                <a:gd name="connsiteY6" fmla="*/ 415235 h 437927"/>
                <a:gd name="connsiteX7" fmla="*/ 110691 w 493542"/>
                <a:gd name="connsiteY7" fmla="*/ 415235 h 437927"/>
                <a:gd name="connsiteX0" fmla="*/ 110691 w 530838"/>
                <a:gd name="connsiteY0" fmla="*/ 415235 h 432323"/>
                <a:gd name="connsiteX1" fmla="*/ 256 w 530838"/>
                <a:gd name="connsiteY1" fmla="*/ 313635 h 432323"/>
                <a:gd name="connsiteX2" fmla="*/ 172534 w 530838"/>
                <a:gd name="connsiteY2" fmla="*/ 189948 h 432323"/>
                <a:gd name="connsiteX3" fmla="*/ 154864 w 530838"/>
                <a:gd name="connsiteY3" fmla="*/ 106017 h 432323"/>
                <a:gd name="connsiteX4" fmla="*/ 309473 w 530838"/>
                <a:gd name="connsiteY4" fmla="*/ 0 h 432323"/>
                <a:gd name="connsiteX5" fmla="*/ 446412 w 530838"/>
                <a:gd name="connsiteY5" fmla="*/ 167861 h 432323"/>
                <a:gd name="connsiteX6" fmla="*/ 468499 w 530838"/>
                <a:gd name="connsiteY6" fmla="*/ 415235 h 432323"/>
                <a:gd name="connsiteX7" fmla="*/ 110691 w 530838"/>
                <a:gd name="connsiteY7" fmla="*/ 415235 h 432323"/>
                <a:gd name="connsiteX0" fmla="*/ 110691 w 486376"/>
                <a:gd name="connsiteY0" fmla="*/ 415235 h 436037"/>
                <a:gd name="connsiteX1" fmla="*/ 256 w 486376"/>
                <a:gd name="connsiteY1" fmla="*/ 313635 h 436037"/>
                <a:gd name="connsiteX2" fmla="*/ 172534 w 486376"/>
                <a:gd name="connsiteY2" fmla="*/ 189948 h 436037"/>
                <a:gd name="connsiteX3" fmla="*/ 154864 w 486376"/>
                <a:gd name="connsiteY3" fmla="*/ 106017 h 436037"/>
                <a:gd name="connsiteX4" fmla="*/ 309473 w 486376"/>
                <a:gd name="connsiteY4" fmla="*/ 0 h 436037"/>
                <a:gd name="connsiteX5" fmla="*/ 419908 w 486376"/>
                <a:gd name="connsiteY5" fmla="*/ 194365 h 436037"/>
                <a:gd name="connsiteX6" fmla="*/ 468499 w 486376"/>
                <a:gd name="connsiteY6" fmla="*/ 415235 h 436037"/>
                <a:gd name="connsiteX7" fmla="*/ 110691 w 486376"/>
                <a:gd name="connsiteY7" fmla="*/ 415235 h 436037"/>
                <a:gd name="connsiteX0" fmla="*/ 110691 w 541933"/>
                <a:gd name="connsiteY0" fmla="*/ 415235 h 430443"/>
                <a:gd name="connsiteX1" fmla="*/ 256 w 541933"/>
                <a:gd name="connsiteY1" fmla="*/ 313635 h 430443"/>
                <a:gd name="connsiteX2" fmla="*/ 172534 w 541933"/>
                <a:gd name="connsiteY2" fmla="*/ 189948 h 430443"/>
                <a:gd name="connsiteX3" fmla="*/ 154864 w 541933"/>
                <a:gd name="connsiteY3" fmla="*/ 106017 h 430443"/>
                <a:gd name="connsiteX4" fmla="*/ 309473 w 541933"/>
                <a:gd name="connsiteY4" fmla="*/ 0 h 430443"/>
                <a:gd name="connsiteX5" fmla="*/ 419908 w 541933"/>
                <a:gd name="connsiteY5" fmla="*/ 194365 h 430443"/>
                <a:gd name="connsiteX6" fmla="*/ 530343 w 541933"/>
                <a:gd name="connsiteY6" fmla="*/ 406400 h 430443"/>
                <a:gd name="connsiteX7" fmla="*/ 110691 w 541933"/>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15235 h 430443"/>
                <a:gd name="connsiteX1" fmla="*/ 256 w 557012"/>
                <a:gd name="connsiteY1" fmla="*/ 313635 h 430443"/>
                <a:gd name="connsiteX2" fmla="*/ 172534 w 557012"/>
                <a:gd name="connsiteY2" fmla="*/ 189948 h 430443"/>
                <a:gd name="connsiteX3" fmla="*/ 154864 w 557012"/>
                <a:gd name="connsiteY3" fmla="*/ 106017 h 430443"/>
                <a:gd name="connsiteX4" fmla="*/ 309473 w 557012"/>
                <a:gd name="connsiteY4" fmla="*/ 0 h 430443"/>
                <a:gd name="connsiteX5" fmla="*/ 419908 w 557012"/>
                <a:gd name="connsiteY5" fmla="*/ 194365 h 430443"/>
                <a:gd name="connsiteX6" fmla="*/ 530343 w 557012"/>
                <a:gd name="connsiteY6" fmla="*/ 406400 h 430443"/>
                <a:gd name="connsiteX7" fmla="*/ 110691 w 557012"/>
                <a:gd name="connsiteY7" fmla="*/ 415235 h 430443"/>
                <a:gd name="connsiteX0" fmla="*/ 110691 w 557012"/>
                <a:gd name="connsiteY0" fmla="*/ 431447 h 446655"/>
                <a:gd name="connsiteX1" fmla="*/ 256 w 557012"/>
                <a:gd name="connsiteY1" fmla="*/ 329847 h 446655"/>
                <a:gd name="connsiteX2" fmla="*/ 172534 w 557012"/>
                <a:gd name="connsiteY2" fmla="*/ 206160 h 446655"/>
                <a:gd name="connsiteX3" fmla="*/ 154864 w 557012"/>
                <a:gd name="connsiteY3" fmla="*/ 122229 h 446655"/>
                <a:gd name="connsiteX4" fmla="*/ 309473 w 557012"/>
                <a:gd name="connsiteY4" fmla="*/ 16212 h 446655"/>
                <a:gd name="connsiteX5" fmla="*/ 419908 w 557012"/>
                <a:gd name="connsiteY5" fmla="*/ 210577 h 446655"/>
                <a:gd name="connsiteX6" fmla="*/ 530343 w 557012"/>
                <a:gd name="connsiteY6" fmla="*/ 422612 h 446655"/>
                <a:gd name="connsiteX7" fmla="*/ 110691 w 557012"/>
                <a:gd name="connsiteY7" fmla="*/ 431447 h 446655"/>
                <a:gd name="connsiteX0" fmla="*/ 110691 w 557012"/>
                <a:gd name="connsiteY0" fmla="*/ 437185 h 452393"/>
                <a:gd name="connsiteX1" fmla="*/ 256 w 557012"/>
                <a:gd name="connsiteY1" fmla="*/ 335585 h 452393"/>
                <a:gd name="connsiteX2" fmla="*/ 172534 w 557012"/>
                <a:gd name="connsiteY2" fmla="*/ 211898 h 452393"/>
                <a:gd name="connsiteX3" fmla="*/ 154864 w 557012"/>
                <a:gd name="connsiteY3" fmla="*/ 127967 h 452393"/>
                <a:gd name="connsiteX4" fmla="*/ 309473 w 557012"/>
                <a:gd name="connsiteY4" fmla="*/ 21950 h 452393"/>
                <a:gd name="connsiteX5" fmla="*/ 419908 w 557012"/>
                <a:gd name="connsiteY5" fmla="*/ 216315 h 452393"/>
                <a:gd name="connsiteX6" fmla="*/ 530343 w 557012"/>
                <a:gd name="connsiteY6" fmla="*/ 428350 h 452393"/>
                <a:gd name="connsiteX7" fmla="*/ 110691 w 557012"/>
                <a:gd name="connsiteY7" fmla="*/ 437185 h 452393"/>
                <a:gd name="connsiteX0" fmla="*/ 110691 w 557012"/>
                <a:gd name="connsiteY0" fmla="*/ 415238 h 430446"/>
                <a:gd name="connsiteX1" fmla="*/ 256 w 557012"/>
                <a:gd name="connsiteY1" fmla="*/ 313638 h 430446"/>
                <a:gd name="connsiteX2" fmla="*/ 172534 w 557012"/>
                <a:gd name="connsiteY2" fmla="*/ 189951 h 430446"/>
                <a:gd name="connsiteX3" fmla="*/ 309473 w 557012"/>
                <a:gd name="connsiteY3" fmla="*/ 3 h 430446"/>
                <a:gd name="connsiteX4" fmla="*/ 419908 w 557012"/>
                <a:gd name="connsiteY4" fmla="*/ 194368 h 430446"/>
                <a:gd name="connsiteX5" fmla="*/ 530343 w 557012"/>
                <a:gd name="connsiteY5" fmla="*/ 406403 h 430446"/>
                <a:gd name="connsiteX6" fmla="*/ 110691 w 557012"/>
                <a:gd name="connsiteY6" fmla="*/ 415238 h 430446"/>
                <a:gd name="connsiteX0" fmla="*/ 110691 w 557012"/>
                <a:gd name="connsiteY0" fmla="*/ 418250 h 433458"/>
                <a:gd name="connsiteX1" fmla="*/ 256 w 557012"/>
                <a:gd name="connsiteY1" fmla="*/ 316650 h 433458"/>
                <a:gd name="connsiteX2" fmla="*/ 172534 w 557012"/>
                <a:gd name="connsiteY2" fmla="*/ 192963 h 433458"/>
                <a:gd name="connsiteX3" fmla="*/ 309473 w 557012"/>
                <a:gd name="connsiteY3" fmla="*/ 3015 h 433458"/>
                <a:gd name="connsiteX4" fmla="*/ 419908 w 557012"/>
                <a:gd name="connsiteY4" fmla="*/ 197380 h 433458"/>
                <a:gd name="connsiteX5" fmla="*/ 530343 w 557012"/>
                <a:gd name="connsiteY5" fmla="*/ 409415 h 433458"/>
                <a:gd name="connsiteX6" fmla="*/ 110691 w 557012"/>
                <a:gd name="connsiteY6" fmla="*/ 418250 h 433458"/>
                <a:gd name="connsiteX0" fmla="*/ 110691 w 557012"/>
                <a:gd name="connsiteY0" fmla="*/ 418395 h 433603"/>
                <a:gd name="connsiteX1" fmla="*/ 256 w 557012"/>
                <a:gd name="connsiteY1" fmla="*/ 316795 h 433603"/>
                <a:gd name="connsiteX2" fmla="*/ 172534 w 557012"/>
                <a:gd name="connsiteY2" fmla="*/ 193108 h 433603"/>
                <a:gd name="connsiteX3" fmla="*/ 309473 w 557012"/>
                <a:gd name="connsiteY3" fmla="*/ 3160 h 433603"/>
                <a:gd name="connsiteX4" fmla="*/ 419908 w 557012"/>
                <a:gd name="connsiteY4" fmla="*/ 197525 h 433603"/>
                <a:gd name="connsiteX5" fmla="*/ 530343 w 557012"/>
                <a:gd name="connsiteY5" fmla="*/ 409560 h 433603"/>
                <a:gd name="connsiteX6" fmla="*/ 110691 w 557012"/>
                <a:gd name="connsiteY6" fmla="*/ 418395 h 433603"/>
                <a:gd name="connsiteX0" fmla="*/ 111697 w 558018"/>
                <a:gd name="connsiteY0" fmla="*/ 418047 h 433255"/>
                <a:gd name="connsiteX1" fmla="*/ 1262 w 558018"/>
                <a:gd name="connsiteY1" fmla="*/ 316447 h 433255"/>
                <a:gd name="connsiteX2" fmla="*/ 160288 w 558018"/>
                <a:gd name="connsiteY2" fmla="*/ 214847 h 433255"/>
                <a:gd name="connsiteX3" fmla="*/ 310479 w 558018"/>
                <a:gd name="connsiteY3" fmla="*/ 2812 h 433255"/>
                <a:gd name="connsiteX4" fmla="*/ 420914 w 558018"/>
                <a:gd name="connsiteY4" fmla="*/ 197177 h 433255"/>
                <a:gd name="connsiteX5" fmla="*/ 531349 w 558018"/>
                <a:gd name="connsiteY5" fmla="*/ 409212 h 433255"/>
                <a:gd name="connsiteX6" fmla="*/ 111697 w 558018"/>
                <a:gd name="connsiteY6" fmla="*/ 418047 h 433255"/>
                <a:gd name="connsiteX0" fmla="*/ 111697 w 558018"/>
                <a:gd name="connsiteY0" fmla="*/ 418108 h 433316"/>
                <a:gd name="connsiteX1" fmla="*/ 1262 w 558018"/>
                <a:gd name="connsiteY1" fmla="*/ 316508 h 433316"/>
                <a:gd name="connsiteX2" fmla="*/ 160288 w 558018"/>
                <a:gd name="connsiteY2" fmla="*/ 214908 h 433316"/>
                <a:gd name="connsiteX3" fmla="*/ 310479 w 558018"/>
                <a:gd name="connsiteY3" fmla="*/ 2873 h 433316"/>
                <a:gd name="connsiteX4" fmla="*/ 420914 w 558018"/>
                <a:gd name="connsiteY4" fmla="*/ 197238 h 433316"/>
                <a:gd name="connsiteX5" fmla="*/ 531349 w 558018"/>
                <a:gd name="connsiteY5" fmla="*/ 409273 h 433316"/>
                <a:gd name="connsiteX6" fmla="*/ 111697 w 558018"/>
                <a:gd name="connsiteY6" fmla="*/ 418108 h 433316"/>
                <a:gd name="connsiteX0" fmla="*/ 111697 w 558018"/>
                <a:gd name="connsiteY0" fmla="*/ 422462 h 437670"/>
                <a:gd name="connsiteX1" fmla="*/ 1262 w 558018"/>
                <a:gd name="connsiteY1" fmla="*/ 320862 h 437670"/>
                <a:gd name="connsiteX2" fmla="*/ 160288 w 558018"/>
                <a:gd name="connsiteY2" fmla="*/ 219262 h 437670"/>
                <a:gd name="connsiteX3" fmla="*/ 314896 w 558018"/>
                <a:gd name="connsiteY3" fmla="*/ 2810 h 437670"/>
                <a:gd name="connsiteX4" fmla="*/ 420914 w 558018"/>
                <a:gd name="connsiteY4" fmla="*/ 201592 h 437670"/>
                <a:gd name="connsiteX5" fmla="*/ 531349 w 558018"/>
                <a:gd name="connsiteY5" fmla="*/ 413627 h 437670"/>
                <a:gd name="connsiteX6" fmla="*/ 111697 w 558018"/>
                <a:gd name="connsiteY6" fmla="*/ 422462 h 437670"/>
                <a:gd name="connsiteX0" fmla="*/ 111697 w 558018"/>
                <a:gd name="connsiteY0" fmla="*/ 433399 h 448607"/>
                <a:gd name="connsiteX1" fmla="*/ 1262 w 558018"/>
                <a:gd name="connsiteY1" fmla="*/ 331799 h 448607"/>
                <a:gd name="connsiteX2" fmla="*/ 160288 w 558018"/>
                <a:gd name="connsiteY2" fmla="*/ 230199 h 448607"/>
                <a:gd name="connsiteX3" fmla="*/ 314896 w 558018"/>
                <a:gd name="connsiteY3" fmla="*/ 13747 h 448607"/>
                <a:gd name="connsiteX4" fmla="*/ 420914 w 558018"/>
                <a:gd name="connsiteY4" fmla="*/ 212529 h 448607"/>
                <a:gd name="connsiteX5" fmla="*/ 531349 w 558018"/>
                <a:gd name="connsiteY5" fmla="*/ 424564 h 448607"/>
                <a:gd name="connsiteX6" fmla="*/ 111697 w 558018"/>
                <a:gd name="connsiteY6" fmla="*/ 433399 h 448607"/>
                <a:gd name="connsiteX0" fmla="*/ 111697 w 558018"/>
                <a:gd name="connsiteY0" fmla="*/ 425401 h 440609"/>
                <a:gd name="connsiteX1" fmla="*/ 1262 w 558018"/>
                <a:gd name="connsiteY1" fmla="*/ 323801 h 440609"/>
                <a:gd name="connsiteX2" fmla="*/ 160288 w 558018"/>
                <a:gd name="connsiteY2" fmla="*/ 222201 h 440609"/>
                <a:gd name="connsiteX3" fmla="*/ 314896 w 558018"/>
                <a:gd name="connsiteY3" fmla="*/ 5749 h 440609"/>
                <a:gd name="connsiteX4" fmla="*/ 451834 w 558018"/>
                <a:gd name="connsiteY4" fmla="*/ 63175 h 440609"/>
                <a:gd name="connsiteX5" fmla="*/ 420914 w 558018"/>
                <a:gd name="connsiteY5" fmla="*/ 204531 h 440609"/>
                <a:gd name="connsiteX6" fmla="*/ 531349 w 558018"/>
                <a:gd name="connsiteY6" fmla="*/ 416566 h 440609"/>
                <a:gd name="connsiteX7" fmla="*/ 111697 w 558018"/>
                <a:gd name="connsiteY7" fmla="*/ 425401 h 440609"/>
                <a:gd name="connsiteX0" fmla="*/ 111697 w 558018"/>
                <a:gd name="connsiteY0" fmla="*/ 425401 h 440609"/>
                <a:gd name="connsiteX1" fmla="*/ 1262 w 558018"/>
                <a:gd name="connsiteY1" fmla="*/ 323801 h 440609"/>
                <a:gd name="connsiteX2" fmla="*/ 160288 w 558018"/>
                <a:gd name="connsiteY2" fmla="*/ 222201 h 440609"/>
                <a:gd name="connsiteX3" fmla="*/ 314896 w 558018"/>
                <a:gd name="connsiteY3" fmla="*/ 5749 h 440609"/>
                <a:gd name="connsiteX4" fmla="*/ 451834 w 558018"/>
                <a:gd name="connsiteY4" fmla="*/ 63175 h 440609"/>
                <a:gd name="connsiteX5" fmla="*/ 420914 w 558018"/>
                <a:gd name="connsiteY5" fmla="*/ 204531 h 440609"/>
                <a:gd name="connsiteX6" fmla="*/ 531349 w 558018"/>
                <a:gd name="connsiteY6" fmla="*/ 416566 h 440609"/>
                <a:gd name="connsiteX7" fmla="*/ 111697 w 558018"/>
                <a:gd name="connsiteY7" fmla="*/ 425401 h 440609"/>
                <a:gd name="connsiteX0" fmla="*/ 111697 w 558018"/>
                <a:gd name="connsiteY0" fmla="*/ 432793 h 448001"/>
                <a:gd name="connsiteX1" fmla="*/ 1262 w 558018"/>
                <a:gd name="connsiteY1" fmla="*/ 331193 h 448001"/>
                <a:gd name="connsiteX2" fmla="*/ 160288 w 558018"/>
                <a:gd name="connsiteY2" fmla="*/ 229593 h 448001"/>
                <a:gd name="connsiteX3" fmla="*/ 314896 w 558018"/>
                <a:gd name="connsiteY3" fmla="*/ 13141 h 448001"/>
                <a:gd name="connsiteX4" fmla="*/ 451834 w 558018"/>
                <a:gd name="connsiteY4" fmla="*/ 70567 h 448001"/>
                <a:gd name="connsiteX5" fmla="*/ 420914 w 558018"/>
                <a:gd name="connsiteY5" fmla="*/ 211923 h 448001"/>
                <a:gd name="connsiteX6" fmla="*/ 531349 w 558018"/>
                <a:gd name="connsiteY6" fmla="*/ 423958 h 448001"/>
                <a:gd name="connsiteX7" fmla="*/ 111697 w 558018"/>
                <a:gd name="connsiteY7" fmla="*/ 432793 h 448001"/>
                <a:gd name="connsiteX0" fmla="*/ 111697 w 558018"/>
                <a:gd name="connsiteY0" fmla="*/ 452399 h 467607"/>
                <a:gd name="connsiteX1" fmla="*/ 1262 w 558018"/>
                <a:gd name="connsiteY1" fmla="*/ 350799 h 467607"/>
                <a:gd name="connsiteX2" fmla="*/ 160288 w 558018"/>
                <a:gd name="connsiteY2" fmla="*/ 249199 h 467607"/>
                <a:gd name="connsiteX3" fmla="*/ 314896 w 558018"/>
                <a:gd name="connsiteY3" fmla="*/ 32747 h 467607"/>
                <a:gd name="connsiteX4" fmla="*/ 451834 w 558018"/>
                <a:gd name="connsiteY4" fmla="*/ 90173 h 467607"/>
                <a:gd name="connsiteX5" fmla="*/ 420914 w 558018"/>
                <a:gd name="connsiteY5" fmla="*/ 231529 h 467607"/>
                <a:gd name="connsiteX6" fmla="*/ 531349 w 558018"/>
                <a:gd name="connsiteY6" fmla="*/ 443564 h 467607"/>
                <a:gd name="connsiteX7" fmla="*/ 111697 w 558018"/>
                <a:gd name="connsiteY7" fmla="*/ 452399 h 467607"/>
                <a:gd name="connsiteX0" fmla="*/ 111697 w 558018"/>
                <a:gd name="connsiteY0" fmla="*/ 452399 h 467607"/>
                <a:gd name="connsiteX1" fmla="*/ 1262 w 558018"/>
                <a:gd name="connsiteY1" fmla="*/ 350799 h 467607"/>
                <a:gd name="connsiteX2" fmla="*/ 160288 w 558018"/>
                <a:gd name="connsiteY2" fmla="*/ 249199 h 467607"/>
                <a:gd name="connsiteX3" fmla="*/ 314896 w 558018"/>
                <a:gd name="connsiteY3" fmla="*/ 32747 h 467607"/>
                <a:gd name="connsiteX4" fmla="*/ 451834 w 558018"/>
                <a:gd name="connsiteY4" fmla="*/ 90173 h 467607"/>
                <a:gd name="connsiteX5" fmla="*/ 420914 w 558018"/>
                <a:gd name="connsiteY5" fmla="*/ 231529 h 467607"/>
                <a:gd name="connsiteX6" fmla="*/ 531349 w 558018"/>
                <a:gd name="connsiteY6" fmla="*/ 443564 h 467607"/>
                <a:gd name="connsiteX7" fmla="*/ 111697 w 558018"/>
                <a:gd name="connsiteY7" fmla="*/ 452399 h 467607"/>
                <a:gd name="connsiteX0" fmla="*/ 112913 w 559234"/>
                <a:gd name="connsiteY0" fmla="*/ 452399 h 467607"/>
                <a:gd name="connsiteX1" fmla="*/ 2478 w 559234"/>
                <a:gd name="connsiteY1" fmla="*/ 350799 h 467607"/>
                <a:gd name="connsiteX2" fmla="*/ 188009 w 559234"/>
                <a:gd name="connsiteY2" fmla="*/ 311042 h 467607"/>
                <a:gd name="connsiteX3" fmla="*/ 316112 w 559234"/>
                <a:gd name="connsiteY3" fmla="*/ 32747 h 467607"/>
                <a:gd name="connsiteX4" fmla="*/ 453050 w 559234"/>
                <a:gd name="connsiteY4" fmla="*/ 90173 h 467607"/>
                <a:gd name="connsiteX5" fmla="*/ 422130 w 559234"/>
                <a:gd name="connsiteY5" fmla="*/ 231529 h 467607"/>
                <a:gd name="connsiteX6" fmla="*/ 532565 w 559234"/>
                <a:gd name="connsiteY6" fmla="*/ 443564 h 467607"/>
                <a:gd name="connsiteX7" fmla="*/ 112913 w 559234"/>
                <a:gd name="connsiteY7" fmla="*/ 452399 h 467607"/>
                <a:gd name="connsiteX0" fmla="*/ 112913 w 559234"/>
                <a:gd name="connsiteY0" fmla="*/ 452399 h 467607"/>
                <a:gd name="connsiteX1" fmla="*/ 2478 w 559234"/>
                <a:gd name="connsiteY1" fmla="*/ 350799 h 467607"/>
                <a:gd name="connsiteX2" fmla="*/ 188009 w 559234"/>
                <a:gd name="connsiteY2" fmla="*/ 311042 h 467607"/>
                <a:gd name="connsiteX3" fmla="*/ 316112 w 559234"/>
                <a:gd name="connsiteY3" fmla="*/ 32747 h 467607"/>
                <a:gd name="connsiteX4" fmla="*/ 453050 w 559234"/>
                <a:gd name="connsiteY4" fmla="*/ 90173 h 467607"/>
                <a:gd name="connsiteX5" fmla="*/ 422130 w 559234"/>
                <a:gd name="connsiteY5" fmla="*/ 231529 h 467607"/>
                <a:gd name="connsiteX6" fmla="*/ 532565 w 559234"/>
                <a:gd name="connsiteY6" fmla="*/ 443564 h 467607"/>
                <a:gd name="connsiteX7" fmla="*/ 112913 w 559234"/>
                <a:gd name="connsiteY7" fmla="*/ 452399 h 467607"/>
                <a:gd name="connsiteX0" fmla="*/ 112913 w 559234"/>
                <a:gd name="connsiteY0" fmla="*/ 452399 h 467607"/>
                <a:gd name="connsiteX1" fmla="*/ 2478 w 559234"/>
                <a:gd name="connsiteY1" fmla="*/ 350799 h 467607"/>
                <a:gd name="connsiteX2" fmla="*/ 188009 w 559234"/>
                <a:gd name="connsiteY2" fmla="*/ 311042 h 467607"/>
                <a:gd name="connsiteX3" fmla="*/ 316112 w 559234"/>
                <a:gd name="connsiteY3" fmla="*/ 32747 h 467607"/>
                <a:gd name="connsiteX4" fmla="*/ 453050 w 559234"/>
                <a:gd name="connsiteY4" fmla="*/ 90173 h 467607"/>
                <a:gd name="connsiteX5" fmla="*/ 422130 w 559234"/>
                <a:gd name="connsiteY5" fmla="*/ 231529 h 467607"/>
                <a:gd name="connsiteX6" fmla="*/ 532565 w 559234"/>
                <a:gd name="connsiteY6" fmla="*/ 443564 h 467607"/>
                <a:gd name="connsiteX7" fmla="*/ 112913 w 559234"/>
                <a:gd name="connsiteY7" fmla="*/ 452399 h 467607"/>
                <a:gd name="connsiteX0" fmla="*/ 112913 w 559234"/>
                <a:gd name="connsiteY0" fmla="*/ 452399 h 467607"/>
                <a:gd name="connsiteX1" fmla="*/ 2478 w 559234"/>
                <a:gd name="connsiteY1" fmla="*/ 350799 h 467607"/>
                <a:gd name="connsiteX2" fmla="*/ 188009 w 559234"/>
                <a:gd name="connsiteY2" fmla="*/ 311042 h 467607"/>
                <a:gd name="connsiteX3" fmla="*/ 236014 w 559234"/>
                <a:gd name="connsiteY3" fmla="*/ 149226 h 467607"/>
                <a:gd name="connsiteX4" fmla="*/ 316112 w 559234"/>
                <a:gd name="connsiteY4" fmla="*/ 32747 h 467607"/>
                <a:gd name="connsiteX5" fmla="*/ 453050 w 559234"/>
                <a:gd name="connsiteY5" fmla="*/ 90173 h 467607"/>
                <a:gd name="connsiteX6" fmla="*/ 422130 w 559234"/>
                <a:gd name="connsiteY6" fmla="*/ 231529 h 467607"/>
                <a:gd name="connsiteX7" fmla="*/ 532565 w 559234"/>
                <a:gd name="connsiteY7" fmla="*/ 443564 h 467607"/>
                <a:gd name="connsiteX8" fmla="*/ 112913 w 559234"/>
                <a:gd name="connsiteY8" fmla="*/ 452399 h 467607"/>
                <a:gd name="connsiteX0" fmla="*/ 112913 w 559234"/>
                <a:gd name="connsiteY0" fmla="*/ 452399 h 467607"/>
                <a:gd name="connsiteX1" fmla="*/ 2478 w 559234"/>
                <a:gd name="connsiteY1" fmla="*/ 350799 h 467607"/>
                <a:gd name="connsiteX2" fmla="*/ 188009 w 559234"/>
                <a:gd name="connsiteY2" fmla="*/ 311042 h 467607"/>
                <a:gd name="connsiteX3" fmla="*/ 236014 w 559234"/>
                <a:gd name="connsiteY3" fmla="*/ 149226 h 467607"/>
                <a:gd name="connsiteX4" fmla="*/ 316112 w 559234"/>
                <a:gd name="connsiteY4" fmla="*/ 32747 h 467607"/>
                <a:gd name="connsiteX5" fmla="*/ 453050 w 559234"/>
                <a:gd name="connsiteY5" fmla="*/ 90173 h 467607"/>
                <a:gd name="connsiteX6" fmla="*/ 422130 w 559234"/>
                <a:gd name="connsiteY6" fmla="*/ 231529 h 467607"/>
                <a:gd name="connsiteX7" fmla="*/ 532565 w 559234"/>
                <a:gd name="connsiteY7" fmla="*/ 443564 h 467607"/>
                <a:gd name="connsiteX8" fmla="*/ 112913 w 559234"/>
                <a:gd name="connsiteY8" fmla="*/ 452399 h 467607"/>
                <a:gd name="connsiteX0" fmla="*/ 112913 w 559234"/>
                <a:gd name="connsiteY0" fmla="*/ 452399 h 467607"/>
                <a:gd name="connsiteX1" fmla="*/ 2478 w 559234"/>
                <a:gd name="connsiteY1" fmla="*/ 350799 h 467607"/>
                <a:gd name="connsiteX2" fmla="*/ 188009 w 559234"/>
                <a:gd name="connsiteY2" fmla="*/ 311042 h 467607"/>
                <a:gd name="connsiteX3" fmla="*/ 236014 w 559234"/>
                <a:gd name="connsiteY3" fmla="*/ 149226 h 467607"/>
                <a:gd name="connsiteX4" fmla="*/ 316112 w 559234"/>
                <a:gd name="connsiteY4" fmla="*/ 32747 h 467607"/>
                <a:gd name="connsiteX5" fmla="*/ 453050 w 559234"/>
                <a:gd name="connsiteY5" fmla="*/ 90173 h 467607"/>
                <a:gd name="connsiteX6" fmla="*/ 422130 w 559234"/>
                <a:gd name="connsiteY6" fmla="*/ 231529 h 467607"/>
                <a:gd name="connsiteX7" fmla="*/ 532565 w 559234"/>
                <a:gd name="connsiteY7" fmla="*/ 443564 h 467607"/>
                <a:gd name="connsiteX8" fmla="*/ 112913 w 559234"/>
                <a:gd name="connsiteY8" fmla="*/ 452399 h 467607"/>
                <a:gd name="connsiteX0" fmla="*/ 112913 w 559234"/>
                <a:gd name="connsiteY0" fmla="*/ 452399 h 467607"/>
                <a:gd name="connsiteX1" fmla="*/ 2478 w 559234"/>
                <a:gd name="connsiteY1" fmla="*/ 350799 h 467607"/>
                <a:gd name="connsiteX2" fmla="*/ 188009 w 559234"/>
                <a:gd name="connsiteY2" fmla="*/ 311042 h 467607"/>
                <a:gd name="connsiteX3" fmla="*/ 236014 w 559234"/>
                <a:gd name="connsiteY3" fmla="*/ 149226 h 467607"/>
                <a:gd name="connsiteX4" fmla="*/ 316112 w 559234"/>
                <a:gd name="connsiteY4" fmla="*/ 32747 h 467607"/>
                <a:gd name="connsiteX5" fmla="*/ 453050 w 559234"/>
                <a:gd name="connsiteY5" fmla="*/ 90173 h 467607"/>
                <a:gd name="connsiteX6" fmla="*/ 422130 w 559234"/>
                <a:gd name="connsiteY6" fmla="*/ 231529 h 467607"/>
                <a:gd name="connsiteX7" fmla="*/ 532565 w 559234"/>
                <a:gd name="connsiteY7" fmla="*/ 443564 h 467607"/>
                <a:gd name="connsiteX8" fmla="*/ 112913 w 559234"/>
                <a:gd name="connsiteY8" fmla="*/ 452399 h 467607"/>
                <a:gd name="connsiteX0" fmla="*/ 112913 w 559234"/>
                <a:gd name="connsiteY0" fmla="*/ 452399 h 467607"/>
                <a:gd name="connsiteX1" fmla="*/ 2478 w 559234"/>
                <a:gd name="connsiteY1" fmla="*/ 350799 h 467607"/>
                <a:gd name="connsiteX2" fmla="*/ 188009 w 559234"/>
                <a:gd name="connsiteY2" fmla="*/ 311042 h 467607"/>
                <a:gd name="connsiteX3" fmla="*/ 236014 w 559234"/>
                <a:gd name="connsiteY3" fmla="*/ 149226 h 467607"/>
                <a:gd name="connsiteX4" fmla="*/ 316112 w 559234"/>
                <a:gd name="connsiteY4" fmla="*/ 32747 h 467607"/>
                <a:gd name="connsiteX5" fmla="*/ 453050 w 559234"/>
                <a:gd name="connsiteY5" fmla="*/ 90173 h 467607"/>
                <a:gd name="connsiteX6" fmla="*/ 422130 w 559234"/>
                <a:gd name="connsiteY6" fmla="*/ 231529 h 467607"/>
                <a:gd name="connsiteX7" fmla="*/ 532565 w 559234"/>
                <a:gd name="connsiteY7" fmla="*/ 443564 h 467607"/>
                <a:gd name="connsiteX8" fmla="*/ 112913 w 559234"/>
                <a:gd name="connsiteY8" fmla="*/ 452399 h 467607"/>
                <a:gd name="connsiteX0" fmla="*/ 112913 w 559234"/>
                <a:gd name="connsiteY0" fmla="*/ 450438 h 465646"/>
                <a:gd name="connsiteX1" fmla="*/ 2478 w 559234"/>
                <a:gd name="connsiteY1" fmla="*/ 348838 h 465646"/>
                <a:gd name="connsiteX2" fmla="*/ 188009 w 559234"/>
                <a:gd name="connsiteY2" fmla="*/ 309081 h 465646"/>
                <a:gd name="connsiteX3" fmla="*/ 236014 w 559234"/>
                <a:gd name="connsiteY3" fmla="*/ 147265 h 465646"/>
                <a:gd name="connsiteX4" fmla="*/ 316112 w 559234"/>
                <a:gd name="connsiteY4" fmla="*/ 30786 h 465646"/>
                <a:gd name="connsiteX5" fmla="*/ 453050 w 559234"/>
                <a:gd name="connsiteY5" fmla="*/ 88212 h 465646"/>
                <a:gd name="connsiteX6" fmla="*/ 422130 w 559234"/>
                <a:gd name="connsiteY6" fmla="*/ 229568 h 465646"/>
                <a:gd name="connsiteX7" fmla="*/ 532565 w 559234"/>
                <a:gd name="connsiteY7" fmla="*/ 441603 h 465646"/>
                <a:gd name="connsiteX8" fmla="*/ 112913 w 559234"/>
                <a:gd name="connsiteY8" fmla="*/ 450438 h 465646"/>
                <a:gd name="connsiteX0" fmla="*/ 114795 w 561116"/>
                <a:gd name="connsiteY0" fmla="*/ 450438 h 465646"/>
                <a:gd name="connsiteX1" fmla="*/ 4360 w 561116"/>
                <a:gd name="connsiteY1" fmla="*/ 348838 h 465646"/>
                <a:gd name="connsiteX2" fmla="*/ 189891 w 561116"/>
                <a:gd name="connsiteY2" fmla="*/ 309081 h 465646"/>
                <a:gd name="connsiteX3" fmla="*/ 237896 w 561116"/>
                <a:gd name="connsiteY3" fmla="*/ 147265 h 465646"/>
                <a:gd name="connsiteX4" fmla="*/ 317994 w 561116"/>
                <a:gd name="connsiteY4" fmla="*/ 30786 h 465646"/>
                <a:gd name="connsiteX5" fmla="*/ 454932 w 561116"/>
                <a:gd name="connsiteY5" fmla="*/ 88212 h 465646"/>
                <a:gd name="connsiteX6" fmla="*/ 424012 w 561116"/>
                <a:gd name="connsiteY6" fmla="*/ 229568 h 465646"/>
                <a:gd name="connsiteX7" fmla="*/ 534447 w 561116"/>
                <a:gd name="connsiteY7" fmla="*/ 441603 h 465646"/>
                <a:gd name="connsiteX8" fmla="*/ 114795 w 561116"/>
                <a:gd name="connsiteY8" fmla="*/ 450438 h 465646"/>
                <a:gd name="connsiteX0" fmla="*/ 114795 w 604307"/>
                <a:gd name="connsiteY0" fmla="*/ 450438 h 457319"/>
                <a:gd name="connsiteX1" fmla="*/ 4360 w 604307"/>
                <a:gd name="connsiteY1" fmla="*/ 348838 h 457319"/>
                <a:gd name="connsiteX2" fmla="*/ 189891 w 604307"/>
                <a:gd name="connsiteY2" fmla="*/ 309081 h 457319"/>
                <a:gd name="connsiteX3" fmla="*/ 237896 w 604307"/>
                <a:gd name="connsiteY3" fmla="*/ 147265 h 457319"/>
                <a:gd name="connsiteX4" fmla="*/ 317994 w 604307"/>
                <a:gd name="connsiteY4" fmla="*/ 30786 h 457319"/>
                <a:gd name="connsiteX5" fmla="*/ 454932 w 604307"/>
                <a:gd name="connsiteY5" fmla="*/ 88212 h 457319"/>
                <a:gd name="connsiteX6" fmla="*/ 424012 w 604307"/>
                <a:gd name="connsiteY6" fmla="*/ 229568 h 457319"/>
                <a:gd name="connsiteX7" fmla="*/ 534447 w 604307"/>
                <a:gd name="connsiteY7" fmla="*/ 441603 h 457319"/>
                <a:gd name="connsiteX8" fmla="*/ 114795 w 604307"/>
                <a:gd name="connsiteY8" fmla="*/ 450438 h 457319"/>
                <a:gd name="connsiteX0" fmla="*/ 114795 w 587277"/>
                <a:gd name="connsiteY0" fmla="*/ 450438 h 461268"/>
                <a:gd name="connsiteX1" fmla="*/ 4360 w 587277"/>
                <a:gd name="connsiteY1" fmla="*/ 348838 h 461268"/>
                <a:gd name="connsiteX2" fmla="*/ 189891 w 587277"/>
                <a:gd name="connsiteY2" fmla="*/ 309081 h 461268"/>
                <a:gd name="connsiteX3" fmla="*/ 237896 w 587277"/>
                <a:gd name="connsiteY3" fmla="*/ 147265 h 461268"/>
                <a:gd name="connsiteX4" fmla="*/ 317994 w 587277"/>
                <a:gd name="connsiteY4" fmla="*/ 30786 h 461268"/>
                <a:gd name="connsiteX5" fmla="*/ 454932 w 587277"/>
                <a:gd name="connsiteY5" fmla="*/ 88212 h 461268"/>
                <a:gd name="connsiteX6" fmla="*/ 424012 w 587277"/>
                <a:gd name="connsiteY6" fmla="*/ 229568 h 461268"/>
                <a:gd name="connsiteX7" fmla="*/ 569201 w 587277"/>
                <a:gd name="connsiteY7" fmla="*/ 301873 h 461268"/>
                <a:gd name="connsiteX8" fmla="*/ 534447 w 587277"/>
                <a:gd name="connsiteY8" fmla="*/ 441603 h 461268"/>
                <a:gd name="connsiteX9" fmla="*/ 114795 w 587277"/>
                <a:gd name="connsiteY9" fmla="*/ 450438 h 461268"/>
                <a:gd name="connsiteX0" fmla="*/ 114795 w 587277"/>
                <a:gd name="connsiteY0" fmla="*/ 450438 h 460552"/>
                <a:gd name="connsiteX1" fmla="*/ 4360 w 587277"/>
                <a:gd name="connsiteY1" fmla="*/ 348838 h 460552"/>
                <a:gd name="connsiteX2" fmla="*/ 189891 w 587277"/>
                <a:gd name="connsiteY2" fmla="*/ 309081 h 460552"/>
                <a:gd name="connsiteX3" fmla="*/ 237896 w 587277"/>
                <a:gd name="connsiteY3" fmla="*/ 147265 h 460552"/>
                <a:gd name="connsiteX4" fmla="*/ 317994 w 587277"/>
                <a:gd name="connsiteY4" fmla="*/ 30786 h 460552"/>
                <a:gd name="connsiteX5" fmla="*/ 454932 w 587277"/>
                <a:gd name="connsiteY5" fmla="*/ 88212 h 460552"/>
                <a:gd name="connsiteX6" fmla="*/ 424012 w 587277"/>
                <a:gd name="connsiteY6" fmla="*/ 229568 h 460552"/>
                <a:gd name="connsiteX7" fmla="*/ 569201 w 587277"/>
                <a:gd name="connsiteY7" fmla="*/ 315125 h 460552"/>
                <a:gd name="connsiteX8" fmla="*/ 534447 w 587277"/>
                <a:gd name="connsiteY8" fmla="*/ 441603 h 460552"/>
                <a:gd name="connsiteX9" fmla="*/ 114795 w 587277"/>
                <a:gd name="connsiteY9" fmla="*/ 450438 h 460552"/>
                <a:gd name="connsiteX0" fmla="*/ 114795 w 587277"/>
                <a:gd name="connsiteY0" fmla="*/ 450438 h 460552"/>
                <a:gd name="connsiteX1" fmla="*/ 4360 w 587277"/>
                <a:gd name="connsiteY1" fmla="*/ 348838 h 460552"/>
                <a:gd name="connsiteX2" fmla="*/ 189891 w 587277"/>
                <a:gd name="connsiteY2" fmla="*/ 309081 h 460552"/>
                <a:gd name="connsiteX3" fmla="*/ 237896 w 587277"/>
                <a:gd name="connsiteY3" fmla="*/ 147265 h 460552"/>
                <a:gd name="connsiteX4" fmla="*/ 317994 w 587277"/>
                <a:gd name="connsiteY4" fmla="*/ 30786 h 460552"/>
                <a:gd name="connsiteX5" fmla="*/ 454932 w 587277"/>
                <a:gd name="connsiteY5" fmla="*/ 88212 h 460552"/>
                <a:gd name="connsiteX6" fmla="*/ 424012 w 587277"/>
                <a:gd name="connsiteY6" fmla="*/ 229568 h 460552"/>
                <a:gd name="connsiteX7" fmla="*/ 569201 w 587277"/>
                <a:gd name="connsiteY7" fmla="*/ 315125 h 460552"/>
                <a:gd name="connsiteX8" fmla="*/ 534447 w 587277"/>
                <a:gd name="connsiteY8" fmla="*/ 441603 h 460552"/>
                <a:gd name="connsiteX9" fmla="*/ 114795 w 587277"/>
                <a:gd name="connsiteY9" fmla="*/ 450438 h 460552"/>
                <a:gd name="connsiteX0" fmla="*/ 114795 w 587889"/>
                <a:gd name="connsiteY0" fmla="*/ 450438 h 460552"/>
                <a:gd name="connsiteX1" fmla="*/ 4360 w 587889"/>
                <a:gd name="connsiteY1" fmla="*/ 348838 h 460552"/>
                <a:gd name="connsiteX2" fmla="*/ 189891 w 587889"/>
                <a:gd name="connsiteY2" fmla="*/ 309081 h 460552"/>
                <a:gd name="connsiteX3" fmla="*/ 237896 w 587889"/>
                <a:gd name="connsiteY3" fmla="*/ 147265 h 460552"/>
                <a:gd name="connsiteX4" fmla="*/ 317994 w 587889"/>
                <a:gd name="connsiteY4" fmla="*/ 30786 h 460552"/>
                <a:gd name="connsiteX5" fmla="*/ 454932 w 587889"/>
                <a:gd name="connsiteY5" fmla="*/ 88212 h 460552"/>
                <a:gd name="connsiteX6" fmla="*/ 454934 w 587889"/>
                <a:gd name="connsiteY6" fmla="*/ 247238 h 460552"/>
                <a:gd name="connsiteX7" fmla="*/ 569201 w 587889"/>
                <a:gd name="connsiteY7" fmla="*/ 315125 h 460552"/>
                <a:gd name="connsiteX8" fmla="*/ 534447 w 587889"/>
                <a:gd name="connsiteY8" fmla="*/ 441603 h 460552"/>
                <a:gd name="connsiteX9" fmla="*/ 114795 w 587889"/>
                <a:gd name="connsiteY9" fmla="*/ 450438 h 460552"/>
                <a:gd name="connsiteX0" fmla="*/ 114795 w 587889"/>
                <a:gd name="connsiteY0" fmla="*/ 450438 h 460552"/>
                <a:gd name="connsiteX1" fmla="*/ 4360 w 587889"/>
                <a:gd name="connsiteY1" fmla="*/ 348838 h 460552"/>
                <a:gd name="connsiteX2" fmla="*/ 189891 w 587889"/>
                <a:gd name="connsiteY2" fmla="*/ 309081 h 460552"/>
                <a:gd name="connsiteX3" fmla="*/ 237896 w 587889"/>
                <a:gd name="connsiteY3" fmla="*/ 147265 h 460552"/>
                <a:gd name="connsiteX4" fmla="*/ 317994 w 587889"/>
                <a:gd name="connsiteY4" fmla="*/ 30786 h 460552"/>
                <a:gd name="connsiteX5" fmla="*/ 454932 w 587889"/>
                <a:gd name="connsiteY5" fmla="*/ 88212 h 460552"/>
                <a:gd name="connsiteX6" fmla="*/ 454934 w 587889"/>
                <a:gd name="connsiteY6" fmla="*/ 247238 h 460552"/>
                <a:gd name="connsiteX7" fmla="*/ 569201 w 587889"/>
                <a:gd name="connsiteY7" fmla="*/ 315125 h 460552"/>
                <a:gd name="connsiteX8" fmla="*/ 534447 w 587889"/>
                <a:gd name="connsiteY8" fmla="*/ 441603 h 460552"/>
                <a:gd name="connsiteX9" fmla="*/ 114795 w 587889"/>
                <a:gd name="connsiteY9" fmla="*/ 450438 h 460552"/>
                <a:gd name="connsiteX0" fmla="*/ 114795 w 589759"/>
                <a:gd name="connsiteY0" fmla="*/ 450438 h 460552"/>
                <a:gd name="connsiteX1" fmla="*/ 4360 w 589759"/>
                <a:gd name="connsiteY1" fmla="*/ 348838 h 460552"/>
                <a:gd name="connsiteX2" fmla="*/ 189891 w 589759"/>
                <a:gd name="connsiteY2" fmla="*/ 309081 h 460552"/>
                <a:gd name="connsiteX3" fmla="*/ 237896 w 589759"/>
                <a:gd name="connsiteY3" fmla="*/ 147265 h 460552"/>
                <a:gd name="connsiteX4" fmla="*/ 317994 w 589759"/>
                <a:gd name="connsiteY4" fmla="*/ 30786 h 460552"/>
                <a:gd name="connsiteX5" fmla="*/ 454932 w 589759"/>
                <a:gd name="connsiteY5" fmla="*/ 88212 h 460552"/>
                <a:gd name="connsiteX6" fmla="*/ 454934 w 589759"/>
                <a:gd name="connsiteY6" fmla="*/ 247238 h 460552"/>
                <a:gd name="connsiteX7" fmla="*/ 569201 w 589759"/>
                <a:gd name="connsiteY7" fmla="*/ 315125 h 460552"/>
                <a:gd name="connsiteX8" fmla="*/ 534447 w 589759"/>
                <a:gd name="connsiteY8" fmla="*/ 441603 h 460552"/>
                <a:gd name="connsiteX9" fmla="*/ 114795 w 589759"/>
                <a:gd name="connsiteY9" fmla="*/ 450438 h 46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9759" h="460552">
                  <a:moveTo>
                    <a:pt x="114795" y="450438"/>
                  </a:moveTo>
                  <a:cubicBezTo>
                    <a:pt x="-58" y="434977"/>
                    <a:pt x="-8156" y="372397"/>
                    <a:pt x="4360" y="348838"/>
                  </a:cubicBezTo>
                  <a:cubicBezTo>
                    <a:pt x="16876" y="325279"/>
                    <a:pt x="116365" y="258747"/>
                    <a:pt x="189891" y="309081"/>
                  </a:cubicBezTo>
                  <a:cubicBezTo>
                    <a:pt x="157399" y="235729"/>
                    <a:pt x="154703" y="175977"/>
                    <a:pt x="237896" y="147265"/>
                  </a:cubicBezTo>
                  <a:cubicBezTo>
                    <a:pt x="219490" y="21370"/>
                    <a:pt x="272250" y="40628"/>
                    <a:pt x="317994" y="30786"/>
                  </a:cubicBezTo>
                  <a:cubicBezTo>
                    <a:pt x="358487" y="-31058"/>
                    <a:pt x="494688" y="6491"/>
                    <a:pt x="454932" y="88212"/>
                  </a:cubicBezTo>
                  <a:cubicBezTo>
                    <a:pt x="472602" y="121342"/>
                    <a:pt x="530765" y="188340"/>
                    <a:pt x="454934" y="247238"/>
                  </a:cubicBezTo>
                  <a:cubicBezTo>
                    <a:pt x="495329" y="234993"/>
                    <a:pt x="643560" y="226778"/>
                    <a:pt x="569201" y="315125"/>
                  </a:cubicBezTo>
                  <a:cubicBezTo>
                    <a:pt x="587607" y="350464"/>
                    <a:pt x="610181" y="419051"/>
                    <a:pt x="534447" y="441603"/>
                  </a:cubicBezTo>
                  <a:cubicBezTo>
                    <a:pt x="458713" y="464155"/>
                    <a:pt x="229648" y="465899"/>
                    <a:pt x="114795" y="450438"/>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latin typeface="+mj-lt"/>
              </a:endParaRPr>
            </a:p>
          </p:txBody>
        </p:sp>
      </p:grpSp>
      <p:sp>
        <p:nvSpPr>
          <p:cNvPr id="32" name="ZoneTexte 31">
            <a:extLst>
              <a:ext uri="{FF2B5EF4-FFF2-40B4-BE49-F238E27FC236}">
                <a16:creationId xmlns:a16="http://schemas.microsoft.com/office/drawing/2014/main" id="{85476BC5-C282-45A3-821D-BE88CA8C580E}"/>
              </a:ext>
            </a:extLst>
          </p:cNvPr>
          <p:cNvSpPr txBox="1"/>
          <p:nvPr/>
        </p:nvSpPr>
        <p:spPr>
          <a:xfrm>
            <a:off x="5594536" y="2955133"/>
            <a:ext cx="1943982" cy="646331"/>
          </a:xfrm>
          <a:prstGeom prst="rect">
            <a:avLst/>
          </a:prstGeom>
          <a:noFill/>
        </p:spPr>
        <p:txBody>
          <a:bodyPr wrap="square" rtlCol="0">
            <a:spAutoFit/>
          </a:bodyPr>
          <a:lstStyle/>
          <a:p>
            <a:pPr algn="ctr"/>
            <a:r>
              <a:rPr lang="fr-FR" b="1" dirty="0">
                <a:latin typeface="+mj-lt"/>
              </a:rPr>
              <a:t>Altitudes ranges</a:t>
            </a:r>
          </a:p>
        </p:txBody>
      </p:sp>
      <p:sp>
        <p:nvSpPr>
          <p:cNvPr id="33" name="ZoneTexte 32">
            <a:extLst>
              <a:ext uri="{FF2B5EF4-FFF2-40B4-BE49-F238E27FC236}">
                <a16:creationId xmlns:a16="http://schemas.microsoft.com/office/drawing/2014/main" id="{F750AC65-92FA-4281-A005-427F03201A8B}"/>
              </a:ext>
            </a:extLst>
          </p:cNvPr>
          <p:cNvSpPr txBox="1"/>
          <p:nvPr/>
        </p:nvSpPr>
        <p:spPr>
          <a:xfrm>
            <a:off x="8560744" y="2524955"/>
            <a:ext cx="1943982" cy="646331"/>
          </a:xfrm>
          <a:prstGeom prst="rect">
            <a:avLst/>
          </a:prstGeom>
          <a:noFill/>
        </p:spPr>
        <p:txBody>
          <a:bodyPr wrap="square" rtlCol="0">
            <a:spAutoFit/>
          </a:bodyPr>
          <a:lstStyle/>
          <a:p>
            <a:pPr algn="ctr"/>
            <a:r>
              <a:rPr lang="fr-FR" b="1" dirty="0">
                <a:solidFill>
                  <a:srgbClr val="00B0F0"/>
                </a:solidFill>
                <a:latin typeface="+mj-lt"/>
              </a:rPr>
              <a:t>Wind conditions</a:t>
            </a:r>
          </a:p>
        </p:txBody>
      </p:sp>
      <p:grpSp>
        <p:nvGrpSpPr>
          <p:cNvPr id="34" name="Groupe 33">
            <a:extLst>
              <a:ext uri="{FF2B5EF4-FFF2-40B4-BE49-F238E27FC236}">
                <a16:creationId xmlns:a16="http://schemas.microsoft.com/office/drawing/2014/main" id="{CEE1734B-EB1F-40E6-AA99-F3806B43AAB2}"/>
              </a:ext>
            </a:extLst>
          </p:cNvPr>
          <p:cNvGrpSpPr/>
          <p:nvPr/>
        </p:nvGrpSpPr>
        <p:grpSpPr>
          <a:xfrm>
            <a:off x="10523668" y="3275041"/>
            <a:ext cx="1390406" cy="741457"/>
            <a:chOff x="6826751" y="1703141"/>
            <a:chExt cx="1089399" cy="724785"/>
          </a:xfrm>
        </p:grpSpPr>
        <p:sp>
          <p:nvSpPr>
            <p:cNvPr id="35" name="Forme libre : forme 34">
              <a:extLst>
                <a:ext uri="{FF2B5EF4-FFF2-40B4-BE49-F238E27FC236}">
                  <a16:creationId xmlns:a16="http://schemas.microsoft.com/office/drawing/2014/main" id="{483BE474-7A2F-4D10-8F4C-6797F5018D20}"/>
                </a:ext>
              </a:extLst>
            </p:cNvPr>
            <p:cNvSpPr/>
            <p:nvPr/>
          </p:nvSpPr>
          <p:spPr>
            <a:xfrm rot="10800000">
              <a:off x="7251108" y="1805443"/>
              <a:ext cx="527394" cy="128500"/>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10112"/>
                <a:gd name="connsiteY0" fmla="*/ 1456 h 13009"/>
                <a:gd name="connsiteX1" fmla="*/ 9151 w 10112"/>
                <a:gd name="connsiteY1" fmla="*/ 1689 h 13009"/>
                <a:gd name="connsiteX2" fmla="*/ 9178 w 10112"/>
                <a:gd name="connsiteY2" fmla="*/ 12408 h 13009"/>
                <a:gd name="connsiteX3" fmla="*/ 7246 w 10112"/>
                <a:gd name="connsiteY3" fmla="*/ 6118 h 13009"/>
                <a:gd name="connsiteX0" fmla="*/ 0 w 10112"/>
                <a:gd name="connsiteY0" fmla="*/ 2205 h 12199"/>
                <a:gd name="connsiteX1" fmla="*/ 9151 w 10112"/>
                <a:gd name="connsiteY1" fmla="*/ 879 h 12199"/>
                <a:gd name="connsiteX2" fmla="*/ 9178 w 10112"/>
                <a:gd name="connsiteY2" fmla="*/ 11598 h 12199"/>
                <a:gd name="connsiteX3" fmla="*/ 7246 w 10112"/>
                <a:gd name="connsiteY3" fmla="*/ 5308 h 12199"/>
                <a:gd name="connsiteX0" fmla="*/ 0 w 9915"/>
                <a:gd name="connsiteY0" fmla="*/ 2867 h 12578"/>
                <a:gd name="connsiteX1" fmla="*/ 9151 w 9915"/>
                <a:gd name="connsiteY1" fmla="*/ 650 h 12578"/>
                <a:gd name="connsiteX2" fmla="*/ 9178 w 9915"/>
                <a:gd name="connsiteY2" fmla="*/ 12260 h 12578"/>
                <a:gd name="connsiteX3" fmla="*/ 7246 w 9915"/>
                <a:gd name="connsiteY3" fmla="*/ 5970 h 12578"/>
                <a:gd name="connsiteX0" fmla="*/ 0 w 9964"/>
                <a:gd name="connsiteY0" fmla="*/ 2590 h 10311"/>
                <a:gd name="connsiteX1" fmla="*/ 9229 w 9964"/>
                <a:gd name="connsiteY1" fmla="*/ 828 h 10311"/>
                <a:gd name="connsiteX2" fmla="*/ 9257 w 9964"/>
                <a:gd name="connsiteY2" fmla="*/ 10058 h 10311"/>
                <a:gd name="connsiteX3" fmla="*/ 7308 w 9964"/>
                <a:gd name="connsiteY3" fmla="*/ 5057 h 10311"/>
                <a:gd name="connsiteX0" fmla="*/ 0 w 10120"/>
                <a:gd name="connsiteY0" fmla="*/ 2512 h 10141"/>
                <a:gd name="connsiteX1" fmla="*/ 9262 w 10120"/>
                <a:gd name="connsiteY1" fmla="*/ 803 h 10141"/>
                <a:gd name="connsiteX2" fmla="*/ 9290 w 10120"/>
                <a:gd name="connsiteY2" fmla="*/ 9755 h 10141"/>
                <a:gd name="connsiteX3" fmla="*/ 7334 w 10120"/>
                <a:gd name="connsiteY3" fmla="*/ 4904 h 10141"/>
                <a:gd name="connsiteX0" fmla="*/ 0 w 10120"/>
                <a:gd name="connsiteY0" fmla="*/ 2512 h 10344"/>
                <a:gd name="connsiteX1" fmla="*/ 9262 w 10120"/>
                <a:gd name="connsiteY1" fmla="*/ 803 h 10344"/>
                <a:gd name="connsiteX2" fmla="*/ 9290 w 10120"/>
                <a:gd name="connsiteY2" fmla="*/ 9755 h 10344"/>
                <a:gd name="connsiteX3" fmla="*/ 7334 w 10120"/>
                <a:gd name="connsiteY3" fmla="*/ 4904 h 10344"/>
                <a:gd name="connsiteX0" fmla="*/ 0 w 10120"/>
                <a:gd name="connsiteY0" fmla="*/ 2512 h 10460"/>
                <a:gd name="connsiteX1" fmla="*/ 9262 w 10120"/>
                <a:gd name="connsiteY1" fmla="*/ 803 h 10460"/>
                <a:gd name="connsiteX2" fmla="*/ 9290 w 10120"/>
                <a:gd name="connsiteY2" fmla="*/ 9755 h 10460"/>
                <a:gd name="connsiteX3" fmla="*/ 7334 w 10120"/>
                <a:gd name="connsiteY3" fmla="*/ 4904 h 10460"/>
                <a:gd name="connsiteX0" fmla="*/ 0 w 10120"/>
                <a:gd name="connsiteY0" fmla="*/ 2512 h 10460"/>
                <a:gd name="connsiteX1" fmla="*/ 9262 w 10120"/>
                <a:gd name="connsiteY1" fmla="*/ 803 h 10460"/>
                <a:gd name="connsiteX2" fmla="*/ 9290 w 10120"/>
                <a:gd name="connsiteY2" fmla="*/ 9755 h 10460"/>
                <a:gd name="connsiteX3" fmla="*/ 7334 w 10120"/>
                <a:gd name="connsiteY3" fmla="*/ 4904 h 10460"/>
                <a:gd name="connsiteX4" fmla="*/ 7316 w 10120"/>
                <a:gd name="connsiteY4" fmla="*/ 5401 h 10460"/>
                <a:gd name="connsiteX0" fmla="*/ 0 w 10120"/>
                <a:gd name="connsiteY0" fmla="*/ 2512 h 9894"/>
                <a:gd name="connsiteX1" fmla="*/ 9262 w 10120"/>
                <a:gd name="connsiteY1" fmla="*/ 803 h 9894"/>
                <a:gd name="connsiteX2" fmla="*/ 9290 w 10120"/>
                <a:gd name="connsiteY2" fmla="*/ 9755 h 9894"/>
                <a:gd name="connsiteX3" fmla="*/ 7334 w 10120"/>
                <a:gd name="connsiteY3" fmla="*/ 4904 h 9894"/>
                <a:gd name="connsiteX4" fmla="*/ 8120 w 10120"/>
                <a:gd name="connsiteY4" fmla="*/ 4242 h 9894"/>
                <a:gd name="connsiteX0" fmla="*/ 0 w 10000"/>
                <a:gd name="connsiteY0" fmla="*/ 2539 h 10111"/>
                <a:gd name="connsiteX1" fmla="*/ 9152 w 10000"/>
                <a:gd name="connsiteY1" fmla="*/ 812 h 10111"/>
                <a:gd name="connsiteX2" fmla="*/ 9180 w 10000"/>
                <a:gd name="connsiteY2" fmla="*/ 9860 h 10111"/>
                <a:gd name="connsiteX3" fmla="*/ 7247 w 10000"/>
                <a:gd name="connsiteY3" fmla="*/ 4957 h 10111"/>
                <a:gd name="connsiteX4" fmla="*/ 8024 w 10000"/>
                <a:gd name="connsiteY4" fmla="*/ 4287 h 10111"/>
                <a:gd name="connsiteX0" fmla="*/ 0 w 10000"/>
                <a:gd name="connsiteY0" fmla="*/ 2539 h 9996"/>
                <a:gd name="connsiteX1" fmla="*/ 9152 w 10000"/>
                <a:gd name="connsiteY1" fmla="*/ 812 h 9996"/>
                <a:gd name="connsiteX2" fmla="*/ 9180 w 10000"/>
                <a:gd name="connsiteY2" fmla="*/ 9860 h 9996"/>
                <a:gd name="connsiteX3" fmla="*/ 7247 w 10000"/>
                <a:gd name="connsiteY3" fmla="*/ 4957 h 9996"/>
                <a:gd name="connsiteX4" fmla="*/ 8574 w 10000"/>
                <a:gd name="connsiteY4" fmla="*/ 5328 h 9996"/>
                <a:gd name="connsiteX0" fmla="*/ 0 w 10000"/>
                <a:gd name="connsiteY0" fmla="*/ 2540 h 10041"/>
                <a:gd name="connsiteX1" fmla="*/ 9152 w 10000"/>
                <a:gd name="connsiteY1" fmla="*/ 812 h 10041"/>
                <a:gd name="connsiteX2" fmla="*/ 9180 w 10000"/>
                <a:gd name="connsiteY2" fmla="*/ 9864 h 10041"/>
                <a:gd name="connsiteX3" fmla="*/ 7247 w 10000"/>
                <a:gd name="connsiteY3" fmla="*/ 4959 h 10041"/>
                <a:gd name="connsiteX4" fmla="*/ 8574 w 10000"/>
                <a:gd name="connsiteY4" fmla="*/ 5330 h 10041"/>
                <a:gd name="connsiteX0" fmla="*/ 0 w 9874"/>
                <a:gd name="connsiteY0" fmla="*/ 2540 h 10157"/>
                <a:gd name="connsiteX1" fmla="*/ 9152 w 9874"/>
                <a:gd name="connsiteY1" fmla="*/ 812 h 10157"/>
                <a:gd name="connsiteX2" fmla="*/ 9180 w 9874"/>
                <a:gd name="connsiteY2" fmla="*/ 9864 h 10157"/>
                <a:gd name="connsiteX3" fmla="*/ 7430 w 9874"/>
                <a:gd name="connsiteY3" fmla="*/ 6912 h 10157"/>
                <a:gd name="connsiteX4" fmla="*/ 8574 w 9874"/>
                <a:gd name="connsiteY4" fmla="*/ 5330 h 10157"/>
                <a:gd name="connsiteX0" fmla="*/ 0 w 10000"/>
                <a:gd name="connsiteY0" fmla="*/ 2501 h 9905"/>
                <a:gd name="connsiteX1" fmla="*/ 9269 w 10000"/>
                <a:gd name="connsiteY1" fmla="*/ 799 h 9905"/>
                <a:gd name="connsiteX2" fmla="*/ 9297 w 10000"/>
                <a:gd name="connsiteY2" fmla="*/ 9712 h 9905"/>
                <a:gd name="connsiteX3" fmla="*/ 7525 w 10000"/>
                <a:gd name="connsiteY3" fmla="*/ 6805 h 9905"/>
                <a:gd name="connsiteX4" fmla="*/ 8683 w 10000"/>
                <a:gd name="connsiteY4" fmla="*/ 5248 h 9905"/>
                <a:gd name="connsiteX0" fmla="*/ 0 w 10000"/>
                <a:gd name="connsiteY0" fmla="*/ 2525 h 10019"/>
                <a:gd name="connsiteX1" fmla="*/ 9269 w 10000"/>
                <a:gd name="connsiteY1" fmla="*/ 807 h 10019"/>
                <a:gd name="connsiteX2" fmla="*/ 9297 w 10000"/>
                <a:gd name="connsiteY2" fmla="*/ 9805 h 10019"/>
                <a:gd name="connsiteX3" fmla="*/ 7525 w 10000"/>
                <a:gd name="connsiteY3" fmla="*/ 6870 h 10019"/>
                <a:gd name="connsiteX4" fmla="*/ 8590 w 10000"/>
                <a:gd name="connsiteY4" fmla="*/ 3098 h 10019"/>
                <a:gd name="connsiteX0" fmla="*/ 0 w 10000"/>
                <a:gd name="connsiteY0" fmla="*/ 2525 h 10318"/>
                <a:gd name="connsiteX1" fmla="*/ 9269 w 10000"/>
                <a:gd name="connsiteY1" fmla="*/ 807 h 10318"/>
                <a:gd name="connsiteX2" fmla="*/ 9297 w 10000"/>
                <a:gd name="connsiteY2" fmla="*/ 9805 h 10318"/>
                <a:gd name="connsiteX3" fmla="*/ 7525 w 10000"/>
                <a:gd name="connsiteY3" fmla="*/ 6870 h 10318"/>
                <a:gd name="connsiteX4" fmla="*/ 8590 w 10000"/>
                <a:gd name="connsiteY4" fmla="*/ 3098 h 10318"/>
                <a:gd name="connsiteX0" fmla="*/ 0 w 10000"/>
                <a:gd name="connsiteY0" fmla="*/ 2525 h 10012"/>
                <a:gd name="connsiteX1" fmla="*/ 9269 w 10000"/>
                <a:gd name="connsiteY1" fmla="*/ 807 h 10012"/>
                <a:gd name="connsiteX2" fmla="*/ 9297 w 10000"/>
                <a:gd name="connsiteY2" fmla="*/ 9805 h 10012"/>
                <a:gd name="connsiteX3" fmla="*/ 7525 w 10000"/>
                <a:gd name="connsiteY3" fmla="*/ 6870 h 10012"/>
                <a:gd name="connsiteX4" fmla="*/ 8683 w 10000"/>
                <a:gd name="connsiteY4" fmla="*/ 3874 h 10012"/>
                <a:gd name="connsiteX0" fmla="*/ 0 w 10000"/>
                <a:gd name="connsiteY0" fmla="*/ 2525 h 10012"/>
                <a:gd name="connsiteX1" fmla="*/ 9269 w 10000"/>
                <a:gd name="connsiteY1" fmla="*/ 807 h 10012"/>
                <a:gd name="connsiteX2" fmla="*/ 9297 w 10000"/>
                <a:gd name="connsiteY2" fmla="*/ 9805 h 10012"/>
                <a:gd name="connsiteX3" fmla="*/ 7525 w 10000"/>
                <a:gd name="connsiteY3" fmla="*/ 6870 h 10012"/>
                <a:gd name="connsiteX4" fmla="*/ 8683 w 10000"/>
                <a:gd name="connsiteY4" fmla="*/ 3874 h 10012"/>
                <a:gd name="connsiteX0" fmla="*/ 0 w 10000"/>
                <a:gd name="connsiteY0" fmla="*/ 2525 h 10012"/>
                <a:gd name="connsiteX1" fmla="*/ 9269 w 10000"/>
                <a:gd name="connsiteY1" fmla="*/ 807 h 10012"/>
                <a:gd name="connsiteX2" fmla="*/ 9297 w 10000"/>
                <a:gd name="connsiteY2" fmla="*/ 9805 h 10012"/>
                <a:gd name="connsiteX3" fmla="*/ 7525 w 10000"/>
                <a:gd name="connsiteY3" fmla="*/ 6870 h 10012"/>
                <a:gd name="connsiteX4" fmla="*/ 8683 w 10000"/>
                <a:gd name="connsiteY4" fmla="*/ 3874 h 10012"/>
                <a:gd name="connsiteX0" fmla="*/ 0 w 10000"/>
                <a:gd name="connsiteY0" fmla="*/ 2525 h 10013"/>
                <a:gd name="connsiteX1" fmla="*/ 9269 w 10000"/>
                <a:gd name="connsiteY1" fmla="*/ 807 h 10013"/>
                <a:gd name="connsiteX2" fmla="*/ 9297 w 10000"/>
                <a:gd name="connsiteY2" fmla="*/ 9805 h 10013"/>
                <a:gd name="connsiteX3" fmla="*/ 7525 w 10000"/>
                <a:gd name="connsiteY3" fmla="*/ 6870 h 10013"/>
                <a:gd name="connsiteX4" fmla="*/ 8281 w 10000"/>
                <a:gd name="connsiteY4" fmla="*/ 3745 h 10013"/>
                <a:gd name="connsiteX0" fmla="*/ 0 w 10000"/>
                <a:gd name="connsiteY0" fmla="*/ 2525 h 10137"/>
                <a:gd name="connsiteX1" fmla="*/ 9269 w 10000"/>
                <a:gd name="connsiteY1" fmla="*/ 807 h 10137"/>
                <a:gd name="connsiteX2" fmla="*/ 9297 w 10000"/>
                <a:gd name="connsiteY2" fmla="*/ 9805 h 10137"/>
                <a:gd name="connsiteX3" fmla="*/ 7525 w 10000"/>
                <a:gd name="connsiteY3" fmla="*/ 6870 h 10137"/>
                <a:gd name="connsiteX4" fmla="*/ 8281 w 10000"/>
                <a:gd name="connsiteY4" fmla="*/ 3745 h 10137"/>
                <a:gd name="connsiteX0" fmla="*/ 0 w 10000"/>
                <a:gd name="connsiteY0" fmla="*/ 2525 h 10187"/>
                <a:gd name="connsiteX1" fmla="*/ 9269 w 10000"/>
                <a:gd name="connsiteY1" fmla="*/ 807 h 10187"/>
                <a:gd name="connsiteX2" fmla="*/ 9297 w 10000"/>
                <a:gd name="connsiteY2" fmla="*/ 9805 h 10187"/>
                <a:gd name="connsiteX3" fmla="*/ 7525 w 10000"/>
                <a:gd name="connsiteY3" fmla="*/ 6870 h 10187"/>
                <a:gd name="connsiteX4" fmla="*/ 8281 w 10000"/>
                <a:gd name="connsiteY4" fmla="*/ 3745 h 10187"/>
                <a:gd name="connsiteX0" fmla="*/ 0 w 10086"/>
                <a:gd name="connsiteY0" fmla="*/ 2525 h 10242"/>
                <a:gd name="connsiteX1" fmla="*/ 9269 w 10086"/>
                <a:gd name="connsiteY1" fmla="*/ 807 h 10242"/>
                <a:gd name="connsiteX2" fmla="*/ 9297 w 10086"/>
                <a:gd name="connsiteY2" fmla="*/ 9805 h 10242"/>
                <a:gd name="connsiteX3" fmla="*/ 7525 w 10086"/>
                <a:gd name="connsiteY3" fmla="*/ 6870 h 10242"/>
                <a:gd name="connsiteX4" fmla="*/ 8281 w 10086"/>
                <a:gd name="connsiteY4" fmla="*/ 3745 h 10242"/>
                <a:gd name="connsiteX0" fmla="*/ 0 w 10086"/>
                <a:gd name="connsiteY0" fmla="*/ 2525 h 10050"/>
                <a:gd name="connsiteX1" fmla="*/ 9269 w 10086"/>
                <a:gd name="connsiteY1" fmla="*/ 807 h 10050"/>
                <a:gd name="connsiteX2" fmla="*/ 9297 w 10086"/>
                <a:gd name="connsiteY2" fmla="*/ 9805 h 10050"/>
                <a:gd name="connsiteX3" fmla="*/ 7525 w 10086"/>
                <a:gd name="connsiteY3" fmla="*/ 6870 h 10050"/>
                <a:gd name="connsiteX4" fmla="*/ 8714 w 10086"/>
                <a:gd name="connsiteY4" fmla="*/ 4263 h 10050"/>
                <a:gd name="connsiteX0" fmla="*/ 0 w 10086"/>
                <a:gd name="connsiteY0" fmla="*/ 2525 h 10290"/>
                <a:gd name="connsiteX1" fmla="*/ 9269 w 10086"/>
                <a:gd name="connsiteY1" fmla="*/ 807 h 10290"/>
                <a:gd name="connsiteX2" fmla="*/ 9297 w 10086"/>
                <a:gd name="connsiteY2" fmla="*/ 9805 h 10290"/>
                <a:gd name="connsiteX3" fmla="*/ 7525 w 10086"/>
                <a:gd name="connsiteY3" fmla="*/ 6870 h 10290"/>
                <a:gd name="connsiteX4" fmla="*/ 8714 w 10086"/>
                <a:gd name="connsiteY4" fmla="*/ 4263 h 10290"/>
                <a:gd name="connsiteX0" fmla="*/ 0 w 10086"/>
                <a:gd name="connsiteY0" fmla="*/ 2525 h 10389"/>
                <a:gd name="connsiteX1" fmla="*/ 9269 w 10086"/>
                <a:gd name="connsiteY1" fmla="*/ 807 h 10389"/>
                <a:gd name="connsiteX2" fmla="*/ 9297 w 10086"/>
                <a:gd name="connsiteY2" fmla="*/ 9805 h 10389"/>
                <a:gd name="connsiteX3" fmla="*/ 7525 w 10086"/>
                <a:gd name="connsiteY3" fmla="*/ 6870 h 10389"/>
                <a:gd name="connsiteX4" fmla="*/ 8714 w 10086"/>
                <a:gd name="connsiteY4" fmla="*/ 4263 h 10389"/>
                <a:gd name="connsiteX0" fmla="*/ 0 w 9995"/>
                <a:gd name="connsiteY0" fmla="*/ 2525 h 10076"/>
                <a:gd name="connsiteX1" fmla="*/ 9269 w 9995"/>
                <a:gd name="connsiteY1" fmla="*/ 807 h 10076"/>
                <a:gd name="connsiteX2" fmla="*/ 9297 w 9995"/>
                <a:gd name="connsiteY2" fmla="*/ 9805 h 10076"/>
                <a:gd name="connsiteX3" fmla="*/ 7618 w 9995"/>
                <a:gd name="connsiteY3" fmla="*/ 5835 h 10076"/>
                <a:gd name="connsiteX4" fmla="*/ 8714 w 9995"/>
                <a:gd name="connsiteY4" fmla="*/ 4263 h 10076"/>
                <a:gd name="connsiteX0" fmla="*/ 0 w 10000"/>
                <a:gd name="connsiteY0" fmla="*/ 2506 h 10047"/>
                <a:gd name="connsiteX1" fmla="*/ 9274 w 10000"/>
                <a:gd name="connsiteY1" fmla="*/ 801 h 10047"/>
                <a:gd name="connsiteX2" fmla="*/ 9302 w 10000"/>
                <a:gd name="connsiteY2" fmla="*/ 9731 h 10047"/>
                <a:gd name="connsiteX3" fmla="*/ 7622 w 10000"/>
                <a:gd name="connsiteY3" fmla="*/ 5791 h 10047"/>
                <a:gd name="connsiteX4" fmla="*/ 8718 w 10000"/>
                <a:gd name="connsiteY4" fmla="*/ 4231 h 10047"/>
                <a:gd name="connsiteX0" fmla="*/ 0 w 10078"/>
                <a:gd name="connsiteY0" fmla="*/ 2506 h 10264"/>
                <a:gd name="connsiteX1" fmla="*/ 9274 w 10078"/>
                <a:gd name="connsiteY1" fmla="*/ 801 h 10264"/>
                <a:gd name="connsiteX2" fmla="*/ 9302 w 10078"/>
                <a:gd name="connsiteY2" fmla="*/ 9731 h 10264"/>
                <a:gd name="connsiteX3" fmla="*/ 7622 w 10078"/>
                <a:gd name="connsiteY3" fmla="*/ 5791 h 10264"/>
                <a:gd name="connsiteX4" fmla="*/ 8718 w 10078"/>
                <a:gd name="connsiteY4" fmla="*/ 4231 h 10264"/>
                <a:gd name="connsiteX0" fmla="*/ 0 w 10096"/>
                <a:gd name="connsiteY0" fmla="*/ 2506 h 10264"/>
                <a:gd name="connsiteX1" fmla="*/ 9274 w 10096"/>
                <a:gd name="connsiteY1" fmla="*/ 801 h 10264"/>
                <a:gd name="connsiteX2" fmla="*/ 9302 w 10096"/>
                <a:gd name="connsiteY2" fmla="*/ 9731 h 10264"/>
                <a:gd name="connsiteX3" fmla="*/ 7622 w 10096"/>
                <a:gd name="connsiteY3" fmla="*/ 5791 h 10264"/>
                <a:gd name="connsiteX4" fmla="*/ 8718 w 10096"/>
                <a:gd name="connsiteY4" fmla="*/ 4231 h 10264"/>
                <a:gd name="connsiteX0" fmla="*/ 0 w 10096"/>
                <a:gd name="connsiteY0" fmla="*/ 2506 h 10306"/>
                <a:gd name="connsiteX1" fmla="*/ 9274 w 10096"/>
                <a:gd name="connsiteY1" fmla="*/ 801 h 10306"/>
                <a:gd name="connsiteX2" fmla="*/ 9302 w 10096"/>
                <a:gd name="connsiteY2" fmla="*/ 9731 h 10306"/>
                <a:gd name="connsiteX3" fmla="*/ 7622 w 10096"/>
                <a:gd name="connsiteY3" fmla="*/ 5791 h 10306"/>
                <a:gd name="connsiteX4" fmla="*/ 8718 w 10096"/>
                <a:gd name="connsiteY4" fmla="*/ 4231 h 10306"/>
                <a:gd name="connsiteX0" fmla="*/ 0 w 10096"/>
                <a:gd name="connsiteY0" fmla="*/ 2506 h 10285"/>
                <a:gd name="connsiteX1" fmla="*/ 9274 w 10096"/>
                <a:gd name="connsiteY1" fmla="*/ 801 h 10285"/>
                <a:gd name="connsiteX2" fmla="*/ 9302 w 10096"/>
                <a:gd name="connsiteY2" fmla="*/ 9731 h 10285"/>
                <a:gd name="connsiteX3" fmla="*/ 7622 w 10096"/>
                <a:gd name="connsiteY3" fmla="*/ 5791 h 10285"/>
                <a:gd name="connsiteX4" fmla="*/ 8718 w 10096"/>
                <a:gd name="connsiteY4" fmla="*/ 4231 h 10285"/>
                <a:gd name="connsiteX0" fmla="*/ 0 w 10096"/>
                <a:gd name="connsiteY0" fmla="*/ 2506 h 10306"/>
                <a:gd name="connsiteX1" fmla="*/ 9274 w 10096"/>
                <a:gd name="connsiteY1" fmla="*/ 801 h 10306"/>
                <a:gd name="connsiteX2" fmla="*/ 9302 w 10096"/>
                <a:gd name="connsiteY2" fmla="*/ 9731 h 10306"/>
                <a:gd name="connsiteX3" fmla="*/ 7622 w 10096"/>
                <a:gd name="connsiteY3" fmla="*/ 5791 h 10306"/>
                <a:gd name="connsiteX4" fmla="*/ 8718 w 10096"/>
                <a:gd name="connsiteY4" fmla="*/ 4231 h 10306"/>
                <a:gd name="connsiteX0" fmla="*/ 0 w 10096"/>
                <a:gd name="connsiteY0" fmla="*/ 2506 h 10210"/>
                <a:gd name="connsiteX1" fmla="*/ 9274 w 10096"/>
                <a:gd name="connsiteY1" fmla="*/ 801 h 10210"/>
                <a:gd name="connsiteX2" fmla="*/ 9302 w 10096"/>
                <a:gd name="connsiteY2" fmla="*/ 9731 h 10210"/>
                <a:gd name="connsiteX3" fmla="*/ 7622 w 10096"/>
                <a:gd name="connsiteY3" fmla="*/ 5791 h 10210"/>
                <a:gd name="connsiteX4" fmla="*/ 8718 w 10096"/>
                <a:gd name="connsiteY4" fmla="*/ 4231 h 1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 h="10210">
                  <a:moveTo>
                    <a:pt x="0" y="2506"/>
                  </a:moveTo>
                  <a:cubicBezTo>
                    <a:pt x="3104" y="724"/>
                    <a:pt x="7805" y="-1087"/>
                    <a:pt x="9274" y="801"/>
                  </a:cubicBezTo>
                  <a:cubicBezTo>
                    <a:pt x="10743" y="2690"/>
                    <a:pt x="9918" y="8385"/>
                    <a:pt x="9302" y="9731"/>
                  </a:cubicBezTo>
                  <a:cubicBezTo>
                    <a:pt x="8686" y="11077"/>
                    <a:pt x="7316" y="9534"/>
                    <a:pt x="7622" y="5791"/>
                  </a:cubicBezTo>
                  <a:cubicBezTo>
                    <a:pt x="7928" y="2048"/>
                    <a:pt x="8722" y="4128"/>
                    <a:pt x="8718" y="4231"/>
                  </a:cubicBezTo>
                </a:path>
              </a:pathLst>
            </a:custGeom>
            <a:noFill/>
            <a:ln w="19050"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36" name="Forme libre : forme 35">
              <a:extLst>
                <a:ext uri="{FF2B5EF4-FFF2-40B4-BE49-F238E27FC236}">
                  <a16:creationId xmlns:a16="http://schemas.microsoft.com/office/drawing/2014/main" id="{1EB6BF7A-B1DB-4B7F-8EE4-D2E6785788EB}"/>
                </a:ext>
              </a:extLst>
            </p:cNvPr>
            <p:cNvSpPr/>
            <p:nvPr/>
          </p:nvSpPr>
          <p:spPr>
            <a:xfrm rot="10800000" flipV="1">
              <a:off x="7251270" y="2196230"/>
              <a:ext cx="465237" cy="139523"/>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11154"/>
                <a:gd name="connsiteY0" fmla="*/ 0 h 14002"/>
                <a:gd name="connsiteX1" fmla="*/ 10127 w 11154"/>
                <a:gd name="connsiteY1" fmla="*/ 2682 h 14002"/>
                <a:gd name="connsiteX2" fmla="*/ 10154 w 11154"/>
                <a:gd name="connsiteY2" fmla="*/ 13401 h 14002"/>
                <a:gd name="connsiteX3" fmla="*/ 8222 w 11154"/>
                <a:gd name="connsiteY3" fmla="*/ 7111 h 14002"/>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4" fmla="*/ 8239 w 11154"/>
                <a:gd name="connsiteY4" fmla="*/ 7627 h 14781"/>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4" fmla="*/ 9395 w 11154"/>
                <a:gd name="connsiteY4" fmla="*/ 5623 h 14781"/>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4" fmla="*/ 9742 w 11154"/>
                <a:gd name="connsiteY4" fmla="*/ 7460 h 14781"/>
                <a:gd name="connsiteX0" fmla="*/ 0 w 10956"/>
                <a:gd name="connsiteY0" fmla="*/ 779 h 15022"/>
                <a:gd name="connsiteX1" fmla="*/ 10127 w 10956"/>
                <a:gd name="connsiteY1" fmla="*/ 3461 h 15022"/>
                <a:gd name="connsiteX2" fmla="*/ 10154 w 10956"/>
                <a:gd name="connsiteY2" fmla="*/ 14180 h 15022"/>
                <a:gd name="connsiteX3" fmla="*/ 8376 w 10956"/>
                <a:gd name="connsiteY3" fmla="*/ 9894 h 15022"/>
                <a:gd name="connsiteX4" fmla="*/ 9742 w 10956"/>
                <a:gd name="connsiteY4" fmla="*/ 7460 h 15022"/>
                <a:gd name="connsiteX0" fmla="*/ 0 w 10956"/>
                <a:gd name="connsiteY0" fmla="*/ 779 h 14953"/>
                <a:gd name="connsiteX1" fmla="*/ 10127 w 10956"/>
                <a:gd name="connsiteY1" fmla="*/ 3461 h 14953"/>
                <a:gd name="connsiteX2" fmla="*/ 10154 w 10956"/>
                <a:gd name="connsiteY2" fmla="*/ 14180 h 14953"/>
                <a:gd name="connsiteX3" fmla="*/ 8376 w 10956"/>
                <a:gd name="connsiteY3" fmla="*/ 9894 h 14953"/>
                <a:gd name="connsiteX4" fmla="*/ 9742 w 10956"/>
                <a:gd name="connsiteY4" fmla="*/ 7460 h 14953"/>
                <a:gd name="connsiteX0" fmla="*/ 0 w 10956"/>
                <a:gd name="connsiteY0" fmla="*/ 779 h 15019"/>
                <a:gd name="connsiteX1" fmla="*/ 10127 w 10956"/>
                <a:gd name="connsiteY1" fmla="*/ 3461 h 15019"/>
                <a:gd name="connsiteX2" fmla="*/ 10154 w 10956"/>
                <a:gd name="connsiteY2" fmla="*/ 14180 h 15019"/>
                <a:gd name="connsiteX3" fmla="*/ 8376 w 10956"/>
                <a:gd name="connsiteY3" fmla="*/ 9894 h 15019"/>
                <a:gd name="connsiteX4" fmla="*/ 9742 w 10956"/>
                <a:gd name="connsiteY4" fmla="*/ 7460 h 15019"/>
                <a:gd name="connsiteX0" fmla="*/ 0 w 11018"/>
                <a:gd name="connsiteY0" fmla="*/ 779 h 14946"/>
                <a:gd name="connsiteX1" fmla="*/ 10127 w 11018"/>
                <a:gd name="connsiteY1" fmla="*/ 3461 h 14946"/>
                <a:gd name="connsiteX2" fmla="*/ 10154 w 11018"/>
                <a:gd name="connsiteY2" fmla="*/ 14180 h 14946"/>
                <a:gd name="connsiteX3" fmla="*/ 8376 w 11018"/>
                <a:gd name="connsiteY3" fmla="*/ 9894 h 14946"/>
                <a:gd name="connsiteX4" fmla="*/ 9742 w 11018"/>
                <a:gd name="connsiteY4" fmla="*/ 7460 h 14946"/>
                <a:gd name="connsiteX0" fmla="*/ 0 w 11018"/>
                <a:gd name="connsiteY0" fmla="*/ 779 h 14927"/>
                <a:gd name="connsiteX1" fmla="*/ 10127 w 11018"/>
                <a:gd name="connsiteY1" fmla="*/ 3461 h 14927"/>
                <a:gd name="connsiteX2" fmla="*/ 10154 w 11018"/>
                <a:gd name="connsiteY2" fmla="*/ 14180 h 14927"/>
                <a:gd name="connsiteX3" fmla="*/ 8376 w 11018"/>
                <a:gd name="connsiteY3" fmla="*/ 9894 h 14927"/>
                <a:gd name="connsiteX4" fmla="*/ 9742 w 11018"/>
                <a:gd name="connsiteY4" fmla="*/ 7460 h 14927"/>
                <a:gd name="connsiteX0" fmla="*/ 0 w 10966"/>
                <a:gd name="connsiteY0" fmla="*/ 779 h 15000"/>
                <a:gd name="connsiteX1" fmla="*/ 10127 w 10966"/>
                <a:gd name="connsiteY1" fmla="*/ 3461 h 15000"/>
                <a:gd name="connsiteX2" fmla="*/ 10154 w 10966"/>
                <a:gd name="connsiteY2" fmla="*/ 14180 h 15000"/>
                <a:gd name="connsiteX3" fmla="*/ 8145 w 10966"/>
                <a:gd name="connsiteY3" fmla="*/ 9894 h 15000"/>
                <a:gd name="connsiteX4" fmla="*/ 9742 w 10966"/>
                <a:gd name="connsiteY4" fmla="*/ 7460 h 15000"/>
                <a:gd name="connsiteX0" fmla="*/ 0 w 11085"/>
                <a:gd name="connsiteY0" fmla="*/ 779 h 15220"/>
                <a:gd name="connsiteX1" fmla="*/ 10127 w 11085"/>
                <a:gd name="connsiteY1" fmla="*/ 3461 h 15220"/>
                <a:gd name="connsiteX2" fmla="*/ 10154 w 11085"/>
                <a:gd name="connsiteY2" fmla="*/ 14180 h 15220"/>
                <a:gd name="connsiteX3" fmla="*/ 8145 w 11085"/>
                <a:gd name="connsiteY3" fmla="*/ 9894 h 15220"/>
                <a:gd name="connsiteX4" fmla="*/ 9742 w 11085"/>
                <a:gd name="connsiteY4" fmla="*/ 7460 h 15220"/>
                <a:gd name="connsiteX0" fmla="*/ 0 w 11085"/>
                <a:gd name="connsiteY0" fmla="*/ 779 h 14773"/>
                <a:gd name="connsiteX1" fmla="*/ 10127 w 11085"/>
                <a:gd name="connsiteY1" fmla="*/ 3461 h 14773"/>
                <a:gd name="connsiteX2" fmla="*/ 10154 w 11085"/>
                <a:gd name="connsiteY2" fmla="*/ 14180 h 14773"/>
                <a:gd name="connsiteX3" fmla="*/ 8145 w 11085"/>
                <a:gd name="connsiteY3" fmla="*/ 9894 h 14773"/>
                <a:gd name="connsiteX4" fmla="*/ 9742 w 11085"/>
                <a:gd name="connsiteY4" fmla="*/ 7460 h 14773"/>
                <a:gd name="connsiteX0" fmla="*/ 0 w 11085"/>
                <a:gd name="connsiteY0" fmla="*/ 779 h 14728"/>
                <a:gd name="connsiteX1" fmla="*/ 10127 w 11085"/>
                <a:gd name="connsiteY1" fmla="*/ 3461 h 14728"/>
                <a:gd name="connsiteX2" fmla="*/ 10154 w 11085"/>
                <a:gd name="connsiteY2" fmla="*/ 14180 h 14728"/>
                <a:gd name="connsiteX3" fmla="*/ 8145 w 11085"/>
                <a:gd name="connsiteY3" fmla="*/ 9894 h 14728"/>
                <a:gd name="connsiteX4" fmla="*/ 9742 w 11085"/>
                <a:gd name="connsiteY4" fmla="*/ 7460 h 14728"/>
                <a:gd name="connsiteX0" fmla="*/ 0 w 11085"/>
                <a:gd name="connsiteY0" fmla="*/ 779 h 14943"/>
                <a:gd name="connsiteX1" fmla="*/ 10127 w 11085"/>
                <a:gd name="connsiteY1" fmla="*/ 3461 h 14943"/>
                <a:gd name="connsiteX2" fmla="*/ 10154 w 11085"/>
                <a:gd name="connsiteY2" fmla="*/ 14180 h 14943"/>
                <a:gd name="connsiteX3" fmla="*/ 8145 w 11085"/>
                <a:gd name="connsiteY3" fmla="*/ 9894 h 14943"/>
                <a:gd name="connsiteX4" fmla="*/ 9742 w 11085"/>
                <a:gd name="connsiteY4" fmla="*/ 7460 h 14943"/>
                <a:gd name="connsiteX0" fmla="*/ 0 w 11085"/>
                <a:gd name="connsiteY0" fmla="*/ 779 h 14750"/>
                <a:gd name="connsiteX1" fmla="*/ 10127 w 11085"/>
                <a:gd name="connsiteY1" fmla="*/ 3461 h 14750"/>
                <a:gd name="connsiteX2" fmla="*/ 10154 w 11085"/>
                <a:gd name="connsiteY2" fmla="*/ 14180 h 14750"/>
                <a:gd name="connsiteX3" fmla="*/ 8145 w 11085"/>
                <a:gd name="connsiteY3" fmla="*/ 9894 h 14750"/>
                <a:gd name="connsiteX4" fmla="*/ 9742 w 11085"/>
                <a:gd name="connsiteY4" fmla="*/ 7460 h 14750"/>
                <a:gd name="connsiteX0" fmla="*/ 0 w 11085"/>
                <a:gd name="connsiteY0" fmla="*/ 779 h 14492"/>
                <a:gd name="connsiteX1" fmla="*/ 10127 w 11085"/>
                <a:gd name="connsiteY1" fmla="*/ 3461 h 14492"/>
                <a:gd name="connsiteX2" fmla="*/ 10154 w 11085"/>
                <a:gd name="connsiteY2" fmla="*/ 14180 h 14492"/>
                <a:gd name="connsiteX3" fmla="*/ 8145 w 11085"/>
                <a:gd name="connsiteY3" fmla="*/ 9894 h 14492"/>
                <a:gd name="connsiteX4" fmla="*/ 9896 w 11085"/>
                <a:gd name="connsiteY4" fmla="*/ 7961 h 14492"/>
                <a:gd name="connsiteX0" fmla="*/ 0 w 11085"/>
                <a:gd name="connsiteY0" fmla="*/ 779 h 14742"/>
                <a:gd name="connsiteX1" fmla="*/ 10127 w 11085"/>
                <a:gd name="connsiteY1" fmla="*/ 3461 h 14742"/>
                <a:gd name="connsiteX2" fmla="*/ 10154 w 11085"/>
                <a:gd name="connsiteY2" fmla="*/ 14180 h 14742"/>
                <a:gd name="connsiteX3" fmla="*/ 8145 w 11085"/>
                <a:gd name="connsiteY3" fmla="*/ 9894 h 14742"/>
                <a:gd name="connsiteX4" fmla="*/ 9896 w 11085"/>
                <a:gd name="connsiteY4" fmla="*/ 7961 h 14742"/>
                <a:gd name="connsiteX0" fmla="*/ 0 w 11085"/>
                <a:gd name="connsiteY0" fmla="*/ 779 h 15286"/>
                <a:gd name="connsiteX1" fmla="*/ 10127 w 11085"/>
                <a:gd name="connsiteY1" fmla="*/ 3461 h 15286"/>
                <a:gd name="connsiteX2" fmla="*/ 10154 w 11085"/>
                <a:gd name="connsiteY2" fmla="*/ 14180 h 15286"/>
                <a:gd name="connsiteX3" fmla="*/ 8145 w 11085"/>
                <a:gd name="connsiteY3" fmla="*/ 9894 h 15286"/>
                <a:gd name="connsiteX4" fmla="*/ 9896 w 11085"/>
                <a:gd name="connsiteY4" fmla="*/ 7961 h 15286"/>
                <a:gd name="connsiteX0" fmla="*/ 0 w 11146"/>
                <a:gd name="connsiteY0" fmla="*/ 779 h 14426"/>
                <a:gd name="connsiteX1" fmla="*/ 10127 w 11146"/>
                <a:gd name="connsiteY1" fmla="*/ 3461 h 14426"/>
                <a:gd name="connsiteX2" fmla="*/ 10154 w 11146"/>
                <a:gd name="connsiteY2" fmla="*/ 14180 h 14426"/>
                <a:gd name="connsiteX3" fmla="*/ 8145 w 11146"/>
                <a:gd name="connsiteY3" fmla="*/ 9894 h 14426"/>
                <a:gd name="connsiteX4" fmla="*/ 9896 w 11146"/>
                <a:gd name="connsiteY4" fmla="*/ 7961 h 14426"/>
                <a:gd name="connsiteX0" fmla="*/ 0 w 11223"/>
                <a:gd name="connsiteY0" fmla="*/ 779 h 14851"/>
                <a:gd name="connsiteX1" fmla="*/ 10127 w 11223"/>
                <a:gd name="connsiteY1" fmla="*/ 3461 h 14851"/>
                <a:gd name="connsiteX2" fmla="*/ 10154 w 11223"/>
                <a:gd name="connsiteY2" fmla="*/ 14180 h 14851"/>
                <a:gd name="connsiteX3" fmla="*/ 8145 w 11223"/>
                <a:gd name="connsiteY3" fmla="*/ 9894 h 14851"/>
                <a:gd name="connsiteX4" fmla="*/ 9896 w 11223"/>
                <a:gd name="connsiteY4" fmla="*/ 7961 h 14851"/>
                <a:gd name="connsiteX0" fmla="*/ 0 w 11250"/>
                <a:gd name="connsiteY0" fmla="*/ 779 h 14288"/>
                <a:gd name="connsiteX1" fmla="*/ 10127 w 11250"/>
                <a:gd name="connsiteY1" fmla="*/ 3461 h 14288"/>
                <a:gd name="connsiteX2" fmla="*/ 10154 w 11250"/>
                <a:gd name="connsiteY2" fmla="*/ 14180 h 14288"/>
                <a:gd name="connsiteX3" fmla="*/ 8145 w 11250"/>
                <a:gd name="connsiteY3" fmla="*/ 9894 h 14288"/>
                <a:gd name="connsiteX4" fmla="*/ 9896 w 11250"/>
                <a:gd name="connsiteY4" fmla="*/ 7961 h 14288"/>
                <a:gd name="connsiteX0" fmla="*/ 0 w 11250"/>
                <a:gd name="connsiteY0" fmla="*/ 779 h 14288"/>
                <a:gd name="connsiteX1" fmla="*/ 10127 w 11250"/>
                <a:gd name="connsiteY1" fmla="*/ 3461 h 14288"/>
                <a:gd name="connsiteX2" fmla="*/ 10154 w 11250"/>
                <a:gd name="connsiteY2" fmla="*/ 14180 h 14288"/>
                <a:gd name="connsiteX3" fmla="*/ 8145 w 11250"/>
                <a:gd name="connsiteY3" fmla="*/ 9894 h 14288"/>
                <a:gd name="connsiteX4" fmla="*/ 9896 w 11250"/>
                <a:gd name="connsiteY4" fmla="*/ 7961 h 14288"/>
                <a:gd name="connsiteX0" fmla="*/ 0 w 11291"/>
                <a:gd name="connsiteY0" fmla="*/ 779 h 14849"/>
                <a:gd name="connsiteX1" fmla="*/ 10127 w 11291"/>
                <a:gd name="connsiteY1" fmla="*/ 3461 h 14849"/>
                <a:gd name="connsiteX2" fmla="*/ 10154 w 11291"/>
                <a:gd name="connsiteY2" fmla="*/ 14180 h 14849"/>
                <a:gd name="connsiteX3" fmla="*/ 8145 w 11291"/>
                <a:gd name="connsiteY3" fmla="*/ 9894 h 14849"/>
                <a:gd name="connsiteX4" fmla="*/ 9896 w 11291"/>
                <a:gd name="connsiteY4" fmla="*/ 7961 h 14849"/>
                <a:gd name="connsiteX0" fmla="*/ 0 w 10948"/>
                <a:gd name="connsiteY0" fmla="*/ 779 h 14873"/>
                <a:gd name="connsiteX1" fmla="*/ 10127 w 10948"/>
                <a:gd name="connsiteY1" fmla="*/ 3461 h 14873"/>
                <a:gd name="connsiteX2" fmla="*/ 10154 w 10948"/>
                <a:gd name="connsiteY2" fmla="*/ 14180 h 14873"/>
                <a:gd name="connsiteX3" fmla="*/ 8569 w 10948"/>
                <a:gd name="connsiteY3" fmla="*/ 9393 h 14873"/>
                <a:gd name="connsiteX4" fmla="*/ 9896 w 10948"/>
                <a:gd name="connsiteY4" fmla="*/ 7961 h 14873"/>
                <a:gd name="connsiteX0" fmla="*/ 0 w 10948"/>
                <a:gd name="connsiteY0" fmla="*/ 779 h 14634"/>
                <a:gd name="connsiteX1" fmla="*/ 10127 w 10948"/>
                <a:gd name="connsiteY1" fmla="*/ 3461 h 14634"/>
                <a:gd name="connsiteX2" fmla="*/ 10154 w 10948"/>
                <a:gd name="connsiteY2" fmla="*/ 14180 h 14634"/>
                <a:gd name="connsiteX3" fmla="*/ 8569 w 10948"/>
                <a:gd name="connsiteY3" fmla="*/ 9393 h 14634"/>
                <a:gd name="connsiteX4" fmla="*/ 9896 w 10948"/>
                <a:gd name="connsiteY4" fmla="*/ 7961 h 14634"/>
                <a:gd name="connsiteX0" fmla="*/ 0 w 10948"/>
                <a:gd name="connsiteY0" fmla="*/ 779 h 14537"/>
                <a:gd name="connsiteX1" fmla="*/ 10127 w 10948"/>
                <a:gd name="connsiteY1" fmla="*/ 3461 h 14537"/>
                <a:gd name="connsiteX2" fmla="*/ 10154 w 10948"/>
                <a:gd name="connsiteY2" fmla="*/ 14180 h 14537"/>
                <a:gd name="connsiteX3" fmla="*/ 8569 w 10948"/>
                <a:gd name="connsiteY3" fmla="*/ 9393 h 14537"/>
                <a:gd name="connsiteX4" fmla="*/ 9896 w 10948"/>
                <a:gd name="connsiteY4" fmla="*/ 7961 h 14537"/>
                <a:gd name="connsiteX0" fmla="*/ 0 w 10948"/>
                <a:gd name="connsiteY0" fmla="*/ 779 h 14466"/>
                <a:gd name="connsiteX1" fmla="*/ 10127 w 10948"/>
                <a:gd name="connsiteY1" fmla="*/ 3461 h 14466"/>
                <a:gd name="connsiteX2" fmla="*/ 10154 w 10948"/>
                <a:gd name="connsiteY2" fmla="*/ 14180 h 14466"/>
                <a:gd name="connsiteX3" fmla="*/ 8569 w 10948"/>
                <a:gd name="connsiteY3" fmla="*/ 9393 h 14466"/>
                <a:gd name="connsiteX4" fmla="*/ 9896 w 10948"/>
                <a:gd name="connsiteY4" fmla="*/ 7961 h 14466"/>
                <a:gd name="connsiteX0" fmla="*/ 0 w 11088"/>
                <a:gd name="connsiteY0" fmla="*/ 779 h 14400"/>
                <a:gd name="connsiteX1" fmla="*/ 10127 w 11088"/>
                <a:gd name="connsiteY1" fmla="*/ 3461 h 14400"/>
                <a:gd name="connsiteX2" fmla="*/ 10154 w 11088"/>
                <a:gd name="connsiteY2" fmla="*/ 14180 h 14400"/>
                <a:gd name="connsiteX3" fmla="*/ 8569 w 11088"/>
                <a:gd name="connsiteY3" fmla="*/ 9393 h 14400"/>
                <a:gd name="connsiteX4" fmla="*/ 9896 w 11088"/>
                <a:gd name="connsiteY4" fmla="*/ 7961 h 14400"/>
                <a:gd name="connsiteX0" fmla="*/ 0 w 11088"/>
                <a:gd name="connsiteY0" fmla="*/ 779 h 14414"/>
                <a:gd name="connsiteX1" fmla="*/ 10127 w 11088"/>
                <a:gd name="connsiteY1" fmla="*/ 3461 h 14414"/>
                <a:gd name="connsiteX2" fmla="*/ 10154 w 11088"/>
                <a:gd name="connsiteY2" fmla="*/ 14180 h 14414"/>
                <a:gd name="connsiteX3" fmla="*/ 8569 w 11088"/>
                <a:gd name="connsiteY3" fmla="*/ 9393 h 14414"/>
                <a:gd name="connsiteX4" fmla="*/ 9896 w 11088"/>
                <a:gd name="connsiteY4" fmla="*/ 7961 h 14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8" h="14414">
                  <a:moveTo>
                    <a:pt x="0" y="779"/>
                  </a:moveTo>
                  <a:cubicBezTo>
                    <a:pt x="3063" y="-1314"/>
                    <a:pt x="8435" y="1228"/>
                    <a:pt x="10127" y="3461"/>
                  </a:cubicBezTo>
                  <a:cubicBezTo>
                    <a:pt x="11819" y="5694"/>
                    <a:pt x="10915" y="13191"/>
                    <a:pt x="10154" y="14180"/>
                  </a:cubicBezTo>
                  <a:cubicBezTo>
                    <a:pt x="9530" y="14990"/>
                    <a:pt x="8458" y="13769"/>
                    <a:pt x="8569" y="9393"/>
                  </a:cubicBezTo>
                  <a:cubicBezTo>
                    <a:pt x="8680" y="5017"/>
                    <a:pt x="9893" y="8016"/>
                    <a:pt x="9896" y="7961"/>
                  </a:cubicBezTo>
                </a:path>
              </a:pathLst>
            </a:custGeom>
            <a:noFill/>
            <a:ln w="19050"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37" name="Forme libre : forme 36">
              <a:extLst>
                <a:ext uri="{FF2B5EF4-FFF2-40B4-BE49-F238E27FC236}">
                  <a16:creationId xmlns:a16="http://schemas.microsoft.com/office/drawing/2014/main" id="{A1713F2B-5843-4646-A96D-87DFC284DC97}"/>
                </a:ext>
              </a:extLst>
            </p:cNvPr>
            <p:cNvSpPr/>
            <p:nvPr/>
          </p:nvSpPr>
          <p:spPr>
            <a:xfrm rot="10800000">
              <a:off x="6843764" y="1703141"/>
              <a:ext cx="1042057" cy="313431"/>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9936"/>
                <a:gd name="connsiteY0" fmla="*/ 611 h 11867"/>
                <a:gd name="connsiteX1" fmla="*/ 9151 w 9936"/>
                <a:gd name="connsiteY1" fmla="*/ 844 h 11867"/>
                <a:gd name="connsiteX2" fmla="*/ 9178 w 9936"/>
                <a:gd name="connsiteY2" fmla="*/ 11563 h 11867"/>
                <a:gd name="connsiteX3" fmla="*/ 6770 w 9936"/>
                <a:gd name="connsiteY3" fmla="*/ 5507 h 11867"/>
                <a:gd name="connsiteX0" fmla="*/ 0 w 10001"/>
                <a:gd name="connsiteY0" fmla="*/ 515 h 9984"/>
                <a:gd name="connsiteX1" fmla="*/ 9210 w 10001"/>
                <a:gd name="connsiteY1" fmla="*/ 711 h 9984"/>
                <a:gd name="connsiteX2" fmla="*/ 9237 w 10001"/>
                <a:gd name="connsiteY2" fmla="*/ 9744 h 9984"/>
                <a:gd name="connsiteX3" fmla="*/ 6814 w 10001"/>
                <a:gd name="connsiteY3" fmla="*/ 4641 h 9984"/>
                <a:gd name="connsiteX0" fmla="*/ 0 w 10070"/>
                <a:gd name="connsiteY0" fmla="*/ 370 h 8377"/>
                <a:gd name="connsiteX1" fmla="*/ 9209 w 10070"/>
                <a:gd name="connsiteY1" fmla="*/ 566 h 8377"/>
                <a:gd name="connsiteX2" fmla="*/ 9403 w 10070"/>
                <a:gd name="connsiteY2" fmla="*/ 7637 h 8377"/>
                <a:gd name="connsiteX3" fmla="*/ 6813 w 10070"/>
                <a:gd name="connsiteY3" fmla="*/ 4502 h 8377"/>
                <a:gd name="connsiteX0" fmla="*/ 0 w 10007"/>
                <a:gd name="connsiteY0" fmla="*/ 442 h 12458"/>
                <a:gd name="connsiteX1" fmla="*/ 9145 w 10007"/>
                <a:gd name="connsiteY1" fmla="*/ 676 h 12458"/>
                <a:gd name="connsiteX2" fmla="*/ 9338 w 10007"/>
                <a:gd name="connsiteY2" fmla="*/ 9117 h 12458"/>
                <a:gd name="connsiteX3" fmla="*/ 6621 w 10007"/>
                <a:gd name="connsiteY3" fmla="*/ 9307 h 12458"/>
                <a:gd name="connsiteX0" fmla="*/ 0 w 10378"/>
                <a:gd name="connsiteY0" fmla="*/ 627 h 13611"/>
                <a:gd name="connsiteX1" fmla="*/ 9145 w 10378"/>
                <a:gd name="connsiteY1" fmla="*/ 861 h 13611"/>
                <a:gd name="connsiteX2" fmla="*/ 10020 w 10378"/>
                <a:gd name="connsiteY2" fmla="*/ 11819 h 13611"/>
                <a:gd name="connsiteX3" fmla="*/ 6621 w 10378"/>
                <a:gd name="connsiteY3" fmla="*/ 9492 h 13611"/>
                <a:gd name="connsiteX0" fmla="*/ 0 w 10275"/>
                <a:gd name="connsiteY0" fmla="*/ 622 h 13569"/>
                <a:gd name="connsiteX1" fmla="*/ 9145 w 10275"/>
                <a:gd name="connsiteY1" fmla="*/ 856 h 13569"/>
                <a:gd name="connsiteX2" fmla="*/ 9855 w 10275"/>
                <a:gd name="connsiteY2" fmla="*/ 11735 h 13569"/>
                <a:gd name="connsiteX3" fmla="*/ 6621 w 10275"/>
                <a:gd name="connsiteY3" fmla="*/ 9487 h 13569"/>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71"/>
                <a:gd name="connsiteY0" fmla="*/ 605 h 13668"/>
                <a:gd name="connsiteX1" fmla="*/ 9145 w 10271"/>
                <a:gd name="connsiteY1" fmla="*/ 839 h 13668"/>
                <a:gd name="connsiteX2" fmla="*/ 9793 w 10271"/>
                <a:gd name="connsiteY2" fmla="*/ 11482 h 13668"/>
                <a:gd name="connsiteX3" fmla="*/ 6621 w 10271"/>
                <a:gd name="connsiteY3" fmla="*/ 9470 h 13668"/>
                <a:gd name="connsiteX0" fmla="*/ 0 w 10271"/>
                <a:gd name="connsiteY0" fmla="*/ 432 h 13495"/>
                <a:gd name="connsiteX1" fmla="*/ 9145 w 10271"/>
                <a:gd name="connsiteY1" fmla="*/ 666 h 13495"/>
                <a:gd name="connsiteX2" fmla="*/ 9793 w 10271"/>
                <a:gd name="connsiteY2" fmla="*/ 11309 h 13495"/>
                <a:gd name="connsiteX3" fmla="*/ 6621 w 10271"/>
                <a:gd name="connsiteY3" fmla="*/ 9297 h 13495"/>
                <a:gd name="connsiteX0" fmla="*/ 0 w 10092"/>
                <a:gd name="connsiteY0" fmla="*/ 162 h 13225"/>
                <a:gd name="connsiteX1" fmla="*/ 9145 w 10092"/>
                <a:gd name="connsiteY1" fmla="*/ 396 h 13225"/>
                <a:gd name="connsiteX2" fmla="*/ 9793 w 10092"/>
                <a:gd name="connsiteY2" fmla="*/ 11039 h 13225"/>
                <a:gd name="connsiteX3" fmla="*/ 6621 w 10092"/>
                <a:gd name="connsiteY3" fmla="*/ 9027 h 13225"/>
                <a:gd name="connsiteX0" fmla="*/ 0 w 10258"/>
                <a:gd name="connsiteY0" fmla="*/ 0 h 13063"/>
                <a:gd name="connsiteX1" fmla="*/ 9145 w 10258"/>
                <a:gd name="connsiteY1" fmla="*/ 234 h 13063"/>
                <a:gd name="connsiteX2" fmla="*/ 9793 w 10258"/>
                <a:gd name="connsiteY2" fmla="*/ 10877 h 13063"/>
                <a:gd name="connsiteX3" fmla="*/ 6621 w 10258"/>
                <a:gd name="connsiteY3" fmla="*/ 8865 h 13063"/>
                <a:gd name="connsiteX0" fmla="*/ 0 w 9964"/>
                <a:gd name="connsiteY0" fmla="*/ 1295 h 14358"/>
                <a:gd name="connsiteX1" fmla="*/ 9145 w 9964"/>
                <a:gd name="connsiteY1" fmla="*/ 1529 h 14358"/>
                <a:gd name="connsiteX2" fmla="*/ 9793 w 9964"/>
                <a:gd name="connsiteY2" fmla="*/ 12172 h 14358"/>
                <a:gd name="connsiteX3" fmla="*/ 6621 w 9964"/>
                <a:gd name="connsiteY3" fmla="*/ 10160 h 14358"/>
                <a:gd name="connsiteX0" fmla="*/ 0 w 10106"/>
                <a:gd name="connsiteY0" fmla="*/ 919 h 10017"/>
                <a:gd name="connsiteX1" fmla="*/ 9178 w 10106"/>
                <a:gd name="connsiteY1" fmla="*/ 1082 h 10017"/>
                <a:gd name="connsiteX2" fmla="*/ 9828 w 10106"/>
                <a:gd name="connsiteY2" fmla="*/ 8495 h 10017"/>
                <a:gd name="connsiteX3" fmla="*/ 6645 w 10106"/>
                <a:gd name="connsiteY3" fmla="*/ 7093 h 10017"/>
                <a:gd name="connsiteX0" fmla="*/ 0 w 9973"/>
                <a:gd name="connsiteY0" fmla="*/ 10 h 8875"/>
                <a:gd name="connsiteX1" fmla="*/ 8867 w 9973"/>
                <a:gd name="connsiteY1" fmla="*/ 1488 h 8875"/>
                <a:gd name="connsiteX2" fmla="*/ 9828 w 9973"/>
                <a:gd name="connsiteY2" fmla="*/ 7586 h 8875"/>
                <a:gd name="connsiteX3" fmla="*/ 6645 w 9973"/>
                <a:gd name="connsiteY3" fmla="*/ 6184 h 8875"/>
                <a:gd name="connsiteX0" fmla="*/ 0 w 10040"/>
                <a:gd name="connsiteY0" fmla="*/ 987 h 11058"/>
                <a:gd name="connsiteX1" fmla="*/ 9037 w 10040"/>
                <a:gd name="connsiteY1" fmla="*/ 1233 h 11058"/>
                <a:gd name="connsiteX2" fmla="*/ 9855 w 10040"/>
                <a:gd name="connsiteY2" fmla="*/ 9524 h 11058"/>
                <a:gd name="connsiteX3" fmla="*/ 6663 w 10040"/>
                <a:gd name="connsiteY3" fmla="*/ 7944 h 11058"/>
                <a:gd name="connsiteX0" fmla="*/ 0 w 9884"/>
                <a:gd name="connsiteY0" fmla="*/ 307 h 10494"/>
                <a:gd name="connsiteX1" fmla="*/ 9037 w 9884"/>
                <a:gd name="connsiteY1" fmla="*/ 553 h 10494"/>
                <a:gd name="connsiteX2" fmla="*/ 9231 w 9884"/>
                <a:gd name="connsiteY2" fmla="*/ 9091 h 10494"/>
                <a:gd name="connsiteX3" fmla="*/ 6663 w 9884"/>
                <a:gd name="connsiteY3" fmla="*/ 7264 h 10494"/>
                <a:gd name="connsiteX0" fmla="*/ 0 w 9999"/>
                <a:gd name="connsiteY0" fmla="*/ 292 h 9999"/>
                <a:gd name="connsiteX1" fmla="*/ 9143 w 9999"/>
                <a:gd name="connsiteY1" fmla="*/ 526 h 9999"/>
                <a:gd name="connsiteX2" fmla="*/ 9339 w 9999"/>
                <a:gd name="connsiteY2" fmla="*/ 8662 h 9999"/>
                <a:gd name="connsiteX3" fmla="*/ 6762 w 9999"/>
                <a:gd name="connsiteY3" fmla="*/ 6921 h 9999"/>
                <a:gd name="connsiteX0" fmla="*/ 0 w 10000"/>
                <a:gd name="connsiteY0" fmla="*/ 292 h 9888"/>
                <a:gd name="connsiteX1" fmla="*/ 9144 w 10000"/>
                <a:gd name="connsiteY1" fmla="*/ 526 h 9888"/>
                <a:gd name="connsiteX2" fmla="*/ 9340 w 10000"/>
                <a:gd name="connsiteY2" fmla="*/ 8663 h 9888"/>
                <a:gd name="connsiteX3" fmla="*/ 6763 w 10000"/>
                <a:gd name="connsiteY3" fmla="*/ 6922 h 9888"/>
                <a:gd name="connsiteX0" fmla="*/ 0 w 9988"/>
                <a:gd name="connsiteY0" fmla="*/ 295 h 9306"/>
                <a:gd name="connsiteX1" fmla="*/ 9144 w 9988"/>
                <a:gd name="connsiteY1" fmla="*/ 532 h 9306"/>
                <a:gd name="connsiteX2" fmla="*/ 9340 w 9988"/>
                <a:gd name="connsiteY2" fmla="*/ 8761 h 9306"/>
                <a:gd name="connsiteX3" fmla="*/ 6995 w 9988"/>
                <a:gd name="connsiteY3" fmla="*/ 5512 h 9306"/>
                <a:gd name="connsiteX0" fmla="*/ 0 w 10000"/>
                <a:gd name="connsiteY0" fmla="*/ 317 h 10784"/>
                <a:gd name="connsiteX1" fmla="*/ 9155 w 10000"/>
                <a:gd name="connsiteY1" fmla="*/ 572 h 10784"/>
                <a:gd name="connsiteX2" fmla="*/ 9351 w 10000"/>
                <a:gd name="connsiteY2" fmla="*/ 9414 h 10784"/>
                <a:gd name="connsiteX3" fmla="*/ 7003 w 10000"/>
                <a:gd name="connsiteY3" fmla="*/ 5923 h 10784"/>
                <a:gd name="connsiteX0" fmla="*/ 0 w 10088"/>
                <a:gd name="connsiteY0" fmla="*/ 294 h 10599"/>
                <a:gd name="connsiteX1" fmla="*/ 9155 w 10088"/>
                <a:gd name="connsiteY1" fmla="*/ 549 h 10599"/>
                <a:gd name="connsiteX2" fmla="*/ 9541 w 10088"/>
                <a:gd name="connsiteY2" fmla="*/ 9071 h 10599"/>
                <a:gd name="connsiteX3" fmla="*/ 7003 w 10088"/>
                <a:gd name="connsiteY3" fmla="*/ 5900 h 10599"/>
                <a:gd name="connsiteX0" fmla="*/ 0 w 10138"/>
                <a:gd name="connsiteY0" fmla="*/ 294 h 10915"/>
                <a:gd name="connsiteX1" fmla="*/ 9155 w 10138"/>
                <a:gd name="connsiteY1" fmla="*/ 549 h 10915"/>
                <a:gd name="connsiteX2" fmla="*/ 9541 w 10138"/>
                <a:gd name="connsiteY2" fmla="*/ 9071 h 10915"/>
                <a:gd name="connsiteX3" fmla="*/ 7003 w 10138"/>
                <a:gd name="connsiteY3" fmla="*/ 5900 h 10915"/>
                <a:gd name="connsiteX0" fmla="*/ 0 w 10138"/>
                <a:gd name="connsiteY0" fmla="*/ 294 h 10518"/>
                <a:gd name="connsiteX1" fmla="*/ 9155 w 10138"/>
                <a:gd name="connsiteY1" fmla="*/ 549 h 10518"/>
                <a:gd name="connsiteX2" fmla="*/ 9541 w 10138"/>
                <a:gd name="connsiteY2" fmla="*/ 9071 h 10518"/>
                <a:gd name="connsiteX3" fmla="*/ 7003 w 10138"/>
                <a:gd name="connsiteY3" fmla="*/ 5900 h 10518"/>
                <a:gd name="connsiteX0" fmla="*/ 0 w 10138"/>
                <a:gd name="connsiteY0" fmla="*/ 294 h 10208"/>
                <a:gd name="connsiteX1" fmla="*/ 9155 w 10138"/>
                <a:gd name="connsiteY1" fmla="*/ 549 h 10208"/>
                <a:gd name="connsiteX2" fmla="*/ 9541 w 10138"/>
                <a:gd name="connsiteY2" fmla="*/ 9071 h 10208"/>
                <a:gd name="connsiteX3" fmla="*/ 7003 w 10138"/>
                <a:gd name="connsiteY3" fmla="*/ 5900 h 10208"/>
                <a:gd name="connsiteX0" fmla="*/ 0 w 9999"/>
                <a:gd name="connsiteY0" fmla="*/ 201 h 9363"/>
                <a:gd name="connsiteX1" fmla="*/ 9155 w 9999"/>
                <a:gd name="connsiteY1" fmla="*/ 456 h 9363"/>
                <a:gd name="connsiteX2" fmla="*/ 9246 w 9999"/>
                <a:gd name="connsiteY2" fmla="*/ 7699 h 9363"/>
                <a:gd name="connsiteX3" fmla="*/ 7003 w 9999"/>
                <a:gd name="connsiteY3" fmla="*/ 5807 h 9363"/>
                <a:gd name="connsiteX0" fmla="*/ 0 w 10000"/>
                <a:gd name="connsiteY0" fmla="*/ 215 h 9901"/>
                <a:gd name="connsiteX1" fmla="*/ 9156 w 10000"/>
                <a:gd name="connsiteY1" fmla="*/ 487 h 9901"/>
                <a:gd name="connsiteX2" fmla="*/ 9247 w 10000"/>
                <a:gd name="connsiteY2" fmla="*/ 8223 h 9901"/>
                <a:gd name="connsiteX3" fmla="*/ 7004 w 10000"/>
                <a:gd name="connsiteY3" fmla="*/ 6202 h 9901"/>
                <a:gd name="connsiteX0" fmla="*/ 0 w 10207"/>
                <a:gd name="connsiteY0" fmla="*/ 217 h 10000"/>
                <a:gd name="connsiteX1" fmla="*/ 9156 w 10207"/>
                <a:gd name="connsiteY1" fmla="*/ 492 h 10000"/>
                <a:gd name="connsiteX2" fmla="*/ 9669 w 10207"/>
                <a:gd name="connsiteY2" fmla="*/ 8305 h 10000"/>
                <a:gd name="connsiteX3" fmla="*/ 7004 w 10207"/>
                <a:gd name="connsiteY3" fmla="*/ 6264 h 10000"/>
                <a:gd name="connsiteX0" fmla="*/ 0 w 10117"/>
                <a:gd name="connsiteY0" fmla="*/ 217 h 10108"/>
                <a:gd name="connsiteX1" fmla="*/ 9156 w 10117"/>
                <a:gd name="connsiteY1" fmla="*/ 492 h 10108"/>
                <a:gd name="connsiteX2" fmla="*/ 9669 w 10117"/>
                <a:gd name="connsiteY2" fmla="*/ 8305 h 10108"/>
                <a:gd name="connsiteX3" fmla="*/ 7004 w 10117"/>
                <a:gd name="connsiteY3" fmla="*/ 6264 h 10108"/>
                <a:gd name="connsiteX0" fmla="*/ 0 w 10131"/>
                <a:gd name="connsiteY0" fmla="*/ 217 h 9686"/>
                <a:gd name="connsiteX1" fmla="*/ 9156 w 10131"/>
                <a:gd name="connsiteY1" fmla="*/ 492 h 9686"/>
                <a:gd name="connsiteX2" fmla="*/ 9669 w 10131"/>
                <a:gd name="connsiteY2" fmla="*/ 8305 h 9686"/>
                <a:gd name="connsiteX3" fmla="*/ 7004 w 10131"/>
                <a:gd name="connsiteY3" fmla="*/ 6264 h 9686"/>
                <a:gd name="connsiteX0" fmla="*/ 0 w 9841"/>
                <a:gd name="connsiteY0" fmla="*/ 146 h 9922"/>
                <a:gd name="connsiteX1" fmla="*/ 9038 w 9841"/>
                <a:gd name="connsiteY1" fmla="*/ 430 h 9922"/>
                <a:gd name="connsiteX2" fmla="*/ 9544 w 9841"/>
                <a:gd name="connsiteY2" fmla="*/ 8496 h 9922"/>
                <a:gd name="connsiteX3" fmla="*/ 6913 w 9841"/>
                <a:gd name="connsiteY3" fmla="*/ 6389 h 9922"/>
                <a:gd name="connsiteX0" fmla="*/ 0 w 9858"/>
                <a:gd name="connsiteY0" fmla="*/ 490 h 10343"/>
                <a:gd name="connsiteX1" fmla="*/ 9184 w 9858"/>
                <a:gd name="connsiteY1" fmla="*/ 776 h 10343"/>
                <a:gd name="connsiteX2" fmla="*/ 9698 w 9858"/>
                <a:gd name="connsiteY2" fmla="*/ 8906 h 10343"/>
                <a:gd name="connsiteX3" fmla="*/ 7025 w 9858"/>
                <a:gd name="connsiteY3" fmla="*/ 6782 h 10343"/>
                <a:gd name="connsiteX0" fmla="*/ 0 w 9970"/>
                <a:gd name="connsiteY0" fmla="*/ 1271 h 10797"/>
                <a:gd name="connsiteX1" fmla="*/ 9316 w 9970"/>
                <a:gd name="connsiteY1" fmla="*/ 1547 h 10797"/>
                <a:gd name="connsiteX2" fmla="*/ 9838 w 9970"/>
                <a:gd name="connsiteY2" fmla="*/ 9408 h 10797"/>
                <a:gd name="connsiteX3" fmla="*/ 7126 w 9970"/>
                <a:gd name="connsiteY3" fmla="*/ 7354 h 10797"/>
                <a:gd name="connsiteX0" fmla="*/ 0 w 10025"/>
                <a:gd name="connsiteY0" fmla="*/ 1177 h 10452"/>
                <a:gd name="connsiteX1" fmla="*/ 9344 w 10025"/>
                <a:gd name="connsiteY1" fmla="*/ 1433 h 10452"/>
                <a:gd name="connsiteX2" fmla="*/ 9868 w 10025"/>
                <a:gd name="connsiteY2" fmla="*/ 8714 h 10452"/>
                <a:gd name="connsiteX3" fmla="*/ 7190 w 10025"/>
                <a:gd name="connsiteY3" fmla="*/ 7582 h 10452"/>
                <a:gd name="connsiteX0" fmla="*/ 0 w 10025"/>
                <a:gd name="connsiteY0" fmla="*/ 1177 h 10801"/>
                <a:gd name="connsiteX1" fmla="*/ 9344 w 10025"/>
                <a:gd name="connsiteY1" fmla="*/ 1433 h 10801"/>
                <a:gd name="connsiteX2" fmla="*/ 9868 w 10025"/>
                <a:gd name="connsiteY2" fmla="*/ 8714 h 10801"/>
                <a:gd name="connsiteX3" fmla="*/ 7190 w 10025"/>
                <a:gd name="connsiteY3" fmla="*/ 7582 h 10801"/>
                <a:gd name="connsiteX0" fmla="*/ 0 w 10406"/>
                <a:gd name="connsiteY0" fmla="*/ 72 h 8999"/>
                <a:gd name="connsiteX1" fmla="*/ 9344 w 10406"/>
                <a:gd name="connsiteY1" fmla="*/ 328 h 8999"/>
                <a:gd name="connsiteX2" fmla="*/ 9955 w 10406"/>
                <a:gd name="connsiteY2" fmla="*/ 5785 h 8999"/>
                <a:gd name="connsiteX3" fmla="*/ 7190 w 10406"/>
                <a:gd name="connsiteY3" fmla="*/ 6477 h 8999"/>
                <a:gd name="connsiteX0" fmla="*/ 0 w 10000"/>
                <a:gd name="connsiteY0" fmla="*/ 80 h 9723"/>
                <a:gd name="connsiteX1" fmla="*/ 8979 w 10000"/>
                <a:gd name="connsiteY1" fmla="*/ 364 h 9723"/>
                <a:gd name="connsiteX2" fmla="*/ 9567 w 10000"/>
                <a:gd name="connsiteY2" fmla="*/ 6428 h 9723"/>
                <a:gd name="connsiteX3" fmla="*/ 6909 w 10000"/>
                <a:gd name="connsiteY3" fmla="*/ 7197 h 9723"/>
                <a:gd name="connsiteX0" fmla="*/ 0 w 9953"/>
                <a:gd name="connsiteY0" fmla="*/ 1145 h 11109"/>
                <a:gd name="connsiteX1" fmla="*/ 8895 w 9953"/>
                <a:gd name="connsiteY1" fmla="*/ 246 h 11109"/>
                <a:gd name="connsiteX2" fmla="*/ 9567 w 9953"/>
                <a:gd name="connsiteY2" fmla="*/ 7674 h 11109"/>
                <a:gd name="connsiteX3" fmla="*/ 6909 w 9953"/>
                <a:gd name="connsiteY3" fmla="*/ 8465 h 11109"/>
                <a:gd name="connsiteX0" fmla="*/ 0 w 9970"/>
                <a:gd name="connsiteY0" fmla="*/ 1248 h 10217"/>
                <a:gd name="connsiteX1" fmla="*/ 8937 w 9970"/>
                <a:gd name="connsiteY1" fmla="*/ 438 h 10217"/>
                <a:gd name="connsiteX2" fmla="*/ 9612 w 9970"/>
                <a:gd name="connsiteY2" fmla="*/ 7125 h 10217"/>
                <a:gd name="connsiteX3" fmla="*/ 6942 w 9970"/>
                <a:gd name="connsiteY3" fmla="*/ 7837 h 10217"/>
                <a:gd name="connsiteX0" fmla="*/ 0 w 10000"/>
                <a:gd name="connsiteY0" fmla="*/ 1221 h 9825"/>
                <a:gd name="connsiteX1" fmla="*/ 8964 w 10000"/>
                <a:gd name="connsiteY1" fmla="*/ 429 h 9825"/>
                <a:gd name="connsiteX2" fmla="*/ 9641 w 10000"/>
                <a:gd name="connsiteY2" fmla="*/ 6974 h 9825"/>
                <a:gd name="connsiteX3" fmla="*/ 6963 w 10000"/>
                <a:gd name="connsiteY3" fmla="*/ 7671 h 9825"/>
                <a:gd name="connsiteX0" fmla="*/ 0 w 9991"/>
                <a:gd name="connsiteY0" fmla="*/ 1243 h 9403"/>
                <a:gd name="connsiteX1" fmla="*/ 8964 w 9991"/>
                <a:gd name="connsiteY1" fmla="*/ 437 h 9403"/>
                <a:gd name="connsiteX2" fmla="*/ 9641 w 9991"/>
                <a:gd name="connsiteY2" fmla="*/ 7098 h 9403"/>
                <a:gd name="connsiteX3" fmla="*/ 7090 w 9991"/>
                <a:gd name="connsiteY3" fmla="*/ 7007 h 9403"/>
                <a:gd name="connsiteX0" fmla="*/ 0 w 10000"/>
                <a:gd name="connsiteY0" fmla="*/ 1322 h 10124"/>
                <a:gd name="connsiteX1" fmla="*/ 8972 w 10000"/>
                <a:gd name="connsiteY1" fmla="*/ 465 h 10124"/>
                <a:gd name="connsiteX2" fmla="*/ 9650 w 10000"/>
                <a:gd name="connsiteY2" fmla="*/ 7549 h 10124"/>
                <a:gd name="connsiteX3" fmla="*/ 7096 w 10000"/>
                <a:gd name="connsiteY3" fmla="*/ 7452 h 10124"/>
                <a:gd name="connsiteX0" fmla="*/ 0 w 10132"/>
                <a:gd name="connsiteY0" fmla="*/ 1117 h 10062"/>
                <a:gd name="connsiteX1" fmla="*/ 8972 w 10132"/>
                <a:gd name="connsiteY1" fmla="*/ 260 h 10062"/>
                <a:gd name="connsiteX2" fmla="*/ 9819 w 10132"/>
                <a:gd name="connsiteY2" fmla="*/ 7770 h 10062"/>
                <a:gd name="connsiteX3" fmla="*/ 7096 w 10132"/>
                <a:gd name="connsiteY3" fmla="*/ 7247 h 10062"/>
                <a:gd name="connsiteX0" fmla="*/ 0 w 10081"/>
                <a:gd name="connsiteY0" fmla="*/ 1117 h 10187"/>
                <a:gd name="connsiteX1" fmla="*/ 8972 w 10081"/>
                <a:gd name="connsiteY1" fmla="*/ 260 h 10187"/>
                <a:gd name="connsiteX2" fmla="*/ 9819 w 10081"/>
                <a:gd name="connsiteY2" fmla="*/ 7770 h 10187"/>
                <a:gd name="connsiteX3" fmla="*/ 7096 w 10081"/>
                <a:gd name="connsiteY3" fmla="*/ 7247 h 10187"/>
              </a:gdLst>
              <a:ahLst/>
              <a:cxnLst>
                <a:cxn ang="0">
                  <a:pos x="connsiteX0" y="connsiteY0"/>
                </a:cxn>
                <a:cxn ang="0">
                  <a:pos x="connsiteX1" y="connsiteY1"/>
                </a:cxn>
                <a:cxn ang="0">
                  <a:pos x="connsiteX2" y="connsiteY2"/>
                </a:cxn>
                <a:cxn ang="0">
                  <a:pos x="connsiteX3" y="connsiteY3"/>
                </a:cxn>
              </a:cxnLst>
              <a:rect l="l" t="t" r="r" b="b"/>
              <a:pathLst>
                <a:path w="10081" h="10187">
                  <a:moveTo>
                    <a:pt x="0" y="1117"/>
                  </a:moveTo>
                  <a:cubicBezTo>
                    <a:pt x="3378" y="2006"/>
                    <a:pt x="7336" y="-849"/>
                    <a:pt x="8972" y="260"/>
                  </a:cubicBezTo>
                  <a:cubicBezTo>
                    <a:pt x="10608" y="1369"/>
                    <a:pt x="10004" y="6179"/>
                    <a:pt x="9819" y="7770"/>
                  </a:cubicBezTo>
                  <a:cubicBezTo>
                    <a:pt x="9634" y="9361"/>
                    <a:pt x="8087" y="12561"/>
                    <a:pt x="7096" y="7247"/>
                  </a:cubicBezTo>
                </a:path>
              </a:pathLst>
            </a:custGeom>
            <a:noFill/>
            <a:ln w="38100"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38" name="Forme libre : forme 37">
              <a:extLst>
                <a:ext uri="{FF2B5EF4-FFF2-40B4-BE49-F238E27FC236}">
                  <a16:creationId xmlns:a16="http://schemas.microsoft.com/office/drawing/2014/main" id="{EBCDC940-F492-40C6-ACF7-57E24C1127BC}"/>
                </a:ext>
              </a:extLst>
            </p:cNvPr>
            <p:cNvSpPr/>
            <p:nvPr/>
          </p:nvSpPr>
          <p:spPr>
            <a:xfrm rot="11166155" flipV="1">
              <a:off x="6826751" y="2056356"/>
              <a:ext cx="1089399" cy="371570"/>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9936"/>
                <a:gd name="connsiteY0" fmla="*/ 611 h 11867"/>
                <a:gd name="connsiteX1" fmla="*/ 9151 w 9936"/>
                <a:gd name="connsiteY1" fmla="*/ 844 h 11867"/>
                <a:gd name="connsiteX2" fmla="*/ 9178 w 9936"/>
                <a:gd name="connsiteY2" fmla="*/ 11563 h 11867"/>
                <a:gd name="connsiteX3" fmla="*/ 6770 w 9936"/>
                <a:gd name="connsiteY3" fmla="*/ 5507 h 11867"/>
                <a:gd name="connsiteX0" fmla="*/ 0 w 10001"/>
                <a:gd name="connsiteY0" fmla="*/ 515 h 9984"/>
                <a:gd name="connsiteX1" fmla="*/ 9210 w 10001"/>
                <a:gd name="connsiteY1" fmla="*/ 711 h 9984"/>
                <a:gd name="connsiteX2" fmla="*/ 9237 w 10001"/>
                <a:gd name="connsiteY2" fmla="*/ 9744 h 9984"/>
                <a:gd name="connsiteX3" fmla="*/ 6814 w 10001"/>
                <a:gd name="connsiteY3" fmla="*/ 4641 h 9984"/>
                <a:gd name="connsiteX0" fmla="*/ 0 w 10070"/>
                <a:gd name="connsiteY0" fmla="*/ 370 h 8377"/>
                <a:gd name="connsiteX1" fmla="*/ 9209 w 10070"/>
                <a:gd name="connsiteY1" fmla="*/ 566 h 8377"/>
                <a:gd name="connsiteX2" fmla="*/ 9403 w 10070"/>
                <a:gd name="connsiteY2" fmla="*/ 7637 h 8377"/>
                <a:gd name="connsiteX3" fmla="*/ 6813 w 10070"/>
                <a:gd name="connsiteY3" fmla="*/ 4502 h 8377"/>
                <a:gd name="connsiteX0" fmla="*/ 0 w 10007"/>
                <a:gd name="connsiteY0" fmla="*/ 442 h 12458"/>
                <a:gd name="connsiteX1" fmla="*/ 9145 w 10007"/>
                <a:gd name="connsiteY1" fmla="*/ 676 h 12458"/>
                <a:gd name="connsiteX2" fmla="*/ 9338 w 10007"/>
                <a:gd name="connsiteY2" fmla="*/ 9117 h 12458"/>
                <a:gd name="connsiteX3" fmla="*/ 6621 w 10007"/>
                <a:gd name="connsiteY3" fmla="*/ 9307 h 12458"/>
                <a:gd name="connsiteX0" fmla="*/ 0 w 10378"/>
                <a:gd name="connsiteY0" fmla="*/ 627 h 13611"/>
                <a:gd name="connsiteX1" fmla="*/ 9145 w 10378"/>
                <a:gd name="connsiteY1" fmla="*/ 861 h 13611"/>
                <a:gd name="connsiteX2" fmla="*/ 10020 w 10378"/>
                <a:gd name="connsiteY2" fmla="*/ 11819 h 13611"/>
                <a:gd name="connsiteX3" fmla="*/ 6621 w 10378"/>
                <a:gd name="connsiteY3" fmla="*/ 9492 h 13611"/>
                <a:gd name="connsiteX0" fmla="*/ 0 w 10275"/>
                <a:gd name="connsiteY0" fmla="*/ 622 h 13569"/>
                <a:gd name="connsiteX1" fmla="*/ 9145 w 10275"/>
                <a:gd name="connsiteY1" fmla="*/ 856 h 13569"/>
                <a:gd name="connsiteX2" fmla="*/ 9855 w 10275"/>
                <a:gd name="connsiteY2" fmla="*/ 11735 h 13569"/>
                <a:gd name="connsiteX3" fmla="*/ 6621 w 10275"/>
                <a:gd name="connsiteY3" fmla="*/ 9487 h 13569"/>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71"/>
                <a:gd name="connsiteY0" fmla="*/ 605 h 13668"/>
                <a:gd name="connsiteX1" fmla="*/ 9145 w 10271"/>
                <a:gd name="connsiteY1" fmla="*/ 839 h 13668"/>
                <a:gd name="connsiteX2" fmla="*/ 9793 w 10271"/>
                <a:gd name="connsiteY2" fmla="*/ 11482 h 13668"/>
                <a:gd name="connsiteX3" fmla="*/ 6621 w 10271"/>
                <a:gd name="connsiteY3" fmla="*/ 9470 h 13668"/>
                <a:gd name="connsiteX0" fmla="*/ 0 w 10271"/>
                <a:gd name="connsiteY0" fmla="*/ 432 h 13495"/>
                <a:gd name="connsiteX1" fmla="*/ 9145 w 10271"/>
                <a:gd name="connsiteY1" fmla="*/ 666 h 13495"/>
                <a:gd name="connsiteX2" fmla="*/ 9793 w 10271"/>
                <a:gd name="connsiteY2" fmla="*/ 11309 h 13495"/>
                <a:gd name="connsiteX3" fmla="*/ 6621 w 10271"/>
                <a:gd name="connsiteY3" fmla="*/ 9297 h 13495"/>
                <a:gd name="connsiteX0" fmla="*/ 0 w 10092"/>
                <a:gd name="connsiteY0" fmla="*/ 162 h 13225"/>
                <a:gd name="connsiteX1" fmla="*/ 9145 w 10092"/>
                <a:gd name="connsiteY1" fmla="*/ 396 h 13225"/>
                <a:gd name="connsiteX2" fmla="*/ 9793 w 10092"/>
                <a:gd name="connsiteY2" fmla="*/ 11039 h 13225"/>
                <a:gd name="connsiteX3" fmla="*/ 6621 w 10092"/>
                <a:gd name="connsiteY3" fmla="*/ 9027 h 13225"/>
                <a:gd name="connsiteX0" fmla="*/ 0 w 10258"/>
                <a:gd name="connsiteY0" fmla="*/ 0 h 13063"/>
                <a:gd name="connsiteX1" fmla="*/ 9145 w 10258"/>
                <a:gd name="connsiteY1" fmla="*/ 234 h 13063"/>
                <a:gd name="connsiteX2" fmla="*/ 9793 w 10258"/>
                <a:gd name="connsiteY2" fmla="*/ 10877 h 13063"/>
                <a:gd name="connsiteX3" fmla="*/ 6621 w 10258"/>
                <a:gd name="connsiteY3" fmla="*/ 8865 h 13063"/>
                <a:gd name="connsiteX0" fmla="*/ 0 w 9964"/>
                <a:gd name="connsiteY0" fmla="*/ 1295 h 14358"/>
                <a:gd name="connsiteX1" fmla="*/ 9145 w 9964"/>
                <a:gd name="connsiteY1" fmla="*/ 1529 h 14358"/>
                <a:gd name="connsiteX2" fmla="*/ 9793 w 9964"/>
                <a:gd name="connsiteY2" fmla="*/ 12172 h 14358"/>
                <a:gd name="connsiteX3" fmla="*/ 6621 w 9964"/>
                <a:gd name="connsiteY3" fmla="*/ 10160 h 14358"/>
                <a:gd name="connsiteX0" fmla="*/ 0 w 10106"/>
                <a:gd name="connsiteY0" fmla="*/ 919 h 10017"/>
                <a:gd name="connsiteX1" fmla="*/ 9178 w 10106"/>
                <a:gd name="connsiteY1" fmla="*/ 1082 h 10017"/>
                <a:gd name="connsiteX2" fmla="*/ 9828 w 10106"/>
                <a:gd name="connsiteY2" fmla="*/ 8495 h 10017"/>
                <a:gd name="connsiteX3" fmla="*/ 6645 w 10106"/>
                <a:gd name="connsiteY3" fmla="*/ 7093 h 10017"/>
                <a:gd name="connsiteX0" fmla="*/ 0 w 9973"/>
                <a:gd name="connsiteY0" fmla="*/ 10 h 8875"/>
                <a:gd name="connsiteX1" fmla="*/ 8867 w 9973"/>
                <a:gd name="connsiteY1" fmla="*/ 1488 h 8875"/>
                <a:gd name="connsiteX2" fmla="*/ 9828 w 9973"/>
                <a:gd name="connsiteY2" fmla="*/ 7586 h 8875"/>
                <a:gd name="connsiteX3" fmla="*/ 6645 w 9973"/>
                <a:gd name="connsiteY3" fmla="*/ 6184 h 8875"/>
                <a:gd name="connsiteX0" fmla="*/ 0 w 10040"/>
                <a:gd name="connsiteY0" fmla="*/ 987 h 11058"/>
                <a:gd name="connsiteX1" fmla="*/ 9037 w 10040"/>
                <a:gd name="connsiteY1" fmla="*/ 1233 h 11058"/>
                <a:gd name="connsiteX2" fmla="*/ 9855 w 10040"/>
                <a:gd name="connsiteY2" fmla="*/ 9524 h 11058"/>
                <a:gd name="connsiteX3" fmla="*/ 6663 w 10040"/>
                <a:gd name="connsiteY3" fmla="*/ 7944 h 11058"/>
                <a:gd name="connsiteX0" fmla="*/ 0 w 9884"/>
                <a:gd name="connsiteY0" fmla="*/ 307 h 10494"/>
                <a:gd name="connsiteX1" fmla="*/ 9037 w 9884"/>
                <a:gd name="connsiteY1" fmla="*/ 553 h 10494"/>
                <a:gd name="connsiteX2" fmla="*/ 9231 w 9884"/>
                <a:gd name="connsiteY2" fmla="*/ 9091 h 10494"/>
                <a:gd name="connsiteX3" fmla="*/ 6663 w 9884"/>
                <a:gd name="connsiteY3" fmla="*/ 7264 h 10494"/>
                <a:gd name="connsiteX0" fmla="*/ 0 w 9999"/>
                <a:gd name="connsiteY0" fmla="*/ 292 h 9999"/>
                <a:gd name="connsiteX1" fmla="*/ 9143 w 9999"/>
                <a:gd name="connsiteY1" fmla="*/ 526 h 9999"/>
                <a:gd name="connsiteX2" fmla="*/ 9339 w 9999"/>
                <a:gd name="connsiteY2" fmla="*/ 8662 h 9999"/>
                <a:gd name="connsiteX3" fmla="*/ 6762 w 9999"/>
                <a:gd name="connsiteY3" fmla="*/ 6921 h 9999"/>
                <a:gd name="connsiteX0" fmla="*/ 0 w 10000"/>
                <a:gd name="connsiteY0" fmla="*/ 292 h 9888"/>
                <a:gd name="connsiteX1" fmla="*/ 9144 w 10000"/>
                <a:gd name="connsiteY1" fmla="*/ 526 h 9888"/>
                <a:gd name="connsiteX2" fmla="*/ 9340 w 10000"/>
                <a:gd name="connsiteY2" fmla="*/ 8663 h 9888"/>
                <a:gd name="connsiteX3" fmla="*/ 6763 w 10000"/>
                <a:gd name="connsiteY3" fmla="*/ 6922 h 9888"/>
                <a:gd name="connsiteX0" fmla="*/ 0 w 9988"/>
                <a:gd name="connsiteY0" fmla="*/ 295 h 9306"/>
                <a:gd name="connsiteX1" fmla="*/ 9144 w 9988"/>
                <a:gd name="connsiteY1" fmla="*/ 532 h 9306"/>
                <a:gd name="connsiteX2" fmla="*/ 9340 w 9988"/>
                <a:gd name="connsiteY2" fmla="*/ 8761 h 9306"/>
                <a:gd name="connsiteX3" fmla="*/ 6995 w 9988"/>
                <a:gd name="connsiteY3" fmla="*/ 5512 h 9306"/>
                <a:gd name="connsiteX0" fmla="*/ 0 w 10000"/>
                <a:gd name="connsiteY0" fmla="*/ 317 h 10784"/>
                <a:gd name="connsiteX1" fmla="*/ 9155 w 10000"/>
                <a:gd name="connsiteY1" fmla="*/ 572 h 10784"/>
                <a:gd name="connsiteX2" fmla="*/ 9351 w 10000"/>
                <a:gd name="connsiteY2" fmla="*/ 9414 h 10784"/>
                <a:gd name="connsiteX3" fmla="*/ 7003 w 10000"/>
                <a:gd name="connsiteY3" fmla="*/ 5923 h 10784"/>
                <a:gd name="connsiteX0" fmla="*/ 0 w 10088"/>
                <a:gd name="connsiteY0" fmla="*/ 294 h 10599"/>
                <a:gd name="connsiteX1" fmla="*/ 9155 w 10088"/>
                <a:gd name="connsiteY1" fmla="*/ 549 h 10599"/>
                <a:gd name="connsiteX2" fmla="*/ 9541 w 10088"/>
                <a:gd name="connsiteY2" fmla="*/ 9071 h 10599"/>
                <a:gd name="connsiteX3" fmla="*/ 7003 w 10088"/>
                <a:gd name="connsiteY3" fmla="*/ 5900 h 10599"/>
                <a:gd name="connsiteX0" fmla="*/ 0 w 10138"/>
                <a:gd name="connsiteY0" fmla="*/ 294 h 10915"/>
                <a:gd name="connsiteX1" fmla="*/ 9155 w 10138"/>
                <a:gd name="connsiteY1" fmla="*/ 549 h 10915"/>
                <a:gd name="connsiteX2" fmla="*/ 9541 w 10138"/>
                <a:gd name="connsiteY2" fmla="*/ 9071 h 10915"/>
                <a:gd name="connsiteX3" fmla="*/ 7003 w 10138"/>
                <a:gd name="connsiteY3" fmla="*/ 5900 h 10915"/>
                <a:gd name="connsiteX0" fmla="*/ 0 w 10138"/>
                <a:gd name="connsiteY0" fmla="*/ 294 h 10518"/>
                <a:gd name="connsiteX1" fmla="*/ 9155 w 10138"/>
                <a:gd name="connsiteY1" fmla="*/ 549 h 10518"/>
                <a:gd name="connsiteX2" fmla="*/ 9541 w 10138"/>
                <a:gd name="connsiteY2" fmla="*/ 9071 h 10518"/>
                <a:gd name="connsiteX3" fmla="*/ 7003 w 10138"/>
                <a:gd name="connsiteY3" fmla="*/ 5900 h 10518"/>
                <a:gd name="connsiteX0" fmla="*/ 0 w 10138"/>
                <a:gd name="connsiteY0" fmla="*/ 294 h 10208"/>
                <a:gd name="connsiteX1" fmla="*/ 9155 w 10138"/>
                <a:gd name="connsiteY1" fmla="*/ 549 h 10208"/>
                <a:gd name="connsiteX2" fmla="*/ 9541 w 10138"/>
                <a:gd name="connsiteY2" fmla="*/ 9071 h 10208"/>
                <a:gd name="connsiteX3" fmla="*/ 7003 w 10138"/>
                <a:gd name="connsiteY3" fmla="*/ 5900 h 10208"/>
                <a:gd name="connsiteX0" fmla="*/ 0 w 9999"/>
                <a:gd name="connsiteY0" fmla="*/ 201 h 9363"/>
                <a:gd name="connsiteX1" fmla="*/ 9155 w 9999"/>
                <a:gd name="connsiteY1" fmla="*/ 456 h 9363"/>
                <a:gd name="connsiteX2" fmla="*/ 9246 w 9999"/>
                <a:gd name="connsiteY2" fmla="*/ 7699 h 9363"/>
                <a:gd name="connsiteX3" fmla="*/ 7003 w 9999"/>
                <a:gd name="connsiteY3" fmla="*/ 5807 h 9363"/>
                <a:gd name="connsiteX0" fmla="*/ 0 w 10000"/>
                <a:gd name="connsiteY0" fmla="*/ 215 h 9901"/>
                <a:gd name="connsiteX1" fmla="*/ 9156 w 10000"/>
                <a:gd name="connsiteY1" fmla="*/ 487 h 9901"/>
                <a:gd name="connsiteX2" fmla="*/ 9247 w 10000"/>
                <a:gd name="connsiteY2" fmla="*/ 8223 h 9901"/>
                <a:gd name="connsiteX3" fmla="*/ 7004 w 10000"/>
                <a:gd name="connsiteY3" fmla="*/ 6202 h 9901"/>
                <a:gd name="connsiteX0" fmla="*/ 0 w 10207"/>
                <a:gd name="connsiteY0" fmla="*/ 217 h 10000"/>
                <a:gd name="connsiteX1" fmla="*/ 9156 w 10207"/>
                <a:gd name="connsiteY1" fmla="*/ 492 h 10000"/>
                <a:gd name="connsiteX2" fmla="*/ 9669 w 10207"/>
                <a:gd name="connsiteY2" fmla="*/ 8305 h 10000"/>
                <a:gd name="connsiteX3" fmla="*/ 7004 w 10207"/>
                <a:gd name="connsiteY3" fmla="*/ 6264 h 10000"/>
                <a:gd name="connsiteX0" fmla="*/ 0 w 10117"/>
                <a:gd name="connsiteY0" fmla="*/ 217 h 10108"/>
                <a:gd name="connsiteX1" fmla="*/ 9156 w 10117"/>
                <a:gd name="connsiteY1" fmla="*/ 492 h 10108"/>
                <a:gd name="connsiteX2" fmla="*/ 9669 w 10117"/>
                <a:gd name="connsiteY2" fmla="*/ 8305 h 10108"/>
                <a:gd name="connsiteX3" fmla="*/ 7004 w 10117"/>
                <a:gd name="connsiteY3" fmla="*/ 6264 h 10108"/>
                <a:gd name="connsiteX0" fmla="*/ 0 w 10131"/>
                <a:gd name="connsiteY0" fmla="*/ 217 h 9686"/>
                <a:gd name="connsiteX1" fmla="*/ 9156 w 10131"/>
                <a:gd name="connsiteY1" fmla="*/ 492 h 9686"/>
                <a:gd name="connsiteX2" fmla="*/ 9669 w 10131"/>
                <a:gd name="connsiteY2" fmla="*/ 8305 h 9686"/>
                <a:gd name="connsiteX3" fmla="*/ 7004 w 10131"/>
                <a:gd name="connsiteY3" fmla="*/ 6264 h 9686"/>
                <a:gd name="connsiteX0" fmla="*/ 0 w 9841"/>
                <a:gd name="connsiteY0" fmla="*/ 146 h 9922"/>
                <a:gd name="connsiteX1" fmla="*/ 9038 w 9841"/>
                <a:gd name="connsiteY1" fmla="*/ 430 h 9922"/>
                <a:gd name="connsiteX2" fmla="*/ 9544 w 9841"/>
                <a:gd name="connsiteY2" fmla="*/ 8496 h 9922"/>
                <a:gd name="connsiteX3" fmla="*/ 6913 w 9841"/>
                <a:gd name="connsiteY3" fmla="*/ 6389 h 9922"/>
                <a:gd name="connsiteX0" fmla="*/ 0 w 9858"/>
                <a:gd name="connsiteY0" fmla="*/ 490 h 10343"/>
                <a:gd name="connsiteX1" fmla="*/ 9184 w 9858"/>
                <a:gd name="connsiteY1" fmla="*/ 776 h 10343"/>
                <a:gd name="connsiteX2" fmla="*/ 9698 w 9858"/>
                <a:gd name="connsiteY2" fmla="*/ 8906 h 10343"/>
                <a:gd name="connsiteX3" fmla="*/ 7025 w 9858"/>
                <a:gd name="connsiteY3" fmla="*/ 6782 h 10343"/>
                <a:gd name="connsiteX0" fmla="*/ 0 w 9970"/>
                <a:gd name="connsiteY0" fmla="*/ 1271 h 10797"/>
                <a:gd name="connsiteX1" fmla="*/ 9316 w 9970"/>
                <a:gd name="connsiteY1" fmla="*/ 1547 h 10797"/>
                <a:gd name="connsiteX2" fmla="*/ 9838 w 9970"/>
                <a:gd name="connsiteY2" fmla="*/ 9408 h 10797"/>
                <a:gd name="connsiteX3" fmla="*/ 7126 w 9970"/>
                <a:gd name="connsiteY3" fmla="*/ 7354 h 10797"/>
                <a:gd name="connsiteX0" fmla="*/ 0 w 10025"/>
                <a:gd name="connsiteY0" fmla="*/ 1177 h 10452"/>
                <a:gd name="connsiteX1" fmla="*/ 9344 w 10025"/>
                <a:gd name="connsiteY1" fmla="*/ 1433 h 10452"/>
                <a:gd name="connsiteX2" fmla="*/ 9868 w 10025"/>
                <a:gd name="connsiteY2" fmla="*/ 8714 h 10452"/>
                <a:gd name="connsiteX3" fmla="*/ 7190 w 10025"/>
                <a:gd name="connsiteY3" fmla="*/ 7582 h 10452"/>
                <a:gd name="connsiteX0" fmla="*/ 0 w 10025"/>
                <a:gd name="connsiteY0" fmla="*/ 1177 h 10801"/>
                <a:gd name="connsiteX1" fmla="*/ 9344 w 10025"/>
                <a:gd name="connsiteY1" fmla="*/ 1433 h 10801"/>
                <a:gd name="connsiteX2" fmla="*/ 9868 w 10025"/>
                <a:gd name="connsiteY2" fmla="*/ 8714 h 10801"/>
                <a:gd name="connsiteX3" fmla="*/ 7190 w 10025"/>
                <a:gd name="connsiteY3" fmla="*/ 7582 h 10801"/>
                <a:gd name="connsiteX0" fmla="*/ 0 w 10151"/>
                <a:gd name="connsiteY0" fmla="*/ 1199 h 10823"/>
                <a:gd name="connsiteX1" fmla="*/ 9344 w 10151"/>
                <a:gd name="connsiteY1" fmla="*/ 1455 h 10823"/>
                <a:gd name="connsiteX2" fmla="*/ 9868 w 10151"/>
                <a:gd name="connsiteY2" fmla="*/ 8736 h 10823"/>
                <a:gd name="connsiteX3" fmla="*/ 7190 w 10151"/>
                <a:gd name="connsiteY3" fmla="*/ 7604 h 10823"/>
                <a:gd name="connsiteX0" fmla="*/ 0 w 10043"/>
                <a:gd name="connsiteY0" fmla="*/ 362 h 9575"/>
                <a:gd name="connsiteX1" fmla="*/ 9082 w 10043"/>
                <a:gd name="connsiteY1" fmla="*/ 1790 h 9575"/>
                <a:gd name="connsiteX2" fmla="*/ 9868 w 10043"/>
                <a:gd name="connsiteY2" fmla="*/ 7899 h 9575"/>
                <a:gd name="connsiteX3" fmla="*/ 7190 w 10043"/>
                <a:gd name="connsiteY3" fmla="*/ 6767 h 9575"/>
                <a:gd name="connsiteX0" fmla="*/ 0 w 9973"/>
                <a:gd name="connsiteY0" fmla="*/ 310 h 9932"/>
                <a:gd name="connsiteX1" fmla="*/ 9043 w 9973"/>
                <a:gd name="connsiteY1" fmla="*/ 1801 h 9932"/>
                <a:gd name="connsiteX2" fmla="*/ 9826 w 9973"/>
                <a:gd name="connsiteY2" fmla="*/ 8182 h 9932"/>
                <a:gd name="connsiteX3" fmla="*/ 7159 w 9973"/>
                <a:gd name="connsiteY3" fmla="*/ 6999 h 9932"/>
                <a:gd name="connsiteX0" fmla="*/ 0 w 10000"/>
                <a:gd name="connsiteY0" fmla="*/ 312 h 9492"/>
                <a:gd name="connsiteX1" fmla="*/ 9067 w 10000"/>
                <a:gd name="connsiteY1" fmla="*/ 1813 h 9492"/>
                <a:gd name="connsiteX2" fmla="*/ 9853 w 10000"/>
                <a:gd name="connsiteY2" fmla="*/ 8238 h 9492"/>
                <a:gd name="connsiteX3" fmla="*/ 7178 w 10000"/>
                <a:gd name="connsiteY3" fmla="*/ 7047 h 9492"/>
                <a:gd name="connsiteX0" fmla="*/ 0 w 10071"/>
                <a:gd name="connsiteY0" fmla="*/ 0 h 9236"/>
                <a:gd name="connsiteX1" fmla="*/ 9067 w 10071"/>
                <a:gd name="connsiteY1" fmla="*/ 1581 h 9236"/>
                <a:gd name="connsiteX2" fmla="*/ 9635 w 10071"/>
                <a:gd name="connsiteY2" fmla="*/ 7196 h 9236"/>
                <a:gd name="connsiteX3" fmla="*/ 7178 w 10071"/>
                <a:gd name="connsiteY3" fmla="*/ 7095 h 9236"/>
                <a:gd name="connsiteX0" fmla="*/ 0 w 10269"/>
                <a:gd name="connsiteY0" fmla="*/ 0 h 10726"/>
                <a:gd name="connsiteX1" fmla="*/ 9003 w 10269"/>
                <a:gd name="connsiteY1" fmla="*/ 1712 h 10726"/>
                <a:gd name="connsiteX2" fmla="*/ 9567 w 10269"/>
                <a:gd name="connsiteY2" fmla="*/ 7791 h 10726"/>
                <a:gd name="connsiteX3" fmla="*/ 7127 w 10269"/>
                <a:gd name="connsiteY3" fmla="*/ 7682 h 10726"/>
                <a:gd name="connsiteX0" fmla="*/ 0 w 10032"/>
                <a:gd name="connsiteY0" fmla="*/ 0 h 10781"/>
                <a:gd name="connsiteX1" fmla="*/ 9003 w 10032"/>
                <a:gd name="connsiteY1" fmla="*/ 1712 h 10781"/>
                <a:gd name="connsiteX2" fmla="*/ 9567 w 10032"/>
                <a:gd name="connsiteY2" fmla="*/ 7791 h 10781"/>
                <a:gd name="connsiteX3" fmla="*/ 7127 w 10032"/>
                <a:gd name="connsiteY3" fmla="*/ 7682 h 10781"/>
                <a:gd name="connsiteX0" fmla="*/ 0 w 10213"/>
                <a:gd name="connsiteY0" fmla="*/ 0 h 11006"/>
                <a:gd name="connsiteX1" fmla="*/ 9003 w 10213"/>
                <a:gd name="connsiteY1" fmla="*/ 1712 h 11006"/>
                <a:gd name="connsiteX2" fmla="*/ 9870 w 10213"/>
                <a:gd name="connsiteY2" fmla="*/ 8260 h 11006"/>
                <a:gd name="connsiteX3" fmla="*/ 7127 w 10213"/>
                <a:gd name="connsiteY3" fmla="*/ 7682 h 11006"/>
                <a:gd name="connsiteX0" fmla="*/ 0 w 10213"/>
                <a:gd name="connsiteY0" fmla="*/ 0 h 11006"/>
                <a:gd name="connsiteX1" fmla="*/ 9003 w 10213"/>
                <a:gd name="connsiteY1" fmla="*/ 1712 h 11006"/>
                <a:gd name="connsiteX2" fmla="*/ 9870 w 10213"/>
                <a:gd name="connsiteY2" fmla="*/ 8260 h 11006"/>
                <a:gd name="connsiteX3" fmla="*/ 7127 w 10213"/>
                <a:gd name="connsiteY3" fmla="*/ 7682 h 11006"/>
                <a:gd name="connsiteX0" fmla="*/ 0 w 10213"/>
                <a:gd name="connsiteY0" fmla="*/ 0 h 11006"/>
                <a:gd name="connsiteX1" fmla="*/ 9003 w 10213"/>
                <a:gd name="connsiteY1" fmla="*/ 1712 h 11006"/>
                <a:gd name="connsiteX2" fmla="*/ 9870 w 10213"/>
                <a:gd name="connsiteY2" fmla="*/ 8260 h 11006"/>
                <a:gd name="connsiteX3" fmla="*/ 7127 w 10213"/>
                <a:gd name="connsiteY3" fmla="*/ 7682 h 11006"/>
                <a:gd name="connsiteX0" fmla="*/ 0 w 10249"/>
                <a:gd name="connsiteY0" fmla="*/ 0 h 10948"/>
                <a:gd name="connsiteX1" fmla="*/ 9003 w 10249"/>
                <a:gd name="connsiteY1" fmla="*/ 1712 h 10948"/>
                <a:gd name="connsiteX2" fmla="*/ 9870 w 10249"/>
                <a:gd name="connsiteY2" fmla="*/ 8260 h 10948"/>
                <a:gd name="connsiteX3" fmla="*/ 7127 w 10249"/>
                <a:gd name="connsiteY3" fmla="*/ 7682 h 10948"/>
                <a:gd name="connsiteX0" fmla="*/ 0 w 10231"/>
                <a:gd name="connsiteY0" fmla="*/ 0 h 11368"/>
                <a:gd name="connsiteX1" fmla="*/ 9003 w 10231"/>
                <a:gd name="connsiteY1" fmla="*/ 1712 h 11368"/>
                <a:gd name="connsiteX2" fmla="*/ 9870 w 10231"/>
                <a:gd name="connsiteY2" fmla="*/ 8260 h 11368"/>
                <a:gd name="connsiteX3" fmla="*/ 7127 w 10231"/>
                <a:gd name="connsiteY3" fmla="*/ 7682 h 11368"/>
                <a:gd name="connsiteX0" fmla="*/ 0 w 10231"/>
                <a:gd name="connsiteY0" fmla="*/ 0 h 11307"/>
                <a:gd name="connsiteX1" fmla="*/ 9003 w 10231"/>
                <a:gd name="connsiteY1" fmla="*/ 1712 h 11307"/>
                <a:gd name="connsiteX2" fmla="*/ 9870 w 10231"/>
                <a:gd name="connsiteY2" fmla="*/ 8260 h 11307"/>
                <a:gd name="connsiteX3" fmla="*/ 7127 w 10231"/>
                <a:gd name="connsiteY3" fmla="*/ 7682 h 11307"/>
                <a:gd name="connsiteX0" fmla="*/ 0 w 10509"/>
                <a:gd name="connsiteY0" fmla="*/ 0 h 11844"/>
                <a:gd name="connsiteX1" fmla="*/ 9003 w 10509"/>
                <a:gd name="connsiteY1" fmla="*/ 1712 h 11844"/>
                <a:gd name="connsiteX2" fmla="*/ 10259 w 10509"/>
                <a:gd name="connsiteY2" fmla="*/ 9197 h 11844"/>
                <a:gd name="connsiteX3" fmla="*/ 7127 w 10509"/>
                <a:gd name="connsiteY3" fmla="*/ 7682 h 11844"/>
                <a:gd name="connsiteX0" fmla="*/ 0 w 10509"/>
                <a:gd name="connsiteY0" fmla="*/ 0 h 11844"/>
                <a:gd name="connsiteX1" fmla="*/ 9003 w 10509"/>
                <a:gd name="connsiteY1" fmla="*/ 1712 h 11844"/>
                <a:gd name="connsiteX2" fmla="*/ 10259 w 10509"/>
                <a:gd name="connsiteY2" fmla="*/ 9197 h 11844"/>
                <a:gd name="connsiteX3" fmla="*/ 7127 w 10509"/>
                <a:gd name="connsiteY3" fmla="*/ 7682 h 11844"/>
                <a:gd name="connsiteX0" fmla="*/ 0 w 10509"/>
                <a:gd name="connsiteY0" fmla="*/ 0 h 12149"/>
                <a:gd name="connsiteX1" fmla="*/ 9003 w 10509"/>
                <a:gd name="connsiteY1" fmla="*/ 1712 h 12149"/>
                <a:gd name="connsiteX2" fmla="*/ 10259 w 10509"/>
                <a:gd name="connsiteY2" fmla="*/ 9197 h 12149"/>
                <a:gd name="connsiteX3" fmla="*/ 7127 w 10509"/>
                <a:gd name="connsiteY3" fmla="*/ 7682 h 12149"/>
                <a:gd name="connsiteX0" fmla="*/ 0 w 10805"/>
                <a:gd name="connsiteY0" fmla="*/ 0 h 10902"/>
                <a:gd name="connsiteX1" fmla="*/ 9738 w 10805"/>
                <a:gd name="connsiteY1" fmla="*/ 2024 h 10902"/>
                <a:gd name="connsiteX2" fmla="*/ 10259 w 10805"/>
                <a:gd name="connsiteY2" fmla="*/ 9197 h 10902"/>
                <a:gd name="connsiteX3" fmla="*/ 7127 w 10805"/>
                <a:gd name="connsiteY3" fmla="*/ 7682 h 10902"/>
                <a:gd name="connsiteX0" fmla="*/ 0 w 10771"/>
                <a:gd name="connsiteY0" fmla="*/ 93 h 10995"/>
                <a:gd name="connsiteX1" fmla="*/ 9738 w 10771"/>
                <a:gd name="connsiteY1" fmla="*/ 2117 h 10995"/>
                <a:gd name="connsiteX2" fmla="*/ 10259 w 10771"/>
                <a:gd name="connsiteY2" fmla="*/ 9290 h 10995"/>
                <a:gd name="connsiteX3" fmla="*/ 7127 w 10771"/>
                <a:gd name="connsiteY3" fmla="*/ 7775 h 10995"/>
                <a:gd name="connsiteX0" fmla="*/ 0 w 10613"/>
                <a:gd name="connsiteY0" fmla="*/ 93 h 10995"/>
                <a:gd name="connsiteX1" fmla="*/ 9738 w 10613"/>
                <a:gd name="connsiteY1" fmla="*/ 2117 h 10995"/>
                <a:gd name="connsiteX2" fmla="*/ 10259 w 10613"/>
                <a:gd name="connsiteY2" fmla="*/ 9290 h 10995"/>
                <a:gd name="connsiteX3" fmla="*/ 7127 w 10613"/>
                <a:gd name="connsiteY3" fmla="*/ 7775 h 10995"/>
                <a:gd name="connsiteX0" fmla="*/ 0 w 10497"/>
                <a:gd name="connsiteY0" fmla="*/ 0 h 10902"/>
                <a:gd name="connsiteX1" fmla="*/ 9738 w 10497"/>
                <a:gd name="connsiteY1" fmla="*/ 2024 h 10902"/>
                <a:gd name="connsiteX2" fmla="*/ 10259 w 10497"/>
                <a:gd name="connsiteY2" fmla="*/ 9197 h 10902"/>
                <a:gd name="connsiteX3" fmla="*/ 7127 w 10497"/>
                <a:gd name="connsiteY3" fmla="*/ 7682 h 10902"/>
                <a:gd name="connsiteX0" fmla="*/ 0 w 10566"/>
                <a:gd name="connsiteY0" fmla="*/ 0 h 10777"/>
                <a:gd name="connsiteX1" fmla="*/ 9738 w 10566"/>
                <a:gd name="connsiteY1" fmla="*/ 2024 h 10777"/>
                <a:gd name="connsiteX2" fmla="*/ 9740 w 10566"/>
                <a:gd name="connsiteY2" fmla="*/ 8885 h 10777"/>
                <a:gd name="connsiteX3" fmla="*/ 7127 w 10566"/>
                <a:gd name="connsiteY3" fmla="*/ 7682 h 10777"/>
                <a:gd name="connsiteX0" fmla="*/ 0 w 10653"/>
                <a:gd name="connsiteY0" fmla="*/ 0 h 11533"/>
                <a:gd name="connsiteX1" fmla="*/ 9738 w 10653"/>
                <a:gd name="connsiteY1" fmla="*/ 2024 h 11533"/>
                <a:gd name="connsiteX2" fmla="*/ 9740 w 10653"/>
                <a:gd name="connsiteY2" fmla="*/ 8885 h 11533"/>
                <a:gd name="connsiteX3" fmla="*/ 7127 w 10653"/>
                <a:gd name="connsiteY3" fmla="*/ 7682 h 11533"/>
                <a:gd name="connsiteX0" fmla="*/ 0 w 10692"/>
                <a:gd name="connsiteY0" fmla="*/ 0 h 12421"/>
                <a:gd name="connsiteX1" fmla="*/ 9738 w 10692"/>
                <a:gd name="connsiteY1" fmla="*/ 2024 h 12421"/>
                <a:gd name="connsiteX2" fmla="*/ 9826 w 10692"/>
                <a:gd name="connsiteY2" fmla="*/ 10447 h 12421"/>
                <a:gd name="connsiteX3" fmla="*/ 7127 w 10692"/>
                <a:gd name="connsiteY3" fmla="*/ 7682 h 12421"/>
                <a:gd name="connsiteX0" fmla="*/ 0 w 10652"/>
                <a:gd name="connsiteY0" fmla="*/ 0 h 12690"/>
                <a:gd name="connsiteX1" fmla="*/ 9738 w 10652"/>
                <a:gd name="connsiteY1" fmla="*/ 2024 h 12690"/>
                <a:gd name="connsiteX2" fmla="*/ 9826 w 10652"/>
                <a:gd name="connsiteY2" fmla="*/ 10447 h 12690"/>
                <a:gd name="connsiteX3" fmla="*/ 7127 w 10652"/>
                <a:gd name="connsiteY3" fmla="*/ 7682 h 12690"/>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494"/>
                <a:gd name="connsiteY0" fmla="*/ 310 h 12948"/>
                <a:gd name="connsiteX1" fmla="*/ 9738 w 10494"/>
                <a:gd name="connsiteY1" fmla="*/ 2334 h 12948"/>
                <a:gd name="connsiteX2" fmla="*/ 9826 w 10494"/>
                <a:gd name="connsiteY2" fmla="*/ 10757 h 12948"/>
                <a:gd name="connsiteX3" fmla="*/ 7127 w 10494"/>
                <a:gd name="connsiteY3" fmla="*/ 7992 h 12948"/>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361"/>
                <a:gd name="connsiteY0" fmla="*/ 310 h 12985"/>
                <a:gd name="connsiteX1" fmla="*/ 9738 w 10361"/>
                <a:gd name="connsiteY1" fmla="*/ 2334 h 12985"/>
                <a:gd name="connsiteX2" fmla="*/ 9826 w 10361"/>
                <a:gd name="connsiteY2" fmla="*/ 10757 h 12985"/>
                <a:gd name="connsiteX3" fmla="*/ 7127 w 10361"/>
                <a:gd name="connsiteY3" fmla="*/ 7992 h 12985"/>
                <a:gd name="connsiteX0" fmla="*/ 0 w 10361"/>
                <a:gd name="connsiteY0" fmla="*/ 264 h 12939"/>
                <a:gd name="connsiteX1" fmla="*/ 9738 w 10361"/>
                <a:gd name="connsiteY1" fmla="*/ 2288 h 12939"/>
                <a:gd name="connsiteX2" fmla="*/ 9826 w 10361"/>
                <a:gd name="connsiteY2" fmla="*/ 10711 h 12939"/>
                <a:gd name="connsiteX3" fmla="*/ 7127 w 10361"/>
                <a:gd name="connsiteY3" fmla="*/ 7946 h 12939"/>
                <a:gd name="connsiteX0" fmla="*/ 0 w 10462"/>
                <a:gd name="connsiteY0" fmla="*/ 0 h 13769"/>
                <a:gd name="connsiteX1" fmla="*/ 9608 w 10462"/>
                <a:gd name="connsiteY1" fmla="*/ 3118 h 13769"/>
                <a:gd name="connsiteX2" fmla="*/ 9696 w 10462"/>
                <a:gd name="connsiteY2" fmla="*/ 11541 h 13769"/>
                <a:gd name="connsiteX3" fmla="*/ 6997 w 10462"/>
                <a:gd name="connsiteY3" fmla="*/ 8776 h 13769"/>
                <a:gd name="connsiteX0" fmla="*/ 0 w 10462"/>
                <a:gd name="connsiteY0" fmla="*/ 0 h 13769"/>
                <a:gd name="connsiteX1" fmla="*/ 9608 w 10462"/>
                <a:gd name="connsiteY1" fmla="*/ 3118 h 13769"/>
                <a:gd name="connsiteX2" fmla="*/ 9696 w 10462"/>
                <a:gd name="connsiteY2" fmla="*/ 11541 h 13769"/>
                <a:gd name="connsiteX3" fmla="*/ 6997 w 10462"/>
                <a:gd name="connsiteY3" fmla="*/ 8776 h 13769"/>
                <a:gd name="connsiteX0" fmla="*/ 0 w 10508"/>
                <a:gd name="connsiteY0" fmla="*/ 0 h 15019"/>
                <a:gd name="connsiteX1" fmla="*/ 9651 w 10508"/>
                <a:gd name="connsiteY1" fmla="*/ 4368 h 15019"/>
                <a:gd name="connsiteX2" fmla="*/ 9739 w 10508"/>
                <a:gd name="connsiteY2" fmla="*/ 12791 h 15019"/>
                <a:gd name="connsiteX3" fmla="*/ 7040 w 10508"/>
                <a:gd name="connsiteY3" fmla="*/ 10026 h 15019"/>
                <a:gd name="connsiteX0" fmla="*/ 0 w 11017"/>
                <a:gd name="connsiteY0" fmla="*/ 0 h 14082"/>
                <a:gd name="connsiteX1" fmla="*/ 10126 w 11017"/>
                <a:gd name="connsiteY1" fmla="*/ 3431 h 14082"/>
                <a:gd name="connsiteX2" fmla="*/ 10214 w 11017"/>
                <a:gd name="connsiteY2" fmla="*/ 11854 h 14082"/>
                <a:gd name="connsiteX3" fmla="*/ 7515 w 11017"/>
                <a:gd name="connsiteY3" fmla="*/ 9089 h 14082"/>
                <a:gd name="connsiteX0" fmla="*/ 0 w 10786"/>
                <a:gd name="connsiteY0" fmla="*/ 0 h 14238"/>
                <a:gd name="connsiteX1" fmla="*/ 9910 w 10786"/>
                <a:gd name="connsiteY1" fmla="*/ 3587 h 14238"/>
                <a:gd name="connsiteX2" fmla="*/ 9998 w 10786"/>
                <a:gd name="connsiteY2" fmla="*/ 12010 h 14238"/>
                <a:gd name="connsiteX3" fmla="*/ 7299 w 10786"/>
                <a:gd name="connsiteY3" fmla="*/ 9245 h 14238"/>
                <a:gd name="connsiteX0" fmla="*/ 0 w 10786"/>
                <a:gd name="connsiteY0" fmla="*/ 26 h 14264"/>
                <a:gd name="connsiteX1" fmla="*/ 9910 w 10786"/>
                <a:gd name="connsiteY1" fmla="*/ 3613 h 14264"/>
                <a:gd name="connsiteX2" fmla="*/ 9998 w 10786"/>
                <a:gd name="connsiteY2" fmla="*/ 12036 h 14264"/>
                <a:gd name="connsiteX3" fmla="*/ 7299 w 10786"/>
                <a:gd name="connsiteY3" fmla="*/ 9271 h 14264"/>
                <a:gd name="connsiteX0" fmla="*/ 0 w 11157"/>
                <a:gd name="connsiteY0" fmla="*/ 47 h 13191"/>
                <a:gd name="connsiteX1" fmla="*/ 10256 w 11157"/>
                <a:gd name="connsiteY1" fmla="*/ 2540 h 13191"/>
                <a:gd name="connsiteX2" fmla="*/ 10344 w 11157"/>
                <a:gd name="connsiteY2" fmla="*/ 10963 h 13191"/>
                <a:gd name="connsiteX3" fmla="*/ 7645 w 11157"/>
                <a:gd name="connsiteY3" fmla="*/ 8198 h 13191"/>
                <a:gd name="connsiteX0" fmla="*/ 0 w 10971"/>
                <a:gd name="connsiteY0" fmla="*/ 25 h 14419"/>
                <a:gd name="connsiteX1" fmla="*/ 10083 w 10971"/>
                <a:gd name="connsiteY1" fmla="*/ 3768 h 14419"/>
                <a:gd name="connsiteX2" fmla="*/ 10171 w 10971"/>
                <a:gd name="connsiteY2" fmla="*/ 12191 h 14419"/>
                <a:gd name="connsiteX3" fmla="*/ 7472 w 10971"/>
                <a:gd name="connsiteY3" fmla="*/ 9426 h 14419"/>
                <a:gd name="connsiteX0" fmla="*/ 0 w 10971"/>
                <a:gd name="connsiteY0" fmla="*/ 0 h 14394"/>
                <a:gd name="connsiteX1" fmla="*/ 10083 w 10971"/>
                <a:gd name="connsiteY1" fmla="*/ 3743 h 14394"/>
                <a:gd name="connsiteX2" fmla="*/ 10171 w 10971"/>
                <a:gd name="connsiteY2" fmla="*/ 12166 h 14394"/>
                <a:gd name="connsiteX3" fmla="*/ 7472 w 10971"/>
                <a:gd name="connsiteY3" fmla="*/ 9401 h 14394"/>
                <a:gd name="connsiteX0" fmla="*/ 0 w 10712"/>
                <a:gd name="connsiteY0" fmla="*/ 0 h 13226"/>
                <a:gd name="connsiteX1" fmla="*/ 9694 w 10712"/>
                <a:gd name="connsiteY1" fmla="*/ 3743 h 13226"/>
                <a:gd name="connsiteX2" fmla="*/ 10171 w 10712"/>
                <a:gd name="connsiteY2" fmla="*/ 12166 h 13226"/>
                <a:gd name="connsiteX3" fmla="*/ 7472 w 10712"/>
                <a:gd name="connsiteY3" fmla="*/ 9401 h 13226"/>
                <a:gd name="connsiteX0" fmla="*/ 0 w 10678"/>
                <a:gd name="connsiteY0" fmla="*/ 0 h 13226"/>
                <a:gd name="connsiteX1" fmla="*/ 9694 w 10678"/>
                <a:gd name="connsiteY1" fmla="*/ 3743 h 13226"/>
                <a:gd name="connsiteX2" fmla="*/ 10171 w 10678"/>
                <a:gd name="connsiteY2" fmla="*/ 12166 h 13226"/>
                <a:gd name="connsiteX3" fmla="*/ 7472 w 10678"/>
                <a:gd name="connsiteY3" fmla="*/ 9401 h 13226"/>
                <a:gd name="connsiteX0" fmla="*/ 0 w 10627"/>
                <a:gd name="connsiteY0" fmla="*/ 0 h 13226"/>
                <a:gd name="connsiteX1" fmla="*/ 9694 w 10627"/>
                <a:gd name="connsiteY1" fmla="*/ 3743 h 13226"/>
                <a:gd name="connsiteX2" fmla="*/ 10171 w 10627"/>
                <a:gd name="connsiteY2" fmla="*/ 12166 h 13226"/>
                <a:gd name="connsiteX3" fmla="*/ 7472 w 10627"/>
                <a:gd name="connsiteY3" fmla="*/ 9401 h 13226"/>
                <a:gd name="connsiteX0" fmla="*/ 0 w 10707"/>
                <a:gd name="connsiteY0" fmla="*/ 0 h 13239"/>
                <a:gd name="connsiteX1" fmla="*/ 9694 w 10707"/>
                <a:gd name="connsiteY1" fmla="*/ 3743 h 13239"/>
                <a:gd name="connsiteX2" fmla="*/ 10171 w 10707"/>
                <a:gd name="connsiteY2" fmla="*/ 12166 h 13239"/>
                <a:gd name="connsiteX3" fmla="*/ 7472 w 10707"/>
                <a:gd name="connsiteY3" fmla="*/ 9401 h 13239"/>
                <a:gd name="connsiteX0" fmla="*/ 0 w 10707"/>
                <a:gd name="connsiteY0" fmla="*/ 0 h 13239"/>
                <a:gd name="connsiteX1" fmla="*/ 9694 w 10707"/>
                <a:gd name="connsiteY1" fmla="*/ 3743 h 13239"/>
                <a:gd name="connsiteX2" fmla="*/ 10171 w 10707"/>
                <a:gd name="connsiteY2" fmla="*/ 12166 h 13239"/>
                <a:gd name="connsiteX3" fmla="*/ 7472 w 10707"/>
                <a:gd name="connsiteY3" fmla="*/ 9401 h 13239"/>
                <a:gd name="connsiteX0" fmla="*/ 0 w 10860"/>
                <a:gd name="connsiteY0" fmla="*/ 0 h 14073"/>
                <a:gd name="connsiteX1" fmla="*/ 9694 w 10860"/>
                <a:gd name="connsiteY1" fmla="*/ 3743 h 14073"/>
                <a:gd name="connsiteX2" fmla="*/ 10171 w 10860"/>
                <a:gd name="connsiteY2" fmla="*/ 12166 h 14073"/>
                <a:gd name="connsiteX3" fmla="*/ 7472 w 10860"/>
                <a:gd name="connsiteY3" fmla="*/ 9401 h 14073"/>
                <a:gd name="connsiteX0" fmla="*/ 0 w 10774"/>
                <a:gd name="connsiteY0" fmla="*/ 0 h 14409"/>
                <a:gd name="connsiteX1" fmla="*/ 9694 w 10774"/>
                <a:gd name="connsiteY1" fmla="*/ 3743 h 14409"/>
                <a:gd name="connsiteX2" fmla="*/ 10171 w 10774"/>
                <a:gd name="connsiteY2" fmla="*/ 12166 h 14409"/>
                <a:gd name="connsiteX3" fmla="*/ 7472 w 10774"/>
                <a:gd name="connsiteY3" fmla="*/ 9401 h 14409"/>
                <a:gd name="connsiteX0" fmla="*/ 0 w 10774"/>
                <a:gd name="connsiteY0" fmla="*/ 0 h 14073"/>
                <a:gd name="connsiteX1" fmla="*/ 9694 w 10774"/>
                <a:gd name="connsiteY1" fmla="*/ 3743 h 14073"/>
                <a:gd name="connsiteX2" fmla="*/ 10171 w 10774"/>
                <a:gd name="connsiteY2" fmla="*/ 12166 h 14073"/>
                <a:gd name="connsiteX3" fmla="*/ 7472 w 10774"/>
                <a:gd name="connsiteY3" fmla="*/ 9401 h 14073"/>
                <a:gd name="connsiteX0" fmla="*/ 0 w 10594"/>
                <a:gd name="connsiteY0" fmla="*/ 0 h 12930"/>
                <a:gd name="connsiteX1" fmla="*/ 9694 w 10594"/>
                <a:gd name="connsiteY1" fmla="*/ 3743 h 12930"/>
                <a:gd name="connsiteX2" fmla="*/ 10171 w 10594"/>
                <a:gd name="connsiteY2" fmla="*/ 12166 h 12930"/>
                <a:gd name="connsiteX3" fmla="*/ 8034 w 10594"/>
                <a:gd name="connsiteY3" fmla="*/ 8776 h 12930"/>
                <a:gd name="connsiteX0" fmla="*/ 0 w 10594"/>
                <a:gd name="connsiteY0" fmla="*/ 0 h 12840"/>
                <a:gd name="connsiteX1" fmla="*/ 9694 w 10594"/>
                <a:gd name="connsiteY1" fmla="*/ 3743 h 12840"/>
                <a:gd name="connsiteX2" fmla="*/ 10171 w 10594"/>
                <a:gd name="connsiteY2" fmla="*/ 12166 h 12840"/>
                <a:gd name="connsiteX3" fmla="*/ 8034 w 10594"/>
                <a:gd name="connsiteY3" fmla="*/ 8776 h 12840"/>
                <a:gd name="connsiteX0" fmla="*/ 0 w 10660"/>
                <a:gd name="connsiteY0" fmla="*/ 0 h 12946"/>
                <a:gd name="connsiteX1" fmla="*/ 9694 w 10660"/>
                <a:gd name="connsiteY1" fmla="*/ 3743 h 12946"/>
                <a:gd name="connsiteX2" fmla="*/ 10128 w 10660"/>
                <a:gd name="connsiteY2" fmla="*/ 12322 h 12946"/>
                <a:gd name="connsiteX3" fmla="*/ 8034 w 10660"/>
                <a:gd name="connsiteY3" fmla="*/ 8776 h 12946"/>
                <a:gd name="connsiteX0" fmla="*/ 0 w 10779"/>
                <a:gd name="connsiteY0" fmla="*/ 0 h 13290"/>
                <a:gd name="connsiteX1" fmla="*/ 9694 w 10779"/>
                <a:gd name="connsiteY1" fmla="*/ 3743 h 13290"/>
                <a:gd name="connsiteX2" fmla="*/ 10128 w 10779"/>
                <a:gd name="connsiteY2" fmla="*/ 12322 h 13290"/>
                <a:gd name="connsiteX3" fmla="*/ 8034 w 10779"/>
                <a:gd name="connsiteY3" fmla="*/ 8776 h 13290"/>
              </a:gdLst>
              <a:ahLst/>
              <a:cxnLst>
                <a:cxn ang="0">
                  <a:pos x="connsiteX0" y="connsiteY0"/>
                </a:cxn>
                <a:cxn ang="0">
                  <a:pos x="connsiteX1" y="connsiteY1"/>
                </a:cxn>
                <a:cxn ang="0">
                  <a:pos x="connsiteX2" y="connsiteY2"/>
                </a:cxn>
                <a:cxn ang="0">
                  <a:pos x="connsiteX3" y="connsiteY3"/>
                </a:cxn>
              </a:cxnLst>
              <a:rect l="l" t="t" r="r" b="b"/>
              <a:pathLst>
                <a:path w="10779" h="13290">
                  <a:moveTo>
                    <a:pt x="0" y="0"/>
                  </a:moveTo>
                  <a:cubicBezTo>
                    <a:pt x="2633" y="1915"/>
                    <a:pt x="8006" y="1689"/>
                    <a:pt x="9694" y="3743"/>
                  </a:cubicBezTo>
                  <a:cubicBezTo>
                    <a:pt x="11382" y="5797"/>
                    <a:pt x="10751" y="10702"/>
                    <a:pt x="10128" y="12322"/>
                  </a:cubicBezTo>
                  <a:cubicBezTo>
                    <a:pt x="9505" y="13942"/>
                    <a:pt x="7535" y="14000"/>
                    <a:pt x="8034" y="8776"/>
                  </a:cubicBezTo>
                </a:path>
              </a:pathLst>
            </a:custGeom>
            <a:noFill/>
            <a:ln w="38100"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grpSp>
      <p:grpSp>
        <p:nvGrpSpPr>
          <p:cNvPr id="52" name="Groupe 51">
            <a:extLst>
              <a:ext uri="{FF2B5EF4-FFF2-40B4-BE49-F238E27FC236}">
                <a16:creationId xmlns:a16="http://schemas.microsoft.com/office/drawing/2014/main" id="{FCFC2928-C69B-4146-AFAF-5CA1528E3CA6}"/>
              </a:ext>
            </a:extLst>
          </p:cNvPr>
          <p:cNvGrpSpPr/>
          <p:nvPr/>
        </p:nvGrpSpPr>
        <p:grpSpPr>
          <a:xfrm>
            <a:off x="6966430" y="3991316"/>
            <a:ext cx="851722" cy="454195"/>
            <a:chOff x="6826751" y="1703141"/>
            <a:chExt cx="1089399" cy="724785"/>
          </a:xfrm>
        </p:grpSpPr>
        <p:sp>
          <p:nvSpPr>
            <p:cNvPr id="53" name="Forme libre : forme 52">
              <a:extLst>
                <a:ext uri="{FF2B5EF4-FFF2-40B4-BE49-F238E27FC236}">
                  <a16:creationId xmlns:a16="http://schemas.microsoft.com/office/drawing/2014/main" id="{C3A4E874-64AB-43AC-962E-B6604051FBC7}"/>
                </a:ext>
              </a:extLst>
            </p:cNvPr>
            <p:cNvSpPr/>
            <p:nvPr/>
          </p:nvSpPr>
          <p:spPr>
            <a:xfrm rot="10800000">
              <a:off x="7251108" y="1805443"/>
              <a:ext cx="527394" cy="128500"/>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10112"/>
                <a:gd name="connsiteY0" fmla="*/ 1456 h 13009"/>
                <a:gd name="connsiteX1" fmla="*/ 9151 w 10112"/>
                <a:gd name="connsiteY1" fmla="*/ 1689 h 13009"/>
                <a:gd name="connsiteX2" fmla="*/ 9178 w 10112"/>
                <a:gd name="connsiteY2" fmla="*/ 12408 h 13009"/>
                <a:gd name="connsiteX3" fmla="*/ 7246 w 10112"/>
                <a:gd name="connsiteY3" fmla="*/ 6118 h 13009"/>
                <a:gd name="connsiteX0" fmla="*/ 0 w 10112"/>
                <a:gd name="connsiteY0" fmla="*/ 2205 h 12199"/>
                <a:gd name="connsiteX1" fmla="*/ 9151 w 10112"/>
                <a:gd name="connsiteY1" fmla="*/ 879 h 12199"/>
                <a:gd name="connsiteX2" fmla="*/ 9178 w 10112"/>
                <a:gd name="connsiteY2" fmla="*/ 11598 h 12199"/>
                <a:gd name="connsiteX3" fmla="*/ 7246 w 10112"/>
                <a:gd name="connsiteY3" fmla="*/ 5308 h 12199"/>
                <a:gd name="connsiteX0" fmla="*/ 0 w 9915"/>
                <a:gd name="connsiteY0" fmla="*/ 2867 h 12578"/>
                <a:gd name="connsiteX1" fmla="*/ 9151 w 9915"/>
                <a:gd name="connsiteY1" fmla="*/ 650 h 12578"/>
                <a:gd name="connsiteX2" fmla="*/ 9178 w 9915"/>
                <a:gd name="connsiteY2" fmla="*/ 12260 h 12578"/>
                <a:gd name="connsiteX3" fmla="*/ 7246 w 9915"/>
                <a:gd name="connsiteY3" fmla="*/ 5970 h 12578"/>
                <a:gd name="connsiteX0" fmla="*/ 0 w 9964"/>
                <a:gd name="connsiteY0" fmla="*/ 2590 h 10311"/>
                <a:gd name="connsiteX1" fmla="*/ 9229 w 9964"/>
                <a:gd name="connsiteY1" fmla="*/ 828 h 10311"/>
                <a:gd name="connsiteX2" fmla="*/ 9257 w 9964"/>
                <a:gd name="connsiteY2" fmla="*/ 10058 h 10311"/>
                <a:gd name="connsiteX3" fmla="*/ 7308 w 9964"/>
                <a:gd name="connsiteY3" fmla="*/ 5057 h 10311"/>
                <a:gd name="connsiteX0" fmla="*/ 0 w 10120"/>
                <a:gd name="connsiteY0" fmla="*/ 2512 h 10141"/>
                <a:gd name="connsiteX1" fmla="*/ 9262 w 10120"/>
                <a:gd name="connsiteY1" fmla="*/ 803 h 10141"/>
                <a:gd name="connsiteX2" fmla="*/ 9290 w 10120"/>
                <a:gd name="connsiteY2" fmla="*/ 9755 h 10141"/>
                <a:gd name="connsiteX3" fmla="*/ 7334 w 10120"/>
                <a:gd name="connsiteY3" fmla="*/ 4904 h 10141"/>
                <a:gd name="connsiteX0" fmla="*/ 0 w 10120"/>
                <a:gd name="connsiteY0" fmla="*/ 2512 h 10344"/>
                <a:gd name="connsiteX1" fmla="*/ 9262 w 10120"/>
                <a:gd name="connsiteY1" fmla="*/ 803 h 10344"/>
                <a:gd name="connsiteX2" fmla="*/ 9290 w 10120"/>
                <a:gd name="connsiteY2" fmla="*/ 9755 h 10344"/>
                <a:gd name="connsiteX3" fmla="*/ 7334 w 10120"/>
                <a:gd name="connsiteY3" fmla="*/ 4904 h 10344"/>
                <a:gd name="connsiteX0" fmla="*/ 0 w 10120"/>
                <a:gd name="connsiteY0" fmla="*/ 2512 h 10460"/>
                <a:gd name="connsiteX1" fmla="*/ 9262 w 10120"/>
                <a:gd name="connsiteY1" fmla="*/ 803 h 10460"/>
                <a:gd name="connsiteX2" fmla="*/ 9290 w 10120"/>
                <a:gd name="connsiteY2" fmla="*/ 9755 h 10460"/>
                <a:gd name="connsiteX3" fmla="*/ 7334 w 10120"/>
                <a:gd name="connsiteY3" fmla="*/ 4904 h 10460"/>
                <a:gd name="connsiteX0" fmla="*/ 0 w 10120"/>
                <a:gd name="connsiteY0" fmla="*/ 2512 h 10460"/>
                <a:gd name="connsiteX1" fmla="*/ 9262 w 10120"/>
                <a:gd name="connsiteY1" fmla="*/ 803 h 10460"/>
                <a:gd name="connsiteX2" fmla="*/ 9290 w 10120"/>
                <a:gd name="connsiteY2" fmla="*/ 9755 h 10460"/>
                <a:gd name="connsiteX3" fmla="*/ 7334 w 10120"/>
                <a:gd name="connsiteY3" fmla="*/ 4904 h 10460"/>
                <a:gd name="connsiteX4" fmla="*/ 7316 w 10120"/>
                <a:gd name="connsiteY4" fmla="*/ 5401 h 10460"/>
                <a:gd name="connsiteX0" fmla="*/ 0 w 10120"/>
                <a:gd name="connsiteY0" fmla="*/ 2512 h 9894"/>
                <a:gd name="connsiteX1" fmla="*/ 9262 w 10120"/>
                <a:gd name="connsiteY1" fmla="*/ 803 h 9894"/>
                <a:gd name="connsiteX2" fmla="*/ 9290 w 10120"/>
                <a:gd name="connsiteY2" fmla="*/ 9755 h 9894"/>
                <a:gd name="connsiteX3" fmla="*/ 7334 w 10120"/>
                <a:gd name="connsiteY3" fmla="*/ 4904 h 9894"/>
                <a:gd name="connsiteX4" fmla="*/ 8120 w 10120"/>
                <a:gd name="connsiteY4" fmla="*/ 4242 h 9894"/>
                <a:gd name="connsiteX0" fmla="*/ 0 w 10000"/>
                <a:gd name="connsiteY0" fmla="*/ 2539 h 10111"/>
                <a:gd name="connsiteX1" fmla="*/ 9152 w 10000"/>
                <a:gd name="connsiteY1" fmla="*/ 812 h 10111"/>
                <a:gd name="connsiteX2" fmla="*/ 9180 w 10000"/>
                <a:gd name="connsiteY2" fmla="*/ 9860 h 10111"/>
                <a:gd name="connsiteX3" fmla="*/ 7247 w 10000"/>
                <a:gd name="connsiteY3" fmla="*/ 4957 h 10111"/>
                <a:gd name="connsiteX4" fmla="*/ 8024 w 10000"/>
                <a:gd name="connsiteY4" fmla="*/ 4287 h 10111"/>
                <a:gd name="connsiteX0" fmla="*/ 0 w 10000"/>
                <a:gd name="connsiteY0" fmla="*/ 2539 h 9996"/>
                <a:gd name="connsiteX1" fmla="*/ 9152 w 10000"/>
                <a:gd name="connsiteY1" fmla="*/ 812 h 9996"/>
                <a:gd name="connsiteX2" fmla="*/ 9180 w 10000"/>
                <a:gd name="connsiteY2" fmla="*/ 9860 h 9996"/>
                <a:gd name="connsiteX3" fmla="*/ 7247 w 10000"/>
                <a:gd name="connsiteY3" fmla="*/ 4957 h 9996"/>
                <a:gd name="connsiteX4" fmla="*/ 8574 w 10000"/>
                <a:gd name="connsiteY4" fmla="*/ 5328 h 9996"/>
                <a:gd name="connsiteX0" fmla="*/ 0 w 10000"/>
                <a:gd name="connsiteY0" fmla="*/ 2540 h 10041"/>
                <a:gd name="connsiteX1" fmla="*/ 9152 w 10000"/>
                <a:gd name="connsiteY1" fmla="*/ 812 h 10041"/>
                <a:gd name="connsiteX2" fmla="*/ 9180 w 10000"/>
                <a:gd name="connsiteY2" fmla="*/ 9864 h 10041"/>
                <a:gd name="connsiteX3" fmla="*/ 7247 w 10000"/>
                <a:gd name="connsiteY3" fmla="*/ 4959 h 10041"/>
                <a:gd name="connsiteX4" fmla="*/ 8574 w 10000"/>
                <a:gd name="connsiteY4" fmla="*/ 5330 h 10041"/>
                <a:gd name="connsiteX0" fmla="*/ 0 w 9874"/>
                <a:gd name="connsiteY0" fmla="*/ 2540 h 10157"/>
                <a:gd name="connsiteX1" fmla="*/ 9152 w 9874"/>
                <a:gd name="connsiteY1" fmla="*/ 812 h 10157"/>
                <a:gd name="connsiteX2" fmla="*/ 9180 w 9874"/>
                <a:gd name="connsiteY2" fmla="*/ 9864 h 10157"/>
                <a:gd name="connsiteX3" fmla="*/ 7430 w 9874"/>
                <a:gd name="connsiteY3" fmla="*/ 6912 h 10157"/>
                <a:gd name="connsiteX4" fmla="*/ 8574 w 9874"/>
                <a:gd name="connsiteY4" fmla="*/ 5330 h 10157"/>
                <a:gd name="connsiteX0" fmla="*/ 0 w 10000"/>
                <a:gd name="connsiteY0" fmla="*/ 2501 h 9905"/>
                <a:gd name="connsiteX1" fmla="*/ 9269 w 10000"/>
                <a:gd name="connsiteY1" fmla="*/ 799 h 9905"/>
                <a:gd name="connsiteX2" fmla="*/ 9297 w 10000"/>
                <a:gd name="connsiteY2" fmla="*/ 9712 h 9905"/>
                <a:gd name="connsiteX3" fmla="*/ 7525 w 10000"/>
                <a:gd name="connsiteY3" fmla="*/ 6805 h 9905"/>
                <a:gd name="connsiteX4" fmla="*/ 8683 w 10000"/>
                <a:gd name="connsiteY4" fmla="*/ 5248 h 9905"/>
                <a:gd name="connsiteX0" fmla="*/ 0 w 10000"/>
                <a:gd name="connsiteY0" fmla="*/ 2525 h 10019"/>
                <a:gd name="connsiteX1" fmla="*/ 9269 w 10000"/>
                <a:gd name="connsiteY1" fmla="*/ 807 h 10019"/>
                <a:gd name="connsiteX2" fmla="*/ 9297 w 10000"/>
                <a:gd name="connsiteY2" fmla="*/ 9805 h 10019"/>
                <a:gd name="connsiteX3" fmla="*/ 7525 w 10000"/>
                <a:gd name="connsiteY3" fmla="*/ 6870 h 10019"/>
                <a:gd name="connsiteX4" fmla="*/ 8590 w 10000"/>
                <a:gd name="connsiteY4" fmla="*/ 3098 h 10019"/>
                <a:gd name="connsiteX0" fmla="*/ 0 w 10000"/>
                <a:gd name="connsiteY0" fmla="*/ 2525 h 10318"/>
                <a:gd name="connsiteX1" fmla="*/ 9269 w 10000"/>
                <a:gd name="connsiteY1" fmla="*/ 807 h 10318"/>
                <a:gd name="connsiteX2" fmla="*/ 9297 w 10000"/>
                <a:gd name="connsiteY2" fmla="*/ 9805 h 10318"/>
                <a:gd name="connsiteX3" fmla="*/ 7525 w 10000"/>
                <a:gd name="connsiteY3" fmla="*/ 6870 h 10318"/>
                <a:gd name="connsiteX4" fmla="*/ 8590 w 10000"/>
                <a:gd name="connsiteY4" fmla="*/ 3098 h 10318"/>
                <a:gd name="connsiteX0" fmla="*/ 0 w 10000"/>
                <a:gd name="connsiteY0" fmla="*/ 2525 h 10012"/>
                <a:gd name="connsiteX1" fmla="*/ 9269 w 10000"/>
                <a:gd name="connsiteY1" fmla="*/ 807 h 10012"/>
                <a:gd name="connsiteX2" fmla="*/ 9297 w 10000"/>
                <a:gd name="connsiteY2" fmla="*/ 9805 h 10012"/>
                <a:gd name="connsiteX3" fmla="*/ 7525 w 10000"/>
                <a:gd name="connsiteY3" fmla="*/ 6870 h 10012"/>
                <a:gd name="connsiteX4" fmla="*/ 8683 w 10000"/>
                <a:gd name="connsiteY4" fmla="*/ 3874 h 10012"/>
                <a:gd name="connsiteX0" fmla="*/ 0 w 10000"/>
                <a:gd name="connsiteY0" fmla="*/ 2525 h 10012"/>
                <a:gd name="connsiteX1" fmla="*/ 9269 w 10000"/>
                <a:gd name="connsiteY1" fmla="*/ 807 h 10012"/>
                <a:gd name="connsiteX2" fmla="*/ 9297 w 10000"/>
                <a:gd name="connsiteY2" fmla="*/ 9805 h 10012"/>
                <a:gd name="connsiteX3" fmla="*/ 7525 w 10000"/>
                <a:gd name="connsiteY3" fmla="*/ 6870 h 10012"/>
                <a:gd name="connsiteX4" fmla="*/ 8683 w 10000"/>
                <a:gd name="connsiteY4" fmla="*/ 3874 h 10012"/>
                <a:gd name="connsiteX0" fmla="*/ 0 w 10000"/>
                <a:gd name="connsiteY0" fmla="*/ 2525 h 10012"/>
                <a:gd name="connsiteX1" fmla="*/ 9269 w 10000"/>
                <a:gd name="connsiteY1" fmla="*/ 807 h 10012"/>
                <a:gd name="connsiteX2" fmla="*/ 9297 w 10000"/>
                <a:gd name="connsiteY2" fmla="*/ 9805 h 10012"/>
                <a:gd name="connsiteX3" fmla="*/ 7525 w 10000"/>
                <a:gd name="connsiteY3" fmla="*/ 6870 h 10012"/>
                <a:gd name="connsiteX4" fmla="*/ 8683 w 10000"/>
                <a:gd name="connsiteY4" fmla="*/ 3874 h 10012"/>
                <a:gd name="connsiteX0" fmla="*/ 0 w 10000"/>
                <a:gd name="connsiteY0" fmla="*/ 2525 h 10013"/>
                <a:gd name="connsiteX1" fmla="*/ 9269 w 10000"/>
                <a:gd name="connsiteY1" fmla="*/ 807 h 10013"/>
                <a:gd name="connsiteX2" fmla="*/ 9297 w 10000"/>
                <a:gd name="connsiteY2" fmla="*/ 9805 h 10013"/>
                <a:gd name="connsiteX3" fmla="*/ 7525 w 10000"/>
                <a:gd name="connsiteY3" fmla="*/ 6870 h 10013"/>
                <a:gd name="connsiteX4" fmla="*/ 8281 w 10000"/>
                <a:gd name="connsiteY4" fmla="*/ 3745 h 10013"/>
                <a:gd name="connsiteX0" fmla="*/ 0 w 10000"/>
                <a:gd name="connsiteY0" fmla="*/ 2525 h 10137"/>
                <a:gd name="connsiteX1" fmla="*/ 9269 w 10000"/>
                <a:gd name="connsiteY1" fmla="*/ 807 h 10137"/>
                <a:gd name="connsiteX2" fmla="*/ 9297 w 10000"/>
                <a:gd name="connsiteY2" fmla="*/ 9805 h 10137"/>
                <a:gd name="connsiteX3" fmla="*/ 7525 w 10000"/>
                <a:gd name="connsiteY3" fmla="*/ 6870 h 10137"/>
                <a:gd name="connsiteX4" fmla="*/ 8281 w 10000"/>
                <a:gd name="connsiteY4" fmla="*/ 3745 h 10137"/>
                <a:gd name="connsiteX0" fmla="*/ 0 w 10000"/>
                <a:gd name="connsiteY0" fmla="*/ 2525 h 10187"/>
                <a:gd name="connsiteX1" fmla="*/ 9269 w 10000"/>
                <a:gd name="connsiteY1" fmla="*/ 807 h 10187"/>
                <a:gd name="connsiteX2" fmla="*/ 9297 w 10000"/>
                <a:gd name="connsiteY2" fmla="*/ 9805 h 10187"/>
                <a:gd name="connsiteX3" fmla="*/ 7525 w 10000"/>
                <a:gd name="connsiteY3" fmla="*/ 6870 h 10187"/>
                <a:gd name="connsiteX4" fmla="*/ 8281 w 10000"/>
                <a:gd name="connsiteY4" fmla="*/ 3745 h 10187"/>
                <a:gd name="connsiteX0" fmla="*/ 0 w 10086"/>
                <a:gd name="connsiteY0" fmla="*/ 2525 h 10242"/>
                <a:gd name="connsiteX1" fmla="*/ 9269 w 10086"/>
                <a:gd name="connsiteY1" fmla="*/ 807 h 10242"/>
                <a:gd name="connsiteX2" fmla="*/ 9297 w 10086"/>
                <a:gd name="connsiteY2" fmla="*/ 9805 h 10242"/>
                <a:gd name="connsiteX3" fmla="*/ 7525 w 10086"/>
                <a:gd name="connsiteY3" fmla="*/ 6870 h 10242"/>
                <a:gd name="connsiteX4" fmla="*/ 8281 w 10086"/>
                <a:gd name="connsiteY4" fmla="*/ 3745 h 10242"/>
                <a:gd name="connsiteX0" fmla="*/ 0 w 10086"/>
                <a:gd name="connsiteY0" fmla="*/ 2525 h 10050"/>
                <a:gd name="connsiteX1" fmla="*/ 9269 w 10086"/>
                <a:gd name="connsiteY1" fmla="*/ 807 h 10050"/>
                <a:gd name="connsiteX2" fmla="*/ 9297 w 10086"/>
                <a:gd name="connsiteY2" fmla="*/ 9805 h 10050"/>
                <a:gd name="connsiteX3" fmla="*/ 7525 w 10086"/>
                <a:gd name="connsiteY3" fmla="*/ 6870 h 10050"/>
                <a:gd name="connsiteX4" fmla="*/ 8714 w 10086"/>
                <a:gd name="connsiteY4" fmla="*/ 4263 h 10050"/>
                <a:gd name="connsiteX0" fmla="*/ 0 w 10086"/>
                <a:gd name="connsiteY0" fmla="*/ 2525 h 10290"/>
                <a:gd name="connsiteX1" fmla="*/ 9269 w 10086"/>
                <a:gd name="connsiteY1" fmla="*/ 807 h 10290"/>
                <a:gd name="connsiteX2" fmla="*/ 9297 w 10086"/>
                <a:gd name="connsiteY2" fmla="*/ 9805 h 10290"/>
                <a:gd name="connsiteX3" fmla="*/ 7525 w 10086"/>
                <a:gd name="connsiteY3" fmla="*/ 6870 h 10290"/>
                <a:gd name="connsiteX4" fmla="*/ 8714 w 10086"/>
                <a:gd name="connsiteY4" fmla="*/ 4263 h 10290"/>
                <a:gd name="connsiteX0" fmla="*/ 0 w 10086"/>
                <a:gd name="connsiteY0" fmla="*/ 2525 h 10389"/>
                <a:gd name="connsiteX1" fmla="*/ 9269 w 10086"/>
                <a:gd name="connsiteY1" fmla="*/ 807 h 10389"/>
                <a:gd name="connsiteX2" fmla="*/ 9297 w 10086"/>
                <a:gd name="connsiteY2" fmla="*/ 9805 h 10389"/>
                <a:gd name="connsiteX3" fmla="*/ 7525 w 10086"/>
                <a:gd name="connsiteY3" fmla="*/ 6870 h 10389"/>
                <a:gd name="connsiteX4" fmla="*/ 8714 w 10086"/>
                <a:gd name="connsiteY4" fmla="*/ 4263 h 10389"/>
                <a:gd name="connsiteX0" fmla="*/ 0 w 9995"/>
                <a:gd name="connsiteY0" fmla="*/ 2525 h 10076"/>
                <a:gd name="connsiteX1" fmla="*/ 9269 w 9995"/>
                <a:gd name="connsiteY1" fmla="*/ 807 h 10076"/>
                <a:gd name="connsiteX2" fmla="*/ 9297 w 9995"/>
                <a:gd name="connsiteY2" fmla="*/ 9805 h 10076"/>
                <a:gd name="connsiteX3" fmla="*/ 7618 w 9995"/>
                <a:gd name="connsiteY3" fmla="*/ 5835 h 10076"/>
                <a:gd name="connsiteX4" fmla="*/ 8714 w 9995"/>
                <a:gd name="connsiteY4" fmla="*/ 4263 h 10076"/>
                <a:gd name="connsiteX0" fmla="*/ 0 w 10000"/>
                <a:gd name="connsiteY0" fmla="*/ 2506 h 10047"/>
                <a:gd name="connsiteX1" fmla="*/ 9274 w 10000"/>
                <a:gd name="connsiteY1" fmla="*/ 801 h 10047"/>
                <a:gd name="connsiteX2" fmla="*/ 9302 w 10000"/>
                <a:gd name="connsiteY2" fmla="*/ 9731 h 10047"/>
                <a:gd name="connsiteX3" fmla="*/ 7622 w 10000"/>
                <a:gd name="connsiteY3" fmla="*/ 5791 h 10047"/>
                <a:gd name="connsiteX4" fmla="*/ 8718 w 10000"/>
                <a:gd name="connsiteY4" fmla="*/ 4231 h 10047"/>
                <a:gd name="connsiteX0" fmla="*/ 0 w 10078"/>
                <a:gd name="connsiteY0" fmla="*/ 2506 h 10264"/>
                <a:gd name="connsiteX1" fmla="*/ 9274 w 10078"/>
                <a:gd name="connsiteY1" fmla="*/ 801 h 10264"/>
                <a:gd name="connsiteX2" fmla="*/ 9302 w 10078"/>
                <a:gd name="connsiteY2" fmla="*/ 9731 h 10264"/>
                <a:gd name="connsiteX3" fmla="*/ 7622 w 10078"/>
                <a:gd name="connsiteY3" fmla="*/ 5791 h 10264"/>
                <a:gd name="connsiteX4" fmla="*/ 8718 w 10078"/>
                <a:gd name="connsiteY4" fmla="*/ 4231 h 10264"/>
                <a:gd name="connsiteX0" fmla="*/ 0 w 10096"/>
                <a:gd name="connsiteY0" fmla="*/ 2506 h 10264"/>
                <a:gd name="connsiteX1" fmla="*/ 9274 w 10096"/>
                <a:gd name="connsiteY1" fmla="*/ 801 h 10264"/>
                <a:gd name="connsiteX2" fmla="*/ 9302 w 10096"/>
                <a:gd name="connsiteY2" fmla="*/ 9731 h 10264"/>
                <a:gd name="connsiteX3" fmla="*/ 7622 w 10096"/>
                <a:gd name="connsiteY3" fmla="*/ 5791 h 10264"/>
                <a:gd name="connsiteX4" fmla="*/ 8718 w 10096"/>
                <a:gd name="connsiteY4" fmla="*/ 4231 h 10264"/>
                <a:gd name="connsiteX0" fmla="*/ 0 w 10096"/>
                <a:gd name="connsiteY0" fmla="*/ 2506 h 10306"/>
                <a:gd name="connsiteX1" fmla="*/ 9274 w 10096"/>
                <a:gd name="connsiteY1" fmla="*/ 801 h 10306"/>
                <a:gd name="connsiteX2" fmla="*/ 9302 w 10096"/>
                <a:gd name="connsiteY2" fmla="*/ 9731 h 10306"/>
                <a:gd name="connsiteX3" fmla="*/ 7622 w 10096"/>
                <a:gd name="connsiteY3" fmla="*/ 5791 h 10306"/>
                <a:gd name="connsiteX4" fmla="*/ 8718 w 10096"/>
                <a:gd name="connsiteY4" fmla="*/ 4231 h 10306"/>
                <a:gd name="connsiteX0" fmla="*/ 0 w 10096"/>
                <a:gd name="connsiteY0" fmla="*/ 2506 h 10285"/>
                <a:gd name="connsiteX1" fmla="*/ 9274 w 10096"/>
                <a:gd name="connsiteY1" fmla="*/ 801 h 10285"/>
                <a:gd name="connsiteX2" fmla="*/ 9302 w 10096"/>
                <a:gd name="connsiteY2" fmla="*/ 9731 h 10285"/>
                <a:gd name="connsiteX3" fmla="*/ 7622 w 10096"/>
                <a:gd name="connsiteY3" fmla="*/ 5791 h 10285"/>
                <a:gd name="connsiteX4" fmla="*/ 8718 w 10096"/>
                <a:gd name="connsiteY4" fmla="*/ 4231 h 10285"/>
                <a:gd name="connsiteX0" fmla="*/ 0 w 10096"/>
                <a:gd name="connsiteY0" fmla="*/ 2506 h 10306"/>
                <a:gd name="connsiteX1" fmla="*/ 9274 w 10096"/>
                <a:gd name="connsiteY1" fmla="*/ 801 h 10306"/>
                <a:gd name="connsiteX2" fmla="*/ 9302 w 10096"/>
                <a:gd name="connsiteY2" fmla="*/ 9731 h 10306"/>
                <a:gd name="connsiteX3" fmla="*/ 7622 w 10096"/>
                <a:gd name="connsiteY3" fmla="*/ 5791 h 10306"/>
                <a:gd name="connsiteX4" fmla="*/ 8718 w 10096"/>
                <a:gd name="connsiteY4" fmla="*/ 4231 h 10306"/>
                <a:gd name="connsiteX0" fmla="*/ 0 w 10096"/>
                <a:gd name="connsiteY0" fmla="*/ 2506 h 10210"/>
                <a:gd name="connsiteX1" fmla="*/ 9274 w 10096"/>
                <a:gd name="connsiteY1" fmla="*/ 801 h 10210"/>
                <a:gd name="connsiteX2" fmla="*/ 9302 w 10096"/>
                <a:gd name="connsiteY2" fmla="*/ 9731 h 10210"/>
                <a:gd name="connsiteX3" fmla="*/ 7622 w 10096"/>
                <a:gd name="connsiteY3" fmla="*/ 5791 h 10210"/>
                <a:gd name="connsiteX4" fmla="*/ 8718 w 10096"/>
                <a:gd name="connsiteY4" fmla="*/ 4231 h 1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 h="10210">
                  <a:moveTo>
                    <a:pt x="0" y="2506"/>
                  </a:moveTo>
                  <a:cubicBezTo>
                    <a:pt x="3104" y="724"/>
                    <a:pt x="7805" y="-1087"/>
                    <a:pt x="9274" y="801"/>
                  </a:cubicBezTo>
                  <a:cubicBezTo>
                    <a:pt x="10743" y="2690"/>
                    <a:pt x="9918" y="8385"/>
                    <a:pt x="9302" y="9731"/>
                  </a:cubicBezTo>
                  <a:cubicBezTo>
                    <a:pt x="8686" y="11077"/>
                    <a:pt x="7316" y="9534"/>
                    <a:pt x="7622" y="5791"/>
                  </a:cubicBezTo>
                  <a:cubicBezTo>
                    <a:pt x="7928" y="2048"/>
                    <a:pt x="8722" y="4128"/>
                    <a:pt x="8718" y="4231"/>
                  </a:cubicBezTo>
                </a:path>
              </a:pathLst>
            </a:custGeom>
            <a:noFill/>
            <a:ln w="19050"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54" name="Forme libre : forme 53">
              <a:extLst>
                <a:ext uri="{FF2B5EF4-FFF2-40B4-BE49-F238E27FC236}">
                  <a16:creationId xmlns:a16="http://schemas.microsoft.com/office/drawing/2014/main" id="{A0FD3454-E321-4B14-B147-0FE7C7C92A55}"/>
                </a:ext>
              </a:extLst>
            </p:cNvPr>
            <p:cNvSpPr/>
            <p:nvPr/>
          </p:nvSpPr>
          <p:spPr>
            <a:xfrm rot="10800000" flipV="1">
              <a:off x="7251270" y="2196230"/>
              <a:ext cx="465237" cy="139523"/>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11154"/>
                <a:gd name="connsiteY0" fmla="*/ 0 h 14002"/>
                <a:gd name="connsiteX1" fmla="*/ 10127 w 11154"/>
                <a:gd name="connsiteY1" fmla="*/ 2682 h 14002"/>
                <a:gd name="connsiteX2" fmla="*/ 10154 w 11154"/>
                <a:gd name="connsiteY2" fmla="*/ 13401 h 14002"/>
                <a:gd name="connsiteX3" fmla="*/ 8222 w 11154"/>
                <a:gd name="connsiteY3" fmla="*/ 7111 h 14002"/>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4" fmla="*/ 8239 w 11154"/>
                <a:gd name="connsiteY4" fmla="*/ 7627 h 14781"/>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4" fmla="*/ 9395 w 11154"/>
                <a:gd name="connsiteY4" fmla="*/ 5623 h 14781"/>
                <a:gd name="connsiteX0" fmla="*/ 0 w 11154"/>
                <a:gd name="connsiteY0" fmla="*/ 779 h 14781"/>
                <a:gd name="connsiteX1" fmla="*/ 10127 w 11154"/>
                <a:gd name="connsiteY1" fmla="*/ 3461 h 14781"/>
                <a:gd name="connsiteX2" fmla="*/ 10154 w 11154"/>
                <a:gd name="connsiteY2" fmla="*/ 14180 h 14781"/>
                <a:gd name="connsiteX3" fmla="*/ 8222 w 11154"/>
                <a:gd name="connsiteY3" fmla="*/ 7890 h 14781"/>
                <a:gd name="connsiteX4" fmla="*/ 9742 w 11154"/>
                <a:gd name="connsiteY4" fmla="*/ 7460 h 14781"/>
                <a:gd name="connsiteX0" fmla="*/ 0 w 10956"/>
                <a:gd name="connsiteY0" fmla="*/ 779 h 15022"/>
                <a:gd name="connsiteX1" fmla="*/ 10127 w 10956"/>
                <a:gd name="connsiteY1" fmla="*/ 3461 h 15022"/>
                <a:gd name="connsiteX2" fmla="*/ 10154 w 10956"/>
                <a:gd name="connsiteY2" fmla="*/ 14180 h 15022"/>
                <a:gd name="connsiteX3" fmla="*/ 8376 w 10956"/>
                <a:gd name="connsiteY3" fmla="*/ 9894 h 15022"/>
                <a:gd name="connsiteX4" fmla="*/ 9742 w 10956"/>
                <a:gd name="connsiteY4" fmla="*/ 7460 h 15022"/>
                <a:gd name="connsiteX0" fmla="*/ 0 w 10956"/>
                <a:gd name="connsiteY0" fmla="*/ 779 h 14953"/>
                <a:gd name="connsiteX1" fmla="*/ 10127 w 10956"/>
                <a:gd name="connsiteY1" fmla="*/ 3461 h 14953"/>
                <a:gd name="connsiteX2" fmla="*/ 10154 w 10956"/>
                <a:gd name="connsiteY2" fmla="*/ 14180 h 14953"/>
                <a:gd name="connsiteX3" fmla="*/ 8376 w 10956"/>
                <a:gd name="connsiteY3" fmla="*/ 9894 h 14953"/>
                <a:gd name="connsiteX4" fmla="*/ 9742 w 10956"/>
                <a:gd name="connsiteY4" fmla="*/ 7460 h 14953"/>
                <a:gd name="connsiteX0" fmla="*/ 0 w 10956"/>
                <a:gd name="connsiteY0" fmla="*/ 779 h 15019"/>
                <a:gd name="connsiteX1" fmla="*/ 10127 w 10956"/>
                <a:gd name="connsiteY1" fmla="*/ 3461 h 15019"/>
                <a:gd name="connsiteX2" fmla="*/ 10154 w 10956"/>
                <a:gd name="connsiteY2" fmla="*/ 14180 h 15019"/>
                <a:gd name="connsiteX3" fmla="*/ 8376 w 10956"/>
                <a:gd name="connsiteY3" fmla="*/ 9894 h 15019"/>
                <a:gd name="connsiteX4" fmla="*/ 9742 w 10956"/>
                <a:gd name="connsiteY4" fmla="*/ 7460 h 15019"/>
                <a:gd name="connsiteX0" fmla="*/ 0 w 11018"/>
                <a:gd name="connsiteY0" fmla="*/ 779 h 14946"/>
                <a:gd name="connsiteX1" fmla="*/ 10127 w 11018"/>
                <a:gd name="connsiteY1" fmla="*/ 3461 h 14946"/>
                <a:gd name="connsiteX2" fmla="*/ 10154 w 11018"/>
                <a:gd name="connsiteY2" fmla="*/ 14180 h 14946"/>
                <a:gd name="connsiteX3" fmla="*/ 8376 w 11018"/>
                <a:gd name="connsiteY3" fmla="*/ 9894 h 14946"/>
                <a:gd name="connsiteX4" fmla="*/ 9742 w 11018"/>
                <a:gd name="connsiteY4" fmla="*/ 7460 h 14946"/>
                <a:gd name="connsiteX0" fmla="*/ 0 w 11018"/>
                <a:gd name="connsiteY0" fmla="*/ 779 h 14927"/>
                <a:gd name="connsiteX1" fmla="*/ 10127 w 11018"/>
                <a:gd name="connsiteY1" fmla="*/ 3461 h 14927"/>
                <a:gd name="connsiteX2" fmla="*/ 10154 w 11018"/>
                <a:gd name="connsiteY2" fmla="*/ 14180 h 14927"/>
                <a:gd name="connsiteX3" fmla="*/ 8376 w 11018"/>
                <a:gd name="connsiteY3" fmla="*/ 9894 h 14927"/>
                <a:gd name="connsiteX4" fmla="*/ 9742 w 11018"/>
                <a:gd name="connsiteY4" fmla="*/ 7460 h 14927"/>
                <a:gd name="connsiteX0" fmla="*/ 0 w 10966"/>
                <a:gd name="connsiteY0" fmla="*/ 779 h 15000"/>
                <a:gd name="connsiteX1" fmla="*/ 10127 w 10966"/>
                <a:gd name="connsiteY1" fmla="*/ 3461 h 15000"/>
                <a:gd name="connsiteX2" fmla="*/ 10154 w 10966"/>
                <a:gd name="connsiteY2" fmla="*/ 14180 h 15000"/>
                <a:gd name="connsiteX3" fmla="*/ 8145 w 10966"/>
                <a:gd name="connsiteY3" fmla="*/ 9894 h 15000"/>
                <a:gd name="connsiteX4" fmla="*/ 9742 w 10966"/>
                <a:gd name="connsiteY4" fmla="*/ 7460 h 15000"/>
                <a:gd name="connsiteX0" fmla="*/ 0 w 11085"/>
                <a:gd name="connsiteY0" fmla="*/ 779 h 15220"/>
                <a:gd name="connsiteX1" fmla="*/ 10127 w 11085"/>
                <a:gd name="connsiteY1" fmla="*/ 3461 h 15220"/>
                <a:gd name="connsiteX2" fmla="*/ 10154 w 11085"/>
                <a:gd name="connsiteY2" fmla="*/ 14180 h 15220"/>
                <a:gd name="connsiteX3" fmla="*/ 8145 w 11085"/>
                <a:gd name="connsiteY3" fmla="*/ 9894 h 15220"/>
                <a:gd name="connsiteX4" fmla="*/ 9742 w 11085"/>
                <a:gd name="connsiteY4" fmla="*/ 7460 h 15220"/>
                <a:gd name="connsiteX0" fmla="*/ 0 w 11085"/>
                <a:gd name="connsiteY0" fmla="*/ 779 h 14773"/>
                <a:gd name="connsiteX1" fmla="*/ 10127 w 11085"/>
                <a:gd name="connsiteY1" fmla="*/ 3461 h 14773"/>
                <a:gd name="connsiteX2" fmla="*/ 10154 w 11085"/>
                <a:gd name="connsiteY2" fmla="*/ 14180 h 14773"/>
                <a:gd name="connsiteX3" fmla="*/ 8145 w 11085"/>
                <a:gd name="connsiteY3" fmla="*/ 9894 h 14773"/>
                <a:gd name="connsiteX4" fmla="*/ 9742 w 11085"/>
                <a:gd name="connsiteY4" fmla="*/ 7460 h 14773"/>
                <a:gd name="connsiteX0" fmla="*/ 0 w 11085"/>
                <a:gd name="connsiteY0" fmla="*/ 779 h 14728"/>
                <a:gd name="connsiteX1" fmla="*/ 10127 w 11085"/>
                <a:gd name="connsiteY1" fmla="*/ 3461 h 14728"/>
                <a:gd name="connsiteX2" fmla="*/ 10154 w 11085"/>
                <a:gd name="connsiteY2" fmla="*/ 14180 h 14728"/>
                <a:gd name="connsiteX3" fmla="*/ 8145 w 11085"/>
                <a:gd name="connsiteY3" fmla="*/ 9894 h 14728"/>
                <a:gd name="connsiteX4" fmla="*/ 9742 w 11085"/>
                <a:gd name="connsiteY4" fmla="*/ 7460 h 14728"/>
                <a:gd name="connsiteX0" fmla="*/ 0 w 11085"/>
                <a:gd name="connsiteY0" fmla="*/ 779 h 14943"/>
                <a:gd name="connsiteX1" fmla="*/ 10127 w 11085"/>
                <a:gd name="connsiteY1" fmla="*/ 3461 h 14943"/>
                <a:gd name="connsiteX2" fmla="*/ 10154 w 11085"/>
                <a:gd name="connsiteY2" fmla="*/ 14180 h 14943"/>
                <a:gd name="connsiteX3" fmla="*/ 8145 w 11085"/>
                <a:gd name="connsiteY3" fmla="*/ 9894 h 14943"/>
                <a:gd name="connsiteX4" fmla="*/ 9742 w 11085"/>
                <a:gd name="connsiteY4" fmla="*/ 7460 h 14943"/>
                <a:gd name="connsiteX0" fmla="*/ 0 w 11085"/>
                <a:gd name="connsiteY0" fmla="*/ 779 h 14750"/>
                <a:gd name="connsiteX1" fmla="*/ 10127 w 11085"/>
                <a:gd name="connsiteY1" fmla="*/ 3461 h 14750"/>
                <a:gd name="connsiteX2" fmla="*/ 10154 w 11085"/>
                <a:gd name="connsiteY2" fmla="*/ 14180 h 14750"/>
                <a:gd name="connsiteX3" fmla="*/ 8145 w 11085"/>
                <a:gd name="connsiteY3" fmla="*/ 9894 h 14750"/>
                <a:gd name="connsiteX4" fmla="*/ 9742 w 11085"/>
                <a:gd name="connsiteY4" fmla="*/ 7460 h 14750"/>
                <a:gd name="connsiteX0" fmla="*/ 0 w 11085"/>
                <a:gd name="connsiteY0" fmla="*/ 779 h 14492"/>
                <a:gd name="connsiteX1" fmla="*/ 10127 w 11085"/>
                <a:gd name="connsiteY1" fmla="*/ 3461 h 14492"/>
                <a:gd name="connsiteX2" fmla="*/ 10154 w 11085"/>
                <a:gd name="connsiteY2" fmla="*/ 14180 h 14492"/>
                <a:gd name="connsiteX3" fmla="*/ 8145 w 11085"/>
                <a:gd name="connsiteY3" fmla="*/ 9894 h 14492"/>
                <a:gd name="connsiteX4" fmla="*/ 9896 w 11085"/>
                <a:gd name="connsiteY4" fmla="*/ 7961 h 14492"/>
                <a:gd name="connsiteX0" fmla="*/ 0 w 11085"/>
                <a:gd name="connsiteY0" fmla="*/ 779 h 14742"/>
                <a:gd name="connsiteX1" fmla="*/ 10127 w 11085"/>
                <a:gd name="connsiteY1" fmla="*/ 3461 h 14742"/>
                <a:gd name="connsiteX2" fmla="*/ 10154 w 11085"/>
                <a:gd name="connsiteY2" fmla="*/ 14180 h 14742"/>
                <a:gd name="connsiteX3" fmla="*/ 8145 w 11085"/>
                <a:gd name="connsiteY3" fmla="*/ 9894 h 14742"/>
                <a:gd name="connsiteX4" fmla="*/ 9896 w 11085"/>
                <a:gd name="connsiteY4" fmla="*/ 7961 h 14742"/>
                <a:gd name="connsiteX0" fmla="*/ 0 w 11085"/>
                <a:gd name="connsiteY0" fmla="*/ 779 h 15286"/>
                <a:gd name="connsiteX1" fmla="*/ 10127 w 11085"/>
                <a:gd name="connsiteY1" fmla="*/ 3461 h 15286"/>
                <a:gd name="connsiteX2" fmla="*/ 10154 w 11085"/>
                <a:gd name="connsiteY2" fmla="*/ 14180 h 15286"/>
                <a:gd name="connsiteX3" fmla="*/ 8145 w 11085"/>
                <a:gd name="connsiteY3" fmla="*/ 9894 h 15286"/>
                <a:gd name="connsiteX4" fmla="*/ 9896 w 11085"/>
                <a:gd name="connsiteY4" fmla="*/ 7961 h 15286"/>
                <a:gd name="connsiteX0" fmla="*/ 0 w 11146"/>
                <a:gd name="connsiteY0" fmla="*/ 779 h 14426"/>
                <a:gd name="connsiteX1" fmla="*/ 10127 w 11146"/>
                <a:gd name="connsiteY1" fmla="*/ 3461 h 14426"/>
                <a:gd name="connsiteX2" fmla="*/ 10154 w 11146"/>
                <a:gd name="connsiteY2" fmla="*/ 14180 h 14426"/>
                <a:gd name="connsiteX3" fmla="*/ 8145 w 11146"/>
                <a:gd name="connsiteY3" fmla="*/ 9894 h 14426"/>
                <a:gd name="connsiteX4" fmla="*/ 9896 w 11146"/>
                <a:gd name="connsiteY4" fmla="*/ 7961 h 14426"/>
                <a:gd name="connsiteX0" fmla="*/ 0 w 11223"/>
                <a:gd name="connsiteY0" fmla="*/ 779 h 14851"/>
                <a:gd name="connsiteX1" fmla="*/ 10127 w 11223"/>
                <a:gd name="connsiteY1" fmla="*/ 3461 h 14851"/>
                <a:gd name="connsiteX2" fmla="*/ 10154 w 11223"/>
                <a:gd name="connsiteY2" fmla="*/ 14180 h 14851"/>
                <a:gd name="connsiteX3" fmla="*/ 8145 w 11223"/>
                <a:gd name="connsiteY3" fmla="*/ 9894 h 14851"/>
                <a:gd name="connsiteX4" fmla="*/ 9896 w 11223"/>
                <a:gd name="connsiteY4" fmla="*/ 7961 h 14851"/>
                <a:gd name="connsiteX0" fmla="*/ 0 w 11250"/>
                <a:gd name="connsiteY0" fmla="*/ 779 h 14288"/>
                <a:gd name="connsiteX1" fmla="*/ 10127 w 11250"/>
                <a:gd name="connsiteY1" fmla="*/ 3461 h 14288"/>
                <a:gd name="connsiteX2" fmla="*/ 10154 w 11250"/>
                <a:gd name="connsiteY2" fmla="*/ 14180 h 14288"/>
                <a:gd name="connsiteX3" fmla="*/ 8145 w 11250"/>
                <a:gd name="connsiteY3" fmla="*/ 9894 h 14288"/>
                <a:gd name="connsiteX4" fmla="*/ 9896 w 11250"/>
                <a:gd name="connsiteY4" fmla="*/ 7961 h 14288"/>
                <a:gd name="connsiteX0" fmla="*/ 0 w 11250"/>
                <a:gd name="connsiteY0" fmla="*/ 779 h 14288"/>
                <a:gd name="connsiteX1" fmla="*/ 10127 w 11250"/>
                <a:gd name="connsiteY1" fmla="*/ 3461 h 14288"/>
                <a:gd name="connsiteX2" fmla="*/ 10154 w 11250"/>
                <a:gd name="connsiteY2" fmla="*/ 14180 h 14288"/>
                <a:gd name="connsiteX3" fmla="*/ 8145 w 11250"/>
                <a:gd name="connsiteY3" fmla="*/ 9894 h 14288"/>
                <a:gd name="connsiteX4" fmla="*/ 9896 w 11250"/>
                <a:gd name="connsiteY4" fmla="*/ 7961 h 14288"/>
                <a:gd name="connsiteX0" fmla="*/ 0 w 11291"/>
                <a:gd name="connsiteY0" fmla="*/ 779 h 14849"/>
                <a:gd name="connsiteX1" fmla="*/ 10127 w 11291"/>
                <a:gd name="connsiteY1" fmla="*/ 3461 h 14849"/>
                <a:gd name="connsiteX2" fmla="*/ 10154 w 11291"/>
                <a:gd name="connsiteY2" fmla="*/ 14180 h 14849"/>
                <a:gd name="connsiteX3" fmla="*/ 8145 w 11291"/>
                <a:gd name="connsiteY3" fmla="*/ 9894 h 14849"/>
                <a:gd name="connsiteX4" fmla="*/ 9896 w 11291"/>
                <a:gd name="connsiteY4" fmla="*/ 7961 h 14849"/>
                <a:gd name="connsiteX0" fmla="*/ 0 w 10948"/>
                <a:gd name="connsiteY0" fmla="*/ 779 h 14873"/>
                <a:gd name="connsiteX1" fmla="*/ 10127 w 10948"/>
                <a:gd name="connsiteY1" fmla="*/ 3461 h 14873"/>
                <a:gd name="connsiteX2" fmla="*/ 10154 w 10948"/>
                <a:gd name="connsiteY2" fmla="*/ 14180 h 14873"/>
                <a:gd name="connsiteX3" fmla="*/ 8569 w 10948"/>
                <a:gd name="connsiteY3" fmla="*/ 9393 h 14873"/>
                <a:gd name="connsiteX4" fmla="*/ 9896 w 10948"/>
                <a:gd name="connsiteY4" fmla="*/ 7961 h 14873"/>
                <a:gd name="connsiteX0" fmla="*/ 0 w 10948"/>
                <a:gd name="connsiteY0" fmla="*/ 779 h 14634"/>
                <a:gd name="connsiteX1" fmla="*/ 10127 w 10948"/>
                <a:gd name="connsiteY1" fmla="*/ 3461 h 14634"/>
                <a:gd name="connsiteX2" fmla="*/ 10154 w 10948"/>
                <a:gd name="connsiteY2" fmla="*/ 14180 h 14634"/>
                <a:gd name="connsiteX3" fmla="*/ 8569 w 10948"/>
                <a:gd name="connsiteY3" fmla="*/ 9393 h 14634"/>
                <a:gd name="connsiteX4" fmla="*/ 9896 w 10948"/>
                <a:gd name="connsiteY4" fmla="*/ 7961 h 14634"/>
                <a:gd name="connsiteX0" fmla="*/ 0 w 10948"/>
                <a:gd name="connsiteY0" fmla="*/ 779 h 14537"/>
                <a:gd name="connsiteX1" fmla="*/ 10127 w 10948"/>
                <a:gd name="connsiteY1" fmla="*/ 3461 h 14537"/>
                <a:gd name="connsiteX2" fmla="*/ 10154 w 10948"/>
                <a:gd name="connsiteY2" fmla="*/ 14180 h 14537"/>
                <a:gd name="connsiteX3" fmla="*/ 8569 w 10948"/>
                <a:gd name="connsiteY3" fmla="*/ 9393 h 14537"/>
                <a:gd name="connsiteX4" fmla="*/ 9896 w 10948"/>
                <a:gd name="connsiteY4" fmla="*/ 7961 h 14537"/>
                <a:gd name="connsiteX0" fmla="*/ 0 w 10948"/>
                <a:gd name="connsiteY0" fmla="*/ 779 h 14466"/>
                <a:gd name="connsiteX1" fmla="*/ 10127 w 10948"/>
                <a:gd name="connsiteY1" fmla="*/ 3461 h 14466"/>
                <a:gd name="connsiteX2" fmla="*/ 10154 w 10948"/>
                <a:gd name="connsiteY2" fmla="*/ 14180 h 14466"/>
                <a:gd name="connsiteX3" fmla="*/ 8569 w 10948"/>
                <a:gd name="connsiteY3" fmla="*/ 9393 h 14466"/>
                <a:gd name="connsiteX4" fmla="*/ 9896 w 10948"/>
                <a:gd name="connsiteY4" fmla="*/ 7961 h 14466"/>
                <a:gd name="connsiteX0" fmla="*/ 0 w 11088"/>
                <a:gd name="connsiteY0" fmla="*/ 779 h 14400"/>
                <a:gd name="connsiteX1" fmla="*/ 10127 w 11088"/>
                <a:gd name="connsiteY1" fmla="*/ 3461 h 14400"/>
                <a:gd name="connsiteX2" fmla="*/ 10154 w 11088"/>
                <a:gd name="connsiteY2" fmla="*/ 14180 h 14400"/>
                <a:gd name="connsiteX3" fmla="*/ 8569 w 11088"/>
                <a:gd name="connsiteY3" fmla="*/ 9393 h 14400"/>
                <a:gd name="connsiteX4" fmla="*/ 9896 w 11088"/>
                <a:gd name="connsiteY4" fmla="*/ 7961 h 14400"/>
                <a:gd name="connsiteX0" fmla="*/ 0 w 11088"/>
                <a:gd name="connsiteY0" fmla="*/ 779 h 14414"/>
                <a:gd name="connsiteX1" fmla="*/ 10127 w 11088"/>
                <a:gd name="connsiteY1" fmla="*/ 3461 h 14414"/>
                <a:gd name="connsiteX2" fmla="*/ 10154 w 11088"/>
                <a:gd name="connsiteY2" fmla="*/ 14180 h 14414"/>
                <a:gd name="connsiteX3" fmla="*/ 8569 w 11088"/>
                <a:gd name="connsiteY3" fmla="*/ 9393 h 14414"/>
                <a:gd name="connsiteX4" fmla="*/ 9896 w 11088"/>
                <a:gd name="connsiteY4" fmla="*/ 7961 h 14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8" h="14414">
                  <a:moveTo>
                    <a:pt x="0" y="779"/>
                  </a:moveTo>
                  <a:cubicBezTo>
                    <a:pt x="3063" y="-1314"/>
                    <a:pt x="8435" y="1228"/>
                    <a:pt x="10127" y="3461"/>
                  </a:cubicBezTo>
                  <a:cubicBezTo>
                    <a:pt x="11819" y="5694"/>
                    <a:pt x="10915" y="13191"/>
                    <a:pt x="10154" y="14180"/>
                  </a:cubicBezTo>
                  <a:cubicBezTo>
                    <a:pt x="9530" y="14990"/>
                    <a:pt x="8458" y="13769"/>
                    <a:pt x="8569" y="9393"/>
                  </a:cubicBezTo>
                  <a:cubicBezTo>
                    <a:pt x="8680" y="5017"/>
                    <a:pt x="9893" y="8016"/>
                    <a:pt x="9896" y="7961"/>
                  </a:cubicBezTo>
                </a:path>
              </a:pathLst>
            </a:custGeom>
            <a:noFill/>
            <a:ln w="19050"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55" name="Forme libre : forme 54">
              <a:extLst>
                <a:ext uri="{FF2B5EF4-FFF2-40B4-BE49-F238E27FC236}">
                  <a16:creationId xmlns:a16="http://schemas.microsoft.com/office/drawing/2014/main" id="{ECB4DC00-1E9D-41F5-9E88-44D191962671}"/>
                </a:ext>
              </a:extLst>
            </p:cNvPr>
            <p:cNvSpPr/>
            <p:nvPr/>
          </p:nvSpPr>
          <p:spPr>
            <a:xfrm rot="10800000">
              <a:off x="6843764" y="1703141"/>
              <a:ext cx="1042057" cy="313431"/>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9936"/>
                <a:gd name="connsiteY0" fmla="*/ 611 h 11867"/>
                <a:gd name="connsiteX1" fmla="*/ 9151 w 9936"/>
                <a:gd name="connsiteY1" fmla="*/ 844 h 11867"/>
                <a:gd name="connsiteX2" fmla="*/ 9178 w 9936"/>
                <a:gd name="connsiteY2" fmla="*/ 11563 h 11867"/>
                <a:gd name="connsiteX3" fmla="*/ 6770 w 9936"/>
                <a:gd name="connsiteY3" fmla="*/ 5507 h 11867"/>
                <a:gd name="connsiteX0" fmla="*/ 0 w 10001"/>
                <a:gd name="connsiteY0" fmla="*/ 515 h 9984"/>
                <a:gd name="connsiteX1" fmla="*/ 9210 w 10001"/>
                <a:gd name="connsiteY1" fmla="*/ 711 h 9984"/>
                <a:gd name="connsiteX2" fmla="*/ 9237 w 10001"/>
                <a:gd name="connsiteY2" fmla="*/ 9744 h 9984"/>
                <a:gd name="connsiteX3" fmla="*/ 6814 w 10001"/>
                <a:gd name="connsiteY3" fmla="*/ 4641 h 9984"/>
                <a:gd name="connsiteX0" fmla="*/ 0 w 10070"/>
                <a:gd name="connsiteY0" fmla="*/ 370 h 8377"/>
                <a:gd name="connsiteX1" fmla="*/ 9209 w 10070"/>
                <a:gd name="connsiteY1" fmla="*/ 566 h 8377"/>
                <a:gd name="connsiteX2" fmla="*/ 9403 w 10070"/>
                <a:gd name="connsiteY2" fmla="*/ 7637 h 8377"/>
                <a:gd name="connsiteX3" fmla="*/ 6813 w 10070"/>
                <a:gd name="connsiteY3" fmla="*/ 4502 h 8377"/>
                <a:gd name="connsiteX0" fmla="*/ 0 w 10007"/>
                <a:gd name="connsiteY0" fmla="*/ 442 h 12458"/>
                <a:gd name="connsiteX1" fmla="*/ 9145 w 10007"/>
                <a:gd name="connsiteY1" fmla="*/ 676 h 12458"/>
                <a:gd name="connsiteX2" fmla="*/ 9338 w 10007"/>
                <a:gd name="connsiteY2" fmla="*/ 9117 h 12458"/>
                <a:gd name="connsiteX3" fmla="*/ 6621 w 10007"/>
                <a:gd name="connsiteY3" fmla="*/ 9307 h 12458"/>
                <a:gd name="connsiteX0" fmla="*/ 0 w 10378"/>
                <a:gd name="connsiteY0" fmla="*/ 627 h 13611"/>
                <a:gd name="connsiteX1" fmla="*/ 9145 w 10378"/>
                <a:gd name="connsiteY1" fmla="*/ 861 h 13611"/>
                <a:gd name="connsiteX2" fmla="*/ 10020 w 10378"/>
                <a:gd name="connsiteY2" fmla="*/ 11819 h 13611"/>
                <a:gd name="connsiteX3" fmla="*/ 6621 w 10378"/>
                <a:gd name="connsiteY3" fmla="*/ 9492 h 13611"/>
                <a:gd name="connsiteX0" fmla="*/ 0 w 10275"/>
                <a:gd name="connsiteY0" fmla="*/ 622 h 13569"/>
                <a:gd name="connsiteX1" fmla="*/ 9145 w 10275"/>
                <a:gd name="connsiteY1" fmla="*/ 856 h 13569"/>
                <a:gd name="connsiteX2" fmla="*/ 9855 w 10275"/>
                <a:gd name="connsiteY2" fmla="*/ 11735 h 13569"/>
                <a:gd name="connsiteX3" fmla="*/ 6621 w 10275"/>
                <a:gd name="connsiteY3" fmla="*/ 9487 h 13569"/>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71"/>
                <a:gd name="connsiteY0" fmla="*/ 605 h 13668"/>
                <a:gd name="connsiteX1" fmla="*/ 9145 w 10271"/>
                <a:gd name="connsiteY1" fmla="*/ 839 h 13668"/>
                <a:gd name="connsiteX2" fmla="*/ 9793 w 10271"/>
                <a:gd name="connsiteY2" fmla="*/ 11482 h 13668"/>
                <a:gd name="connsiteX3" fmla="*/ 6621 w 10271"/>
                <a:gd name="connsiteY3" fmla="*/ 9470 h 13668"/>
                <a:gd name="connsiteX0" fmla="*/ 0 w 10271"/>
                <a:gd name="connsiteY0" fmla="*/ 432 h 13495"/>
                <a:gd name="connsiteX1" fmla="*/ 9145 w 10271"/>
                <a:gd name="connsiteY1" fmla="*/ 666 h 13495"/>
                <a:gd name="connsiteX2" fmla="*/ 9793 w 10271"/>
                <a:gd name="connsiteY2" fmla="*/ 11309 h 13495"/>
                <a:gd name="connsiteX3" fmla="*/ 6621 w 10271"/>
                <a:gd name="connsiteY3" fmla="*/ 9297 h 13495"/>
                <a:gd name="connsiteX0" fmla="*/ 0 w 10092"/>
                <a:gd name="connsiteY0" fmla="*/ 162 h 13225"/>
                <a:gd name="connsiteX1" fmla="*/ 9145 w 10092"/>
                <a:gd name="connsiteY1" fmla="*/ 396 h 13225"/>
                <a:gd name="connsiteX2" fmla="*/ 9793 w 10092"/>
                <a:gd name="connsiteY2" fmla="*/ 11039 h 13225"/>
                <a:gd name="connsiteX3" fmla="*/ 6621 w 10092"/>
                <a:gd name="connsiteY3" fmla="*/ 9027 h 13225"/>
                <a:gd name="connsiteX0" fmla="*/ 0 w 10258"/>
                <a:gd name="connsiteY0" fmla="*/ 0 h 13063"/>
                <a:gd name="connsiteX1" fmla="*/ 9145 w 10258"/>
                <a:gd name="connsiteY1" fmla="*/ 234 h 13063"/>
                <a:gd name="connsiteX2" fmla="*/ 9793 w 10258"/>
                <a:gd name="connsiteY2" fmla="*/ 10877 h 13063"/>
                <a:gd name="connsiteX3" fmla="*/ 6621 w 10258"/>
                <a:gd name="connsiteY3" fmla="*/ 8865 h 13063"/>
                <a:gd name="connsiteX0" fmla="*/ 0 w 9964"/>
                <a:gd name="connsiteY0" fmla="*/ 1295 h 14358"/>
                <a:gd name="connsiteX1" fmla="*/ 9145 w 9964"/>
                <a:gd name="connsiteY1" fmla="*/ 1529 h 14358"/>
                <a:gd name="connsiteX2" fmla="*/ 9793 w 9964"/>
                <a:gd name="connsiteY2" fmla="*/ 12172 h 14358"/>
                <a:gd name="connsiteX3" fmla="*/ 6621 w 9964"/>
                <a:gd name="connsiteY3" fmla="*/ 10160 h 14358"/>
                <a:gd name="connsiteX0" fmla="*/ 0 w 10106"/>
                <a:gd name="connsiteY0" fmla="*/ 919 h 10017"/>
                <a:gd name="connsiteX1" fmla="*/ 9178 w 10106"/>
                <a:gd name="connsiteY1" fmla="*/ 1082 h 10017"/>
                <a:gd name="connsiteX2" fmla="*/ 9828 w 10106"/>
                <a:gd name="connsiteY2" fmla="*/ 8495 h 10017"/>
                <a:gd name="connsiteX3" fmla="*/ 6645 w 10106"/>
                <a:gd name="connsiteY3" fmla="*/ 7093 h 10017"/>
                <a:gd name="connsiteX0" fmla="*/ 0 w 9973"/>
                <a:gd name="connsiteY0" fmla="*/ 10 h 8875"/>
                <a:gd name="connsiteX1" fmla="*/ 8867 w 9973"/>
                <a:gd name="connsiteY1" fmla="*/ 1488 h 8875"/>
                <a:gd name="connsiteX2" fmla="*/ 9828 w 9973"/>
                <a:gd name="connsiteY2" fmla="*/ 7586 h 8875"/>
                <a:gd name="connsiteX3" fmla="*/ 6645 w 9973"/>
                <a:gd name="connsiteY3" fmla="*/ 6184 h 8875"/>
                <a:gd name="connsiteX0" fmla="*/ 0 w 10040"/>
                <a:gd name="connsiteY0" fmla="*/ 987 h 11058"/>
                <a:gd name="connsiteX1" fmla="*/ 9037 w 10040"/>
                <a:gd name="connsiteY1" fmla="*/ 1233 h 11058"/>
                <a:gd name="connsiteX2" fmla="*/ 9855 w 10040"/>
                <a:gd name="connsiteY2" fmla="*/ 9524 h 11058"/>
                <a:gd name="connsiteX3" fmla="*/ 6663 w 10040"/>
                <a:gd name="connsiteY3" fmla="*/ 7944 h 11058"/>
                <a:gd name="connsiteX0" fmla="*/ 0 w 9884"/>
                <a:gd name="connsiteY0" fmla="*/ 307 h 10494"/>
                <a:gd name="connsiteX1" fmla="*/ 9037 w 9884"/>
                <a:gd name="connsiteY1" fmla="*/ 553 h 10494"/>
                <a:gd name="connsiteX2" fmla="*/ 9231 w 9884"/>
                <a:gd name="connsiteY2" fmla="*/ 9091 h 10494"/>
                <a:gd name="connsiteX3" fmla="*/ 6663 w 9884"/>
                <a:gd name="connsiteY3" fmla="*/ 7264 h 10494"/>
                <a:gd name="connsiteX0" fmla="*/ 0 w 9999"/>
                <a:gd name="connsiteY0" fmla="*/ 292 h 9999"/>
                <a:gd name="connsiteX1" fmla="*/ 9143 w 9999"/>
                <a:gd name="connsiteY1" fmla="*/ 526 h 9999"/>
                <a:gd name="connsiteX2" fmla="*/ 9339 w 9999"/>
                <a:gd name="connsiteY2" fmla="*/ 8662 h 9999"/>
                <a:gd name="connsiteX3" fmla="*/ 6762 w 9999"/>
                <a:gd name="connsiteY3" fmla="*/ 6921 h 9999"/>
                <a:gd name="connsiteX0" fmla="*/ 0 w 10000"/>
                <a:gd name="connsiteY0" fmla="*/ 292 h 9888"/>
                <a:gd name="connsiteX1" fmla="*/ 9144 w 10000"/>
                <a:gd name="connsiteY1" fmla="*/ 526 h 9888"/>
                <a:gd name="connsiteX2" fmla="*/ 9340 w 10000"/>
                <a:gd name="connsiteY2" fmla="*/ 8663 h 9888"/>
                <a:gd name="connsiteX3" fmla="*/ 6763 w 10000"/>
                <a:gd name="connsiteY3" fmla="*/ 6922 h 9888"/>
                <a:gd name="connsiteX0" fmla="*/ 0 w 9988"/>
                <a:gd name="connsiteY0" fmla="*/ 295 h 9306"/>
                <a:gd name="connsiteX1" fmla="*/ 9144 w 9988"/>
                <a:gd name="connsiteY1" fmla="*/ 532 h 9306"/>
                <a:gd name="connsiteX2" fmla="*/ 9340 w 9988"/>
                <a:gd name="connsiteY2" fmla="*/ 8761 h 9306"/>
                <a:gd name="connsiteX3" fmla="*/ 6995 w 9988"/>
                <a:gd name="connsiteY3" fmla="*/ 5512 h 9306"/>
                <a:gd name="connsiteX0" fmla="*/ 0 w 10000"/>
                <a:gd name="connsiteY0" fmla="*/ 317 h 10784"/>
                <a:gd name="connsiteX1" fmla="*/ 9155 w 10000"/>
                <a:gd name="connsiteY1" fmla="*/ 572 h 10784"/>
                <a:gd name="connsiteX2" fmla="*/ 9351 w 10000"/>
                <a:gd name="connsiteY2" fmla="*/ 9414 h 10784"/>
                <a:gd name="connsiteX3" fmla="*/ 7003 w 10000"/>
                <a:gd name="connsiteY3" fmla="*/ 5923 h 10784"/>
                <a:gd name="connsiteX0" fmla="*/ 0 w 10088"/>
                <a:gd name="connsiteY0" fmla="*/ 294 h 10599"/>
                <a:gd name="connsiteX1" fmla="*/ 9155 w 10088"/>
                <a:gd name="connsiteY1" fmla="*/ 549 h 10599"/>
                <a:gd name="connsiteX2" fmla="*/ 9541 w 10088"/>
                <a:gd name="connsiteY2" fmla="*/ 9071 h 10599"/>
                <a:gd name="connsiteX3" fmla="*/ 7003 w 10088"/>
                <a:gd name="connsiteY3" fmla="*/ 5900 h 10599"/>
                <a:gd name="connsiteX0" fmla="*/ 0 w 10138"/>
                <a:gd name="connsiteY0" fmla="*/ 294 h 10915"/>
                <a:gd name="connsiteX1" fmla="*/ 9155 w 10138"/>
                <a:gd name="connsiteY1" fmla="*/ 549 h 10915"/>
                <a:gd name="connsiteX2" fmla="*/ 9541 w 10138"/>
                <a:gd name="connsiteY2" fmla="*/ 9071 h 10915"/>
                <a:gd name="connsiteX3" fmla="*/ 7003 w 10138"/>
                <a:gd name="connsiteY3" fmla="*/ 5900 h 10915"/>
                <a:gd name="connsiteX0" fmla="*/ 0 w 10138"/>
                <a:gd name="connsiteY0" fmla="*/ 294 h 10518"/>
                <a:gd name="connsiteX1" fmla="*/ 9155 w 10138"/>
                <a:gd name="connsiteY1" fmla="*/ 549 h 10518"/>
                <a:gd name="connsiteX2" fmla="*/ 9541 w 10138"/>
                <a:gd name="connsiteY2" fmla="*/ 9071 h 10518"/>
                <a:gd name="connsiteX3" fmla="*/ 7003 w 10138"/>
                <a:gd name="connsiteY3" fmla="*/ 5900 h 10518"/>
                <a:gd name="connsiteX0" fmla="*/ 0 w 10138"/>
                <a:gd name="connsiteY0" fmla="*/ 294 h 10208"/>
                <a:gd name="connsiteX1" fmla="*/ 9155 w 10138"/>
                <a:gd name="connsiteY1" fmla="*/ 549 h 10208"/>
                <a:gd name="connsiteX2" fmla="*/ 9541 w 10138"/>
                <a:gd name="connsiteY2" fmla="*/ 9071 h 10208"/>
                <a:gd name="connsiteX3" fmla="*/ 7003 w 10138"/>
                <a:gd name="connsiteY3" fmla="*/ 5900 h 10208"/>
                <a:gd name="connsiteX0" fmla="*/ 0 w 9999"/>
                <a:gd name="connsiteY0" fmla="*/ 201 h 9363"/>
                <a:gd name="connsiteX1" fmla="*/ 9155 w 9999"/>
                <a:gd name="connsiteY1" fmla="*/ 456 h 9363"/>
                <a:gd name="connsiteX2" fmla="*/ 9246 w 9999"/>
                <a:gd name="connsiteY2" fmla="*/ 7699 h 9363"/>
                <a:gd name="connsiteX3" fmla="*/ 7003 w 9999"/>
                <a:gd name="connsiteY3" fmla="*/ 5807 h 9363"/>
                <a:gd name="connsiteX0" fmla="*/ 0 w 10000"/>
                <a:gd name="connsiteY0" fmla="*/ 215 h 9901"/>
                <a:gd name="connsiteX1" fmla="*/ 9156 w 10000"/>
                <a:gd name="connsiteY1" fmla="*/ 487 h 9901"/>
                <a:gd name="connsiteX2" fmla="*/ 9247 w 10000"/>
                <a:gd name="connsiteY2" fmla="*/ 8223 h 9901"/>
                <a:gd name="connsiteX3" fmla="*/ 7004 w 10000"/>
                <a:gd name="connsiteY3" fmla="*/ 6202 h 9901"/>
                <a:gd name="connsiteX0" fmla="*/ 0 w 10207"/>
                <a:gd name="connsiteY0" fmla="*/ 217 h 10000"/>
                <a:gd name="connsiteX1" fmla="*/ 9156 w 10207"/>
                <a:gd name="connsiteY1" fmla="*/ 492 h 10000"/>
                <a:gd name="connsiteX2" fmla="*/ 9669 w 10207"/>
                <a:gd name="connsiteY2" fmla="*/ 8305 h 10000"/>
                <a:gd name="connsiteX3" fmla="*/ 7004 w 10207"/>
                <a:gd name="connsiteY3" fmla="*/ 6264 h 10000"/>
                <a:gd name="connsiteX0" fmla="*/ 0 w 10117"/>
                <a:gd name="connsiteY0" fmla="*/ 217 h 10108"/>
                <a:gd name="connsiteX1" fmla="*/ 9156 w 10117"/>
                <a:gd name="connsiteY1" fmla="*/ 492 h 10108"/>
                <a:gd name="connsiteX2" fmla="*/ 9669 w 10117"/>
                <a:gd name="connsiteY2" fmla="*/ 8305 h 10108"/>
                <a:gd name="connsiteX3" fmla="*/ 7004 w 10117"/>
                <a:gd name="connsiteY3" fmla="*/ 6264 h 10108"/>
                <a:gd name="connsiteX0" fmla="*/ 0 w 10131"/>
                <a:gd name="connsiteY0" fmla="*/ 217 h 9686"/>
                <a:gd name="connsiteX1" fmla="*/ 9156 w 10131"/>
                <a:gd name="connsiteY1" fmla="*/ 492 h 9686"/>
                <a:gd name="connsiteX2" fmla="*/ 9669 w 10131"/>
                <a:gd name="connsiteY2" fmla="*/ 8305 h 9686"/>
                <a:gd name="connsiteX3" fmla="*/ 7004 w 10131"/>
                <a:gd name="connsiteY3" fmla="*/ 6264 h 9686"/>
                <a:gd name="connsiteX0" fmla="*/ 0 w 9841"/>
                <a:gd name="connsiteY0" fmla="*/ 146 h 9922"/>
                <a:gd name="connsiteX1" fmla="*/ 9038 w 9841"/>
                <a:gd name="connsiteY1" fmla="*/ 430 h 9922"/>
                <a:gd name="connsiteX2" fmla="*/ 9544 w 9841"/>
                <a:gd name="connsiteY2" fmla="*/ 8496 h 9922"/>
                <a:gd name="connsiteX3" fmla="*/ 6913 w 9841"/>
                <a:gd name="connsiteY3" fmla="*/ 6389 h 9922"/>
                <a:gd name="connsiteX0" fmla="*/ 0 w 9858"/>
                <a:gd name="connsiteY0" fmla="*/ 490 h 10343"/>
                <a:gd name="connsiteX1" fmla="*/ 9184 w 9858"/>
                <a:gd name="connsiteY1" fmla="*/ 776 h 10343"/>
                <a:gd name="connsiteX2" fmla="*/ 9698 w 9858"/>
                <a:gd name="connsiteY2" fmla="*/ 8906 h 10343"/>
                <a:gd name="connsiteX3" fmla="*/ 7025 w 9858"/>
                <a:gd name="connsiteY3" fmla="*/ 6782 h 10343"/>
                <a:gd name="connsiteX0" fmla="*/ 0 w 9970"/>
                <a:gd name="connsiteY0" fmla="*/ 1271 h 10797"/>
                <a:gd name="connsiteX1" fmla="*/ 9316 w 9970"/>
                <a:gd name="connsiteY1" fmla="*/ 1547 h 10797"/>
                <a:gd name="connsiteX2" fmla="*/ 9838 w 9970"/>
                <a:gd name="connsiteY2" fmla="*/ 9408 h 10797"/>
                <a:gd name="connsiteX3" fmla="*/ 7126 w 9970"/>
                <a:gd name="connsiteY3" fmla="*/ 7354 h 10797"/>
                <a:gd name="connsiteX0" fmla="*/ 0 w 10025"/>
                <a:gd name="connsiteY0" fmla="*/ 1177 h 10452"/>
                <a:gd name="connsiteX1" fmla="*/ 9344 w 10025"/>
                <a:gd name="connsiteY1" fmla="*/ 1433 h 10452"/>
                <a:gd name="connsiteX2" fmla="*/ 9868 w 10025"/>
                <a:gd name="connsiteY2" fmla="*/ 8714 h 10452"/>
                <a:gd name="connsiteX3" fmla="*/ 7190 w 10025"/>
                <a:gd name="connsiteY3" fmla="*/ 7582 h 10452"/>
                <a:gd name="connsiteX0" fmla="*/ 0 w 10025"/>
                <a:gd name="connsiteY0" fmla="*/ 1177 h 10801"/>
                <a:gd name="connsiteX1" fmla="*/ 9344 w 10025"/>
                <a:gd name="connsiteY1" fmla="*/ 1433 h 10801"/>
                <a:gd name="connsiteX2" fmla="*/ 9868 w 10025"/>
                <a:gd name="connsiteY2" fmla="*/ 8714 h 10801"/>
                <a:gd name="connsiteX3" fmla="*/ 7190 w 10025"/>
                <a:gd name="connsiteY3" fmla="*/ 7582 h 10801"/>
                <a:gd name="connsiteX0" fmla="*/ 0 w 10406"/>
                <a:gd name="connsiteY0" fmla="*/ 72 h 8999"/>
                <a:gd name="connsiteX1" fmla="*/ 9344 w 10406"/>
                <a:gd name="connsiteY1" fmla="*/ 328 h 8999"/>
                <a:gd name="connsiteX2" fmla="*/ 9955 w 10406"/>
                <a:gd name="connsiteY2" fmla="*/ 5785 h 8999"/>
                <a:gd name="connsiteX3" fmla="*/ 7190 w 10406"/>
                <a:gd name="connsiteY3" fmla="*/ 6477 h 8999"/>
                <a:gd name="connsiteX0" fmla="*/ 0 w 10000"/>
                <a:gd name="connsiteY0" fmla="*/ 80 h 9723"/>
                <a:gd name="connsiteX1" fmla="*/ 8979 w 10000"/>
                <a:gd name="connsiteY1" fmla="*/ 364 h 9723"/>
                <a:gd name="connsiteX2" fmla="*/ 9567 w 10000"/>
                <a:gd name="connsiteY2" fmla="*/ 6428 h 9723"/>
                <a:gd name="connsiteX3" fmla="*/ 6909 w 10000"/>
                <a:gd name="connsiteY3" fmla="*/ 7197 h 9723"/>
                <a:gd name="connsiteX0" fmla="*/ 0 w 9953"/>
                <a:gd name="connsiteY0" fmla="*/ 1145 h 11109"/>
                <a:gd name="connsiteX1" fmla="*/ 8895 w 9953"/>
                <a:gd name="connsiteY1" fmla="*/ 246 h 11109"/>
                <a:gd name="connsiteX2" fmla="*/ 9567 w 9953"/>
                <a:gd name="connsiteY2" fmla="*/ 7674 h 11109"/>
                <a:gd name="connsiteX3" fmla="*/ 6909 w 9953"/>
                <a:gd name="connsiteY3" fmla="*/ 8465 h 11109"/>
                <a:gd name="connsiteX0" fmla="*/ 0 w 9970"/>
                <a:gd name="connsiteY0" fmla="*/ 1248 h 10217"/>
                <a:gd name="connsiteX1" fmla="*/ 8937 w 9970"/>
                <a:gd name="connsiteY1" fmla="*/ 438 h 10217"/>
                <a:gd name="connsiteX2" fmla="*/ 9612 w 9970"/>
                <a:gd name="connsiteY2" fmla="*/ 7125 h 10217"/>
                <a:gd name="connsiteX3" fmla="*/ 6942 w 9970"/>
                <a:gd name="connsiteY3" fmla="*/ 7837 h 10217"/>
                <a:gd name="connsiteX0" fmla="*/ 0 w 10000"/>
                <a:gd name="connsiteY0" fmla="*/ 1221 h 9825"/>
                <a:gd name="connsiteX1" fmla="*/ 8964 w 10000"/>
                <a:gd name="connsiteY1" fmla="*/ 429 h 9825"/>
                <a:gd name="connsiteX2" fmla="*/ 9641 w 10000"/>
                <a:gd name="connsiteY2" fmla="*/ 6974 h 9825"/>
                <a:gd name="connsiteX3" fmla="*/ 6963 w 10000"/>
                <a:gd name="connsiteY3" fmla="*/ 7671 h 9825"/>
                <a:gd name="connsiteX0" fmla="*/ 0 w 9991"/>
                <a:gd name="connsiteY0" fmla="*/ 1243 h 9403"/>
                <a:gd name="connsiteX1" fmla="*/ 8964 w 9991"/>
                <a:gd name="connsiteY1" fmla="*/ 437 h 9403"/>
                <a:gd name="connsiteX2" fmla="*/ 9641 w 9991"/>
                <a:gd name="connsiteY2" fmla="*/ 7098 h 9403"/>
                <a:gd name="connsiteX3" fmla="*/ 7090 w 9991"/>
                <a:gd name="connsiteY3" fmla="*/ 7007 h 9403"/>
                <a:gd name="connsiteX0" fmla="*/ 0 w 10000"/>
                <a:gd name="connsiteY0" fmla="*/ 1322 h 10124"/>
                <a:gd name="connsiteX1" fmla="*/ 8972 w 10000"/>
                <a:gd name="connsiteY1" fmla="*/ 465 h 10124"/>
                <a:gd name="connsiteX2" fmla="*/ 9650 w 10000"/>
                <a:gd name="connsiteY2" fmla="*/ 7549 h 10124"/>
                <a:gd name="connsiteX3" fmla="*/ 7096 w 10000"/>
                <a:gd name="connsiteY3" fmla="*/ 7452 h 10124"/>
                <a:gd name="connsiteX0" fmla="*/ 0 w 10132"/>
                <a:gd name="connsiteY0" fmla="*/ 1117 h 10062"/>
                <a:gd name="connsiteX1" fmla="*/ 8972 w 10132"/>
                <a:gd name="connsiteY1" fmla="*/ 260 h 10062"/>
                <a:gd name="connsiteX2" fmla="*/ 9819 w 10132"/>
                <a:gd name="connsiteY2" fmla="*/ 7770 h 10062"/>
                <a:gd name="connsiteX3" fmla="*/ 7096 w 10132"/>
                <a:gd name="connsiteY3" fmla="*/ 7247 h 10062"/>
                <a:gd name="connsiteX0" fmla="*/ 0 w 10081"/>
                <a:gd name="connsiteY0" fmla="*/ 1117 h 10187"/>
                <a:gd name="connsiteX1" fmla="*/ 8972 w 10081"/>
                <a:gd name="connsiteY1" fmla="*/ 260 h 10187"/>
                <a:gd name="connsiteX2" fmla="*/ 9819 w 10081"/>
                <a:gd name="connsiteY2" fmla="*/ 7770 h 10187"/>
                <a:gd name="connsiteX3" fmla="*/ 7096 w 10081"/>
                <a:gd name="connsiteY3" fmla="*/ 7247 h 10187"/>
              </a:gdLst>
              <a:ahLst/>
              <a:cxnLst>
                <a:cxn ang="0">
                  <a:pos x="connsiteX0" y="connsiteY0"/>
                </a:cxn>
                <a:cxn ang="0">
                  <a:pos x="connsiteX1" y="connsiteY1"/>
                </a:cxn>
                <a:cxn ang="0">
                  <a:pos x="connsiteX2" y="connsiteY2"/>
                </a:cxn>
                <a:cxn ang="0">
                  <a:pos x="connsiteX3" y="connsiteY3"/>
                </a:cxn>
              </a:cxnLst>
              <a:rect l="l" t="t" r="r" b="b"/>
              <a:pathLst>
                <a:path w="10081" h="10187">
                  <a:moveTo>
                    <a:pt x="0" y="1117"/>
                  </a:moveTo>
                  <a:cubicBezTo>
                    <a:pt x="3378" y="2006"/>
                    <a:pt x="7336" y="-849"/>
                    <a:pt x="8972" y="260"/>
                  </a:cubicBezTo>
                  <a:cubicBezTo>
                    <a:pt x="10608" y="1369"/>
                    <a:pt x="10004" y="6179"/>
                    <a:pt x="9819" y="7770"/>
                  </a:cubicBezTo>
                  <a:cubicBezTo>
                    <a:pt x="9634" y="9361"/>
                    <a:pt x="8087" y="12561"/>
                    <a:pt x="7096" y="7247"/>
                  </a:cubicBezTo>
                </a:path>
              </a:pathLst>
            </a:custGeom>
            <a:noFill/>
            <a:ln w="38100"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56" name="Forme libre : forme 55">
              <a:extLst>
                <a:ext uri="{FF2B5EF4-FFF2-40B4-BE49-F238E27FC236}">
                  <a16:creationId xmlns:a16="http://schemas.microsoft.com/office/drawing/2014/main" id="{8DF9CCC4-F4A7-4632-93E2-CBA44B96E4B4}"/>
                </a:ext>
              </a:extLst>
            </p:cNvPr>
            <p:cNvSpPr/>
            <p:nvPr/>
          </p:nvSpPr>
          <p:spPr>
            <a:xfrm rot="11166155" flipV="1">
              <a:off x="6826751" y="2056356"/>
              <a:ext cx="1089399" cy="371570"/>
            </a:xfrm>
            <a:custGeom>
              <a:avLst/>
              <a:gdLst>
                <a:gd name="connsiteX0" fmla="*/ 0 w 784860"/>
                <a:gd name="connsiteY0" fmla="*/ 0 h 419100"/>
                <a:gd name="connsiteX1" fmla="*/ 784860 w 784860"/>
                <a:gd name="connsiteY1" fmla="*/ 419100 h 419100"/>
                <a:gd name="connsiteX0" fmla="*/ 0 w 784860"/>
                <a:gd name="connsiteY0" fmla="*/ 0 h 419100"/>
                <a:gd name="connsiteX1" fmla="*/ 327660 w 784860"/>
                <a:gd name="connsiteY1" fmla="*/ 152400 h 419100"/>
                <a:gd name="connsiteX2" fmla="*/ 784860 w 784860"/>
                <a:gd name="connsiteY2" fmla="*/ 419100 h 419100"/>
                <a:gd name="connsiteX0" fmla="*/ 0 w 784860"/>
                <a:gd name="connsiteY0" fmla="*/ 0 h 419100"/>
                <a:gd name="connsiteX1" fmla="*/ 289560 w 784860"/>
                <a:gd name="connsiteY1" fmla="*/ 289560 h 419100"/>
                <a:gd name="connsiteX2" fmla="*/ 784860 w 784860"/>
                <a:gd name="connsiteY2" fmla="*/ 419100 h 419100"/>
                <a:gd name="connsiteX0" fmla="*/ 0 w 784860"/>
                <a:gd name="connsiteY0" fmla="*/ 0 h 419100"/>
                <a:gd name="connsiteX1" fmla="*/ 571500 w 784860"/>
                <a:gd name="connsiteY1" fmla="*/ 76200 h 419100"/>
                <a:gd name="connsiteX2" fmla="*/ 784860 w 784860"/>
                <a:gd name="connsiteY2" fmla="*/ 419100 h 419100"/>
                <a:gd name="connsiteX0" fmla="*/ 0 w 784860"/>
                <a:gd name="connsiteY0" fmla="*/ 0 h 419100"/>
                <a:gd name="connsiteX1" fmla="*/ 472440 w 784860"/>
                <a:gd name="connsiteY1" fmla="*/ 220980 h 419100"/>
                <a:gd name="connsiteX2" fmla="*/ 784860 w 784860"/>
                <a:gd name="connsiteY2" fmla="*/ 419100 h 419100"/>
                <a:gd name="connsiteX0" fmla="*/ 0 w 784860"/>
                <a:gd name="connsiteY0" fmla="*/ 0 h 419100"/>
                <a:gd name="connsiteX1" fmla="*/ 480060 w 784860"/>
                <a:gd name="connsiteY1" fmla="*/ 220980 h 419100"/>
                <a:gd name="connsiteX2" fmla="*/ 784860 w 784860"/>
                <a:gd name="connsiteY2" fmla="*/ 419100 h 419100"/>
                <a:gd name="connsiteX0" fmla="*/ 0 w 784860"/>
                <a:gd name="connsiteY0" fmla="*/ 0 h 419100"/>
                <a:gd name="connsiteX1" fmla="*/ 609600 w 784860"/>
                <a:gd name="connsiteY1" fmla="*/ 26670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403860 w 784860"/>
                <a:gd name="connsiteY1" fmla="*/ 403860 h 419100"/>
                <a:gd name="connsiteX2" fmla="*/ 784860 w 784860"/>
                <a:gd name="connsiteY2" fmla="*/ 419100 h 419100"/>
                <a:gd name="connsiteX0" fmla="*/ 0 w 784860"/>
                <a:gd name="connsiteY0" fmla="*/ 0 h 419100"/>
                <a:gd name="connsiteX1" fmla="*/ 579120 w 784860"/>
                <a:gd name="connsiteY1" fmla="*/ 45720 h 419100"/>
                <a:gd name="connsiteX2" fmla="*/ 784860 w 784860"/>
                <a:gd name="connsiteY2" fmla="*/ 419100 h 41910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81100"/>
                <a:gd name="connsiteY0" fmla="*/ 0 h 99060"/>
                <a:gd name="connsiteX1" fmla="*/ 579120 w 1181100"/>
                <a:gd name="connsiteY1" fmla="*/ 45720 h 99060"/>
                <a:gd name="connsiteX2" fmla="*/ 1181100 w 1181100"/>
                <a:gd name="connsiteY2" fmla="*/ 99060 h 99060"/>
                <a:gd name="connsiteX0" fmla="*/ 0 w 1173480"/>
                <a:gd name="connsiteY0" fmla="*/ 0 h 46063"/>
                <a:gd name="connsiteX1" fmla="*/ 579120 w 1173480"/>
                <a:gd name="connsiteY1" fmla="*/ 45720 h 46063"/>
                <a:gd name="connsiteX2" fmla="*/ 1173480 w 1173480"/>
                <a:gd name="connsiteY2" fmla="*/ 22860 h 46063"/>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22860"/>
                <a:gd name="connsiteX1" fmla="*/ 571976 w 1173480"/>
                <a:gd name="connsiteY1" fmla="*/ 5239 h 22860"/>
                <a:gd name="connsiteX2" fmla="*/ 1173480 w 1173480"/>
                <a:gd name="connsiteY2" fmla="*/ 22860 h 22860"/>
                <a:gd name="connsiteX0" fmla="*/ 0 w 1173480"/>
                <a:gd name="connsiteY0" fmla="*/ 0 h 6191"/>
                <a:gd name="connsiteX1" fmla="*/ 571976 w 1173480"/>
                <a:gd name="connsiteY1" fmla="*/ 5239 h 6191"/>
                <a:gd name="connsiteX2" fmla="*/ 1173480 w 1173480"/>
                <a:gd name="connsiteY2" fmla="*/ 6191 h 6191"/>
                <a:gd name="connsiteX0" fmla="*/ 0 w 10000"/>
                <a:gd name="connsiteY0" fmla="*/ 0 h 10887"/>
                <a:gd name="connsiteX1" fmla="*/ 4874 w 10000"/>
                <a:gd name="connsiteY1" fmla="*/ 8462 h 10887"/>
                <a:gd name="connsiteX2" fmla="*/ 10000 w 10000"/>
                <a:gd name="connsiteY2" fmla="*/ 10000 h 10887"/>
                <a:gd name="connsiteX0" fmla="*/ 0 w 9980"/>
                <a:gd name="connsiteY0" fmla="*/ 0 h 6925"/>
                <a:gd name="connsiteX1" fmla="*/ 4854 w 9980"/>
                <a:gd name="connsiteY1" fmla="*/ 4614 h 6925"/>
                <a:gd name="connsiteX2" fmla="*/ 9980 w 9980"/>
                <a:gd name="connsiteY2" fmla="*/ 6152 h 6925"/>
                <a:gd name="connsiteX0" fmla="*/ 0 w 10000"/>
                <a:gd name="connsiteY0" fmla="*/ 0 h 10000"/>
                <a:gd name="connsiteX1" fmla="*/ 4864 w 10000"/>
                <a:gd name="connsiteY1" fmla="*/ 6663 h 10000"/>
                <a:gd name="connsiteX2" fmla="*/ 10000 w 10000"/>
                <a:gd name="connsiteY2" fmla="*/ 8884 h 10000"/>
                <a:gd name="connsiteX0" fmla="*/ 0 w 6035"/>
                <a:gd name="connsiteY0" fmla="*/ 4462 h 4539"/>
                <a:gd name="connsiteX1" fmla="*/ 899 w 6035"/>
                <a:gd name="connsiteY1" fmla="*/ 17 h 4539"/>
                <a:gd name="connsiteX2" fmla="*/ 6035 w 6035"/>
                <a:gd name="connsiteY2" fmla="*/ 2238 h 4539"/>
                <a:gd name="connsiteX0" fmla="*/ 0 w 9966"/>
                <a:gd name="connsiteY0" fmla="*/ 0 h 34635"/>
                <a:gd name="connsiteX1" fmla="*/ 1456 w 9966"/>
                <a:gd name="connsiteY1" fmla="*/ 26918 h 34635"/>
                <a:gd name="connsiteX2" fmla="*/ 9966 w 9966"/>
                <a:gd name="connsiteY2" fmla="*/ 31812 h 34635"/>
                <a:gd name="connsiteX0" fmla="*/ 0 w 10000"/>
                <a:gd name="connsiteY0" fmla="*/ 2838 h 2887"/>
                <a:gd name="connsiteX1" fmla="*/ 1461 w 10000"/>
                <a:gd name="connsiteY1" fmla="*/ 12 h 2887"/>
                <a:gd name="connsiteX2" fmla="*/ 10000 w 10000"/>
                <a:gd name="connsiteY2" fmla="*/ 1425 h 2887"/>
                <a:gd name="connsiteX0" fmla="*/ 0 w 10068"/>
                <a:gd name="connsiteY0" fmla="*/ 0 h 22040"/>
                <a:gd name="connsiteX1" fmla="*/ 1529 w 10068"/>
                <a:gd name="connsiteY1" fmla="*/ 14687 h 22040"/>
                <a:gd name="connsiteX2" fmla="*/ 10068 w 10068"/>
                <a:gd name="connsiteY2" fmla="*/ 19581 h 22040"/>
                <a:gd name="connsiteX0" fmla="*/ 0 w 10068"/>
                <a:gd name="connsiteY0" fmla="*/ 0 h 22040"/>
                <a:gd name="connsiteX1" fmla="*/ 1529 w 10068"/>
                <a:gd name="connsiteY1" fmla="*/ 14687 h 22040"/>
                <a:gd name="connsiteX2" fmla="*/ 10068 w 10068"/>
                <a:gd name="connsiteY2" fmla="*/ 19581 h 22040"/>
                <a:gd name="connsiteX0" fmla="*/ 0 w 10507"/>
                <a:gd name="connsiteY0" fmla="*/ 50956 h 927139"/>
                <a:gd name="connsiteX1" fmla="*/ 1529 w 10507"/>
                <a:gd name="connsiteY1" fmla="*/ 65643 h 927139"/>
                <a:gd name="connsiteX2" fmla="*/ 10507 w 10507"/>
                <a:gd name="connsiteY2" fmla="*/ 927099 h 927139"/>
                <a:gd name="connsiteX0" fmla="*/ 0 w 10507"/>
                <a:gd name="connsiteY0" fmla="*/ 50956 h 927098"/>
                <a:gd name="connsiteX1" fmla="*/ 1529 w 10507"/>
                <a:gd name="connsiteY1" fmla="*/ 65643 h 927098"/>
                <a:gd name="connsiteX2" fmla="*/ 10507 w 10507"/>
                <a:gd name="connsiteY2" fmla="*/ 927099 h 927098"/>
                <a:gd name="connsiteX0" fmla="*/ 0 w 10473"/>
                <a:gd name="connsiteY0" fmla="*/ 22873 h 519679"/>
                <a:gd name="connsiteX1" fmla="*/ 1529 w 10473"/>
                <a:gd name="connsiteY1" fmla="*/ 37560 h 519679"/>
                <a:gd name="connsiteX2" fmla="*/ 10473 w 10473"/>
                <a:gd name="connsiteY2" fmla="*/ 519679 h 519679"/>
                <a:gd name="connsiteX0" fmla="*/ 0 w 10473"/>
                <a:gd name="connsiteY0" fmla="*/ 25920 h 522726"/>
                <a:gd name="connsiteX1" fmla="*/ 1529 w 10473"/>
                <a:gd name="connsiteY1" fmla="*/ 40607 h 522726"/>
                <a:gd name="connsiteX2" fmla="*/ 10473 w 10473"/>
                <a:gd name="connsiteY2" fmla="*/ 522726 h 522726"/>
                <a:gd name="connsiteX0" fmla="*/ 0 w 10473"/>
                <a:gd name="connsiteY0" fmla="*/ 17760 h 514566"/>
                <a:gd name="connsiteX1" fmla="*/ 1529 w 10473"/>
                <a:gd name="connsiteY1" fmla="*/ 32447 h 514566"/>
                <a:gd name="connsiteX2" fmla="*/ 10473 w 10473"/>
                <a:gd name="connsiteY2" fmla="*/ 514566 h 514566"/>
                <a:gd name="connsiteX0" fmla="*/ 22 w 10495"/>
                <a:gd name="connsiteY0" fmla="*/ 91984 h 588790"/>
                <a:gd name="connsiteX1" fmla="*/ 1551 w 10495"/>
                <a:gd name="connsiteY1" fmla="*/ 106671 h 588790"/>
                <a:gd name="connsiteX2" fmla="*/ 10495 w 10495"/>
                <a:gd name="connsiteY2" fmla="*/ 588790 h 588790"/>
                <a:gd name="connsiteX0" fmla="*/ 0 w 8944"/>
                <a:gd name="connsiteY0" fmla="*/ 20710 h 502829"/>
                <a:gd name="connsiteX1" fmla="*/ 8944 w 8944"/>
                <a:gd name="connsiteY1" fmla="*/ 502829 h 502829"/>
                <a:gd name="connsiteX0" fmla="*/ 0 w 9924"/>
                <a:gd name="connsiteY0" fmla="*/ 308 h 10139"/>
                <a:gd name="connsiteX1" fmla="*/ 9924 w 9924"/>
                <a:gd name="connsiteY1" fmla="*/ 10139 h 10139"/>
                <a:gd name="connsiteX0" fmla="*/ 0 w 10000"/>
                <a:gd name="connsiteY0" fmla="*/ 632 h 10328"/>
                <a:gd name="connsiteX1" fmla="*/ 10000 w 10000"/>
                <a:gd name="connsiteY1" fmla="*/ 10328 h 10328"/>
                <a:gd name="connsiteX0" fmla="*/ 0 w 9657"/>
                <a:gd name="connsiteY0" fmla="*/ 0 h 12096"/>
                <a:gd name="connsiteX1" fmla="*/ 9657 w 9657"/>
                <a:gd name="connsiteY1" fmla="*/ 12096 h 12096"/>
                <a:gd name="connsiteX0" fmla="*/ 0 w 10049"/>
                <a:gd name="connsiteY0" fmla="*/ 0 h 10000"/>
                <a:gd name="connsiteX1" fmla="*/ 10000 w 10049"/>
                <a:gd name="connsiteY1" fmla="*/ 10000 h 10000"/>
                <a:gd name="connsiteX0" fmla="*/ 0 w 10049"/>
                <a:gd name="connsiteY0" fmla="*/ 200 h 9605"/>
                <a:gd name="connsiteX1" fmla="*/ 10000 w 10049"/>
                <a:gd name="connsiteY1" fmla="*/ 9605 h 9605"/>
                <a:gd name="connsiteX0" fmla="*/ 0 w 9951"/>
                <a:gd name="connsiteY0" fmla="*/ 756 h 10548"/>
                <a:gd name="connsiteX1" fmla="*/ 9951 w 9951"/>
                <a:gd name="connsiteY1" fmla="*/ 10548 h 10548"/>
                <a:gd name="connsiteX0" fmla="*/ 0 w 10760"/>
                <a:gd name="connsiteY0" fmla="*/ 717 h 10697"/>
                <a:gd name="connsiteX1" fmla="*/ 10000 w 10760"/>
                <a:gd name="connsiteY1" fmla="*/ 10000 h 10697"/>
                <a:gd name="connsiteX2" fmla="*/ 10067 w 10760"/>
                <a:gd name="connsiteY2" fmla="*/ 10034 h 10697"/>
                <a:gd name="connsiteX0" fmla="*/ 0 w 11123"/>
                <a:gd name="connsiteY0" fmla="*/ 0 h 21460"/>
                <a:gd name="connsiteX1" fmla="*/ 10000 w 11123"/>
                <a:gd name="connsiteY1" fmla="*/ 9283 h 21460"/>
                <a:gd name="connsiteX2" fmla="*/ 10895 w 11123"/>
                <a:gd name="connsiteY2" fmla="*/ 21460 h 21460"/>
                <a:gd name="connsiteX0" fmla="*/ 0 w 10707"/>
                <a:gd name="connsiteY0" fmla="*/ 0 h 25769"/>
                <a:gd name="connsiteX1" fmla="*/ 10000 w 10707"/>
                <a:gd name="connsiteY1" fmla="*/ 9283 h 25769"/>
                <a:gd name="connsiteX2" fmla="*/ 9909 w 10707"/>
                <a:gd name="connsiteY2" fmla="*/ 25769 h 25769"/>
                <a:gd name="connsiteX0" fmla="*/ 0 w 10707"/>
                <a:gd name="connsiteY0" fmla="*/ 0 h 25769"/>
                <a:gd name="connsiteX1" fmla="*/ 10000 w 10707"/>
                <a:gd name="connsiteY1" fmla="*/ 2624 h 25769"/>
                <a:gd name="connsiteX2" fmla="*/ 9909 w 10707"/>
                <a:gd name="connsiteY2" fmla="*/ 25769 h 25769"/>
                <a:gd name="connsiteX0" fmla="*/ 0 w 10550"/>
                <a:gd name="connsiteY0" fmla="*/ 873 h 26642"/>
                <a:gd name="connsiteX1" fmla="*/ 10000 w 10550"/>
                <a:gd name="connsiteY1" fmla="*/ 3497 h 26642"/>
                <a:gd name="connsiteX2" fmla="*/ 9909 w 10550"/>
                <a:gd name="connsiteY2" fmla="*/ 26642 h 26642"/>
                <a:gd name="connsiteX0" fmla="*/ 0 w 10602"/>
                <a:gd name="connsiteY0" fmla="*/ 958 h 26727"/>
                <a:gd name="connsiteX1" fmla="*/ 10000 w 10602"/>
                <a:gd name="connsiteY1" fmla="*/ 3582 h 26727"/>
                <a:gd name="connsiteX2" fmla="*/ 9909 w 10602"/>
                <a:gd name="connsiteY2" fmla="*/ 26727 h 26727"/>
                <a:gd name="connsiteX0" fmla="*/ 0 w 10567"/>
                <a:gd name="connsiteY0" fmla="*/ 874 h 26643"/>
                <a:gd name="connsiteX1" fmla="*/ 10000 w 10567"/>
                <a:gd name="connsiteY1" fmla="*/ 3498 h 26643"/>
                <a:gd name="connsiteX2" fmla="*/ 9909 w 10567"/>
                <a:gd name="connsiteY2" fmla="*/ 26643 h 26643"/>
                <a:gd name="connsiteX0" fmla="*/ 0 w 10340"/>
                <a:gd name="connsiteY0" fmla="*/ 897 h 26666"/>
                <a:gd name="connsiteX1" fmla="*/ 10000 w 10340"/>
                <a:gd name="connsiteY1" fmla="*/ 3521 h 26666"/>
                <a:gd name="connsiteX2" fmla="*/ 9909 w 10340"/>
                <a:gd name="connsiteY2" fmla="*/ 26666 h 26666"/>
                <a:gd name="connsiteX0" fmla="*/ 0 w 10690"/>
                <a:gd name="connsiteY0" fmla="*/ 829 h 26598"/>
                <a:gd name="connsiteX1" fmla="*/ 10000 w 10690"/>
                <a:gd name="connsiteY1" fmla="*/ 3453 h 26598"/>
                <a:gd name="connsiteX2" fmla="*/ 9909 w 10690"/>
                <a:gd name="connsiteY2" fmla="*/ 26598 h 26598"/>
                <a:gd name="connsiteX0" fmla="*/ 0 w 10418"/>
                <a:gd name="connsiteY0" fmla="*/ 0 h 22440"/>
                <a:gd name="connsiteX1" fmla="*/ 10000 w 10418"/>
                <a:gd name="connsiteY1" fmla="*/ 2624 h 22440"/>
                <a:gd name="connsiteX2" fmla="*/ 8686 w 10418"/>
                <a:gd name="connsiteY2" fmla="*/ 22440 h 22440"/>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0 h 26357"/>
                <a:gd name="connsiteX1" fmla="*/ 10000 w 10773"/>
                <a:gd name="connsiteY1" fmla="*/ 2624 h 26357"/>
                <a:gd name="connsiteX2" fmla="*/ 10106 w 10773"/>
                <a:gd name="connsiteY2" fmla="*/ 26357 h 26357"/>
                <a:gd name="connsiteX0" fmla="*/ 0 w 10773"/>
                <a:gd name="connsiteY0" fmla="*/ 370 h 26727"/>
                <a:gd name="connsiteX1" fmla="*/ 10000 w 10773"/>
                <a:gd name="connsiteY1" fmla="*/ 2994 h 26727"/>
                <a:gd name="connsiteX2" fmla="*/ 10106 w 10773"/>
                <a:gd name="connsiteY2" fmla="*/ 26727 h 26727"/>
                <a:gd name="connsiteX0" fmla="*/ 0 w 10773"/>
                <a:gd name="connsiteY0" fmla="*/ 135 h 26492"/>
                <a:gd name="connsiteX1" fmla="*/ 10000 w 10773"/>
                <a:gd name="connsiteY1" fmla="*/ 2759 h 26492"/>
                <a:gd name="connsiteX2" fmla="*/ 10106 w 10773"/>
                <a:gd name="connsiteY2" fmla="*/ 26492 h 26492"/>
                <a:gd name="connsiteX0" fmla="*/ 0 w 10703"/>
                <a:gd name="connsiteY0" fmla="*/ 183 h 26540"/>
                <a:gd name="connsiteX1" fmla="*/ 10000 w 10703"/>
                <a:gd name="connsiteY1" fmla="*/ 2807 h 26540"/>
                <a:gd name="connsiteX2" fmla="*/ 10106 w 10703"/>
                <a:gd name="connsiteY2" fmla="*/ 26540 h 26540"/>
                <a:gd name="connsiteX0" fmla="*/ 0 w 10513"/>
                <a:gd name="connsiteY0" fmla="*/ 0 h 26357"/>
                <a:gd name="connsiteX1" fmla="*/ 9724 w 10513"/>
                <a:gd name="connsiteY1" fmla="*/ 3995 h 26357"/>
                <a:gd name="connsiteX2" fmla="*/ 10106 w 10513"/>
                <a:gd name="connsiteY2" fmla="*/ 26357 h 26357"/>
                <a:gd name="connsiteX0" fmla="*/ 0 w 10279"/>
                <a:gd name="connsiteY0" fmla="*/ 0 h 26357"/>
                <a:gd name="connsiteX1" fmla="*/ 9724 w 10279"/>
                <a:gd name="connsiteY1" fmla="*/ 3995 h 26357"/>
                <a:gd name="connsiteX2" fmla="*/ 10106 w 10279"/>
                <a:gd name="connsiteY2" fmla="*/ 26357 h 26357"/>
                <a:gd name="connsiteX0" fmla="*/ 0 w 10823"/>
                <a:gd name="connsiteY0" fmla="*/ 0 h 26357"/>
                <a:gd name="connsiteX1" fmla="*/ 9724 w 10823"/>
                <a:gd name="connsiteY1" fmla="*/ 3995 h 26357"/>
                <a:gd name="connsiteX2" fmla="*/ 10106 w 10823"/>
                <a:gd name="connsiteY2"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26357"/>
                <a:gd name="connsiteX1" fmla="*/ 9724 w 10876"/>
                <a:gd name="connsiteY1" fmla="*/ 3995 h 26357"/>
                <a:gd name="connsiteX2" fmla="*/ 10732 w 10876"/>
                <a:gd name="connsiteY2" fmla="*/ 19372 h 26357"/>
                <a:gd name="connsiteX3" fmla="*/ 10106 w 10876"/>
                <a:gd name="connsiteY3" fmla="*/ 26357 h 26357"/>
                <a:gd name="connsiteX0" fmla="*/ 0 w 10876"/>
                <a:gd name="connsiteY0" fmla="*/ 0 h 33604"/>
                <a:gd name="connsiteX1" fmla="*/ 9724 w 10876"/>
                <a:gd name="connsiteY1" fmla="*/ 3995 h 33604"/>
                <a:gd name="connsiteX2" fmla="*/ 10732 w 10876"/>
                <a:gd name="connsiteY2" fmla="*/ 19372 h 33604"/>
                <a:gd name="connsiteX3" fmla="*/ 7661 w 10876"/>
                <a:gd name="connsiteY3" fmla="*/ 33604 h 33604"/>
                <a:gd name="connsiteX0" fmla="*/ 0 w 11010"/>
                <a:gd name="connsiteY0" fmla="*/ 0 h 33604"/>
                <a:gd name="connsiteX1" fmla="*/ 9724 w 11010"/>
                <a:gd name="connsiteY1" fmla="*/ 3995 h 33604"/>
                <a:gd name="connsiteX2" fmla="*/ 10732 w 11010"/>
                <a:gd name="connsiteY2" fmla="*/ 19372 h 33604"/>
                <a:gd name="connsiteX3" fmla="*/ 7661 w 11010"/>
                <a:gd name="connsiteY3" fmla="*/ 33604 h 33604"/>
                <a:gd name="connsiteX0" fmla="*/ 0 w 10985"/>
                <a:gd name="connsiteY0" fmla="*/ 0 h 26553"/>
                <a:gd name="connsiteX1" fmla="*/ 9724 w 10985"/>
                <a:gd name="connsiteY1" fmla="*/ 3995 h 26553"/>
                <a:gd name="connsiteX2" fmla="*/ 10732 w 10985"/>
                <a:gd name="connsiteY2" fmla="*/ 19372 h 26553"/>
                <a:gd name="connsiteX3" fmla="*/ 8489 w 10985"/>
                <a:gd name="connsiteY3" fmla="*/ 26553 h 26553"/>
                <a:gd name="connsiteX0" fmla="*/ 0 w 10985"/>
                <a:gd name="connsiteY0" fmla="*/ 0 h 26650"/>
                <a:gd name="connsiteX1" fmla="*/ 9724 w 10985"/>
                <a:gd name="connsiteY1" fmla="*/ 3995 h 26650"/>
                <a:gd name="connsiteX2" fmla="*/ 10732 w 10985"/>
                <a:gd name="connsiteY2" fmla="*/ 19372 h 26650"/>
                <a:gd name="connsiteX3" fmla="*/ 8489 w 10985"/>
                <a:gd name="connsiteY3" fmla="*/ 26553 h 26650"/>
                <a:gd name="connsiteX0" fmla="*/ 0 w 10999"/>
                <a:gd name="connsiteY0" fmla="*/ 0 h 22229"/>
                <a:gd name="connsiteX1" fmla="*/ 9724 w 10999"/>
                <a:gd name="connsiteY1" fmla="*/ 3995 h 22229"/>
                <a:gd name="connsiteX2" fmla="*/ 10732 w 10999"/>
                <a:gd name="connsiteY2" fmla="*/ 19372 h 22229"/>
                <a:gd name="connsiteX3" fmla="*/ 8292 w 10999"/>
                <a:gd name="connsiteY3" fmla="*/ 21853 h 22229"/>
                <a:gd name="connsiteX0" fmla="*/ 0 w 10999"/>
                <a:gd name="connsiteY0" fmla="*/ 0 h 23357"/>
                <a:gd name="connsiteX1" fmla="*/ 9724 w 10999"/>
                <a:gd name="connsiteY1" fmla="*/ 3995 h 23357"/>
                <a:gd name="connsiteX2" fmla="*/ 10732 w 10999"/>
                <a:gd name="connsiteY2" fmla="*/ 19372 h 23357"/>
                <a:gd name="connsiteX3" fmla="*/ 8292 w 10999"/>
                <a:gd name="connsiteY3" fmla="*/ 21853 h 23357"/>
                <a:gd name="connsiteX0" fmla="*/ 0 w 10999"/>
                <a:gd name="connsiteY0" fmla="*/ 0 h 23705"/>
                <a:gd name="connsiteX1" fmla="*/ 9724 w 10999"/>
                <a:gd name="connsiteY1" fmla="*/ 3995 h 23705"/>
                <a:gd name="connsiteX2" fmla="*/ 10732 w 10999"/>
                <a:gd name="connsiteY2" fmla="*/ 19372 h 23705"/>
                <a:gd name="connsiteX3" fmla="*/ 8292 w 10999"/>
                <a:gd name="connsiteY3" fmla="*/ 21853 h 23705"/>
                <a:gd name="connsiteX0" fmla="*/ 0 w 11149"/>
                <a:gd name="connsiteY0" fmla="*/ 0 h 23700"/>
                <a:gd name="connsiteX1" fmla="*/ 9724 w 11149"/>
                <a:gd name="connsiteY1" fmla="*/ 3995 h 23700"/>
                <a:gd name="connsiteX2" fmla="*/ 10732 w 11149"/>
                <a:gd name="connsiteY2" fmla="*/ 19372 h 23700"/>
                <a:gd name="connsiteX3" fmla="*/ 8292 w 11149"/>
                <a:gd name="connsiteY3" fmla="*/ 21853 h 23700"/>
                <a:gd name="connsiteX0" fmla="*/ 0 w 11040"/>
                <a:gd name="connsiteY0" fmla="*/ 0 h 20644"/>
                <a:gd name="connsiteX1" fmla="*/ 9724 w 11040"/>
                <a:gd name="connsiteY1" fmla="*/ 3995 h 20644"/>
                <a:gd name="connsiteX2" fmla="*/ 10732 w 11040"/>
                <a:gd name="connsiteY2" fmla="*/ 19372 h 20644"/>
                <a:gd name="connsiteX3" fmla="*/ 7700 w 11040"/>
                <a:gd name="connsiteY3" fmla="*/ 16957 h 20644"/>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0 h 23691"/>
                <a:gd name="connsiteX1" fmla="*/ 9724 w 11040"/>
                <a:gd name="connsiteY1" fmla="*/ 3995 h 23691"/>
                <a:gd name="connsiteX2" fmla="*/ 10732 w 11040"/>
                <a:gd name="connsiteY2" fmla="*/ 19372 h 23691"/>
                <a:gd name="connsiteX3" fmla="*/ 7700 w 11040"/>
                <a:gd name="connsiteY3" fmla="*/ 16957 h 23691"/>
                <a:gd name="connsiteX0" fmla="*/ 0 w 11040"/>
                <a:gd name="connsiteY0" fmla="*/ 343 h 21096"/>
                <a:gd name="connsiteX1" fmla="*/ 9724 w 11040"/>
                <a:gd name="connsiteY1" fmla="*/ 1400 h 21096"/>
                <a:gd name="connsiteX2" fmla="*/ 10732 w 11040"/>
                <a:gd name="connsiteY2" fmla="*/ 16777 h 21096"/>
                <a:gd name="connsiteX3" fmla="*/ 7700 w 11040"/>
                <a:gd name="connsiteY3" fmla="*/ 14362 h 21096"/>
                <a:gd name="connsiteX0" fmla="*/ 0 w 10956"/>
                <a:gd name="connsiteY0" fmla="*/ 38 h 21379"/>
                <a:gd name="connsiteX1" fmla="*/ 9645 w 10956"/>
                <a:gd name="connsiteY1" fmla="*/ 1683 h 21379"/>
                <a:gd name="connsiteX2" fmla="*/ 10653 w 10956"/>
                <a:gd name="connsiteY2" fmla="*/ 17060 h 21379"/>
                <a:gd name="connsiteX3" fmla="*/ 7621 w 10956"/>
                <a:gd name="connsiteY3" fmla="*/ 14645 h 21379"/>
                <a:gd name="connsiteX0" fmla="*/ 0 w 10956"/>
                <a:gd name="connsiteY0" fmla="*/ 188 h 21529"/>
                <a:gd name="connsiteX1" fmla="*/ 9645 w 10956"/>
                <a:gd name="connsiteY1" fmla="*/ 1833 h 21529"/>
                <a:gd name="connsiteX2" fmla="*/ 10653 w 10956"/>
                <a:gd name="connsiteY2" fmla="*/ 17210 h 21529"/>
                <a:gd name="connsiteX3" fmla="*/ 7621 w 10956"/>
                <a:gd name="connsiteY3" fmla="*/ 14795 h 21529"/>
                <a:gd name="connsiteX0" fmla="*/ 0 w 10956"/>
                <a:gd name="connsiteY0" fmla="*/ 1 h 20151"/>
                <a:gd name="connsiteX1" fmla="*/ 9645 w 10956"/>
                <a:gd name="connsiteY1" fmla="*/ 1646 h 20151"/>
                <a:gd name="connsiteX2" fmla="*/ 10653 w 10956"/>
                <a:gd name="connsiteY2" fmla="*/ 13302 h 20151"/>
                <a:gd name="connsiteX3" fmla="*/ 7621 w 10956"/>
                <a:gd name="connsiteY3" fmla="*/ 14608 h 20151"/>
                <a:gd name="connsiteX0" fmla="*/ 0 w 10965"/>
                <a:gd name="connsiteY0" fmla="*/ 1 h 17300"/>
                <a:gd name="connsiteX1" fmla="*/ 9645 w 10965"/>
                <a:gd name="connsiteY1" fmla="*/ 1646 h 17300"/>
                <a:gd name="connsiteX2" fmla="*/ 10653 w 10965"/>
                <a:gd name="connsiteY2" fmla="*/ 13302 h 17300"/>
                <a:gd name="connsiteX3" fmla="*/ 7503 w 10965"/>
                <a:gd name="connsiteY3" fmla="*/ 10691 h 17300"/>
                <a:gd name="connsiteX0" fmla="*/ 0 w 10965"/>
                <a:gd name="connsiteY0" fmla="*/ 1 h 17551"/>
                <a:gd name="connsiteX1" fmla="*/ 9645 w 10965"/>
                <a:gd name="connsiteY1" fmla="*/ 1646 h 17551"/>
                <a:gd name="connsiteX2" fmla="*/ 10653 w 10965"/>
                <a:gd name="connsiteY2" fmla="*/ 13302 h 17551"/>
                <a:gd name="connsiteX3" fmla="*/ 7503 w 10965"/>
                <a:gd name="connsiteY3" fmla="*/ 10691 h 17551"/>
                <a:gd name="connsiteX0" fmla="*/ 0 w 10883"/>
                <a:gd name="connsiteY0" fmla="*/ 1 h 17669"/>
                <a:gd name="connsiteX1" fmla="*/ 9645 w 10883"/>
                <a:gd name="connsiteY1" fmla="*/ 1646 h 17669"/>
                <a:gd name="connsiteX2" fmla="*/ 10653 w 10883"/>
                <a:gd name="connsiteY2" fmla="*/ 13302 h 17669"/>
                <a:gd name="connsiteX3" fmla="*/ 7503 w 10883"/>
                <a:gd name="connsiteY3" fmla="*/ 10691 h 17669"/>
                <a:gd name="connsiteX0" fmla="*/ 0 w 10943"/>
                <a:gd name="connsiteY0" fmla="*/ 1 h 18512"/>
                <a:gd name="connsiteX1" fmla="*/ 9645 w 10943"/>
                <a:gd name="connsiteY1" fmla="*/ 1646 h 18512"/>
                <a:gd name="connsiteX2" fmla="*/ 10653 w 10943"/>
                <a:gd name="connsiteY2" fmla="*/ 13302 h 18512"/>
                <a:gd name="connsiteX3" fmla="*/ 7819 w 10943"/>
                <a:gd name="connsiteY3" fmla="*/ 12062 h 18512"/>
                <a:gd name="connsiteX0" fmla="*/ 0 w 10943"/>
                <a:gd name="connsiteY0" fmla="*/ 1 h 17573"/>
                <a:gd name="connsiteX1" fmla="*/ 9645 w 10943"/>
                <a:gd name="connsiteY1" fmla="*/ 1646 h 17573"/>
                <a:gd name="connsiteX2" fmla="*/ 10653 w 10943"/>
                <a:gd name="connsiteY2" fmla="*/ 13302 h 17573"/>
                <a:gd name="connsiteX3" fmla="*/ 7819 w 10943"/>
                <a:gd name="connsiteY3" fmla="*/ 12062 h 17573"/>
                <a:gd name="connsiteX0" fmla="*/ 0 w 9992"/>
                <a:gd name="connsiteY0" fmla="*/ 0 h 12061"/>
                <a:gd name="connsiteX1" fmla="*/ 9645 w 9992"/>
                <a:gd name="connsiteY1" fmla="*/ 1645 h 12061"/>
                <a:gd name="connsiteX2" fmla="*/ 7819 w 9992"/>
                <a:gd name="connsiteY2" fmla="*/ 12061 h 12061"/>
                <a:gd name="connsiteX0" fmla="*/ 0 w 10030"/>
                <a:gd name="connsiteY0" fmla="*/ 72 h 10072"/>
                <a:gd name="connsiteX1" fmla="*/ 9653 w 10030"/>
                <a:gd name="connsiteY1" fmla="*/ 1436 h 10072"/>
                <a:gd name="connsiteX2" fmla="*/ 7825 w 10030"/>
                <a:gd name="connsiteY2" fmla="*/ 10072 h 10072"/>
                <a:gd name="connsiteX0" fmla="*/ 0 w 10150"/>
                <a:gd name="connsiteY0" fmla="*/ 0 h 10000"/>
                <a:gd name="connsiteX1" fmla="*/ 9653 w 10150"/>
                <a:gd name="connsiteY1" fmla="*/ 1364 h 10000"/>
                <a:gd name="connsiteX2" fmla="*/ 7825 w 10150"/>
                <a:gd name="connsiteY2" fmla="*/ 10000 h 10000"/>
                <a:gd name="connsiteX0" fmla="*/ 0 w 10268"/>
                <a:gd name="connsiteY0" fmla="*/ 0 h 11660"/>
                <a:gd name="connsiteX1" fmla="*/ 9653 w 10268"/>
                <a:gd name="connsiteY1" fmla="*/ 1364 h 11660"/>
                <a:gd name="connsiteX2" fmla="*/ 7825 w 10268"/>
                <a:gd name="connsiteY2" fmla="*/ 10000 h 11660"/>
                <a:gd name="connsiteX0" fmla="*/ 0 w 10236"/>
                <a:gd name="connsiteY0" fmla="*/ 0 h 11698"/>
                <a:gd name="connsiteX1" fmla="*/ 9614 w 10236"/>
                <a:gd name="connsiteY1" fmla="*/ 1526 h 11698"/>
                <a:gd name="connsiteX2" fmla="*/ 7825 w 10236"/>
                <a:gd name="connsiteY2" fmla="*/ 10000 h 11698"/>
                <a:gd name="connsiteX0" fmla="*/ 0 w 10236"/>
                <a:gd name="connsiteY0" fmla="*/ 3635 h 15333"/>
                <a:gd name="connsiteX1" fmla="*/ 9614 w 10236"/>
                <a:gd name="connsiteY1" fmla="*/ 5161 h 15333"/>
                <a:gd name="connsiteX2" fmla="*/ 7825 w 10236"/>
                <a:gd name="connsiteY2" fmla="*/ 13635 h 15333"/>
                <a:gd name="connsiteX0" fmla="*/ 0 w 10870"/>
                <a:gd name="connsiteY0" fmla="*/ 0 h 10631"/>
                <a:gd name="connsiteX1" fmla="*/ 9614 w 10870"/>
                <a:gd name="connsiteY1" fmla="*/ 1526 h 10631"/>
                <a:gd name="connsiteX2" fmla="*/ 7825 w 10870"/>
                <a:gd name="connsiteY2" fmla="*/ 10000 h 10631"/>
                <a:gd name="connsiteX0" fmla="*/ 0 w 11490"/>
                <a:gd name="connsiteY0" fmla="*/ 0 h 12278"/>
                <a:gd name="connsiteX1" fmla="*/ 9614 w 11490"/>
                <a:gd name="connsiteY1" fmla="*/ 1526 h 12278"/>
                <a:gd name="connsiteX2" fmla="*/ 7825 w 11490"/>
                <a:gd name="connsiteY2" fmla="*/ 10000 h 12278"/>
                <a:gd name="connsiteX0" fmla="*/ 0 w 11696"/>
                <a:gd name="connsiteY0" fmla="*/ 0 h 12278"/>
                <a:gd name="connsiteX1" fmla="*/ 9614 w 11696"/>
                <a:gd name="connsiteY1" fmla="*/ 1526 h 12278"/>
                <a:gd name="connsiteX2" fmla="*/ 7825 w 11696"/>
                <a:gd name="connsiteY2" fmla="*/ 10000 h 12278"/>
                <a:gd name="connsiteX0" fmla="*/ 0 w 12082"/>
                <a:gd name="connsiteY0" fmla="*/ 0 h 10325"/>
                <a:gd name="connsiteX1" fmla="*/ 9614 w 12082"/>
                <a:gd name="connsiteY1" fmla="*/ 1526 h 10325"/>
                <a:gd name="connsiteX2" fmla="*/ 7825 w 12082"/>
                <a:gd name="connsiteY2" fmla="*/ 10000 h 10325"/>
                <a:gd name="connsiteX0" fmla="*/ 0 w 10999"/>
                <a:gd name="connsiteY0" fmla="*/ 0 h 10051"/>
                <a:gd name="connsiteX1" fmla="*/ 9614 w 10999"/>
                <a:gd name="connsiteY1" fmla="*/ 1526 h 10051"/>
                <a:gd name="connsiteX2" fmla="*/ 7825 w 10999"/>
                <a:gd name="connsiteY2" fmla="*/ 10000 h 10051"/>
                <a:gd name="connsiteX0" fmla="*/ 0 w 10562"/>
                <a:gd name="connsiteY0" fmla="*/ 0 h 10219"/>
                <a:gd name="connsiteX1" fmla="*/ 9614 w 10562"/>
                <a:gd name="connsiteY1" fmla="*/ 1526 h 10219"/>
                <a:gd name="connsiteX2" fmla="*/ 8851 w 10562"/>
                <a:gd name="connsiteY2" fmla="*/ 10162 h 10219"/>
                <a:gd name="connsiteX0" fmla="*/ 0 w 10562"/>
                <a:gd name="connsiteY0" fmla="*/ 0 h 10210"/>
                <a:gd name="connsiteX1" fmla="*/ 9614 w 10562"/>
                <a:gd name="connsiteY1" fmla="*/ 1526 h 10210"/>
                <a:gd name="connsiteX2" fmla="*/ 8851 w 10562"/>
                <a:gd name="connsiteY2" fmla="*/ 10162 h 10210"/>
                <a:gd name="connsiteX0" fmla="*/ 0 w 10436"/>
                <a:gd name="connsiteY0" fmla="*/ 270 h 9514"/>
                <a:gd name="connsiteX1" fmla="*/ 9496 w 10436"/>
                <a:gd name="connsiteY1" fmla="*/ 822 h 9514"/>
                <a:gd name="connsiteX2" fmla="*/ 8733 w 10436"/>
                <a:gd name="connsiteY2" fmla="*/ 9458 h 9514"/>
                <a:gd name="connsiteX0" fmla="*/ 0 w 10000"/>
                <a:gd name="connsiteY0" fmla="*/ 49 h 10278"/>
                <a:gd name="connsiteX1" fmla="*/ 9099 w 10000"/>
                <a:gd name="connsiteY1" fmla="*/ 1141 h 10278"/>
                <a:gd name="connsiteX2" fmla="*/ 8368 w 10000"/>
                <a:gd name="connsiteY2" fmla="*/ 10218 h 10278"/>
                <a:gd name="connsiteX0" fmla="*/ 0 w 10000"/>
                <a:gd name="connsiteY0" fmla="*/ 49 h 10278"/>
                <a:gd name="connsiteX1" fmla="*/ 9099 w 10000"/>
                <a:gd name="connsiteY1" fmla="*/ 1141 h 10278"/>
                <a:gd name="connsiteX2" fmla="*/ 8368 w 10000"/>
                <a:gd name="connsiteY2" fmla="*/ 10218 h 10278"/>
                <a:gd name="connsiteX3" fmla="*/ 0 w 10000"/>
                <a:gd name="connsiteY3" fmla="*/ 49 h 10278"/>
                <a:gd name="connsiteX0" fmla="*/ 0 w 9694"/>
                <a:gd name="connsiteY0" fmla="*/ 49 h 10218"/>
                <a:gd name="connsiteX1" fmla="*/ 9099 w 9694"/>
                <a:gd name="connsiteY1" fmla="*/ 1141 h 10218"/>
                <a:gd name="connsiteX2" fmla="*/ 8368 w 9694"/>
                <a:gd name="connsiteY2" fmla="*/ 10218 h 10218"/>
                <a:gd name="connsiteX3" fmla="*/ 4732 w 9694"/>
                <a:gd name="connsiteY3" fmla="*/ 5838 h 10218"/>
                <a:gd name="connsiteX4" fmla="*/ 0 w 9694"/>
                <a:gd name="connsiteY4" fmla="*/ 49 h 10218"/>
                <a:gd name="connsiteX0" fmla="*/ 0 w 10000"/>
                <a:gd name="connsiteY0" fmla="*/ 48 h 10000"/>
                <a:gd name="connsiteX1" fmla="*/ 9386 w 10000"/>
                <a:gd name="connsiteY1" fmla="*/ 1117 h 10000"/>
                <a:gd name="connsiteX2" fmla="*/ 8632 w 10000"/>
                <a:gd name="connsiteY2" fmla="*/ 10000 h 10000"/>
                <a:gd name="connsiteX3" fmla="*/ 4881 w 10000"/>
                <a:gd name="connsiteY3" fmla="*/ 5713 h 10000"/>
                <a:gd name="connsiteX4" fmla="*/ 1498 w 10000"/>
                <a:gd name="connsiteY4" fmla="*/ 6462 h 10000"/>
                <a:gd name="connsiteX0" fmla="*/ 0 w 9933"/>
                <a:gd name="connsiteY0" fmla="*/ 48 h 10114"/>
                <a:gd name="connsiteX1" fmla="*/ 9386 w 9933"/>
                <a:gd name="connsiteY1" fmla="*/ 1117 h 10114"/>
                <a:gd name="connsiteX2" fmla="*/ 8632 w 9933"/>
                <a:gd name="connsiteY2" fmla="*/ 10000 h 10114"/>
                <a:gd name="connsiteX3" fmla="*/ 7066 w 9933"/>
                <a:gd name="connsiteY3" fmla="*/ 5880 h 10114"/>
                <a:gd name="connsiteX4" fmla="*/ 1498 w 9933"/>
                <a:gd name="connsiteY4" fmla="*/ 6462 h 10114"/>
                <a:gd name="connsiteX0" fmla="*/ 0 w 10000"/>
                <a:gd name="connsiteY0" fmla="*/ 47 h 10000"/>
                <a:gd name="connsiteX1" fmla="*/ 9449 w 10000"/>
                <a:gd name="connsiteY1" fmla="*/ 1104 h 10000"/>
                <a:gd name="connsiteX2" fmla="*/ 8690 w 10000"/>
                <a:gd name="connsiteY2" fmla="*/ 9887 h 10000"/>
                <a:gd name="connsiteX3" fmla="*/ 7114 w 10000"/>
                <a:gd name="connsiteY3" fmla="*/ 5814 h 1000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190"/>
                <a:gd name="connsiteX1" fmla="*/ 9449 w 10000"/>
                <a:gd name="connsiteY1" fmla="*/ 1104 h 10190"/>
                <a:gd name="connsiteX2" fmla="*/ 8690 w 10000"/>
                <a:gd name="connsiteY2" fmla="*/ 9887 h 10190"/>
                <a:gd name="connsiteX3" fmla="*/ 7114 w 10000"/>
                <a:gd name="connsiteY3" fmla="*/ 5814 h 10190"/>
                <a:gd name="connsiteX0" fmla="*/ 0 w 10000"/>
                <a:gd name="connsiteY0" fmla="*/ 47 h 10267"/>
                <a:gd name="connsiteX1" fmla="*/ 9449 w 10000"/>
                <a:gd name="connsiteY1" fmla="*/ 1104 h 10267"/>
                <a:gd name="connsiteX2" fmla="*/ 8690 w 10000"/>
                <a:gd name="connsiteY2" fmla="*/ 9887 h 10267"/>
                <a:gd name="connsiteX3" fmla="*/ 7114 w 10000"/>
                <a:gd name="connsiteY3" fmla="*/ 5814 h 10267"/>
                <a:gd name="connsiteX0" fmla="*/ 0 w 9981"/>
                <a:gd name="connsiteY0" fmla="*/ 47 h 10089"/>
                <a:gd name="connsiteX1" fmla="*/ 9449 w 9981"/>
                <a:gd name="connsiteY1" fmla="*/ 1104 h 10089"/>
                <a:gd name="connsiteX2" fmla="*/ 8690 w 9981"/>
                <a:gd name="connsiteY2" fmla="*/ 9887 h 10089"/>
                <a:gd name="connsiteX3" fmla="*/ 7821 w 9981"/>
                <a:gd name="connsiteY3" fmla="*/ 4988 h 10089"/>
                <a:gd name="connsiteX0" fmla="*/ 0 w 10000"/>
                <a:gd name="connsiteY0" fmla="*/ 47 h 9905"/>
                <a:gd name="connsiteX1" fmla="*/ 9467 w 10000"/>
                <a:gd name="connsiteY1" fmla="*/ 1094 h 9905"/>
                <a:gd name="connsiteX2" fmla="*/ 8707 w 10000"/>
                <a:gd name="connsiteY2" fmla="*/ 9800 h 9905"/>
                <a:gd name="connsiteX3" fmla="*/ 7836 w 10000"/>
                <a:gd name="connsiteY3" fmla="*/ 4944 h 9905"/>
                <a:gd name="connsiteX0" fmla="*/ 0 w 10216"/>
                <a:gd name="connsiteY0" fmla="*/ 47 h 9897"/>
                <a:gd name="connsiteX1" fmla="*/ 9467 w 10216"/>
                <a:gd name="connsiteY1" fmla="*/ 1104 h 9897"/>
                <a:gd name="connsiteX2" fmla="*/ 8707 w 10216"/>
                <a:gd name="connsiteY2" fmla="*/ 9894 h 9897"/>
                <a:gd name="connsiteX3" fmla="*/ 7836 w 10216"/>
                <a:gd name="connsiteY3" fmla="*/ 4991 h 9897"/>
                <a:gd name="connsiteX0" fmla="*/ 0 w 10331"/>
                <a:gd name="connsiteY0" fmla="*/ 48 h 10001"/>
                <a:gd name="connsiteX1" fmla="*/ 9267 w 10331"/>
                <a:gd name="connsiteY1" fmla="*/ 1116 h 10001"/>
                <a:gd name="connsiteX2" fmla="*/ 9255 w 10331"/>
                <a:gd name="connsiteY2" fmla="*/ 9998 h 10001"/>
                <a:gd name="connsiteX3" fmla="*/ 7670 w 10331"/>
                <a:gd name="connsiteY3" fmla="*/ 5044 h 10001"/>
                <a:gd name="connsiteX0" fmla="*/ 0 w 10352"/>
                <a:gd name="connsiteY0" fmla="*/ 0 h 11789"/>
                <a:gd name="connsiteX1" fmla="*/ 9267 w 10352"/>
                <a:gd name="connsiteY1" fmla="*/ 1068 h 11789"/>
                <a:gd name="connsiteX2" fmla="*/ 9294 w 10352"/>
                <a:gd name="connsiteY2" fmla="*/ 11787 h 11789"/>
                <a:gd name="connsiteX3" fmla="*/ 7670 w 10352"/>
                <a:gd name="connsiteY3" fmla="*/ 4996 h 11789"/>
                <a:gd name="connsiteX0" fmla="*/ 0 w 10018"/>
                <a:gd name="connsiteY0" fmla="*/ 0 h 11862"/>
                <a:gd name="connsiteX1" fmla="*/ 9267 w 10018"/>
                <a:gd name="connsiteY1" fmla="*/ 1068 h 11862"/>
                <a:gd name="connsiteX2" fmla="*/ 9294 w 10018"/>
                <a:gd name="connsiteY2" fmla="*/ 11787 h 11862"/>
                <a:gd name="connsiteX3" fmla="*/ 7863 w 10018"/>
                <a:gd name="connsiteY3" fmla="*/ 5163 h 11862"/>
                <a:gd name="connsiteX0" fmla="*/ 0 w 10018"/>
                <a:gd name="connsiteY0" fmla="*/ 0 h 11990"/>
                <a:gd name="connsiteX1" fmla="*/ 9267 w 10018"/>
                <a:gd name="connsiteY1" fmla="*/ 1068 h 11990"/>
                <a:gd name="connsiteX2" fmla="*/ 9294 w 10018"/>
                <a:gd name="connsiteY2" fmla="*/ 11787 h 11990"/>
                <a:gd name="connsiteX3" fmla="*/ 7863 w 10018"/>
                <a:gd name="connsiteY3" fmla="*/ 5163 h 11990"/>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039"/>
                <a:gd name="connsiteY0" fmla="*/ 0 h 12046"/>
                <a:gd name="connsiteX1" fmla="*/ 9267 w 10039"/>
                <a:gd name="connsiteY1" fmla="*/ 1068 h 12046"/>
                <a:gd name="connsiteX2" fmla="*/ 9294 w 10039"/>
                <a:gd name="connsiteY2" fmla="*/ 11787 h 12046"/>
                <a:gd name="connsiteX3" fmla="*/ 7362 w 10039"/>
                <a:gd name="connsiteY3" fmla="*/ 5497 h 12046"/>
                <a:gd name="connsiteX0" fmla="*/ 0 w 10126"/>
                <a:gd name="connsiteY0" fmla="*/ 0 h 12180"/>
                <a:gd name="connsiteX1" fmla="*/ 9267 w 10126"/>
                <a:gd name="connsiteY1" fmla="*/ 1068 h 12180"/>
                <a:gd name="connsiteX2" fmla="*/ 9294 w 10126"/>
                <a:gd name="connsiteY2" fmla="*/ 11787 h 12180"/>
                <a:gd name="connsiteX3" fmla="*/ 7362 w 10126"/>
                <a:gd name="connsiteY3" fmla="*/ 5497 h 12180"/>
                <a:gd name="connsiteX0" fmla="*/ 0 w 10235"/>
                <a:gd name="connsiteY0" fmla="*/ 0 h 12388"/>
                <a:gd name="connsiteX1" fmla="*/ 9267 w 10235"/>
                <a:gd name="connsiteY1" fmla="*/ 1068 h 12388"/>
                <a:gd name="connsiteX2" fmla="*/ 9294 w 10235"/>
                <a:gd name="connsiteY2" fmla="*/ 11787 h 12388"/>
                <a:gd name="connsiteX3" fmla="*/ 7362 w 10235"/>
                <a:gd name="connsiteY3" fmla="*/ 5497 h 12388"/>
                <a:gd name="connsiteX0" fmla="*/ 0 w 10153"/>
                <a:gd name="connsiteY0" fmla="*/ 506 h 12226"/>
                <a:gd name="connsiteX1" fmla="*/ 9190 w 10153"/>
                <a:gd name="connsiteY1" fmla="*/ 906 h 12226"/>
                <a:gd name="connsiteX2" fmla="*/ 9217 w 10153"/>
                <a:gd name="connsiteY2" fmla="*/ 11625 h 12226"/>
                <a:gd name="connsiteX3" fmla="*/ 7285 w 10153"/>
                <a:gd name="connsiteY3" fmla="*/ 5335 h 12226"/>
                <a:gd name="connsiteX0" fmla="*/ 0 w 10112"/>
                <a:gd name="connsiteY0" fmla="*/ 611 h 12164"/>
                <a:gd name="connsiteX1" fmla="*/ 9151 w 10112"/>
                <a:gd name="connsiteY1" fmla="*/ 844 h 12164"/>
                <a:gd name="connsiteX2" fmla="*/ 9178 w 10112"/>
                <a:gd name="connsiteY2" fmla="*/ 11563 h 12164"/>
                <a:gd name="connsiteX3" fmla="*/ 7246 w 10112"/>
                <a:gd name="connsiteY3" fmla="*/ 5273 h 12164"/>
                <a:gd name="connsiteX0" fmla="*/ 0 w 9936"/>
                <a:gd name="connsiteY0" fmla="*/ 611 h 11867"/>
                <a:gd name="connsiteX1" fmla="*/ 9151 w 9936"/>
                <a:gd name="connsiteY1" fmla="*/ 844 h 11867"/>
                <a:gd name="connsiteX2" fmla="*/ 9178 w 9936"/>
                <a:gd name="connsiteY2" fmla="*/ 11563 h 11867"/>
                <a:gd name="connsiteX3" fmla="*/ 6770 w 9936"/>
                <a:gd name="connsiteY3" fmla="*/ 5507 h 11867"/>
                <a:gd name="connsiteX0" fmla="*/ 0 w 10001"/>
                <a:gd name="connsiteY0" fmla="*/ 515 h 9984"/>
                <a:gd name="connsiteX1" fmla="*/ 9210 w 10001"/>
                <a:gd name="connsiteY1" fmla="*/ 711 h 9984"/>
                <a:gd name="connsiteX2" fmla="*/ 9237 w 10001"/>
                <a:gd name="connsiteY2" fmla="*/ 9744 h 9984"/>
                <a:gd name="connsiteX3" fmla="*/ 6814 w 10001"/>
                <a:gd name="connsiteY3" fmla="*/ 4641 h 9984"/>
                <a:gd name="connsiteX0" fmla="*/ 0 w 10070"/>
                <a:gd name="connsiteY0" fmla="*/ 370 h 8377"/>
                <a:gd name="connsiteX1" fmla="*/ 9209 w 10070"/>
                <a:gd name="connsiteY1" fmla="*/ 566 h 8377"/>
                <a:gd name="connsiteX2" fmla="*/ 9403 w 10070"/>
                <a:gd name="connsiteY2" fmla="*/ 7637 h 8377"/>
                <a:gd name="connsiteX3" fmla="*/ 6813 w 10070"/>
                <a:gd name="connsiteY3" fmla="*/ 4502 h 8377"/>
                <a:gd name="connsiteX0" fmla="*/ 0 w 10007"/>
                <a:gd name="connsiteY0" fmla="*/ 442 h 12458"/>
                <a:gd name="connsiteX1" fmla="*/ 9145 w 10007"/>
                <a:gd name="connsiteY1" fmla="*/ 676 h 12458"/>
                <a:gd name="connsiteX2" fmla="*/ 9338 w 10007"/>
                <a:gd name="connsiteY2" fmla="*/ 9117 h 12458"/>
                <a:gd name="connsiteX3" fmla="*/ 6621 w 10007"/>
                <a:gd name="connsiteY3" fmla="*/ 9307 h 12458"/>
                <a:gd name="connsiteX0" fmla="*/ 0 w 10378"/>
                <a:gd name="connsiteY0" fmla="*/ 627 h 13611"/>
                <a:gd name="connsiteX1" fmla="*/ 9145 w 10378"/>
                <a:gd name="connsiteY1" fmla="*/ 861 h 13611"/>
                <a:gd name="connsiteX2" fmla="*/ 10020 w 10378"/>
                <a:gd name="connsiteY2" fmla="*/ 11819 h 13611"/>
                <a:gd name="connsiteX3" fmla="*/ 6621 w 10378"/>
                <a:gd name="connsiteY3" fmla="*/ 9492 h 13611"/>
                <a:gd name="connsiteX0" fmla="*/ 0 w 10275"/>
                <a:gd name="connsiteY0" fmla="*/ 622 h 13569"/>
                <a:gd name="connsiteX1" fmla="*/ 9145 w 10275"/>
                <a:gd name="connsiteY1" fmla="*/ 856 h 13569"/>
                <a:gd name="connsiteX2" fmla="*/ 9855 w 10275"/>
                <a:gd name="connsiteY2" fmla="*/ 11735 h 13569"/>
                <a:gd name="connsiteX3" fmla="*/ 6621 w 10275"/>
                <a:gd name="connsiteY3" fmla="*/ 9487 h 13569"/>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39"/>
                <a:gd name="connsiteY0" fmla="*/ 605 h 13442"/>
                <a:gd name="connsiteX1" fmla="*/ 9145 w 10239"/>
                <a:gd name="connsiteY1" fmla="*/ 839 h 13442"/>
                <a:gd name="connsiteX2" fmla="*/ 9793 w 10239"/>
                <a:gd name="connsiteY2" fmla="*/ 11482 h 13442"/>
                <a:gd name="connsiteX3" fmla="*/ 6621 w 10239"/>
                <a:gd name="connsiteY3" fmla="*/ 9470 h 13442"/>
                <a:gd name="connsiteX0" fmla="*/ 0 w 10271"/>
                <a:gd name="connsiteY0" fmla="*/ 605 h 13668"/>
                <a:gd name="connsiteX1" fmla="*/ 9145 w 10271"/>
                <a:gd name="connsiteY1" fmla="*/ 839 h 13668"/>
                <a:gd name="connsiteX2" fmla="*/ 9793 w 10271"/>
                <a:gd name="connsiteY2" fmla="*/ 11482 h 13668"/>
                <a:gd name="connsiteX3" fmla="*/ 6621 w 10271"/>
                <a:gd name="connsiteY3" fmla="*/ 9470 h 13668"/>
                <a:gd name="connsiteX0" fmla="*/ 0 w 10271"/>
                <a:gd name="connsiteY0" fmla="*/ 432 h 13495"/>
                <a:gd name="connsiteX1" fmla="*/ 9145 w 10271"/>
                <a:gd name="connsiteY1" fmla="*/ 666 h 13495"/>
                <a:gd name="connsiteX2" fmla="*/ 9793 w 10271"/>
                <a:gd name="connsiteY2" fmla="*/ 11309 h 13495"/>
                <a:gd name="connsiteX3" fmla="*/ 6621 w 10271"/>
                <a:gd name="connsiteY3" fmla="*/ 9297 h 13495"/>
                <a:gd name="connsiteX0" fmla="*/ 0 w 10092"/>
                <a:gd name="connsiteY0" fmla="*/ 162 h 13225"/>
                <a:gd name="connsiteX1" fmla="*/ 9145 w 10092"/>
                <a:gd name="connsiteY1" fmla="*/ 396 h 13225"/>
                <a:gd name="connsiteX2" fmla="*/ 9793 w 10092"/>
                <a:gd name="connsiteY2" fmla="*/ 11039 h 13225"/>
                <a:gd name="connsiteX3" fmla="*/ 6621 w 10092"/>
                <a:gd name="connsiteY3" fmla="*/ 9027 h 13225"/>
                <a:gd name="connsiteX0" fmla="*/ 0 w 10258"/>
                <a:gd name="connsiteY0" fmla="*/ 0 h 13063"/>
                <a:gd name="connsiteX1" fmla="*/ 9145 w 10258"/>
                <a:gd name="connsiteY1" fmla="*/ 234 h 13063"/>
                <a:gd name="connsiteX2" fmla="*/ 9793 w 10258"/>
                <a:gd name="connsiteY2" fmla="*/ 10877 h 13063"/>
                <a:gd name="connsiteX3" fmla="*/ 6621 w 10258"/>
                <a:gd name="connsiteY3" fmla="*/ 8865 h 13063"/>
                <a:gd name="connsiteX0" fmla="*/ 0 w 9964"/>
                <a:gd name="connsiteY0" fmla="*/ 1295 h 14358"/>
                <a:gd name="connsiteX1" fmla="*/ 9145 w 9964"/>
                <a:gd name="connsiteY1" fmla="*/ 1529 h 14358"/>
                <a:gd name="connsiteX2" fmla="*/ 9793 w 9964"/>
                <a:gd name="connsiteY2" fmla="*/ 12172 h 14358"/>
                <a:gd name="connsiteX3" fmla="*/ 6621 w 9964"/>
                <a:gd name="connsiteY3" fmla="*/ 10160 h 14358"/>
                <a:gd name="connsiteX0" fmla="*/ 0 w 10106"/>
                <a:gd name="connsiteY0" fmla="*/ 919 h 10017"/>
                <a:gd name="connsiteX1" fmla="*/ 9178 w 10106"/>
                <a:gd name="connsiteY1" fmla="*/ 1082 h 10017"/>
                <a:gd name="connsiteX2" fmla="*/ 9828 w 10106"/>
                <a:gd name="connsiteY2" fmla="*/ 8495 h 10017"/>
                <a:gd name="connsiteX3" fmla="*/ 6645 w 10106"/>
                <a:gd name="connsiteY3" fmla="*/ 7093 h 10017"/>
                <a:gd name="connsiteX0" fmla="*/ 0 w 9973"/>
                <a:gd name="connsiteY0" fmla="*/ 10 h 8875"/>
                <a:gd name="connsiteX1" fmla="*/ 8867 w 9973"/>
                <a:gd name="connsiteY1" fmla="*/ 1488 h 8875"/>
                <a:gd name="connsiteX2" fmla="*/ 9828 w 9973"/>
                <a:gd name="connsiteY2" fmla="*/ 7586 h 8875"/>
                <a:gd name="connsiteX3" fmla="*/ 6645 w 9973"/>
                <a:gd name="connsiteY3" fmla="*/ 6184 h 8875"/>
                <a:gd name="connsiteX0" fmla="*/ 0 w 10040"/>
                <a:gd name="connsiteY0" fmla="*/ 987 h 11058"/>
                <a:gd name="connsiteX1" fmla="*/ 9037 w 10040"/>
                <a:gd name="connsiteY1" fmla="*/ 1233 h 11058"/>
                <a:gd name="connsiteX2" fmla="*/ 9855 w 10040"/>
                <a:gd name="connsiteY2" fmla="*/ 9524 h 11058"/>
                <a:gd name="connsiteX3" fmla="*/ 6663 w 10040"/>
                <a:gd name="connsiteY3" fmla="*/ 7944 h 11058"/>
                <a:gd name="connsiteX0" fmla="*/ 0 w 9884"/>
                <a:gd name="connsiteY0" fmla="*/ 307 h 10494"/>
                <a:gd name="connsiteX1" fmla="*/ 9037 w 9884"/>
                <a:gd name="connsiteY1" fmla="*/ 553 h 10494"/>
                <a:gd name="connsiteX2" fmla="*/ 9231 w 9884"/>
                <a:gd name="connsiteY2" fmla="*/ 9091 h 10494"/>
                <a:gd name="connsiteX3" fmla="*/ 6663 w 9884"/>
                <a:gd name="connsiteY3" fmla="*/ 7264 h 10494"/>
                <a:gd name="connsiteX0" fmla="*/ 0 w 9999"/>
                <a:gd name="connsiteY0" fmla="*/ 292 h 9999"/>
                <a:gd name="connsiteX1" fmla="*/ 9143 w 9999"/>
                <a:gd name="connsiteY1" fmla="*/ 526 h 9999"/>
                <a:gd name="connsiteX2" fmla="*/ 9339 w 9999"/>
                <a:gd name="connsiteY2" fmla="*/ 8662 h 9999"/>
                <a:gd name="connsiteX3" fmla="*/ 6762 w 9999"/>
                <a:gd name="connsiteY3" fmla="*/ 6921 h 9999"/>
                <a:gd name="connsiteX0" fmla="*/ 0 w 10000"/>
                <a:gd name="connsiteY0" fmla="*/ 292 h 9888"/>
                <a:gd name="connsiteX1" fmla="*/ 9144 w 10000"/>
                <a:gd name="connsiteY1" fmla="*/ 526 h 9888"/>
                <a:gd name="connsiteX2" fmla="*/ 9340 w 10000"/>
                <a:gd name="connsiteY2" fmla="*/ 8663 h 9888"/>
                <a:gd name="connsiteX3" fmla="*/ 6763 w 10000"/>
                <a:gd name="connsiteY3" fmla="*/ 6922 h 9888"/>
                <a:gd name="connsiteX0" fmla="*/ 0 w 9988"/>
                <a:gd name="connsiteY0" fmla="*/ 295 h 9306"/>
                <a:gd name="connsiteX1" fmla="*/ 9144 w 9988"/>
                <a:gd name="connsiteY1" fmla="*/ 532 h 9306"/>
                <a:gd name="connsiteX2" fmla="*/ 9340 w 9988"/>
                <a:gd name="connsiteY2" fmla="*/ 8761 h 9306"/>
                <a:gd name="connsiteX3" fmla="*/ 6995 w 9988"/>
                <a:gd name="connsiteY3" fmla="*/ 5512 h 9306"/>
                <a:gd name="connsiteX0" fmla="*/ 0 w 10000"/>
                <a:gd name="connsiteY0" fmla="*/ 317 h 10784"/>
                <a:gd name="connsiteX1" fmla="*/ 9155 w 10000"/>
                <a:gd name="connsiteY1" fmla="*/ 572 h 10784"/>
                <a:gd name="connsiteX2" fmla="*/ 9351 w 10000"/>
                <a:gd name="connsiteY2" fmla="*/ 9414 h 10784"/>
                <a:gd name="connsiteX3" fmla="*/ 7003 w 10000"/>
                <a:gd name="connsiteY3" fmla="*/ 5923 h 10784"/>
                <a:gd name="connsiteX0" fmla="*/ 0 w 10088"/>
                <a:gd name="connsiteY0" fmla="*/ 294 h 10599"/>
                <a:gd name="connsiteX1" fmla="*/ 9155 w 10088"/>
                <a:gd name="connsiteY1" fmla="*/ 549 h 10599"/>
                <a:gd name="connsiteX2" fmla="*/ 9541 w 10088"/>
                <a:gd name="connsiteY2" fmla="*/ 9071 h 10599"/>
                <a:gd name="connsiteX3" fmla="*/ 7003 w 10088"/>
                <a:gd name="connsiteY3" fmla="*/ 5900 h 10599"/>
                <a:gd name="connsiteX0" fmla="*/ 0 w 10138"/>
                <a:gd name="connsiteY0" fmla="*/ 294 h 10915"/>
                <a:gd name="connsiteX1" fmla="*/ 9155 w 10138"/>
                <a:gd name="connsiteY1" fmla="*/ 549 h 10915"/>
                <a:gd name="connsiteX2" fmla="*/ 9541 w 10138"/>
                <a:gd name="connsiteY2" fmla="*/ 9071 h 10915"/>
                <a:gd name="connsiteX3" fmla="*/ 7003 w 10138"/>
                <a:gd name="connsiteY3" fmla="*/ 5900 h 10915"/>
                <a:gd name="connsiteX0" fmla="*/ 0 w 10138"/>
                <a:gd name="connsiteY0" fmla="*/ 294 h 10518"/>
                <a:gd name="connsiteX1" fmla="*/ 9155 w 10138"/>
                <a:gd name="connsiteY1" fmla="*/ 549 h 10518"/>
                <a:gd name="connsiteX2" fmla="*/ 9541 w 10138"/>
                <a:gd name="connsiteY2" fmla="*/ 9071 h 10518"/>
                <a:gd name="connsiteX3" fmla="*/ 7003 w 10138"/>
                <a:gd name="connsiteY3" fmla="*/ 5900 h 10518"/>
                <a:gd name="connsiteX0" fmla="*/ 0 w 10138"/>
                <a:gd name="connsiteY0" fmla="*/ 294 h 10208"/>
                <a:gd name="connsiteX1" fmla="*/ 9155 w 10138"/>
                <a:gd name="connsiteY1" fmla="*/ 549 h 10208"/>
                <a:gd name="connsiteX2" fmla="*/ 9541 w 10138"/>
                <a:gd name="connsiteY2" fmla="*/ 9071 h 10208"/>
                <a:gd name="connsiteX3" fmla="*/ 7003 w 10138"/>
                <a:gd name="connsiteY3" fmla="*/ 5900 h 10208"/>
                <a:gd name="connsiteX0" fmla="*/ 0 w 9999"/>
                <a:gd name="connsiteY0" fmla="*/ 201 h 9363"/>
                <a:gd name="connsiteX1" fmla="*/ 9155 w 9999"/>
                <a:gd name="connsiteY1" fmla="*/ 456 h 9363"/>
                <a:gd name="connsiteX2" fmla="*/ 9246 w 9999"/>
                <a:gd name="connsiteY2" fmla="*/ 7699 h 9363"/>
                <a:gd name="connsiteX3" fmla="*/ 7003 w 9999"/>
                <a:gd name="connsiteY3" fmla="*/ 5807 h 9363"/>
                <a:gd name="connsiteX0" fmla="*/ 0 w 10000"/>
                <a:gd name="connsiteY0" fmla="*/ 215 h 9901"/>
                <a:gd name="connsiteX1" fmla="*/ 9156 w 10000"/>
                <a:gd name="connsiteY1" fmla="*/ 487 h 9901"/>
                <a:gd name="connsiteX2" fmla="*/ 9247 w 10000"/>
                <a:gd name="connsiteY2" fmla="*/ 8223 h 9901"/>
                <a:gd name="connsiteX3" fmla="*/ 7004 w 10000"/>
                <a:gd name="connsiteY3" fmla="*/ 6202 h 9901"/>
                <a:gd name="connsiteX0" fmla="*/ 0 w 10207"/>
                <a:gd name="connsiteY0" fmla="*/ 217 h 10000"/>
                <a:gd name="connsiteX1" fmla="*/ 9156 w 10207"/>
                <a:gd name="connsiteY1" fmla="*/ 492 h 10000"/>
                <a:gd name="connsiteX2" fmla="*/ 9669 w 10207"/>
                <a:gd name="connsiteY2" fmla="*/ 8305 h 10000"/>
                <a:gd name="connsiteX3" fmla="*/ 7004 w 10207"/>
                <a:gd name="connsiteY3" fmla="*/ 6264 h 10000"/>
                <a:gd name="connsiteX0" fmla="*/ 0 w 10117"/>
                <a:gd name="connsiteY0" fmla="*/ 217 h 10108"/>
                <a:gd name="connsiteX1" fmla="*/ 9156 w 10117"/>
                <a:gd name="connsiteY1" fmla="*/ 492 h 10108"/>
                <a:gd name="connsiteX2" fmla="*/ 9669 w 10117"/>
                <a:gd name="connsiteY2" fmla="*/ 8305 h 10108"/>
                <a:gd name="connsiteX3" fmla="*/ 7004 w 10117"/>
                <a:gd name="connsiteY3" fmla="*/ 6264 h 10108"/>
                <a:gd name="connsiteX0" fmla="*/ 0 w 10131"/>
                <a:gd name="connsiteY0" fmla="*/ 217 h 9686"/>
                <a:gd name="connsiteX1" fmla="*/ 9156 w 10131"/>
                <a:gd name="connsiteY1" fmla="*/ 492 h 9686"/>
                <a:gd name="connsiteX2" fmla="*/ 9669 w 10131"/>
                <a:gd name="connsiteY2" fmla="*/ 8305 h 9686"/>
                <a:gd name="connsiteX3" fmla="*/ 7004 w 10131"/>
                <a:gd name="connsiteY3" fmla="*/ 6264 h 9686"/>
                <a:gd name="connsiteX0" fmla="*/ 0 w 9841"/>
                <a:gd name="connsiteY0" fmla="*/ 146 h 9922"/>
                <a:gd name="connsiteX1" fmla="*/ 9038 w 9841"/>
                <a:gd name="connsiteY1" fmla="*/ 430 h 9922"/>
                <a:gd name="connsiteX2" fmla="*/ 9544 w 9841"/>
                <a:gd name="connsiteY2" fmla="*/ 8496 h 9922"/>
                <a:gd name="connsiteX3" fmla="*/ 6913 w 9841"/>
                <a:gd name="connsiteY3" fmla="*/ 6389 h 9922"/>
                <a:gd name="connsiteX0" fmla="*/ 0 w 9858"/>
                <a:gd name="connsiteY0" fmla="*/ 490 h 10343"/>
                <a:gd name="connsiteX1" fmla="*/ 9184 w 9858"/>
                <a:gd name="connsiteY1" fmla="*/ 776 h 10343"/>
                <a:gd name="connsiteX2" fmla="*/ 9698 w 9858"/>
                <a:gd name="connsiteY2" fmla="*/ 8906 h 10343"/>
                <a:gd name="connsiteX3" fmla="*/ 7025 w 9858"/>
                <a:gd name="connsiteY3" fmla="*/ 6782 h 10343"/>
                <a:gd name="connsiteX0" fmla="*/ 0 w 9970"/>
                <a:gd name="connsiteY0" fmla="*/ 1271 h 10797"/>
                <a:gd name="connsiteX1" fmla="*/ 9316 w 9970"/>
                <a:gd name="connsiteY1" fmla="*/ 1547 h 10797"/>
                <a:gd name="connsiteX2" fmla="*/ 9838 w 9970"/>
                <a:gd name="connsiteY2" fmla="*/ 9408 h 10797"/>
                <a:gd name="connsiteX3" fmla="*/ 7126 w 9970"/>
                <a:gd name="connsiteY3" fmla="*/ 7354 h 10797"/>
                <a:gd name="connsiteX0" fmla="*/ 0 w 10025"/>
                <a:gd name="connsiteY0" fmla="*/ 1177 h 10452"/>
                <a:gd name="connsiteX1" fmla="*/ 9344 w 10025"/>
                <a:gd name="connsiteY1" fmla="*/ 1433 h 10452"/>
                <a:gd name="connsiteX2" fmla="*/ 9868 w 10025"/>
                <a:gd name="connsiteY2" fmla="*/ 8714 h 10452"/>
                <a:gd name="connsiteX3" fmla="*/ 7190 w 10025"/>
                <a:gd name="connsiteY3" fmla="*/ 7582 h 10452"/>
                <a:gd name="connsiteX0" fmla="*/ 0 w 10025"/>
                <a:gd name="connsiteY0" fmla="*/ 1177 h 10801"/>
                <a:gd name="connsiteX1" fmla="*/ 9344 w 10025"/>
                <a:gd name="connsiteY1" fmla="*/ 1433 h 10801"/>
                <a:gd name="connsiteX2" fmla="*/ 9868 w 10025"/>
                <a:gd name="connsiteY2" fmla="*/ 8714 h 10801"/>
                <a:gd name="connsiteX3" fmla="*/ 7190 w 10025"/>
                <a:gd name="connsiteY3" fmla="*/ 7582 h 10801"/>
                <a:gd name="connsiteX0" fmla="*/ 0 w 10151"/>
                <a:gd name="connsiteY0" fmla="*/ 1199 h 10823"/>
                <a:gd name="connsiteX1" fmla="*/ 9344 w 10151"/>
                <a:gd name="connsiteY1" fmla="*/ 1455 h 10823"/>
                <a:gd name="connsiteX2" fmla="*/ 9868 w 10151"/>
                <a:gd name="connsiteY2" fmla="*/ 8736 h 10823"/>
                <a:gd name="connsiteX3" fmla="*/ 7190 w 10151"/>
                <a:gd name="connsiteY3" fmla="*/ 7604 h 10823"/>
                <a:gd name="connsiteX0" fmla="*/ 0 w 10043"/>
                <a:gd name="connsiteY0" fmla="*/ 362 h 9575"/>
                <a:gd name="connsiteX1" fmla="*/ 9082 w 10043"/>
                <a:gd name="connsiteY1" fmla="*/ 1790 h 9575"/>
                <a:gd name="connsiteX2" fmla="*/ 9868 w 10043"/>
                <a:gd name="connsiteY2" fmla="*/ 7899 h 9575"/>
                <a:gd name="connsiteX3" fmla="*/ 7190 w 10043"/>
                <a:gd name="connsiteY3" fmla="*/ 6767 h 9575"/>
                <a:gd name="connsiteX0" fmla="*/ 0 w 9973"/>
                <a:gd name="connsiteY0" fmla="*/ 310 h 9932"/>
                <a:gd name="connsiteX1" fmla="*/ 9043 w 9973"/>
                <a:gd name="connsiteY1" fmla="*/ 1801 h 9932"/>
                <a:gd name="connsiteX2" fmla="*/ 9826 w 9973"/>
                <a:gd name="connsiteY2" fmla="*/ 8182 h 9932"/>
                <a:gd name="connsiteX3" fmla="*/ 7159 w 9973"/>
                <a:gd name="connsiteY3" fmla="*/ 6999 h 9932"/>
                <a:gd name="connsiteX0" fmla="*/ 0 w 10000"/>
                <a:gd name="connsiteY0" fmla="*/ 312 h 9492"/>
                <a:gd name="connsiteX1" fmla="*/ 9067 w 10000"/>
                <a:gd name="connsiteY1" fmla="*/ 1813 h 9492"/>
                <a:gd name="connsiteX2" fmla="*/ 9853 w 10000"/>
                <a:gd name="connsiteY2" fmla="*/ 8238 h 9492"/>
                <a:gd name="connsiteX3" fmla="*/ 7178 w 10000"/>
                <a:gd name="connsiteY3" fmla="*/ 7047 h 9492"/>
                <a:gd name="connsiteX0" fmla="*/ 0 w 10071"/>
                <a:gd name="connsiteY0" fmla="*/ 0 h 9236"/>
                <a:gd name="connsiteX1" fmla="*/ 9067 w 10071"/>
                <a:gd name="connsiteY1" fmla="*/ 1581 h 9236"/>
                <a:gd name="connsiteX2" fmla="*/ 9635 w 10071"/>
                <a:gd name="connsiteY2" fmla="*/ 7196 h 9236"/>
                <a:gd name="connsiteX3" fmla="*/ 7178 w 10071"/>
                <a:gd name="connsiteY3" fmla="*/ 7095 h 9236"/>
                <a:gd name="connsiteX0" fmla="*/ 0 w 10269"/>
                <a:gd name="connsiteY0" fmla="*/ 0 h 10726"/>
                <a:gd name="connsiteX1" fmla="*/ 9003 w 10269"/>
                <a:gd name="connsiteY1" fmla="*/ 1712 h 10726"/>
                <a:gd name="connsiteX2" fmla="*/ 9567 w 10269"/>
                <a:gd name="connsiteY2" fmla="*/ 7791 h 10726"/>
                <a:gd name="connsiteX3" fmla="*/ 7127 w 10269"/>
                <a:gd name="connsiteY3" fmla="*/ 7682 h 10726"/>
                <a:gd name="connsiteX0" fmla="*/ 0 w 10032"/>
                <a:gd name="connsiteY0" fmla="*/ 0 h 10781"/>
                <a:gd name="connsiteX1" fmla="*/ 9003 w 10032"/>
                <a:gd name="connsiteY1" fmla="*/ 1712 h 10781"/>
                <a:gd name="connsiteX2" fmla="*/ 9567 w 10032"/>
                <a:gd name="connsiteY2" fmla="*/ 7791 h 10781"/>
                <a:gd name="connsiteX3" fmla="*/ 7127 w 10032"/>
                <a:gd name="connsiteY3" fmla="*/ 7682 h 10781"/>
                <a:gd name="connsiteX0" fmla="*/ 0 w 10213"/>
                <a:gd name="connsiteY0" fmla="*/ 0 h 11006"/>
                <a:gd name="connsiteX1" fmla="*/ 9003 w 10213"/>
                <a:gd name="connsiteY1" fmla="*/ 1712 h 11006"/>
                <a:gd name="connsiteX2" fmla="*/ 9870 w 10213"/>
                <a:gd name="connsiteY2" fmla="*/ 8260 h 11006"/>
                <a:gd name="connsiteX3" fmla="*/ 7127 w 10213"/>
                <a:gd name="connsiteY3" fmla="*/ 7682 h 11006"/>
                <a:gd name="connsiteX0" fmla="*/ 0 w 10213"/>
                <a:gd name="connsiteY0" fmla="*/ 0 h 11006"/>
                <a:gd name="connsiteX1" fmla="*/ 9003 w 10213"/>
                <a:gd name="connsiteY1" fmla="*/ 1712 h 11006"/>
                <a:gd name="connsiteX2" fmla="*/ 9870 w 10213"/>
                <a:gd name="connsiteY2" fmla="*/ 8260 h 11006"/>
                <a:gd name="connsiteX3" fmla="*/ 7127 w 10213"/>
                <a:gd name="connsiteY3" fmla="*/ 7682 h 11006"/>
                <a:gd name="connsiteX0" fmla="*/ 0 w 10213"/>
                <a:gd name="connsiteY0" fmla="*/ 0 h 11006"/>
                <a:gd name="connsiteX1" fmla="*/ 9003 w 10213"/>
                <a:gd name="connsiteY1" fmla="*/ 1712 h 11006"/>
                <a:gd name="connsiteX2" fmla="*/ 9870 w 10213"/>
                <a:gd name="connsiteY2" fmla="*/ 8260 h 11006"/>
                <a:gd name="connsiteX3" fmla="*/ 7127 w 10213"/>
                <a:gd name="connsiteY3" fmla="*/ 7682 h 11006"/>
                <a:gd name="connsiteX0" fmla="*/ 0 w 10249"/>
                <a:gd name="connsiteY0" fmla="*/ 0 h 10948"/>
                <a:gd name="connsiteX1" fmla="*/ 9003 w 10249"/>
                <a:gd name="connsiteY1" fmla="*/ 1712 h 10948"/>
                <a:gd name="connsiteX2" fmla="*/ 9870 w 10249"/>
                <a:gd name="connsiteY2" fmla="*/ 8260 h 10948"/>
                <a:gd name="connsiteX3" fmla="*/ 7127 w 10249"/>
                <a:gd name="connsiteY3" fmla="*/ 7682 h 10948"/>
                <a:gd name="connsiteX0" fmla="*/ 0 w 10231"/>
                <a:gd name="connsiteY0" fmla="*/ 0 h 11368"/>
                <a:gd name="connsiteX1" fmla="*/ 9003 w 10231"/>
                <a:gd name="connsiteY1" fmla="*/ 1712 h 11368"/>
                <a:gd name="connsiteX2" fmla="*/ 9870 w 10231"/>
                <a:gd name="connsiteY2" fmla="*/ 8260 h 11368"/>
                <a:gd name="connsiteX3" fmla="*/ 7127 w 10231"/>
                <a:gd name="connsiteY3" fmla="*/ 7682 h 11368"/>
                <a:gd name="connsiteX0" fmla="*/ 0 w 10231"/>
                <a:gd name="connsiteY0" fmla="*/ 0 h 11307"/>
                <a:gd name="connsiteX1" fmla="*/ 9003 w 10231"/>
                <a:gd name="connsiteY1" fmla="*/ 1712 h 11307"/>
                <a:gd name="connsiteX2" fmla="*/ 9870 w 10231"/>
                <a:gd name="connsiteY2" fmla="*/ 8260 h 11307"/>
                <a:gd name="connsiteX3" fmla="*/ 7127 w 10231"/>
                <a:gd name="connsiteY3" fmla="*/ 7682 h 11307"/>
                <a:gd name="connsiteX0" fmla="*/ 0 w 10509"/>
                <a:gd name="connsiteY0" fmla="*/ 0 h 11844"/>
                <a:gd name="connsiteX1" fmla="*/ 9003 w 10509"/>
                <a:gd name="connsiteY1" fmla="*/ 1712 h 11844"/>
                <a:gd name="connsiteX2" fmla="*/ 10259 w 10509"/>
                <a:gd name="connsiteY2" fmla="*/ 9197 h 11844"/>
                <a:gd name="connsiteX3" fmla="*/ 7127 w 10509"/>
                <a:gd name="connsiteY3" fmla="*/ 7682 h 11844"/>
                <a:gd name="connsiteX0" fmla="*/ 0 w 10509"/>
                <a:gd name="connsiteY0" fmla="*/ 0 h 11844"/>
                <a:gd name="connsiteX1" fmla="*/ 9003 w 10509"/>
                <a:gd name="connsiteY1" fmla="*/ 1712 h 11844"/>
                <a:gd name="connsiteX2" fmla="*/ 10259 w 10509"/>
                <a:gd name="connsiteY2" fmla="*/ 9197 h 11844"/>
                <a:gd name="connsiteX3" fmla="*/ 7127 w 10509"/>
                <a:gd name="connsiteY3" fmla="*/ 7682 h 11844"/>
                <a:gd name="connsiteX0" fmla="*/ 0 w 10509"/>
                <a:gd name="connsiteY0" fmla="*/ 0 h 12149"/>
                <a:gd name="connsiteX1" fmla="*/ 9003 w 10509"/>
                <a:gd name="connsiteY1" fmla="*/ 1712 h 12149"/>
                <a:gd name="connsiteX2" fmla="*/ 10259 w 10509"/>
                <a:gd name="connsiteY2" fmla="*/ 9197 h 12149"/>
                <a:gd name="connsiteX3" fmla="*/ 7127 w 10509"/>
                <a:gd name="connsiteY3" fmla="*/ 7682 h 12149"/>
                <a:gd name="connsiteX0" fmla="*/ 0 w 10805"/>
                <a:gd name="connsiteY0" fmla="*/ 0 h 10902"/>
                <a:gd name="connsiteX1" fmla="*/ 9738 w 10805"/>
                <a:gd name="connsiteY1" fmla="*/ 2024 h 10902"/>
                <a:gd name="connsiteX2" fmla="*/ 10259 w 10805"/>
                <a:gd name="connsiteY2" fmla="*/ 9197 h 10902"/>
                <a:gd name="connsiteX3" fmla="*/ 7127 w 10805"/>
                <a:gd name="connsiteY3" fmla="*/ 7682 h 10902"/>
                <a:gd name="connsiteX0" fmla="*/ 0 w 10771"/>
                <a:gd name="connsiteY0" fmla="*/ 93 h 10995"/>
                <a:gd name="connsiteX1" fmla="*/ 9738 w 10771"/>
                <a:gd name="connsiteY1" fmla="*/ 2117 h 10995"/>
                <a:gd name="connsiteX2" fmla="*/ 10259 w 10771"/>
                <a:gd name="connsiteY2" fmla="*/ 9290 h 10995"/>
                <a:gd name="connsiteX3" fmla="*/ 7127 w 10771"/>
                <a:gd name="connsiteY3" fmla="*/ 7775 h 10995"/>
                <a:gd name="connsiteX0" fmla="*/ 0 w 10613"/>
                <a:gd name="connsiteY0" fmla="*/ 93 h 10995"/>
                <a:gd name="connsiteX1" fmla="*/ 9738 w 10613"/>
                <a:gd name="connsiteY1" fmla="*/ 2117 h 10995"/>
                <a:gd name="connsiteX2" fmla="*/ 10259 w 10613"/>
                <a:gd name="connsiteY2" fmla="*/ 9290 h 10995"/>
                <a:gd name="connsiteX3" fmla="*/ 7127 w 10613"/>
                <a:gd name="connsiteY3" fmla="*/ 7775 h 10995"/>
                <a:gd name="connsiteX0" fmla="*/ 0 w 10497"/>
                <a:gd name="connsiteY0" fmla="*/ 0 h 10902"/>
                <a:gd name="connsiteX1" fmla="*/ 9738 w 10497"/>
                <a:gd name="connsiteY1" fmla="*/ 2024 h 10902"/>
                <a:gd name="connsiteX2" fmla="*/ 10259 w 10497"/>
                <a:gd name="connsiteY2" fmla="*/ 9197 h 10902"/>
                <a:gd name="connsiteX3" fmla="*/ 7127 w 10497"/>
                <a:gd name="connsiteY3" fmla="*/ 7682 h 10902"/>
                <a:gd name="connsiteX0" fmla="*/ 0 w 10566"/>
                <a:gd name="connsiteY0" fmla="*/ 0 h 10777"/>
                <a:gd name="connsiteX1" fmla="*/ 9738 w 10566"/>
                <a:gd name="connsiteY1" fmla="*/ 2024 h 10777"/>
                <a:gd name="connsiteX2" fmla="*/ 9740 w 10566"/>
                <a:gd name="connsiteY2" fmla="*/ 8885 h 10777"/>
                <a:gd name="connsiteX3" fmla="*/ 7127 w 10566"/>
                <a:gd name="connsiteY3" fmla="*/ 7682 h 10777"/>
                <a:gd name="connsiteX0" fmla="*/ 0 w 10653"/>
                <a:gd name="connsiteY0" fmla="*/ 0 h 11533"/>
                <a:gd name="connsiteX1" fmla="*/ 9738 w 10653"/>
                <a:gd name="connsiteY1" fmla="*/ 2024 h 11533"/>
                <a:gd name="connsiteX2" fmla="*/ 9740 w 10653"/>
                <a:gd name="connsiteY2" fmla="*/ 8885 h 11533"/>
                <a:gd name="connsiteX3" fmla="*/ 7127 w 10653"/>
                <a:gd name="connsiteY3" fmla="*/ 7682 h 11533"/>
                <a:gd name="connsiteX0" fmla="*/ 0 w 10692"/>
                <a:gd name="connsiteY0" fmla="*/ 0 h 12421"/>
                <a:gd name="connsiteX1" fmla="*/ 9738 w 10692"/>
                <a:gd name="connsiteY1" fmla="*/ 2024 h 12421"/>
                <a:gd name="connsiteX2" fmla="*/ 9826 w 10692"/>
                <a:gd name="connsiteY2" fmla="*/ 10447 h 12421"/>
                <a:gd name="connsiteX3" fmla="*/ 7127 w 10692"/>
                <a:gd name="connsiteY3" fmla="*/ 7682 h 12421"/>
                <a:gd name="connsiteX0" fmla="*/ 0 w 10652"/>
                <a:gd name="connsiteY0" fmla="*/ 0 h 12690"/>
                <a:gd name="connsiteX1" fmla="*/ 9738 w 10652"/>
                <a:gd name="connsiteY1" fmla="*/ 2024 h 12690"/>
                <a:gd name="connsiteX2" fmla="*/ 9826 w 10652"/>
                <a:gd name="connsiteY2" fmla="*/ 10447 h 12690"/>
                <a:gd name="connsiteX3" fmla="*/ 7127 w 10652"/>
                <a:gd name="connsiteY3" fmla="*/ 7682 h 12690"/>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494"/>
                <a:gd name="connsiteY0" fmla="*/ 310 h 12948"/>
                <a:gd name="connsiteX1" fmla="*/ 9738 w 10494"/>
                <a:gd name="connsiteY1" fmla="*/ 2334 h 12948"/>
                <a:gd name="connsiteX2" fmla="*/ 9826 w 10494"/>
                <a:gd name="connsiteY2" fmla="*/ 10757 h 12948"/>
                <a:gd name="connsiteX3" fmla="*/ 7127 w 10494"/>
                <a:gd name="connsiteY3" fmla="*/ 7992 h 12948"/>
                <a:gd name="connsiteX0" fmla="*/ 0 w 10418"/>
                <a:gd name="connsiteY0" fmla="*/ 310 h 13000"/>
                <a:gd name="connsiteX1" fmla="*/ 9738 w 10418"/>
                <a:gd name="connsiteY1" fmla="*/ 2334 h 13000"/>
                <a:gd name="connsiteX2" fmla="*/ 9826 w 10418"/>
                <a:gd name="connsiteY2" fmla="*/ 10757 h 13000"/>
                <a:gd name="connsiteX3" fmla="*/ 7127 w 10418"/>
                <a:gd name="connsiteY3" fmla="*/ 7992 h 13000"/>
                <a:gd name="connsiteX0" fmla="*/ 0 w 10361"/>
                <a:gd name="connsiteY0" fmla="*/ 310 h 12985"/>
                <a:gd name="connsiteX1" fmla="*/ 9738 w 10361"/>
                <a:gd name="connsiteY1" fmla="*/ 2334 h 12985"/>
                <a:gd name="connsiteX2" fmla="*/ 9826 w 10361"/>
                <a:gd name="connsiteY2" fmla="*/ 10757 h 12985"/>
                <a:gd name="connsiteX3" fmla="*/ 7127 w 10361"/>
                <a:gd name="connsiteY3" fmla="*/ 7992 h 12985"/>
                <a:gd name="connsiteX0" fmla="*/ 0 w 10361"/>
                <a:gd name="connsiteY0" fmla="*/ 264 h 12939"/>
                <a:gd name="connsiteX1" fmla="*/ 9738 w 10361"/>
                <a:gd name="connsiteY1" fmla="*/ 2288 h 12939"/>
                <a:gd name="connsiteX2" fmla="*/ 9826 w 10361"/>
                <a:gd name="connsiteY2" fmla="*/ 10711 h 12939"/>
                <a:gd name="connsiteX3" fmla="*/ 7127 w 10361"/>
                <a:gd name="connsiteY3" fmla="*/ 7946 h 12939"/>
                <a:gd name="connsiteX0" fmla="*/ 0 w 10462"/>
                <a:gd name="connsiteY0" fmla="*/ 0 h 13769"/>
                <a:gd name="connsiteX1" fmla="*/ 9608 w 10462"/>
                <a:gd name="connsiteY1" fmla="*/ 3118 h 13769"/>
                <a:gd name="connsiteX2" fmla="*/ 9696 w 10462"/>
                <a:gd name="connsiteY2" fmla="*/ 11541 h 13769"/>
                <a:gd name="connsiteX3" fmla="*/ 6997 w 10462"/>
                <a:gd name="connsiteY3" fmla="*/ 8776 h 13769"/>
                <a:gd name="connsiteX0" fmla="*/ 0 w 10462"/>
                <a:gd name="connsiteY0" fmla="*/ 0 h 13769"/>
                <a:gd name="connsiteX1" fmla="*/ 9608 w 10462"/>
                <a:gd name="connsiteY1" fmla="*/ 3118 h 13769"/>
                <a:gd name="connsiteX2" fmla="*/ 9696 w 10462"/>
                <a:gd name="connsiteY2" fmla="*/ 11541 h 13769"/>
                <a:gd name="connsiteX3" fmla="*/ 6997 w 10462"/>
                <a:gd name="connsiteY3" fmla="*/ 8776 h 13769"/>
                <a:gd name="connsiteX0" fmla="*/ 0 w 10508"/>
                <a:gd name="connsiteY0" fmla="*/ 0 h 15019"/>
                <a:gd name="connsiteX1" fmla="*/ 9651 w 10508"/>
                <a:gd name="connsiteY1" fmla="*/ 4368 h 15019"/>
                <a:gd name="connsiteX2" fmla="*/ 9739 w 10508"/>
                <a:gd name="connsiteY2" fmla="*/ 12791 h 15019"/>
                <a:gd name="connsiteX3" fmla="*/ 7040 w 10508"/>
                <a:gd name="connsiteY3" fmla="*/ 10026 h 15019"/>
                <a:gd name="connsiteX0" fmla="*/ 0 w 11017"/>
                <a:gd name="connsiteY0" fmla="*/ 0 h 14082"/>
                <a:gd name="connsiteX1" fmla="*/ 10126 w 11017"/>
                <a:gd name="connsiteY1" fmla="*/ 3431 h 14082"/>
                <a:gd name="connsiteX2" fmla="*/ 10214 w 11017"/>
                <a:gd name="connsiteY2" fmla="*/ 11854 h 14082"/>
                <a:gd name="connsiteX3" fmla="*/ 7515 w 11017"/>
                <a:gd name="connsiteY3" fmla="*/ 9089 h 14082"/>
                <a:gd name="connsiteX0" fmla="*/ 0 w 10786"/>
                <a:gd name="connsiteY0" fmla="*/ 0 h 14238"/>
                <a:gd name="connsiteX1" fmla="*/ 9910 w 10786"/>
                <a:gd name="connsiteY1" fmla="*/ 3587 h 14238"/>
                <a:gd name="connsiteX2" fmla="*/ 9998 w 10786"/>
                <a:gd name="connsiteY2" fmla="*/ 12010 h 14238"/>
                <a:gd name="connsiteX3" fmla="*/ 7299 w 10786"/>
                <a:gd name="connsiteY3" fmla="*/ 9245 h 14238"/>
                <a:gd name="connsiteX0" fmla="*/ 0 w 10786"/>
                <a:gd name="connsiteY0" fmla="*/ 26 h 14264"/>
                <a:gd name="connsiteX1" fmla="*/ 9910 w 10786"/>
                <a:gd name="connsiteY1" fmla="*/ 3613 h 14264"/>
                <a:gd name="connsiteX2" fmla="*/ 9998 w 10786"/>
                <a:gd name="connsiteY2" fmla="*/ 12036 h 14264"/>
                <a:gd name="connsiteX3" fmla="*/ 7299 w 10786"/>
                <a:gd name="connsiteY3" fmla="*/ 9271 h 14264"/>
                <a:gd name="connsiteX0" fmla="*/ 0 w 11157"/>
                <a:gd name="connsiteY0" fmla="*/ 47 h 13191"/>
                <a:gd name="connsiteX1" fmla="*/ 10256 w 11157"/>
                <a:gd name="connsiteY1" fmla="*/ 2540 h 13191"/>
                <a:gd name="connsiteX2" fmla="*/ 10344 w 11157"/>
                <a:gd name="connsiteY2" fmla="*/ 10963 h 13191"/>
                <a:gd name="connsiteX3" fmla="*/ 7645 w 11157"/>
                <a:gd name="connsiteY3" fmla="*/ 8198 h 13191"/>
                <a:gd name="connsiteX0" fmla="*/ 0 w 10971"/>
                <a:gd name="connsiteY0" fmla="*/ 25 h 14419"/>
                <a:gd name="connsiteX1" fmla="*/ 10083 w 10971"/>
                <a:gd name="connsiteY1" fmla="*/ 3768 h 14419"/>
                <a:gd name="connsiteX2" fmla="*/ 10171 w 10971"/>
                <a:gd name="connsiteY2" fmla="*/ 12191 h 14419"/>
                <a:gd name="connsiteX3" fmla="*/ 7472 w 10971"/>
                <a:gd name="connsiteY3" fmla="*/ 9426 h 14419"/>
                <a:gd name="connsiteX0" fmla="*/ 0 w 10971"/>
                <a:gd name="connsiteY0" fmla="*/ 0 h 14394"/>
                <a:gd name="connsiteX1" fmla="*/ 10083 w 10971"/>
                <a:gd name="connsiteY1" fmla="*/ 3743 h 14394"/>
                <a:gd name="connsiteX2" fmla="*/ 10171 w 10971"/>
                <a:gd name="connsiteY2" fmla="*/ 12166 h 14394"/>
                <a:gd name="connsiteX3" fmla="*/ 7472 w 10971"/>
                <a:gd name="connsiteY3" fmla="*/ 9401 h 14394"/>
                <a:gd name="connsiteX0" fmla="*/ 0 w 10712"/>
                <a:gd name="connsiteY0" fmla="*/ 0 h 13226"/>
                <a:gd name="connsiteX1" fmla="*/ 9694 w 10712"/>
                <a:gd name="connsiteY1" fmla="*/ 3743 h 13226"/>
                <a:gd name="connsiteX2" fmla="*/ 10171 w 10712"/>
                <a:gd name="connsiteY2" fmla="*/ 12166 h 13226"/>
                <a:gd name="connsiteX3" fmla="*/ 7472 w 10712"/>
                <a:gd name="connsiteY3" fmla="*/ 9401 h 13226"/>
                <a:gd name="connsiteX0" fmla="*/ 0 w 10678"/>
                <a:gd name="connsiteY0" fmla="*/ 0 h 13226"/>
                <a:gd name="connsiteX1" fmla="*/ 9694 w 10678"/>
                <a:gd name="connsiteY1" fmla="*/ 3743 h 13226"/>
                <a:gd name="connsiteX2" fmla="*/ 10171 w 10678"/>
                <a:gd name="connsiteY2" fmla="*/ 12166 h 13226"/>
                <a:gd name="connsiteX3" fmla="*/ 7472 w 10678"/>
                <a:gd name="connsiteY3" fmla="*/ 9401 h 13226"/>
                <a:gd name="connsiteX0" fmla="*/ 0 w 10627"/>
                <a:gd name="connsiteY0" fmla="*/ 0 h 13226"/>
                <a:gd name="connsiteX1" fmla="*/ 9694 w 10627"/>
                <a:gd name="connsiteY1" fmla="*/ 3743 h 13226"/>
                <a:gd name="connsiteX2" fmla="*/ 10171 w 10627"/>
                <a:gd name="connsiteY2" fmla="*/ 12166 h 13226"/>
                <a:gd name="connsiteX3" fmla="*/ 7472 w 10627"/>
                <a:gd name="connsiteY3" fmla="*/ 9401 h 13226"/>
                <a:gd name="connsiteX0" fmla="*/ 0 w 10707"/>
                <a:gd name="connsiteY0" fmla="*/ 0 h 13239"/>
                <a:gd name="connsiteX1" fmla="*/ 9694 w 10707"/>
                <a:gd name="connsiteY1" fmla="*/ 3743 h 13239"/>
                <a:gd name="connsiteX2" fmla="*/ 10171 w 10707"/>
                <a:gd name="connsiteY2" fmla="*/ 12166 h 13239"/>
                <a:gd name="connsiteX3" fmla="*/ 7472 w 10707"/>
                <a:gd name="connsiteY3" fmla="*/ 9401 h 13239"/>
                <a:gd name="connsiteX0" fmla="*/ 0 w 10707"/>
                <a:gd name="connsiteY0" fmla="*/ 0 h 13239"/>
                <a:gd name="connsiteX1" fmla="*/ 9694 w 10707"/>
                <a:gd name="connsiteY1" fmla="*/ 3743 h 13239"/>
                <a:gd name="connsiteX2" fmla="*/ 10171 w 10707"/>
                <a:gd name="connsiteY2" fmla="*/ 12166 h 13239"/>
                <a:gd name="connsiteX3" fmla="*/ 7472 w 10707"/>
                <a:gd name="connsiteY3" fmla="*/ 9401 h 13239"/>
                <a:gd name="connsiteX0" fmla="*/ 0 w 10860"/>
                <a:gd name="connsiteY0" fmla="*/ 0 h 14073"/>
                <a:gd name="connsiteX1" fmla="*/ 9694 w 10860"/>
                <a:gd name="connsiteY1" fmla="*/ 3743 h 14073"/>
                <a:gd name="connsiteX2" fmla="*/ 10171 w 10860"/>
                <a:gd name="connsiteY2" fmla="*/ 12166 h 14073"/>
                <a:gd name="connsiteX3" fmla="*/ 7472 w 10860"/>
                <a:gd name="connsiteY3" fmla="*/ 9401 h 14073"/>
                <a:gd name="connsiteX0" fmla="*/ 0 w 10774"/>
                <a:gd name="connsiteY0" fmla="*/ 0 h 14409"/>
                <a:gd name="connsiteX1" fmla="*/ 9694 w 10774"/>
                <a:gd name="connsiteY1" fmla="*/ 3743 h 14409"/>
                <a:gd name="connsiteX2" fmla="*/ 10171 w 10774"/>
                <a:gd name="connsiteY2" fmla="*/ 12166 h 14409"/>
                <a:gd name="connsiteX3" fmla="*/ 7472 w 10774"/>
                <a:gd name="connsiteY3" fmla="*/ 9401 h 14409"/>
                <a:gd name="connsiteX0" fmla="*/ 0 w 10774"/>
                <a:gd name="connsiteY0" fmla="*/ 0 h 14073"/>
                <a:gd name="connsiteX1" fmla="*/ 9694 w 10774"/>
                <a:gd name="connsiteY1" fmla="*/ 3743 h 14073"/>
                <a:gd name="connsiteX2" fmla="*/ 10171 w 10774"/>
                <a:gd name="connsiteY2" fmla="*/ 12166 h 14073"/>
                <a:gd name="connsiteX3" fmla="*/ 7472 w 10774"/>
                <a:gd name="connsiteY3" fmla="*/ 9401 h 14073"/>
                <a:gd name="connsiteX0" fmla="*/ 0 w 10594"/>
                <a:gd name="connsiteY0" fmla="*/ 0 h 12930"/>
                <a:gd name="connsiteX1" fmla="*/ 9694 w 10594"/>
                <a:gd name="connsiteY1" fmla="*/ 3743 h 12930"/>
                <a:gd name="connsiteX2" fmla="*/ 10171 w 10594"/>
                <a:gd name="connsiteY2" fmla="*/ 12166 h 12930"/>
                <a:gd name="connsiteX3" fmla="*/ 8034 w 10594"/>
                <a:gd name="connsiteY3" fmla="*/ 8776 h 12930"/>
                <a:gd name="connsiteX0" fmla="*/ 0 w 10594"/>
                <a:gd name="connsiteY0" fmla="*/ 0 h 12840"/>
                <a:gd name="connsiteX1" fmla="*/ 9694 w 10594"/>
                <a:gd name="connsiteY1" fmla="*/ 3743 h 12840"/>
                <a:gd name="connsiteX2" fmla="*/ 10171 w 10594"/>
                <a:gd name="connsiteY2" fmla="*/ 12166 h 12840"/>
                <a:gd name="connsiteX3" fmla="*/ 8034 w 10594"/>
                <a:gd name="connsiteY3" fmla="*/ 8776 h 12840"/>
                <a:gd name="connsiteX0" fmla="*/ 0 w 10660"/>
                <a:gd name="connsiteY0" fmla="*/ 0 h 12946"/>
                <a:gd name="connsiteX1" fmla="*/ 9694 w 10660"/>
                <a:gd name="connsiteY1" fmla="*/ 3743 h 12946"/>
                <a:gd name="connsiteX2" fmla="*/ 10128 w 10660"/>
                <a:gd name="connsiteY2" fmla="*/ 12322 h 12946"/>
                <a:gd name="connsiteX3" fmla="*/ 8034 w 10660"/>
                <a:gd name="connsiteY3" fmla="*/ 8776 h 12946"/>
                <a:gd name="connsiteX0" fmla="*/ 0 w 10779"/>
                <a:gd name="connsiteY0" fmla="*/ 0 h 13290"/>
                <a:gd name="connsiteX1" fmla="*/ 9694 w 10779"/>
                <a:gd name="connsiteY1" fmla="*/ 3743 h 13290"/>
                <a:gd name="connsiteX2" fmla="*/ 10128 w 10779"/>
                <a:gd name="connsiteY2" fmla="*/ 12322 h 13290"/>
                <a:gd name="connsiteX3" fmla="*/ 8034 w 10779"/>
                <a:gd name="connsiteY3" fmla="*/ 8776 h 13290"/>
              </a:gdLst>
              <a:ahLst/>
              <a:cxnLst>
                <a:cxn ang="0">
                  <a:pos x="connsiteX0" y="connsiteY0"/>
                </a:cxn>
                <a:cxn ang="0">
                  <a:pos x="connsiteX1" y="connsiteY1"/>
                </a:cxn>
                <a:cxn ang="0">
                  <a:pos x="connsiteX2" y="connsiteY2"/>
                </a:cxn>
                <a:cxn ang="0">
                  <a:pos x="connsiteX3" y="connsiteY3"/>
                </a:cxn>
              </a:cxnLst>
              <a:rect l="l" t="t" r="r" b="b"/>
              <a:pathLst>
                <a:path w="10779" h="13290">
                  <a:moveTo>
                    <a:pt x="0" y="0"/>
                  </a:moveTo>
                  <a:cubicBezTo>
                    <a:pt x="2633" y="1915"/>
                    <a:pt x="8006" y="1689"/>
                    <a:pt x="9694" y="3743"/>
                  </a:cubicBezTo>
                  <a:cubicBezTo>
                    <a:pt x="11382" y="5797"/>
                    <a:pt x="10751" y="10702"/>
                    <a:pt x="10128" y="12322"/>
                  </a:cubicBezTo>
                  <a:cubicBezTo>
                    <a:pt x="9505" y="13942"/>
                    <a:pt x="7535" y="14000"/>
                    <a:pt x="8034" y="8776"/>
                  </a:cubicBezTo>
                </a:path>
              </a:pathLst>
            </a:custGeom>
            <a:noFill/>
            <a:ln w="38100"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grpSp>
      <p:sp>
        <p:nvSpPr>
          <p:cNvPr id="57" name="Espace réservé du pied de page 3">
            <a:extLst>
              <a:ext uri="{FF2B5EF4-FFF2-40B4-BE49-F238E27FC236}">
                <a16:creationId xmlns:a16="http://schemas.microsoft.com/office/drawing/2014/main" id="{C41B8A76-FBF5-4EB6-800B-845D2AD654BE}"/>
              </a:ext>
            </a:extLst>
          </p:cNvPr>
          <p:cNvSpPr txBox="1">
            <a:spLocks/>
          </p:cNvSpPr>
          <p:nvPr/>
        </p:nvSpPr>
        <p:spPr>
          <a:xfrm>
            <a:off x="3379177" y="6411204"/>
            <a:ext cx="5433646" cy="3046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Procedural cloudscapes, Antoine Webanck </a:t>
            </a:r>
            <a:r>
              <a:rPr lang="en-US" i="1" dirty="0">
                <a:solidFill>
                  <a:schemeClr val="bg1"/>
                </a:solidFill>
              </a:rPr>
              <a:t>et al.</a:t>
            </a:r>
            <a:endParaRPr lang="en-US" dirty="0">
              <a:solidFill>
                <a:schemeClr val="bg1"/>
              </a:solidFill>
            </a:endParaRPr>
          </a:p>
        </p:txBody>
      </p:sp>
    </p:spTree>
    <p:custDataLst>
      <p:tags r:id="rId1"/>
    </p:custDataLst>
    <p:extLst>
      <p:ext uri="{BB962C8B-B14F-4D97-AF65-F5344CB8AC3E}">
        <p14:creationId xmlns:p14="http://schemas.microsoft.com/office/powerpoint/2010/main" val="1965168728"/>
      </p:ext>
    </p:extLst>
  </p:cSld>
  <p:clrMapOvr>
    <a:masterClrMapping/>
  </p:clrMapOvr>
  <mc:AlternateContent xmlns:mc="http://schemas.openxmlformats.org/markup-compatibility/2006" xmlns:p14="http://schemas.microsoft.com/office/powerpoint/2010/main">
    <mc:Choice Requires="p14">
      <p:transition spd="slow" p14:dur="2000" advTm="48496"/>
    </mc:Choice>
    <mc:Fallback xmlns="">
      <p:transition spd="slow" advTm="484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500"/>
                                        <p:tgtEl>
                                          <p:spTgt spid="49"/>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fade">
                                      <p:cBhvr>
                                        <p:cTn id="38" dur="500"/>
                                        <p:tgtEl>
                                          <p:spTgt spid="5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fade">
                                      <p:cBhvr>
                                        <p:cTn id="54" dur="500"/>
                                        <p:tgtEl>
                                          <p:spTgt spid="52"/>
                                        </p:tgtEl>
                                      </p:cBhvr>
                                    </p:animEffect>
                                  </p:childTnLst>
                                </p:cTn>
                              </p:par>
                            </p:childTnLst>
                          </p:cTn>
                        </p:par>
                        <p:par>
                          <p:cTn id="55" fill="hold">
                            <p:stCondLst>
                              <p:cond delay="15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
                                            <p:txEl>
                                              <p:pRg st="5" end="5"/>
                                            </p:txEl>
                                          </p:spTgt>
                                        </p:tgtEl>
                                        <p:attrNameLst>
                                          <p:attrName>style.visibility</p:attrName>
                                        </p:attrNameLst>
                                      </p:cBhvr>
                                      <p:to>
                                        <p:strVal val="visible"/>
                                      </p:to>
                                    </p:set>
                                    <p:animEffect transition="in" filter="fade">
                                      <p:cBhvr>
                                        <p:cTn id="63" dur="500"/>
                                        <p:tgtEl>
                                          <p:spTgt spid="3">
                                            <p:txEl>
                                              <p:pRg st="5" end="5"/>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3">
                                            <p:txEl>
                                              <p:pRg st="6" end="6"/>
                                            </p:txEl>
                                          </p:spTgt>
                                        </p:tgtEl>
                                        <p:attrNameLst>
                                          <p:attrName>style.visibility</p:attrName>
                                        </p:attrNameLst>
                                      </p:cBhvr>
                                      <p:to>
                                        <p:strVal val="visible"/>
                                      </p:to>
                                    </p:set>
                                    <p:animEffect transition="in" filter="fade">
                                      <p:cBhvr>
                                        <p:cTn id="66" dur="500"/>
                                        <p:tgtEl>
                                          <p:spTgt spid="3">
                                            <p:txEl>
                                              <p:pRg st="6" end="6"/>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animEffect transition="in" filter="fade">
                                      <p:cBhvr>
                                        <p:cTn id="71" dur="500"/>
                                        <p:tgtEl>
                                          <p:spTgt spid="3">
                                            <p:txEl>
                                              <p:pRg st="8" end="8"/>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3">
                                            <p:txEl>
                                              <p:pRg st="9" end="9"/>
                                            </p:txEl>
                                          </p:spTgt>
                                        </p:tgtEl>
                                        <p:attrNameLst>
                                          <p:attrName>style.visibility</p:attrName>
                                        </p:attrNameLst>
                                      </p:cBhvr>
                                      <p:to>
                                        <p:strVal val="visible"/>
                                      </p:to>
                                    </p:set>
                                    <p:animEffect transition="in" filter="fade">
                                      <p:cBhvr>
                                        <p:cTn id="74" dur="500"/>
                                        <p:tgtEl>
                                          <p:spTgt spid="3">
                                            <p:txEl>
                                              <p:pRg st="9" end="9"/>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
                                            <p:txEl>
                                              <p:pRg st="10" end="10"/>
                                            </p:txEl>
                                          </p:spTgt>
                                        </p:tgtEl>
                                        <p:attrNameLst>
                                          <p:attrName>style.visibility</p:attrName>
                                        </p:attrNameLst>
                                      </p:cBhvr>
                                      <p:to>
                                        <p:strVal val="visible"/>
                                      </p:to>
                                    </p:set>
                                    <p:animEffect transition="in" filter="fade">
                                      <p:cBhvr>
                                        <p:cTn id="79" dur="500"/>
                                        <p:tgtEl>
                                          <p:spTgt spid="3">
                                            <p:txEl>
                                              <p:pRg st="10" end="10"/>
                                            </p:txEl>
                                          </p:spTgt>
                                        </p:tgtEl>
                                      </p:cBhvr>
                                    </p:animEffect>
                                  </p:childTnLst>
                                </p:cTn>
                              </p:par>
                              <p:par>
                                <p:cTn id="80" presetID="10" presetClass="entr" presetSubtype="0" fill="hold" nodeType="withEffect">
                                  <p:stCondLst>
                                    <p:cond delay="0"/>
                                  </p:stCondLst>
                                  <p:childTnLst>
                                    <p:set>
                                      <p:cBhvr>
                                        <p:cTn id="81" dur="1" fill="hold">
                                          <p:stCondLst>
                                            <p:cond delay="0"/>
                                          </p:stCondLst>
                                        </p:cTn>
                                        <p:tgtEl>
                                          <p:spTgt spid="3">
                                            <p:txEl>
                                              <p:pRg st="11" end="11"/>
                                            </p:txEl>
                                          </p:spTgt>
                                        </p:tgtEl>
                                        <p:attrNameLst>
                                          <p:attrName>style.visibility</p:attrName>
                                        </p:attrNameLst>
                                      </p:cBhvr>
                                      <p:to>
                                        <p:strVal val="visible"/>
                                      </p:to>
                                    </p:set>
                                    <p:animEffect transition="in" filter="fade">
                                      <p:cBhvr>
                                        <p:cTn id="8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8.5|7.5"/>
</p:tagLst>
</file>

<file path=ppt/tags/tag10.xml><?xml version="1.0" encoding="utf-8"?>
<p:tagLst xmlns:a="http://schemas.openxmlformats.org/drawingml/2006/main" xmlns:r="http://schemas.openxmlformats.org/officeDocument/2006/relationships" xmlns:p="http://schemas.openxmlformats.org/presentationml/2006/main">
  <p:tag name="TIMING" val="|21|5.3|10.2|5.7"/>
</p:tagLst>
</file>

<file path=ppt/tags/tag11.xml><?xml version="1.0" encoding="utf-8"?>
<p:tagLst xmlns:a="http://schemas.openxmlformats.org/drawingml/2006/main" xmlns:r="http://schemas.openxmlformats.org/officeDocument/2006/relationships" xmlns:p="http://schemas.openxmlformats.org/presentationml/2006/main">
  <p:tag name="TIMING" val="|35.4|6.9|7.9|3.6|6.5"/>
</p:tagLst>
</file>

<file path=ppt/tags/tag12.xml><?xml version="1.0" encoding="utf-8"?>
<p:tagLst xmlns:a="http://schemas.openxmlformats.org/drawingml/2006/main" xmlns:r="http://schemas.openxmlformats.org/officeDocument/2006/relationships" xmlns:p="http://schemas.openxmlformats.org/presentationml/2006/main">
  <p:tag name="TIMING" val="|41.3|3.6"/>
</p:tagLst>
</file>

<file path=ppt/tags/tag13.xml><?xml version="1.0" encoding="utf-8"?>
<p:tagLst xmlns:a="http://schemas.openxmlformats.org/drawingml/2006/main" xmlns:r="http://schemas.openxmlformats.org/officeDocument/2006/relationships" xmlns:p="http://schemas.openxmlformats.org/presentationml/2006/main">
  <p:tag name="TIMING" val="|33.8"/>
</p:tagLst>
</file>

<file path=ppt/tags/tag2.xml><?xml version="1.0" encoding="utf-8"?>
<p:tagLst xmlns:a="http://schemas.openxmlformats.org/drawingml/2006/main" xmlns:r="http://schemas.openxmlformats.org/officeDocument/2006/relationships" xmlns:p="http://schemas.openxmlformats.org/presentationml/2006/main">
  <p:tag name="TIMING" val="|44.4"/>
</p:tagLst>
</file>

<file path=ppt/tags/tag3.xml><?xml version="1.0" encoding="utf-8"?>
<p:tagLst xmlns:a="http://schemas.openxmlformats.org/drawingml/2006/main" xmlns:r="http://schemas.openxmlformats.org/officeDocument/2006/relationships" xmlns:p="http://schemas.openxmlformats.org/presentationml/2006/main">
  <p:tag name="TIMING" val="|7.6|21.1|23.1|5.1|7.7"/>
</p:tagLst>
</file>

<file path=ppt/tags/tag4.xml><?xml version="1.0" encoding="utf-8"?>
<p:tagLst xmlns:a="http://schemas.openxmlformats.org/drawingml/2006/main" xmlns:r="http://schemas.openxmlformats.org/officeDocument/2006/relationships" xmlns:p="http://schemas.openxmlformats.org/presentationml/2006/main">
  <p:tag name="TIMING" val="|3.4|10.2|3.2|11.7|5.2|6.8"/>
</p:tagLst>
</file>

<file path=ppt/tags/tag5.xml><?xml version="1.0" encoding="utf-8"?>
<p:tagLst xmlns:a="http://schemas.openxmlformats.org/drawingml/2006/main" xmlns:r="http://schemas.openxmlformats.org/officeDocument/2006/relationships" xmlns:p="http://schemas.openxmlformats.org/presentationml/2006/main">
  <p:tag name="TIMING" val="|20.5|5.5|10.8"/>
</p:tagLst>
</file>

<file path=ppt/tags/tag6.xml><?xml version="1.0" encoding="utf-8"?>
<p:tagLst xmlns:a="http://schemas.openxmlformats.org/drawingml/2006/main" xmlns:r="http://schemas.openxmlformats.org/officeDocument/2006/relationships" xmlns:p="http://schemas.openxmlformats.org/presentationml/2006/main">
  <p:tag name="TIMING" val="|12|9.1|3.6"/>
</p:tagLst>
</file>

<file path=ppt/tags/tag7.xml><?xml version="1.0" encoding="utf-8"?>
<p:tagLst xmlns:a="http://schemas.openxmlformats.org/drawingml/2006/main" xmlns:r="http://schemas.openxmlformats.org/officeDocument/2006/relationships" xmlns:p="http://schemas.openxmlformats.org/presentationml/2006/main">
  <p:tag name="TIMING" val="|16.5|4.3|3.4|2.4"/>
</p:tagLst>
</file>

<file path=ppt/tags/tag8.xml><?xml version="1.0" encoding="utf-8"?>
<p:tagLst xmlns:a="http://schemas.openxmlformats.org/drawingml/2006/main" xmlns:r="http://schemas.openxmlformats.org/officeDocument/2006/relationships" xmlns:p="http://schemas.openxmlformats.org/presentationml/2006/main">
  <p:tag name="TIMING" val="|5.7|6.8|2|7.6|6.3|3.8|4.1|6"/>
</p:tagLst>
</file>

<file path=ppt/tags/tag9.xml><?xml version="1.0" encoding="utf-8"?>
<p:tagLst xmlns:a="http://schemas.openxmlformats.org/drawingml/2006/main" xmlns:r="http://schemas.openxmlformats.org/officeDocument/2006/relationships" xmlns:p="http://schemas.openxmlformats.org/presentationml/2006/main">
  <p:tag name="TIMING" val="|20.7|12.6"/>
</p:tagLst>
</file>

<file path=ppt/theme/theme1.xml><?xml version="1.0" encoding="utf-8"?>
<a:theme xmlns:a="http://schemas.openxmlformats.org/drawingml/2006/main" name="Office Theme">
  <a:themeElements>
    <a:clrScheme name="Custom EG18">
      <a:dk1>
        <a:srgbClr val="3F3F3F"/>
      </a:dk1>
      <a:lt1>
        <a:sysClr val="window" lastClr="FFFFFF"/>
      </a:lt1>
      <a:dk2>
        <a:srgbClr val="004558"/>
      </a:dk2>
      <a:lt2>
        <a:srgbClr val="C9F3FF"/>
      </a:lt2>
      <a:accent1>
        <a:srgbClr val="00A6D6"/>
      </a:accent1>
      <a:accent2>
        <a:srgbClr val="E18C1B"/>
      </a:accent2>
      <a:accent3>
        <a:srgbClr val="A2CA1A"/>
      </a:accent3>
      <a:accent4>
        <a:srgbClr val="6D177F"/>
      </a:accent4>
      <a:accent5>
        <a:srgbClr val="6EBBD5"/>
      </a:accent5>
      <a:accent6>
        <a:srgbClr val="E21A1A"/>
      </a:accent6>
      <a:hlink>
        <a:srgbClr val="0563C1"/>
      </a:hlink>
      <a:folHlink>
        <a:srgbClr val="954F72"/>
      </a:folHlink>
    </a:clrScheme>
    <a:fontScheme name="Custom EG18">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rmAutofit/>
      </a:bodyPr>
      <a:lstStyle>
        <a:defPPr>
          <a:defRPr dirty="0" smtClean="0">
            <a:solidFill>
              <a:schemeClr val="tx1">
                <a:lumMod val="40000"/>
                <a:lumOff val="6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24513</TotalTime>
  <Words>3443</Words>
  <Application>Microsoft Office PowerPoint</Application>
  <PresentationFormat>Grand écran</PresentationFormat>
  <Paragraphs>562</Paragraphs>
  <Slides>25</Slides>
  <Notes>25</Notes>
  <HiddenSlides>0</HiddenSlides>
  <MMClips>3</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25</vt:i4>
      </vt:variant>
    </vt:vector>
  </HeadingPairs>
  <TitlesOfParts>
    <vt:vector size="33" baseType="lpstr">
      <vt:lpstr>Arial</vt:lpstr>
      <vt:lpstr>Calibri</vt:lpstr>
      <vt:lpstr>Cambria</vt:lpstr>
      <vt:lpstr>Cambria Math</vt:lpstr>
      <vt:lpstr>Symbol</vt:lpstr>
      <vt:lpstr>Tahoma</vt:lpstr>
      <vt:lpstr>Times New Roman</vt:lpstr>
      <vt:lpstr>Office Theme</vt:lpstr>
      <vt:lpstr>Procedural cloudscapes</vt:lpstr>
      <vt:lpstr>Présentation PowerPoint</vt:lpstr>
      <vt:lpstr>Real example</vt:lpstr>
      <vt:lpstr>Problem</vt:lpstr>
      <vt:lpstr>Related work: atmosphere animation</vt:lpstr>
      <vt:lpstr>Pipeline preview</vt:lpstr>
      <vt:lpstr>Présentation PowerPoint</vt:lpstr>
      <vt:lpstr>Présentation PowerPoint</vt:lpstr>
      <vt:lpstr>Global cloudscape model</vt:lpstr>
      <vt:lpstr>Control function</vt:lpstr>
      <vt:lpstr>Clouds shape and details</vt:lpstr>
      <vt:lpstr>Présentation PowerPoint</vt:lpstr>
      <vt:lpstr>Cloudscape morphing</vt:lpstr>
      <vt:lpstr>Step 1: trajectories computation</vt:lpstr>
      <vt:lpstr>Step 1: anisotropic cost function</vt:lpstr>
      <vt:lpstr>Step 2: trajectories selection</vt:lpstr>
      <vt:lpstr>Step 3: ghosting</vt:lpstr>
      <vt:lpstr>Step 4: interpolation</vt:lpstr>
      <vt:lpstr>Présentation PowerPoint</vt:lpstr>
      <vt:lpstr>Présentation PowerPoint</vt:lpstr>
      <vt:lpstr>Présentation PowerPoint</vt:lpstr>
      <vt:lpstr>Présentation PowerPoint</vt:lpstr>
      <vt:lpstr>Présentation PowerPoint</vt:lpstr>
      <vt:lpstr>Présentation PowerPoint</vt:lpstr>
      <vt:lpstr>Procedural cloudscapes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dc:creator>
  <cp:lastModifiedBy>webanck</cp:lastModifiedBy>
  <cp:revision>512</cp:revision>
  <dcterms:created xsi:type="dcterms:W3CDTF">2017-10-20T09:20:57Z</dcterms:created>
  <dcterms:modified xsi:type="dcterms:W3CDTF">2018-04-18T22:10:11Z</dcterms:modified>
</cp:coreProperties>
</file>