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3" r:id="rId4"/>
    <p:sldId id="265" r:id="rId5"/>
    <p:sldId id="258" r:id="rId6"/>
    <p:sldId id="259" r:id="rId7"/>
    <p:sldId id="260" r:id="rId8"/>
    <p:sldId id="261" r:id="rId9"/>
    <p:sldId id="268" r:id="rId10"/>
    <p:sldId id="262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7913D-55C0-435E-83B5-DD82FD9C80D3}" type="datetimeFigureOut">
              <a:rPr lang="fr-FR" smtClean="0"/>
              <a:t>23/11/2017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D5BFE-AA34-42C7-AB78-6FF7B6664A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97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D5BFE-AA34-42C7-AB78-6FF7B6664AD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5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FA31-66A7-4E12-AB59-B102D404879F}" type="datetime1">
              <a:rPr lang="fr-FR" smtClean="0"/>
              <a:t>23/11/2017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386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DE95-C461-4486-9BDC-77D752ACCE10}" type="datetime1">
              <a:rPr lang="fr-FR" smtClean="0"/>
              <a:t>23/11/2017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63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09A19-8FE7-4E50-B17E-F378AAC05B62}" type="datetime1">
              <a:rPr lang="fr-FR" smtClean="0"/>
              <a:t>23/11/2017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62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9491-479E-4E72-849E-067929353619}" type="datetime1">
              <a:rPr lang="fr-FR" smtClean="0"/>
              <a:t>23/11/2017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34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D8D8-0C6B-4696-B011-6A9157D335C2}" type="datetime1">
              <a:rPr lang="fr-FR" smtClean="0"/>
              <a:t>23/11/2017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80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09A7-1DC7-403D-9D66-E4E44CBAB204}" type="datetime1">
              <a:rPr lang="fr-FR" smtClean="0"/>
              <a:t>23/11/2017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77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7D971-64E6-4D7E-B55B-0F4BC7D4737E}" type="datetime1">
              <a:rPr lang="fr-FR" smtClean="0"/>
              <a:t>23/11/2017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12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B7F74-2536-4DD7-91CC-E7B7C2D01456}" type="datetime1">
              <a:rPr lang="fr-FR" smtClean="0"/>
              <a:t>23/11/2017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652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A900-50B4-4F73-87B9-14C75642DD08}" type="datetime1">
              <a:rPr lang="fr-FR" smtClean="0"/>
              <a:t>23/11/2017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98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6135-1CB7-4702-AEB2-3CF9805148B4}" type="datetime1">
              <a:rPr lang="fr-FR" smtClean="0"/>
              <a:t>23/11/2017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77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A521A-D945-4935-9291-BC947264159B}" type="datetime1">
              <a:rPr lang="fr-FR" smtClean="0"/>
              <a:t>23/11/2017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91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E9FCB-2004-4FBB-8627-8AE5DDEB6DB0}" type="datetime1">
              <a:rPr lang="fr-FR" smtClean="0"/>
              <a:t>23/11/2017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7BA74-E285-479D-9A69-E5E9E3AB8D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10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Collaboration </a:t>
            </a:r>
            <a:br>
              <a:rPr lang="fr-FR" dirty="0" smtClean="0"/>
            </a:br>
            <a:r>
              <a:rPr lang="fr-FR" dirty="0" smtClean="0"/>
              <a:t>professionnels de la santé </a:t>
            </a:r>
            <a:br>
              <a:rPr lang="fr-FR" dirty="0" smtClean="0"/>
            </a:br>
            <a:r>
              <a:rPr lang="fr-FR" dirty="0" smtClean="0"/>
              <a:t>et professionnels de l’info-doc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007149" y="3965652"/>
            <a:ext cx="4676257" cy="1655762"/>
          </a:xfrm>
        </p:spPr>
        <p:txBody>
          <a:bodyPr>
            <a:normAutofit/>
          </a:bodyPr>
          <a:lstStyle/>
          <a:p>
            <a:r>
              <a:rPr lang="fr-FR" dirty="0" smtClean="0"/>
              <a:t>David Benoist</a:t>
            </a:r>
          </a:p>
          <a:p>
            <a:r>
              <a:rPr lang="fr-FR" sz="1800" dirty="0" smtClean="0"/>
              <a:t>Bibliothèque interuniversitaire de Santé, Paris</a:t>
            </a:r>
          </a:p>
          <a:p>
            <a:r>
              <a:rPr lang="fr-FR" dirty="0" smtClean="0"/>
              <a:t>@dbenoist</a:t>
            </a: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1182388" y="3965862"/>
            <a:ext cx="407391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Ludovic Héry</a:t>
            </a:r>
          </a:p>
          <a:p>
            <a:r>
              <a:rPr lang="fr-FR" sz="1800" dirty="0" smtClean="0"/>
              <a:t>Centre hospitalier du Mans</a:t>
            </a:r>
          </a:p>
          <a:p>
            <a:r>
              <a:rPr lang="fr-FR" dirty="0" smtClean="0"/>
              <a:t>@ludochand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428" y="5205011"/>
            <a:ext cx="1437708" cy="9183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42" y="4808542"/>
            <a:ext cx="349786" cy="3497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93" y="4808542"/>
            <a:ext cx="349786" cy="3497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79" y="5161174"/>
            <a:ext cx="1587302" cy="9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cks, Pile, L'Argent, Finances, Monnaie, Crise, Succè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10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548" y="1539766"/>
            <a:ext cx="9180934" cy="110019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6" y="3794640"/>
            <a:ext cx="12179584" cy="113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0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8" y="0"/>
            <a:ext cx="1203095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92025"/>
            <a:ext cx="5139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https://www.flickr.com/photos/saturne/7407712706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9067" y="6483289"/>
            <a:ext cx="2086266" cy="2953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071" y="6325506"/>
            <a:ext cx="1109190" cy="5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5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34" y="-16097"/>
            <a:ext cx="10201619" cy="687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80" y="0"/>
            <a:ext cx="9158748" cy="686906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90" y="2757776"/>
            <a:ext cx="4660820" cy="1161434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2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877219"/>
            <a:ext cx="3467100" cy="13239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5" y="4213099"/>
            <a:ext cx="2952750" cy="15430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52" y="954869"/>
            <a:ext cx="2743200" cy="23717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2" y="434444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3</a:t>
            </a:fld>
            <a:endParaRPr lang="fr-FR"/>
          </a:p>
        </p:txBody>
      </p:sp>
      <p:pic>
        <p:nvPicPr>
          <p:cNvPr id="4098" name="Picture 2" descr="Résultat de recherche d'images pour &quot;einstein library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10169" y="5670187"/>
            <a:ext cx="576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OTC Richwood Valley Campus Library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9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90" y="374767"/>
            <a:ext cx="5820587" cy="7811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242" y="1441153"/>
            <a:ext cx="7392432" cy="9716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732" y="3884462"/>
            <a:ext cx="8040222" cy="9812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474" y="5245774"/>
            <a:ext cx="6277851" cy="7906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60" y="2732730"/>
            <a:ext cx="7849695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9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5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40251"/>
            <a:ext cx="890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Photo </a:t>
            </a:r>
            <a:r>
              <a:rPr lang="fr-FR" dirty="0" err="1" smtClean="0"/>
              <a:t>Joel</a:t>
            </a:r>
            <a:r>
              <a:rPr lang="fr-FR" dirty="0" smtClean="0"/>
              <a:t> </a:t>
            </a:r>
            <a:r>
              <a:rPr lang="fr-FR" dirty="0" err="1" smtClean="0"/>
              <a:t>Wintermantle</a:t>
            </a:r>
            <a:r>
              <a:rPr lang="fr-FR" dirty="0" smtClean="0"/>
              <a:t>  / université Chicago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91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626" y="-11061"/>
            <a:ext cx="9158748" cy="686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9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27" y="-1"/>
            <a:ext cx="11073564" cy="685800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8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8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35274" cy="356284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529" y="1424431"/>
            <a:ext cx="6140070" cy="332609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489" y="2817124"/>
            <a:ext cx="7189423" cy="39043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65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7813" cy="604826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29e journées du RNDH - 13/10/2017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BA74-E285-479D-9A69-E5E9E3AB8DF0}" type="slidenum">
              <a:rPr lang="fr-FR" smtClean="0"/>
              <a:t>9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920" y="3587313"/>
            <a:ext cx="3505689" cy="31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6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123</Words>
  <Application>Microsoft Office PowerPoint</Application>
  <PresentationFormat>Grand écran</PresentationFormat>
  <Paragraphs>37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Collaboration  professionnels de la santé  et professionnels de l’info-doc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Benoist</dc:creator>
  <cp:lastModifiedBy>David Benoist</cp:lastModifiedBy>
  <cp:revision>25</cp:revision>
  <dcterms:created xsi:type="dcterms:W3CDTF">2017-09-28T14:29:03Z</dcterms:created>
  <dcterms:modified xsi:type="dcterms:W3CDTF">2017-11-23T12:32:59Z</dcterms:modified>
</cp:coreProperties>
</file>