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7" r:id="rId1"/>
  </p:sldMasterIdLst>
  <p:notesMasterIdLst>
    <p:notesMasterId r:id="rId9"/>
  </p:notesMasterIdLst>
  <p:sldIdLst>
    <p:sldId id="267" r:id="rId2"/>
    <p:sldId id="320" r:id="rId3"/>
    <p:sldId id="308" r:id="rId4"/>
    <p:sldId id="295" r:id="rId5"/>
    <p:sldId id="305" r:id="rId6"/>
    <p:sldId id="317" r:id="rId7"/>
    <p:sldId id="289" r:id="rId8"/>
  </p:sldIdLst>
  <p:sldSz cx="9144000" cy="6858000" type="screen4x3"/>
  <p:notesSz cx="6797675" cy="9928225"/>
  <p:defaultTextStyle>
    <a:defPPr>
      <a:defRPr lang="fr-FR"/>
    </a:defPPr>
    <a:lvl1pPr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b="1"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b="1"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b="1"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b="1"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8" autoAdjust="0"/>
    <p:restoredTop sz="90952" autoAdjust="0"/>
  </p:normalViewPr>
  <p:slideViewPr>
    <p:cSldViewPr>
      <p:cViewPr varScale="1">
        <p:scale>
          <a:sx n="71" d="100"/>
          <a:sy n="71" d="100"/>
        </p:scale>
        <p:origin x="19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712" cy="496809"/>
          </a:xfrm>
          <a:prstGeom prst="rect">
            <a:avLst/>
          </a:prstGeom>
          <a:noFill/>
          <a:ln>
            <a:noFill/>
          </a:ln>
          <a:effectLst/>
          <a:extLst/>
        </p:spPr>
        <p:txBody>
          <a:bodyPr vert="horz" wrap="square" lIns="92154" tIns="46077" rIns="92154" bIns="46077" numCol="1" anchor="t" anchorCtr="0" compatLnSpc="1">
            <a:prstTxWarp prst="textNoShape">
              <a:avLst/>
            </a:prstTxWarp>
          </a:bodyPr>
          <a:lstStyle>
            <a:lvl1pPr eaLnBrk="1" hangingPunct="1">
              <a:defRPr sz="1200" b="0">
                <a:latin typeface="Arial" charset="0"/>
                <a:ea typeface="ＭＳ Ｐゴシック" pitchFamily="-109" charset="-128"/>
              </a:defRPr>
            </a:lvl1pPr>
          </a:lstStyle>
          <a:p>
            <a:pPr>
              <a:defRPr/>
            </a:pPr>
            <a:endParaRPr lang="fr-FR"/>
          </a:p>
        </p:txBody>
      </p:sp>
      <p:sp>
        <p:nvSpPr>
          <p:cNvPr id="3075" name="Rectangle 3"/>
          <p:cNvSpPr>
            <a:spLocks noGrp="1" noChangeArrowheads="1"/>
          </p:cNvSpPr>
          <p:nvPr>
            <p:ph type="dt" idx="1"/>
          </p:nvPr>
        </p:nvSpPr>
        <p:spPr bwMode="auto">
          <a:xfrm>
            <a:off x="3850375" y="0"/>
            <a:ext cx="2945712" cy="496809"/>
          </a:xfrm>
          <a:prstGeom prst="rect">
            <a:avLst/>
          </a:prstGeom>
          <a:noFill/>
          <a:ln>
            <a:noFill/>
          </a:ln>
          <a:effectLst/>
          <a:extLst/>
        </p:spPr>
        <p:txBody>
          <a:bodyPr vert="horz" wrap="square" lIns="92154" tIns="46077" rIns="92154" bIns="46077" numCol="1" anchor="t" anchorCtr="0" compatLnSpc="1">
            <a:prstTxWarp prst="textNoShape">
              <a:avLst/>
            </a:prstTxWarp>
          </a:bodyPr>
          <a:lstStyle>
            <a:lvl1pPr algn="r" eaLnBrk="1" hangingPunct="1">
              <a:defRPr sz="1200" b="0">
                <a:latin typeface="Arial" charset="0"/>
                <a:ea typeface="ＭＳ Ｐゴシック" pitchFamily="-109" charset="-128"/>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292" y="4715709"/>
            <a:ext cx="5439092" cy="4468097"/>
          </a:xfrm>
          <a:prstGeom prst="rect">
            <a:avLst/>
          </a:prstGeom>
          <a:noFill/>
          <a:ln>
            <a:noFill/>
          </a:ln>
          <a:effectLst/>
          <a:extLst/>
        </p:spPr>
        <p:txBody>
          <a:bodyPr vert="horz" wrap="square" lIns="92154" tIns="46077" rIns="92154" bIns="4607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29830"/>
            <a:ext cx="2945712" cy="496808"/>
          </a:xfrm>
          <a:prstGeom prst="rect">
            <a:avLst/>
          </a:prstGeom>
          <a:noFill/>
          <a:ln>
            <a:noFill/>
          </a:ln>
          <a:effectLst/>
          <a:extLst/>
        </p:spPr>
        <p:txBody>
          <a:bodyPr vert="horz" wrap="square" lIns="92154" tIns="46077" rIns="92154" bIns="46077" numCol="1" anchor="b" anchorCtr="0" compatLnSpc="1">
            <a:prstTxWarp prst="textNoShape">
              <a:avLst/>
            </a:prstTxWarp>
          </a:bodyPr>
          <a:lstStyle>
            <a:lvl1pPr eaLnBrk="1" hangingPunct="1">
              <a:defRPr sz="1200" b="0">
                <a:latin typeface="Arial" charset="0"/>
                <a:ea typeface="ＭＳ Ｐゴシック" pitchFamily="-109" charset="-128"/>
              </a:defRPr>
            </a:lvl1pPr>
          </a:lstStyle>
          <a:p>
            <a:pPr>
              <a:defRPr/>
            </a:pPr>
            <a:endParaRPr lang="fr-FR"/>
          </a:p>
        </p:txBody>
      </p:sp>
      <p:sp>
        <p:nvSpPr>
          <p:cNvPr id="3079" name="Rectangle 7"/>
          <p:cNvSpPr>
            <a:spLocks noGrp="1" noChangeArrowheads="1"/>
          </p:cNvSpPr>
          <p:nvPr>
            <p:ph type="sldNum" sz="quarter" idx="5"/>
          </p:nvPr>
        </p:nvSpPr>
        <p:spPr bwMode="auto">
          <a:xfrm>
            <a:off x="3850375" y="9429830"/>
            <a:ext cx="2945712" cy="496808"/>
          </a:xfrm>
          <a:prstGeom prst="rect">
            <a:avLst/>
          </a:prstGeom>
          <a:noFill/>
          <a:ln>
            <a:noFill/>
          </a:ln>
          <a:effectLst/>
          <a:extLst/>
        </p:spPr>
        <p:txBody>
          <a:bodyPr vert="horz" wrap="square" lIns="92154" tIns="46077" rIns="92154" bIns="46077"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75F7971D-44AF-45F2-AF7E-B22FC6FC01B0}" type="slidenum">
              <a:rPr lang="fr-FR" altLang="fr-FR"/>
              <a:pPr>
                <a:defRPr/>
              </a:pPr>
              <a:t>‹N°›</a:t>
            </a:fld>
            <a:endParaRPr lang="fr-FR" altLang="fr-FR"/>
          </a:p>
        </p:txBody>
      </p:sp>
    </p:spTree>
    <p:extLst>
      <p:ext uri="{BB962C8B-B14F-4D97-AF65-F5344CB8AC3E}">
        <p14:creationId xmlns:p14="http://schemas.microsoft.com/office/powerpoint/2010/main" val="1568008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ea typeface="ＭＳ Ｐゴシック" panose="020B0600070205080204" pitchFamily="34" charset="-128"/>
              </a:defRPr>
            </a:lvl1pPr>
            <a:lvl2pPr marL="742801" indent="-285693">
              <a:defRPr b="1">
                <a:solidFill>
                  <a:schemeClr val="tx1"/>
                </a:solidFill>
                <a:latin typeface="Verdana" panose="020B0604030504040204" pitchFamily="34" charset="0"/>
                <a:ea typeface="ＭＳ Ｐゴシック" panose="020B0600070205080204" pitchFamily="34" charset="-128"/>
              </a:defRPr>
            </a:lvl2pPr>
            <a:lvl3pPr marL="1142771" indent="-228554">
              <a:defRPr b="1">
                <a:solidFill>
                  <a:schemeClr val="tx1"/>
                </a:solidFill>
                <a:latin typeface="Verdana" panose="020B0604030504040204" pitchFamily="34" charset="0"/>
                <a:ea typeface="ＭＳ Ｐゴシック" panose="020B0600070205080204" pitchFamily="34" charset="-128"/>
              </a:defRPr>
            </a:lvl3pPr>
            <a:lvl4pPr marL="1599880" indent="-228554">
              <a:defRPr b="1">
                <a:solidFill>
                  <a:schemeClr val="tx1"/>
                </a:solidFill>
                <a:latin typeface="Verdana" panose="020B0604030504040204" pitchFamily="34" charset="0"/>
                <a:ea typeface="ＭＳ Ｐゴシック" panose="020B0600070205080204" pitchFamily="34" charset="-128"/>
              </a:defRPr>
            </a:lvl4pPr>
            <a:lvl5pPr marL="2056989" indent="-228554">
              <a:defRPr b="1">
                <a:solidFill>
                  <a:schemeClr val="tx1"/>
                </a:solidFill>
                <a:latin typeface="Verdana" panose="020B0604030504040204" pitchFamily="34" charset="0"/>
                <a:ea typeface="ＭＳ Ｐゴシック" panose="020B0600070205080204" pitchFamily="34" charset="-128"/>
              </a:defRPr>
            </a:lvl5pPr>
            <a:lvl6pPr marL="2514097"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6pPr>
            <a:lvl7pPr marL="2971206"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7pPr>
            <a:lvl8pPr marL="3428314"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8pPr>
            <a:lvl9pPr marL="3885423"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9pPr>
          </a:lstStyle>
          <a:p>
            <a:fld id="{6BA99B7A-DA22-4A74-8513-9ADF9E7C33E9}" type="slidenum">
              <a:rPr lang="fr-FR" altLang="fr-FR" b="0" smtClean="0">
                <a:latin typeface="Arial" panose="020B0604020202020204" pitchFamily="34" charset="0"/>
              </a:rPr>
              <a:pPr/>
              <a:t>1</a:t>
            </a:fld>
            <a:endParaRPr lang="fr-FR" altLang="fr-FR" b="0" smtClean="0">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5405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Shape 1"/>
          <p:cNvSpPr txBox="1">
            <a:spLocks noChangeArrowheads="1"/>
          </p:cNvSpPr>
          <p:nvPr/>
        </p:nvSpPr>
        <p:spPr bwMode="auto">
          <a:xfrm>
            <a:off x="3850375" y="9429830"/>
            <a:ext cx="2945712" cy="496808"/>
          </a:xfrm>
          <a:prstGeom prst="rect">
            <a:avLst/>
          </a:prstGeom>
          <a:noFill/>
          <a:ln w="9525">
            <a:noFill/>
            <a:miter lim="800000"/>
            <a:headEnd/>
            <a:tailEnd/>
          </a:ln>
        </p:spPr>
        <p:txBody>
          <a:bodyPr lIns="92142" tIns="46071" rIns="92142" bIns="46071" anchor="b">
            <a:prstTxWarp prst="textNoShape">
              <a:avLst/>
            </a:prstTxWarp>
          </a:bodyPr>
          <a:lstStyle/>
          <a:p>
            <a:pPr algn="r"/>
            <a:fld id="{4EBB582F-663E-4FE0-B5C2-9DD407E47226}" type="slidenum">
              <a:rPr lang="fr-FR" sz="1200">
                <a:solidFill>
                  <a:srgbClr val="000000"/>
                </a:solidFill>
              </a:rPr>
              <a:pPr algn="r"/>
              <a:t>2</a:t>
            </a:fld>
            <a:endParaRPr lang="en-US">
              <a:ea typeface="DejaVu Sans" charset="0"/>
              <a:cs typeface="DejaVu Sans" charset="0"/>
            </a:endParaRPr>
          </a:p>
        </p:txBody>
      </p:sp>
      <p:sp>
        <p:nvSpPr>
          <p:cNvPr id="219" name="CustomShape 2"/>
          <p:cNvSpPr/>
          <p:nvPr/>
        </p:nvSpPr>
        <p:spPr>
          <a:xfrm>
            <a:off x="3848789" y="9431416"/>
            <a:ext cx="2945712" cy="496809"/>
          </a:xfrm>
          <a:prstGeom prst="rect">
            <a:avLst/>
          </a:prstGeom>
          <a:noFill/>
          <a:ln>
            <a:noFill/>
          </a:ln>
        </p:spPr>
        <p:style>
          <a:lnRef idx="0">
            <a:scrgbClr r="0" g="0" b="0"/>
          </a:lnRef>
          <a:fillRef idx="0">
            <a:scrgbClr r="0" g="0" b="0"/>
          </a:fillRef>
          <a:effectRef idx="0">
            <a:scrgbClr r="0" g="0" b="0"/>
          </a:effectRef>
          <a:fontRef idx="minor"/>
        </p:style>
        <p:txBody>
          <a:bodyPr lIns="92142" tIns="46071" rIns="92142" bIns="46071" anchor="b"/>
          <a:lstStyle/>
          <a:p>
            <a:pPr algn="r" fontAlgn="auto">
              <a:spcBef>
                <a:spcPts val="0"/>
              </a:spcBef>
              <a:spcAft>
                <a:spcPts val="0"/>
              </a:spcAft>
              <a:defRPr/>
            </a:pPr>
            <a:fld id="{3FCDC9AF-1F37-45FF-9590-AE1A691F7B08}" type="slidenum">
              <a:rPr lang="fr-FR" sz="1200">
                <a:solidFill>
                  <a:srgbClr val="000000"/>
                </a:solidFill>
                <a:ea typeface="ＭＳ Ｐゴシック"/>
              </a:rPr>
              <a:pPr algn="r" fontAlgn="auto">
                <a:spcBef>
                  <a:spcPts val="0"/>
                </a:spcBef>
                <a:spcAft>
                  <a:spcPts val="0"/>
                </a:spcAft>
                <a:defRPr/>
              </a:pPr>
              <a:t>2</a:t>
            </a:fld>
            <a:endParaRPr/>
          </a:p>
        </p:txBody>
      </p:sp>
      <p:sp>
        <p:nvSpPr>
          <p:cNvPr id="58371" name="PlaceHolder 3"/>
          <p:cNvSpPr>
            <a:spLocks noGrp="1"/>
          </p:cNvSpPr>
          <p:nvPr>
            <p:ph type="body"/>
          </p:nvPr>
        </p:nvSpPr>
        <p:spPr bwMode="auto">
          <a:xfrm>
            <a:off x="679292" y="4715709"/>
            <a:ext cx="5437505" cy="4469685"/>
          </a:xfrm>
          <a:noFill/>
        </p:spPr>
        <p:txBody>
          <a:bodyPr vert="horz" wrap="square" lIns="92142" tIns="46071" rIns="92142" bIns="46071" numCol="1" anchor="t" anchorCtr="0" compatLnSpc="1">
            <a:prstTxWarp prst="textNoShape">
              <a:avLst/>
            </a:prstTxWarp>
          </a:bodyPr>
          <a:lstStyle/>
          <a:p>
            <a:pPr>
              <a:spcBef>
                <a:spcPct val="0"/>
              </a:spcBef>
            </a:pPr>
            <a:endParaRPr lang="fr-FR"/>
          </a:p>
        </p:txBody>
      </p:sp>
    </p:spTree>
    <p:extLst>
      <p:ext uri="{BB962C8B-B14F-4D97-AF65-F5344CB8AC3E}">
        <p14:creationId xmlns:p14="http://schemas.microsoft.com/office/powerpoint/2010/main" val="57223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ea typeface="ＭＳ Ｐゴシック" panose="020B0600070205080204" pitchFamily="34" charset="-128"/>
              </a:defRPr>
            </a:lvl1pPr>
            <a:lvl2pPr marL="742801" indent="-285693">
              <a:defRPr b="1">
                <a:solidFill>
                  <a:schemeClr val="tx1"/>
                </a:solidFill>
                <a:latin typeface="Verdana" panose="020B0604030504040204" pitchFamily="34" charset="0"/>
                <a:ea typeface="ＭＳ Ｐゴシック" panose="020B0600070205080204" pitchFamily="34" charset="-128"/>
              </a:defRPr>
            </a:lvl2pPr>
            <a:lvl3pPr marL="1142771" indent="-228554">
              <a:defRPr b="1">
                <a:solidFill>
                  <a:schemeClr val="tx1"/>
                </a:solidFill>
                <a:latin typeface="Verdana" panose="020B0604030504040204" pitchFamily="34" charset="0"/>
                <a:ea typeface="ＭＳ Ｐゴシック" panose="020B0600070205080204" pitchFamily="34" charset="-128"/>
              </a:defRPr>
            </a:lvl3pPr>
            <a:lvl4pPr marL="1599880" indent="-228554">
              <a:defRPr b="1">
                <a:solidFill>
                  <a:schemeClr val="tx1"/>
                </a:solidFill>
                <a:latin typeface="Verdana" panose="020B0604030504040204" pitchFamily="34" charset="0"/>
                <a:ea typeface="ＭＳ Ｐゴシック" panose="020B0600070205080204" pitchFamily="34" charset="-128"/>
              </a:defRPr>
            </a:lvl4pPr>
            <a:lvl5pPr marL="2056989" indent="-228554">
              <a:defRPr b="1">
                <a:solidFill>
                  <a:schemeClr val="tx1"/>
                </a:solidFill>
                <a:latin typeface="Verdana" panose="020B0604030504040204" pitchFamily="34" charset="0"/>
                <a:ea typeface="ＭＳ Ｐゴシック" panose="020B0600070205080204" pitchFamily="34" charset="-128"/>
              </a:defRPr>
            </a:lvl5pPr>
            <a:lvl6pPr marL="2514097"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6pPr>
            <a:lvl7pPr marL="2971206"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7pPr>
            <a:lvl8pPr marL="3428314"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8pPr>
            <a:lvl9pPr marL="3885423"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9pPr>
          </a:lstStyle>
          <a:p>
            <a:fld id="{8F15EDF0-4B6B-4D02-BBBD-6FF179A53EAB}" type="slidenum">
              <a:rPr lang="fr-FR" altLang="fr-FR" b="0" smtClean="0">
                <a:latin typeface="Arial" panose="020B0604020202020204" pitchFamily="34" charset="0"/>
              </a:rPr>
              <a:pPr/>
              <a:t>3</a:t>
            </a:fld>
            <a:endParaRPr lang="fr-FR" altLang="fr-FR" b="0" smtClean="0">
              <a:latin typeface="Arial" panose="020B0604020202020204" pitchFamily="34" charset="0"/>
            </a:endParaRPr>
          </a:p>
        </p:txBody>
      </p:sp>
      <p:sp>
        <p:nvSpPr>
          <p:cNvPr id="9219" name="Rectangle 1"/>
          <p:cNvSpPr>
            <a:spLocks noGrp="1" noRot="1" noChangeAspect="1" noChangeArrowheads="1" noTextEdit="1"/>
          </p:cNvSpPr>
          <p:nvPr>
            <p:ph type="sldImg"/>
          </p:nvPr>
        </p:nvSpPr>
        <p:spPr>
          <a:xfrm>
            <a:off x="915988" y="744538"/>
            <a:ext cx="4964112" cy="3724275"/>
          </a:xfrm>
          <a:solidFill>
            <a:srgbClr val="FFFFFF"/>
          </a:solidFill>
          <a:ln/>
        </p:spPr>
      </p:sp>
      <p:sp>
        <p:nvSpPr>
          <p:cNvPr id="9220" name="Rectangle 2"/>
          <p:cNvSpPr>
            <a:spLocks noGrp="1" noChangeArrowheads="1"/>
          </p:cNvSpPr>
          <p:nvPr>
            <p:ph type="body" idx="1"/>
          </p:nvPr>
        </p:nvSpPr>
        <p:spPr>
          <a:xfrm>
            <a:off x="679292" y="4715709"/>
            <a:ext cx="5437505" cy="4469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fr-FR" altLang="fr-F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680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a:ln/>
        </p:spPr>
      </p:sp>
      <p:sp>
        <p:nvSpPr>
          <p:cNvPr id="1433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a typeface="ＭＳ Ｐゴシック" panose="020B0600070205080204" pitchFamily="34" charset="-128"/>
            </a:endParaRPr>
          </a:p>
        </p:txBody>
      </p:sp>
      <p:sp>
        <p:nvSpPr>
          <p:cNvPr id="1434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ea typeface="ＭＳ Ｐゴシック" panose="020B0600070205080204" pitchFamily="34" charset="-128"/>
              </a:defRPr>
            </a:lvl1pPr>
            <a:lvl2pPr marL="742801" indent="-285693">
              <a:defRPr b="1">
                <a:solidFill>
                  <a:schemeClr val="tx1"/>
                </a:solidFill>
                <a:latin typeface="Verdana" panose="020B0604030504040204" pitchFamily="34" charset="0"/>
                <a:ea typeface="ＭＳ Ｐゴシック" panose="020B0600070205080204" pitchFamily="34" charset="-128"/>
              </a:defRPr>
            </a:lvl2pPr>
            <a:lvl3pPr marL="1142771" indent="-228554">
              <a:defRPr b="1">
                <a:solidFill>
                  <a:schemeClr val="tx1"/>
                </a:solidFill>
                <a:latin typeface="Verdana" panose="020B0604030504040204" pitchFamily="34" charset="0"/>
                <a:ea typeface="ＭＳ Ｐゴシック" panose="020B0600070205080204" pitchFamily="34" charset="-128"/>
              </a:defRPr>
            </a:lvl3pPr>
            <a:lvl4pPr marL="1599880" indent="-228554">
              <a:defRPr b="1">
                <a:solidFill>
                  <a:schemeClr val="tx1"/>
                </a:solidFill>
                <a:latin typeface="Verdana" panose="020B0604030504040204" pitchFamily="34" charset="0"/>
                <a:ea typeface="ＭＳ Ｐゴシック" panose="020B0600070205080204" pitchFamily="34" charset="-128"/>
              </a:defRPr>
            </a:lvl4pPr>
            <a:lvl5pPr marL="2056989" indent="-228554">
              <a:defRPr b="1">
                <a:solidFill>
                  <a:schemeClr val="tx1"/>
                </a:solidFill>
                <a:latin typeface="Verdana" panose="020B0604030504040204" pitchFamily="34" charset="0"/>
                <a:ea typeface="ＭＳ Ｐゴシック" panose="020B0600070205080204" pitchFamily="34" charset="-128"/>
              </a:defRPr>
            </a:lvl5pPr>
            <a:lvl6pPr marL="2514097"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6pPr>
            <a:lvl7pPr marL="2971206"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7pPr>
            <a:lvl8pPr marL="3428314"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8pPr>
            <a:lvl9pPr marL="3885423"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9pPr>
          </a:lstStyle>
          <a:p>
            <a:fld id="{4ED04E13-0616-4409-AD5E-C5A90338E169}" type="slidenum">
              <a:rPr lang="fr-FR" altLang="fr-FR" b="0" smtClean="0">
                <a:latin typeface="Arial" panose="020B0604020202020204" pitchFamily="34" charset="0"/>
              </a:rPr>
              <a:pPr/>
              <a:t>5</a:t>
            </a:fld>
            <a:endParaRPr lang="fr-FR" altLang="fr-FR" b="0" smtClean="0">
              <a:latin typeface="Arial" panose="020B0604020202020204" pitchFamily="34" charset="0"/>
            </a:endParaRPr>
          </a:p>
        </p:txBody>
      </p:sp>
    </p:spTree>
    <p:extLst>
      <p:ext uri="{BB962C8B-B14F-4D97-AF65-F5344CB8AC3E}">
        <p14:creationId xmlns:p14="http://schemas.microsoft.com/office/powerpoint/2010/main" val="185323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a typeface="ＭＳ Ｐゴシック" panose="020B0600070205080204" pitchFamily="34" charset="-128"/>
            </a:endParaRPr>
          </a:p>
        </p:txBody>
      </p:sp>
      <p:sp>
        <p:nvSpPr>
          <p:cNvPr id="1741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ea typeface="ＭＳ Ｐゴシック" panose="020B0600070205080204" pitchFamily="34" charset="-128"/>
              </a:defRPr>
            </a:lvl1pPr>
            <a:lvl2pPr marL="742801" indent="-285693">
              <a:defRPr b="1">
                <a:solidFill>
                  <a:schemeClr val="tx1"/>
                </a:solidFill>
                <a:latin typeface="Verdana" panose="020B0604030504040204" pitchFamily="34" charset="0"/>
                <a:ea typeface="ＭＳ Ｐゴシック" panose="020B0600070205080204" pitchFamily="34" charset="-128"/>
              </a:defRPr>
            </a:lvl2pPr>
            <a:lvl3pPr marL="1142771" indent="-228554">
              <a:defRPr b="1">
                <a:solidFill>
                  <a:schemeClr val="tx1"/>
                </a:solidFill>
                <a:latin typeface="Verdana" panose="020B0604030504040204" pitchFamily="34" charset="0"/>
                <a:ea typeface="ＭＳ Ｐゴシック" panose="020B0600070205080204" pitchFamily="34" charset="-128"/>
              </a:defRPr>
            </a:lvl3pPr>
            <a:lvl4pPr marL="1599880" indent="-228554">
              <a:defRPr b="1">
                <a:solidFill>
                  <a:schemeClr val="tx1"/>
                </a:solidFill>
                <a:latin typeface="Verdana" panose="020B0604030504040204" pitchFamily="34" charset="0"/>
                <a:ea typeface="ＭＳ Ｐゴシック" panose="020B0600070205080204" pitchFamily="34" charset="-128"/>
              </a:defRPr>
            </a:lvl4pPr>
            <a:lvl5pPr marL="2056989" indent="-228554">
              <a:defRPr b="1">
                <a:solidFill>
                  <a:schemeClr val="tx1"/>
                </a:solidFill>
                <a:latin typeface="Verdana" panose="020B0604030504040204" pitchFamily="34" charset="0"/>
                <a:ea typeface="ＭＳ Ｐゴシック" panose="020B0600070205080204" pitchFamily="34" charset="-128"/>
              </a:defRPr>
            </a:lvl5pPr>
            <a:lvl6pPr marL="2514097"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6pPr>
            <a:lvl7pPr marL="2971206"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7pPr>
            <a:lvl8pPr marL="3428314"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8pPr>
            <a:lvl9pPr marL="3885423" indent="-228554"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9pPr>
          </a:lstStyle>
          <a:p>
            <a:fld id="{5B192697-F7FF-4FC3-B6F5-A11BC887C497}" type="slidenum">
              <a:rPr lang="fr-FR" altLang="fr-FR" b="0" smtClean="0">
                <a:latin typeface="Arial" panose="020B0604020202020204" pitchFamily="34" charset="0"/>
              </a:rPr>
              <a:pPr/>
              <a:t>7</a:t>
            </a:fld>
            <a:endParaRPr lang="fr-FR" altLang="fr-FR" b="0" smtClean="0">
              <a:latin typeface="Arial" panose="020B0604020202020204" pitchFamily="34" charset="0"/>
            </a:endParaRPr>
          </a:p>
        </p:txBody>
      </p:sp>
    </p:spTree>
    <p:extLst>
      <p:ext uri="{BB962C8B-B14F-4D97-AF65-F5344CB8AC3E}">
        <p14:creationId xmlns:p14="http://schemas.microsoft.com/office/powerpoint/2010/main" val="62173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p:spPr>
          <p:txBody>
            <a:bodyPr wrap="none" anchor="ctr"/>
            <a:lstStyle>
              <a:lvl1pPr eaLnBrk="0" hangingPunct="0">
                <a:defRPr b="1">
                  <a:solidFill>
                    <a:schemeClr val="tx1"/>
                  </a:solidFill>
                  <a:latin typeface="Verdana" pitchFamily="-109" charset="0"/>
                  <a:ea typeface="ＭＳ Ｐゴシック" pitchFamily="-109" charset="-128"/>
                </a:defRPr>
              </a:lvl1pPr>
              <a:lvl2pPr marL="742950" indent="-285750" eaLnBrk="0" hangingPunct="0">
                <a:defRPr b="1">
                  <a:solidFill>
                    <a:schemeClr val="tx1"/>
                  </a:solidFill>
                  <a:latin typeface="Verdana" pitchFamily="-109" charset="0"/>
                  <a:ea typeface="ＭＳ Ｐゴシック" pitchFamily="-109" charset="-128"/>
                </a:defRPr>
              </a:lvl2pPr>
              <a:lvl3pPr marL="1143000" indent="-228600" eaLnBrk="0" hangingPunct="0">
                <a:defRPr b="1">
                  <a:solidFill>
                    <a:schemeClr val="tx1"/>
                  </a:solidFill>
                  <a:latin typeface="Verdana" pitchFamily="-109" charset="0"/>
                  <a:ea typeface="ＭＳ Ｐゴシック" pitchFamily="-109" charset="-128"/>
                </a:defRPr>
              </a:lvl3pPr>
              <a:lvl4pPr marL="1600200" indent="-228600" eaLnBrk="0" hangingPunct="0">
                <a:defRPr b="1">
                  <a:solidFill>
                    <a:schemeClr val="tx1"/>
                  </a:solidFill>
                  <a:latin typeface="Verdana" pitchFamily="-109" charset="0"/>
                  <a:ea typeface="ＭＳ Ｐゴシック" pitchFamily="-109" charset="-128"/>
                </a:defRPr>
              </a:lvl4pPr>
              <a:lvl5pPr marL="2057400" indent="-228600" eaLnBrk="0" hangingPunct="0">
                <a:defRPr b="1">
                  <a:solidFill>
                    <a:schemeClr val="tx1"/>
                  </a:solidFill>
                  <a:latin typeface="Verdana" pitchFamily="-109"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9pPr>
            </a:lstStyle>
            <a:p>
              <a:pPr eaLnBrk="1" hangingPunct="1">
                <a:defRPr/>
              </a:pPr>
              <a:endParaRPr lang="fr-FR" altLang="fr-FR" smtClean="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p:spPr>
          <p:txBody>
            <a:bodyPr wrap="none" anchor="ctr"/>
            <a:lstStyle>
              <a:lvl1pPr eaLnBrk="0" hangingPunct="0">
                <a:defRPr b="1">
                  <a:solidFill>
                    <a:schemeClr val="tx1"/>
                  </a:solidFill>
                  <a:latin typeface="Verdana" pitchFamily="-109" charset="0"/>
                  <a:ea typeface="ＭＳ Ｐゴシック" pitchFamily="-109" charset="-128"/>
                </a:defRPr>
              </a:lvl1pPr>
              <a:lvl2pPr marL="742950" indent="-285750" eaLnBrk="0" hangingPunct="0">
                <a:defRPr b="1">
                  <a:solidFill>
                    <a:schemeClr val="tx1"/>
                  </a:solidFill>
                  <a:latin typeface="Verdana" pitchFamily="-109" charset="0"/>
                  <a:ea typeface="ＭＳ Ｐゴシック" pitchFamily="-109" charset="-128"/>
                </a:defRPr>
              </a:lvl2pPr>
              <a:lvl3pPr marL="1143000" indent="-228600" eaLnBrk="0" hangingPunct="0">
                <a:defRPr b="1">
                  <a:solidFill>
                    <a:schemeClr val="tx1"/>
                  </a:solidFill>
                  <a:latin typeface="Verdana" pitchFamily="-109" charset="0"/>
                  <a:ea typeface="ＭＳ Ｐゴシック" pitchFamily="-109" charset="-128"/>
                </a:defRPr>
              </a:lvl3pPr>
              <a:lvl4pPr marL="1600200" indent="-228600" eaLnBrk="0" hangingPunct="0">
                <a:defRPr b="1">
                  <a:solidFill>
                    <a:schemeClr val="tx1"/>
                  </a:solidFill>
                  <a:latin typeface="Verdana" pitchFamily="-109" charset="0"/>
                  <a:ea typeface="ＭＳ Ｐゴシック" pitchFamily="-109" charset="-128"/>
                </a:defRPr>
              </a:lvl4pPr>
              <a:lvl5pPr marL="2057400" indent="-228600" eaLnBrk="0" hangingPunct="0">
                <a:defRPr b="1">
                  <a:solidFill>
                    <a:schemeClr val="tx1"/>
                  </a:solidFill>
                  <a:latin typeface="Verdana" pitchFamily="-109"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9pPr>
            </a:lstStyle>
            <a:p>
              <a:pPr eaLnBrk="1" hangingPunct="1">
                <a:defRPr/>
              </a:pPr>
              <a:endParaRPr lang="fr-FR" altLang="fr-FR" smtClean="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p:spPr>
          <p:txBody>
            <a:bodyPr wrap="none" anchor="ctr"/>
            <a:lstStyle>
              <a:lvl1pPr eaLnBrk="0" hangingPunct="0">
                <a:defRPr b="1">
                  <a:solidFill>
                    <a:schemeClr val="tx1"/>
                  </a:solidFill>
                  <a:latin typeface="Verdana" pitchFamily="-109" charset="0"/>
                  <a:ea typeface="ＭＳ Ｐゴシック" pitchFamily="-109" charset="-128"/>
                </a:defRPr>
              </a:lvl1pPr>
              <a:lvl2pPr marL="742950" indent="-285750" eaLnBrk="0" hangingPunct="0">
                <a:defRPr b="1">
                  <a:solidFill>
                    <a:schemeClr val="tx1"/>
                  </a:solidFill>
                  <a:latin typeface="Verdana" pitchFamily="-109" charset="0"/>
                  <a:ea typeface="ＭＳ Ｐゴシック" pitchFamily="-109" charset="-128"/>
                </a:defRPr>
              </a:lvl2pPr>
              <a:lvl3pPr marL="1143000" indent="-228600" eaLnBrk="0" hangingPunct="0">
                <a:defRPr b="1">
                  <a:solidFill>
                    <a:schemeClr val="tx1"/>
                  </a:solidFill>
                  <a:latin typeface="Verdana" pitchFamily="-109" charset="0"/>
                  <a:ea typeface="ＭＳ Ｐゴシック" pitchFamily="-109" charset="-128"/>
                </a:defRPr>
              </a:lvl3pPr>
              <a:lvl4pPr marL="1600200" indent="-228600" eaLnBrk="0" hangingPunct="0">
                <a:defRPr b="1">
                  <a:solidFill>
                    <a:schemeClr val="tx1"/>
                  </a:solidFill>
                  <a:latin typeface="Verdana" pitchFamily="-109" charset="0"/>
                  <a:ea typeface="ＭＳ Ｐゴシック" pitchFamily="-109" charset="-128"/>
                </a:defRPr>
              </a:lvl4pPr>
              <a:lvl5pPr marL="2057400" indent="-228600" eaLnBrk="0" hangingPunct="0">
                <a:defRPr b="1">
                  <a:solidFill>
                    <a:schemeClr val="tx1"/>
                  </a:solidFill>
                  <a:latin typeface="Verdana" pitchFamily="-109"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9pPr>
            </a:lstStyle>
            <a:p>
              <a:pPr eaLnBrk="1" hangingPunct="1">
                <a:defRPr/>
              </a:pPr>
              <a:endParaRPr lang="fr-FR" altLang="fr-FR" smtClean="0"/>
            </a:p>
          </p:txBody>
        </p:sp>
      </p:grpSp>
      <p:sp>
        <p:nvSpPr>
          <p:cNvPr id="4710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fr-FR" noProof="0" smtClean="0"/>
              <a:t>Cliquez pour modifier le style du titre</a:t>
            </a:r>
          </a:p>
        </p:txBody>
      </p:sp>
      <p:sp>
        <p:nvSpPr>
          <p:cNvPr id="4710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fr-FR" noProof="0" smtClean="0"/>
              <a:t>Cliquez pour modifier le style des sous-titres du masque</a:t>
            </a:r>
          </a:p>
        </p:txBody>
      </p:sp>
      <p:sp>
        <p:nvSpPr>
          <p:cNvPr id="8" name="Rectangle 4"/>
          <p:cNvSpPr>
            <a:spLocks noGrp="1" noChangeArrowheads="1"/>
          </p:cNvSpPr>
          <p:nvPr>
            <p:ph type="dt" sz="half" idx="10"/>
          </p:nvPr>
        </p:nvSpPr>
        <p:spPr/>
        <p:txBody>
          <a:bodyPr/>
          <a:lstStyle>
            <a:lvl1pPr>
              <a:defRPr/>
            </a:lvl1pPr>
          </a:lstStyle>
          <a:p>
            <a:pPr>
              <a:defRPr/>
            </a:pPr>
            <a:endParaRPr lang="fr-FR"/>
          </a:p>
        </p:txBody>
      </p:sp>
      <p:sp>
        <p:nvSpPr>
          <p:cNvPr id="9" name="Rectangle 5"/>
          <p:cNvSpPr>
            <a:spLocks noGrp="1" noChangeArrowheads="1"/>
          </p:cNvSpPr>
          <p:nvPr>
            <p:ph type="ftr" sz="quarter" idx="11"/>
          </p:nvPr>
        </p:nvSpPr>
        <p:spPr/>
        <p:txBody>
          <a:bodyPr/>
          <a:lstStyle>
            <a:lvl1pPr>
              <a:defRPr/>
            </a:lvl1pPr>
          </a:lstStyle>
          <a:p>
            <a:pPr>
              <a:defRPr/>
            </a:pPr>
            <a:endParaRPr lang="fr-FR"/>
          </a:p>
        </p:txBody>
      </p:sp>
      <p:sp>
        <p:nvSpPr>
          <p:cNvPr id="10" name="Rectangle 6"/>
          <p:cNvSpPr>
            <a:spLocks noGrp="1" noChangeArrowheads="1"/>
          </p:cNvSpPr>
          <p:nvPr>
            <p:ph type="sldNum" sz="quarter" idx="12"/>
          </p:nvPr>
        </p:nvSpPr>
        <p:spPr/>
        <p:txBody>
          <a:bodyPr/>
          <a:lstStyle>
            <a:lvl1pPr>
              <a:defRPr/>
            </a:lvl1pPr>
          </a:lstStyle>
          <a:p>
            <a:pPr>
              <a:defRPr/>
            </a:pPr>
            <a:fld id="{CDDCBB6E-F710-4B0D-9D75-222B9F9EAFE9}" type="slidenum">
              <a:rPr lang="fr-FR" altLang="fr-FR"/>
              <a:pPr>
                <a:defRPr/>
              </a:pPr>
              <a:t>‹N°›</a:t>
            </a:fld>
            <a:endParaRPr lang="fr-FR" altLang="fr-FR"/>
          </a:p>
        </p:txBody>
      </p:sp>
    </p:spTree>
    <p:extLst>
      <p:ext uri="{BB962C8B-B14F-4D97-AF65-F5344CB8AC3E}">
        <p14:creationId xmlns:p14="http://schemas.microsoft.com/office/powerpoint/2010/main" val="201927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EB99844-A220-4D91-9CBD-C4ED66103596}" type="slidenum">
              <a:rPr lang="fr-FR" altLang="fr-FR"/>
              <a:pPr>
                <a:defRPr/>
              </a:pPr>
              <a:t>‹N°›</a:t>
            </a:fld>
            <a:endParaRPr lang="fr-FR" altLang="fr-FR"/>
          </a:p>
        </p:txBody>
      </p:sp>
    </p:spTree>
    <p:extLst>
      <p:ext uri="{BB962C8B-B14F-4D97-AF65-F5344CB8AC3E}">
        <p14:creationId xmlns:p14="http://schemas.microsoft.com/office/powerpoint/2010/main" val="135522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D5A914D-DFC3-4A3D-A950-3D5ACC0A1AEC}" type="slidenum">
              <a:rPr lang="fr-FR" altLang="fr-FR"/>
              <a:pPr>
                <a:defRPr/>
              </a:pPr>
              <a:t>‹N°›</a:t>
            </a:fld>
            <a:endParaRPr lang="fr-FR" altLang="fr-FR"/>
          </a:p>
        </p:txBody>
      </p:sp>
    </p:spTree>
    <p:extLst>
      <p:ext uri="{BB962C8B-B14F-4D97-AF65-F5344CB8AC3E}">
        <p14:creationId xmlns:p14="http://schemas.microsoft.com/office/powerpoint/2010/main" val="3386093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245A78F3-6000-44BA-B9AE-5E2356260D82}" type="slidenum">
              <a:rPr lang="fr-FR" altLang="fr-FR"/>
              <a:pPr>
                <a:defRPr/>
              </a:pPr>
              <a:t>‹N°›</a:t>
            </a:fld>
            <a:endParaRPr lang="fr-FR" altLang="fr-FR"/>
          </a:p>
        </p:txBody>
      </p:sp>
    </p:spTree>
    <p:extLst>
      <p:ext uri="{BB962C8B-B14F-4D97-AF65-F5344CB8AC3E}">
        <p14:creationId xmlns:p14="http://schemas.microsoft.com/office/powerpoint/2010/main" val="2822955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C29C6B7-DE20-4B92-83B3-D3F27D84220B}" type="slidenum">
              <a:rPr lang="fr-FR" altLang="fr-FR"/>
              <a:pPr>
                <a:defRPr/>
              </a:pPr>
              <a:t>‹N°›</a:t>
            </a:fld>
            <a:endParaRPr lang="fr-FR" altLang="fr-FR"/>
          </a:p>
        </p:txBody>
      </p:sp>
    </p:spTree>
    <p:extLst>
      <p:ext uri="{BB962C8B-B14F-4D97-AF65-F5344CB8AC3E}">
        <p14:creationId xmlns:p14="http://schemas.microsoft.com/office/powerpoint/2010/main" val="294205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E9BE04-391B-4062-9F03-BD83D730160E}" type="slidenum">
              <a:rPr lang="fr-FR" altLang="fr-FR"/>
              <a:pPr>
                <a:defRPr/>
              </a:pPr>
              <a:t>‹N°›</a:t>
            </a:fld>
            <a:endParaRPr lang="fr-FR" altLang="fr-FR"/>
          </a:p>
        </p:txBody>
      </p:sp>
    </p:spTree>
    <p:extLst>
      <p:ext uri="{BB962C8B-B14F-4D97-AF65-F5344CB8AC3E}">
        <p14:creationId xmlns:p14="http://schemas.microsoft.com/office/powerpoint/2010/main" val="231779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43ABC4A-A1E3-4585-A657-A267EE1D08C8}" type="slidenum">
              <a:rPr lang="fr-FR" altLang="fr-FR"/>
              <a:pPr>
                <a:defRPr/>
              </a:pPr>
              <a:t>‹N°›</a:t>
            </a:fld>
            <a:endParaRPr lang="fr-FR" altLang="fr-FR"/>
          </a:p>
        </p:txBody>
      </p:sp>
    </p:spTree>
    <p:extLst>
      <p:ext uri="{BB962C8B-B14F-4D97-AF65-F5344CB8AC3E}">
        <p14:creationId xmlns:p14="http://schemas.microsoft.com/office/powerpoint/2010/main" val="385194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CEBECEA-2BB4-44CC-83AF-CF22785FA6FA}" type="slidenum">
              <a:rPr lang="fr-FR" altLang="fr-FR"/>
              <a:pPr>
                <a:defRPr/>
              </a:pPr>
              <a:t>‹N°›</a:t>
            </a:fld>
            <a:endParaRPr lang="fr-FR" altLang="fr-FR"/>
          </a:p>
        </p:txBody>
      </p:sp>
    </p:spTree>
    <p:extLst>
      <p:ext uri="{BB962C8B-B14F-4D97-AF65-F5344CB8AC3E}">
        <p14:creationId xmlns:p14="http://schemas.microsoft.com/office/powerpoint/2010/main" val="180744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5E399E8-2F77-44B4-8B9B-ADEF1576A015}" type="slidenum">
              <a:rPr lang="fr-FR" altLang="fr-FR"/>
              <a:pPr>
                <a:defRPr/>
              </a:pPr>
              <a:t>‹N°›</a:t>
            </a:fld>
            <a:endParaRPr lang="fr-FR" altLang="fr-FR"/>
          </a:p>
        </p:txBody>
      </p:sp>
    </p:spTree>
    <p:extLst>
      <p:ext uri="{BB962C8B-B14F-4D97-AF65-F5344CB8AC3E}">
        <p14:creationId xmlns:p14="http://schemas.microsoft.com/office/powerpoint/2010/main" val="4182962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3FC2877-2ED6-4475-A5C9-D3F69E25B355}" type="slidenum">
              <a:rPr lang="fr-FR" altLang="fr-FR"/>
              <a:pPr>
                <a:defRPr/>
              </a:pPr>
              <a:t>‹N°›</a:t>
            </a:fld>
            <a:endParaRPr lang="fr-FR" altLang="fr-FR"/>
          </a:p>
        </p:txBody>
      </p:sp>
    </p:spTree>
    <p:extLst>
      <p:ext uri="{BB962C8B-B14F-4D97-AF65-F5344CB8AC3E}">
        <p14:creationId xmlns:p14="http://schemas.microsoft.com/office/powerpoint/2010/main" val="282083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DD435F4-4508-4BBB-8C00-3E587E50D377}" type="slidenum">
              <a:rPr lang="fr-FR" altLang="fr-FR"/>
              <a:pPr>
                <a:defRPr/>
              </a:pPr>
              <a:t>‹N°›</a:t>
            </a:fld>
            <a:endParaRPr lang="fr-FR" altLang="fr-FR"/>
          </a:p>
        </p:txBody>
      </p:sp>
    </p:spTree>
    <p:extLst>
      <p:ext uri="{BB962C8B-B14F-4D97-AF65-F5344CB8AC3E}">
        <p14:creationId xmlns:p14="http://schemas.microsoft.com/office/powerpoint/2010/main" val="349217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2D288E6-9AB5-4BE5-8C61-AE171B430673}" type="slidenum">
              <a:rPr lang="fr-FR" altLang="fr-FR"/>
              <a:pPr>
                <a:defRPr/>
              </a:pPr>
              <a:t>‹N°›</a:t>
            </a:fld>
            <a:endParaRPr lang="fr-FR" altLang="fr-FR"/>
          </a:p>
        </p:txBody>
      </p:sp>
    </p:spTree>
    <p:extLst>
      <p:ext uri="{BB962C8B-B14F-4D97-AF65-F5344CB8AC3E}">
        <p14:creationId xmlns:p14="http://schemas.microsoft.com/office/powerpoint/2010/main" val="251155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4DCD34B-5D29-4B3C-AA39-39B34CE76BEE}" type="slidenum">
              <a:rPr lang="fr-FR" altLang="fr-FR"/>
              <a:pPr>
                <a:defRPr/>
              </a:pPr>
              <a:t>‹N°›</a:t>
            </a:fld>
            <a:endParaRPr lang="fr-FR" altLang="fr-FR"/>
          </a:p>
        </p:txBody>
      </p:sp>
    </p:spTree>
    <p:extLst>
      <p:ext uri="{BB962C8B-B14F-4D97-AF65-F5344CB8AC3E}">
        <p14:creationId xmlns:p14="http://schemas.microsoft.com/office/powerpoint/2010/main" val="349263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3921"/>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Cliquez et modifiez le titre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6084" name="Rectangle 4"/>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b="0">
                <a:latin typeface="Verdana" pitchFamily="-109" charset="0"/>
                <a:ea typeface="ＭＳ Ｐゴシック" pitchFamily="-109" charset="-128"/>
              </a:defRPr>
            </a:lvl1pPr>
          </a:lstStyle>
          <a:p>
            <a:pPr>
              <a:defRPr/>
            </a:pPr>
            <a:endParaRPr lang="fr-FR"/>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b="0">
                <a:latin typeface="Verdana" pitchFamily="-109" charset="0"/>
                <a:ea typeface="ＭＳ Ｐゴシック" pitchFamily="-109" charset="-128"/>
              </a:defRPr>
            </a:lvl1pPr>
          </a:lstStyle>
          <a:p>
            <a:pPr>
              <a:defRPr/>
            </a:pPr>
            <a:endParaRPr lang="fr-FR"/>
          </a:p>
        </p:txBody>
      </p:sp>
      <p:sp>
        <p:nvSpPr>
          <p:cNvPr id="46086" name="Rectangle 6"/>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b="0"/>
            </a:lvl1pPr>
          </a:lstStyle>
          <a:p>
            <a:pPr>
              <a:defRPr/>
            </a:pPr>
            <a:fld id="{0B24EE16-2FBE-4A42-B62A-9FD787C5448D}" type="slidenum">
              <a:rPr lang="fr-FR" altLang="fr-FR"/>
              <a:pPr>
                <a:defRPr/>
              </a:pPr>
              <a:t>‹N°›</a:t>
            </a:fld>
            <a:endParaRPr lang="fr-FR" altLang="fr-FR"/>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p:spPr>
        <p:txBody>
          <a:bodyPr wrap="none" anchor="ctr"/>
          <a:lstStyle>
            <a:lvl1pPr eaLnBrk="0" hangingPunct="0">
              <a:defRPr b="1">
                <a:solidFill>
                  <a:schemeClr val="tx1"/>
                </a:solidFill>
                <a:latin typeface="Verdana" pitchFamily="-109" charset="0"/>
                <a:ea typeface="ＭＳ Ｐゴシック" pitchFamily="-109" charset="-128"/>
              </a:defRPr>
            </a:lvl1pPr>
            <a:lvl2pPr marL="742950" indent="-285750" eaLnBrk="0" hangingPunct="0">
              <a:defRPr b="1">
                <a:solidFill>
                  <a:schemeClr val="tx1"/>
                </a:solidFill>
                <a:latin typeface="Verdana" pitchFamily="-109" charset="0"/>
                <a:ea typeface="ＭＳ Ｐゴシック" pitchFamily="-109" charset="-128"/>
              </a:defRPr>
            </a:lvl2pPr>
            <a:lvl3pPr marL="1143000" indent="-228600" eaLnBrk="0" hangingPunct="0">
              <a:defRPr b="1">
                <a:solidFill>
                  <a:schemeClr val="tx1"/>
                </a:solidFill>
                <a:latin typeface="Verdana" pitchFamily="-109" charset="0"/>
                <a:ea typeface="ＭＳ Ｐゴシック" pitchFamily="-109" charset="-128"/>
              </a:defRPr>
            </a:lvl3pPr>
            <a:lvl4pPr marL="1600200" indent="-228600" eaLnBrk="0" hangingPunct="0">
              <a:defRPr b="1">
                <a:solidFill>
                  <a:schemeClr val="tx1"/>
                </a:solidFill>
                <a:latin typeface="Verdana" pitchFamily="-109" charset="0"/>
                <a:ea typeface="ＭＳ Ｐゴシック" pitchFamily="-109" charset="-128"/>
              </a:defRPr>
            </a:lvl4pPr>
            <a:lvl5pPr marL="2057400" indent="-228600" eaLnBrk="0" hangingPunct="0">
              <a:defRPr b="1">
                <a:solidFill>
                  <a:schemeClr val="tx1"/>
                </a:solidFill>
                <a:latin typeface="Verdana" pitchFamily="-109"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9pPr>
          </a:lstStyle>
          <a:p>
            <a:pPr algn="ctr" eaLnBrk="1" hangingPunct="1">
              <a:defRPr/>
            </a:pPr>
            <a:endParaRPr lang="en-GB" altLang="fr-FR" sz="2400" b="0" smtClean="0">
              <a:latin typeface="Times New Roman" pitchFamily="-109"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xtLst/>
        </p:spPr>
        <p:txBody>
          <a:bodyPr wrap="none" anchor="ctr"/>
          <a:lstStyle>
            <a:lvl1pPr eaLnBrk="0" hangingPunct="0">
              <a:defRPr b="1">
                <a:solidFill>
                  <a:schemeClr val="tx1"/>
                </a:solidFill>
                <a:latin typeface="Verdana" pitchFamily="-109" charset="0"/>
                <a:ea typeface="ＭＳ Ｐゴシック" pitchFamily="-109" charset="-128"/>
              </a:defRPr>
            </a:lvl1pPr>
            <a:lvl2pPr marL="742950" indent="-285750" eaLnBrk="0" hangingPunct="0">
              <a:defRPr b="1">
                <a:solidFill>
                  <a:schemeClr val="tx1"/>
                </a:solidFill>
                <a:latin typeface="Verdana" pitchFamily="-109" charset="0"/>
                <a:ea typeface="ＭＳ Ｐゴシック" pitchFamily="-109" charset="-128"/>
              </a:defRPr>
            </a:lvl2pPr>
            <a:lvl3pPr marL="1143000" indent="-228600" eaLnBrk="0" hangingPunct="0">
              <a:defRPr b="1">
                <a:solidFill>
                  <a:schemeClr val="tx1"/>
                </a:solidFill>
                <a:latin typeface="Verdana" pitchFamily="-109" charset="0"/>
                <a:ea typeface="ＭＳ Ｐゴシック" pitchFamily="-109" charset="-128"/>
              </a:defRPr>
            </a:lvl3pPr>
            <a:lvl4pPr marL="1600200" indent="-228600" eaLnBrk="0" hangingPunct="0">
              <a:defRPr b="1">
                <a:solidFill>
                  <a:schemeClr val="tx1"/>
                </a:solidFill>
                <a:latin typeface="Verdana" pitchFamily="-109" charset="0"/>
                <a:ea typeface="ＭＳ Ｐゴシック" pitchFamily="-109" charset="-128"/>
              </a:defRPr>
            </a:lvl4pPr>
            <a:lvl5pPr marL="2057400" indent="-228600" eaLnBrk="0" hangingPunct="0">
              <a:defRPr b="1">
                <a:solidFill>
                  <a:schemeClr val="tx1"/>
                </a:solidFill>
                <a:latin typeface="Verdana" pitchFamily="-109"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9pPr>
          </a:lstStyle>
          <a:p>
            <a:pPr algn="ctr" eaLnBrk="1" hangingPunct="1">
              <a:defRPr/>
            </a:pPr>
            <a:endParaRPr lang="en-GB" altLang="fr-FR" sz="2400" b="0" smtClean="0">
              <a:latin typeface="Times New Roman" pitchFamily="-109"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xtLst/>
        </p:spPr>
        <p:txBody>
          <a:bodyPr wrap="none" anchor="ctr"/>
          <a:lstStyle>
            <a:lvl1pPr eaLnBrk="0" hangingPunct="0">
              <a:defRPr b="1">
                <a:solidFill>
                  <a:schemeClr val="tx1"/>
                </a:solidFill>
                <a:latin typeface="Verdana" pitchFamily="-109" charset="0"/>
                <a:ea typeface="ＭＳ Ｐゴシック" pitchFamily="-109" charset="-128"/>
              </a:defRPr>
            </a:lvl1pPr>
            <a:lvl2pPr marL="742950" indent="-285750" eaLnBrk="0" hangingPunct="0">
              <a:defRPr b="1">
                <a:solidFill>
                  <a:schemeClr val="tx1"/>
                </a:solidFill>
                <a:latin typeface="Verdana" pitchFamily="-109" charset="0"/>
                <a:ea typeface="ＭＳ Ｐゴシック" pitchFamily="-109" charset="-128"/>
              </a:defRPr>
            </a:lvl2pPr>
            <a:lvl3pPr marL="1143000" indent="-228600" eaLnBrk="0" hangingPunct="0">
              <a:defRPr b="1">
                <a:solidFill>
                  <a:schemeClr val="tx1"/>
                </a:solidFill>
                <a:latin typeface="Verdana" pitchFamily="-109" charset="0"/>
                <a:ea typeface="ＭＳ Ｐゴシック" pitchFamily="-109" charset="-128"/>
              </a:defRPr>
            </a:lvl3pPr>
            <a:lvl4pPr marL="1600200" indent="-228600" eaLnBrk="0" hangingPunct="0">
              <a:defRPr b="1">
                <a:solidFill>
                  <a:schemeClr val="tx1"/>
                </a:solidFill>
                <a:latin typeface="Verdana" pitchFamily="-109" charset="0"/>
                <a:ea typeface="ＭＳ Ｐゴシック" pitchFamily="-109" charset="-128"/>
              </a:defRPr>
            </a:lvl4pPr>
            <a:lvl5pPr marL="2057400" indent="-228600" eaLnBrk="0" hangingPunct="0">
              <a:defRPr b="1">
                <a:solidFill>
                  <a:schemeClr val="tx1"/>
                </a:solidFill>
                <a:latin typeface="Verdana" pitchFamily="-109"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Verdana" pitchFamily="-109" charset="0"/>
                <a:ea typeface="ＭＳ Ｐゴシック" pitchFamily="-109" charset="-128"/>
              </a:defRPr>
            </a:lvl9pPr>
          </a:lstStyle>
          <a:p>
            <a:pPr algn="ctr" eaLnBrk="1" hangingPunct="1">
              <a:defRPr/>
            </a:pPr>
            <a:endParaRPr lang="en-GB" altLang="fr-FR" sz="2400" b="0" smtClean="0">
              <a:latin typeface="Times New Roman" pitchFamily="-109" charset="0"/>
            </a:endParaRPr>
          </a:p>
        </p:txBody>
      </p:sp>
    </p:spTree>
  </p:cSld>
  <p:clrMap bg1="lt1" tx1="dk1" bg2="lt2" tx2="dk2" accent1="accent1" accent2="accent2" accent3="accent3" accent4="accent4" accent5="accent5" accent6="accent6" hlink="hlink" folHlink="folHlink"/>
  <p:sldLayoutIdLst>
    <p:sldLayoutId id="2147484258"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ＭＳ Ｐゴシック" pitchFamily="-109" charset="-128"/>
          <a:cs typeface="+mj-cs"/>
        </a:defRPr>
      </a:lvl1pPr>
      <a:lvl2pPr algn="l" rtl="0" eaLnBrk="0" fontAlgn="base" hangingPunct="0">
        <a:spcBef>
          <a:spcPct val="0"/>
        </a:spcBef>
        <a:spcAft>
          <a:spcPct val="0"/>
        </a:spcAft>
        <a:defRPr sz="4400">
          <a:solidFill>
            <a:schemeClr val="tx2"/>
          </a:solidFill>
          <a:latin typeface="Garamond" pitchFamily="18" charset="0"/>
          <a:ea typeface="ＭＳ Ｐゴシック" pitchFamily="-109" charset="-128"/>
        </a:defRPr>
      </a:lvl2pPr>
      <a:lvl3pPr algn="l" rtl="0" eaLnBrk="0" fontAlgn="base" hangingPunct="0">
        <a:spcBef>
          <a:spcPct val="0"/>
        </a:spcBef>
        <a:spcAft>
          <a:spcPct val="0"/>
        </a:spcAft>
        <a:defRPr sz="4400">
          <a:solidFill>
            <a:schemeClr val="tx2"/>
          </a:solidFill>
          <a:latin typeface="Garamond" pitchFamily="18" charset="0"/>
          <a:ea typeface="ＭＳ Ｐゴシック" pitchFamily="-109" charset="-128"/>
        </a:defRPr>
      </a:lvl3pPr>
      <a:lvl4pPr algn="l" rtl="0" eaLnBrk="0" fontAlgn="base" hangingPunct="0">
        <a:spcBef>
          <a:spcPct val="0"/>
        </a:spcBef>
        <a:spcAft>
          <a:spcPct val="0"/>
        </a:spcAft>
        <a:defRPr sz="4400">
          <a:solidFill>
            <a:schemeClr val="tx2"/>
          </a:solidFill>
          <a:latin typeface="Garamond" pitchFamily="18" charset="0"/>
          <a:ea typeface="ＭＳ Ｐゴシック" pitchFamily="-109" charset="-128"/>
        </a:defRPr>
      </a:lvl4pPr>
      <a:lvl5pPr algn="l" rtl="0" eaLnBrk="0" fontAlgn="base" hangingPunct="0">
        <a:spcBef>
          <a:spcPct val="0"/>
        </a:spcBef>
        <a:spcAft>
          <a:spcPct val="0"/>
        </a:spcAft>
        <a:defRPr sz="4400">
          <a:solidFill>
            <a:schemeClr val="tx2"/>
          </a:solidFill>
          <a:latin typeface="Garamond" pitchFamily="18" charset="0"/>
          <a:ea typeface="ＭＳ Ｐゴシック" pitchFamily="-109" charset="-128"/>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ＭＳ Ｐゴシック" pitchFamily="-109" charset="-128"/>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3838" y="0"/>
            <a:ext cx="8920162" cy="1125538"/>
          </a:xfrm>
        </p:spPr>
        <p:txBody>
          <a:bodyPr/>
          <a:lstStyle/>
          <a:p>
            <a:pPr algn="ctr" eaLnBrk="1" hangingPunct="1"/>
            <a:r>
              <a:rPr lang="fr-FR" altLang="fr-FR" sz="3200" b="1" dirty="0" smtClean="0">
                <a:ea typeface="ＭＳ Ｐゴシック" panose="020B0600070205080204" pitchFamily="34" charset="-128"/>
              </a:rPr>
              <a:t>Données naturalistes, dispositifs de normalisation et  transparence </a:t>
            </a:r>
          </a:p>
        </p:txBody>
      </p:sp>
      <p:sp>
        <p:nvSpPr>
          <p:cNvPr id="4099" name="Rectangle 3"/>
          <p:cNvSpPr>
            <a:spLocks noGrp="1" noChangeArrowheads="1"/>
          </p:cNvSpPr>
          <p:nvPr>
            <p:ph type="body" sz="half" idx="1"/>
          </p:nvPr>
        </p:nvSpPr>
        <p:spPr>
          <a:xfrm>
            <a:off x="-457524" y="1340768"/>
            <a:ext cx="5389564" cy="5229225"/>
          </a:xfrm>
        </p:spPr>
        <p:txBody>
          <a:bodyPr/>
          <a:lstStyle/>
          <a:p>
            <a:pPr algn="ctr" eaLnBrk="1" hangingPunct="1">
              <a:lnSpc>
                <a:spcPct val="90000"/>
              </a:lnSpc>
              <a:buFont typeface="Wingdings" panose="05000000000000000000" pitchFamily="2" charset="2"/>
              <a:buNone/>
            </a:pPr>
            <a:r>
              <a:rPr lang="fr-FR" altLang="fr-FR" sz="2000" dirty="0" smtClean="0">
                <a:ea typeface="ＭＳ Ｐゴシック" panose="020B0600070205080204" pitchFamily="34" charset="-128"/>
              </a:rPr>
              <a:t>   </a:t>
            </a:r>
          </a:p>
          <a:p>
            <a:pPr algn="ctr" eaLnBrk="1" hangingPunct="1">
              <a:lnSpc>
                <a:spcPct val="90000"/>
              </a:lnSpc>
              <a:buFont typeface="Wingdings" panose="05000000000000000000" pitchFamily="2" charset="2"/>
              <a:buNone/>
            </a:pPr>
            <a:endParaRPr lang="fr-FR" altLang="fr-FR" sz="2400" b="1" dirty="0" smtClean="0">
              <a:ea typeface="ＭＳ Ｐゴシック" panose="020B0600070205080204" pitchFamily="34" charset="-128"/>
            </a:endParaRPr>
          </a:p>
          <a:p>
            <a:pPr algn="ctr" eaLnBrk="1" hangingPunct="1">
              <a:lnSpc>
                <a:spcPct val="90000"/>
              </a:lnSpc>
              <a:buFont typeface="Wingdings" panose="05000000000000000000" pitchFamily="2" charset="2"/>
              <a:buNone/>
            </a:pPr>
            <a:r>
              <a:rPr lang="fr-FR" altLang="fr-FR" sz="1800" b="1" dirty="0" smtClean="0">
                <a:ea typeface="ＭＳ Ｐゴシック" panose="020B0600070205080204" pitchFamily="34" charset="-128"/>
              </a:rPr>
              <a:t>Pierre Alphandéry</a:t>
            </a:r>
          </a:p>
          <a:p>
            <a:pPr algn="ctr" eaLnBrk="1" hangingPunct="1">
              <a:lnSpc>
                <a:spcPct val="90000"/>
              </a:lnSpc>
              <a:buFont typeface="Wingdings" panose="05000000000000000000" pitchFamily="2" charset="2"/>
              <a:buNone/>
            </a:pPr>
            <a:r>
              <a:rPr lang="fr-FR" altLang="fr-FR" sz="1800" b="1" dirty="0" smtClean="0">
                <a:ea typeface="ＭＳ Ｐゴシック" panose="020B0600070205080204" pitchFamily="34" charset="-128"/>
              </a:rPr>
              <a:t>Agnès Fortier</a:t>
            </a:r>
          </a:p>
          <a:p>
            <a:pPr algn="ctr" eaLnBrk="1" hangingPunct="1">
              <a:lnSpc>
                <a:spcPct val="90000"/>
              </a:lnSpc>
              <a:buFont typeface="Wingdings" panose="05000000000000000000" pitchFamily="2" charset="2"/>
              <a:buNone/>
            </a:pPr>
            <a:r>
              <a:rPr lang="fr-FR" altLang="fr-FR" sz="1800" b="1" dirty="0" smtClean="0">
                <a:ea typeface="ＭＳ Ｐゴシック" panose="020B0600070205080204" pitchFamily="34" charset="-128"/>
              </a:rPr>
              <a:t>INRA, SAE2, </a:t>
            </a:r>
            <a:r>
              <a:rPr lang="fr-FR" altLang="fr-FR" sz="1800" b="1" dirty="0" err="1" smtClean="0">
                <a:ea typeface="ＭＳ Ｐゴシック" panose="020B0600070205080204" pitchFamily="34" charset="-128"/>
              </a:rPr>
              <a:t>Sadapt</a:t>
            </a:r>
            <a:endParaRPr lang="fr-FR" altLang="fr-FR" sz="1800" b="1" dirty="0" smtClean="0">
              <a:ea typeface="ＭＳ Ｐゴシック" panose="020B0600070205080204" pitchFamily="34" charset="-128"/>
            </a:endParaRPr>
          </a:p>
          <a:p>
            <a:pPr eaLnBrk="1" hangingPunct="1">
              <a:lnSpc>
                <a:spcPct val="90000"/>
              </a:lnSpc>
            </a:pPr>
            <a:endParaRPr lang="fr-FR" altLang="fr-FR" sz="2400" b="1" dirty="0" smtClean="0">
              <a:ea typeface="ＭＳ Ｐゴシック" panose="020B0600070205080204" pitchFamily="34" charset="-128"/>
            </a:endParaRPr>
          </a:p>
          <a:p>
            <a:pPr eaLnBrk="1" hangingPunct="1">
              <a:lnSpc>
                <a:spcPct val="90000"/>
              </a:lnSpc>
            </a:pPr>
            <a:endParaRPr lang="fr-FR" altLang="fr-FR" sz="2400" b="1" dirty="0" smtClean="0">
              <a:ea typeface="ＭＳ Ｐゴシック" panose="020B0600070205080204" pitchFamily="34" charset="-128"/>
            </a:endParaRPr>
          </a:p>
          <a:p>
            <a:pPr algn="ctr" eaLnBrk="1" hangingPunct="1">
              <a:lnSpc>
                <a:spcPct val="90000"/>
              </a:lnSpc>
              <a:buFont typeface="Wingdings" panose="05000000000000000000" pitchFamily="2" charset="2"/>
              <a:buNone/>
            </a:pPr>
            <a:r>
              <a:rPr lang="fr-FR" altLang="fr-FR" sz="2000" dirty="0" smtClean="0">
                <a:ea typeface="ＭＳ Ｐゴシック" panose="020B0600070205080204" pitchFamily="34" charset="-128"/>
              </a:rPr>
              <a:t>	Congrès AISLF</a:t>
            </a:r>
            <a:endParaRPr lang="fr-FR" altLang="fr-FR" sz="2000" b="1" dirty="0" smtClean="0">
              <a:ea typeface="ＭＳ Ｐゴシック" panose="020B0600070205080204" pitchFamily="34" charset="-128"/>
            </a:endParaRPr>
          </a:p>
          <a:p>
            <a:pPr algn="ctr" eaLnBrk="1" hangingPunct="1">
              <a:lnSpc>
                <a:spcPct val="90000"/>
              </a:lnSpc>
              <a:buFont typeface="Wingdings" panose="05000000000000000000" pitchFamily="2" charset="2"/>
              <a:buNone/>
            </a:pPr>
            <a:r>
              <a:rPr lang="fr-FR" altLang="fr-FR" sz="2000" dirty="0" smtClean="0">
                <a:ea typeface="ＭＳ Ｐゴシック" panose="020B0600070205080204" pitchFamily="34" charset="-128"/>
              </a:rPr>
              <a:t>	</a:t>
            </a:r>
            <a:endParaRPr lang="fr-FR" altLang="fr-FR" sz="1800" b="1" dirty="0" smtClean="0">
              <a:ea typeface="ＭＳ Ｐゴシック" panose="020B0600070205080204" pitchFamily="34" charset="-128"/>
            </a:endParaRPr>
          </a:p>
          <a:p>
            <a:pPr algn="ctr" eaLnBrk="1" hangingPunct="1">
              <a:lnSpc>
                <a:spcPct val="90000"/>
              </a:lnSpc>
              <a:buFont typeface="Wingdings" panose="05000000000000000000" pitchFamily="2" charset="2"/>
              <a:buNone/>
            </a:pPr>
            <a:r>
              <a:rPr lang="fr-FR" altLang="fr-FR" sz="2000" dirty="0" smtClean="0">
                <a:ea typeface="ＭＳ Ｐゴシック" panose="020B0600070205080204" pitchFamily="34" charset="-128"/>
              </a:rPr>
              <a:t>	</a:t>
            </a:r>
          </a:p>
          <a:p>
            <a:pPr algn="ctr" eaLnBrk="1" hangingPunct="1">
              <a:lnSpc>
                <a:spcPct val="90000"/>
              </a:lnSpc>
              <a:buFont typeface="Wingdings" panose="05000000000000000000" pitchFamily="2" charset="2"/>
              <a:buNone/>
            </a:pPr>
            <a:r>
              <a:rPr lang="fr-FR" altLang="fr-FR" sz="2000" dirty="0" smtClean="0">
                <a:ea typeface="ＭＳ Ｐゴシック" panose="020B0600070205080204" pitchFamily="34" charset="-128"/>
              </a:rPr>
              <a:t>	Montréal,</a:t>
            </a:r>
            <a:r>
              <a:rPr lang="fr-FR" altLang="fr-FR" sz="1600" b="1" dirty="0" smtClean="0">
                <a:ea typeface="ＭＳ Ｐゴシック" panose="020B0600070205080204" pitchFamily="34" charset="-128"/>
              </a:rPr>
              <a:t>	</a:t>
            </a:r>
          </a:p>
          <a:p>
            <a:pPr algn="ctr" eaLnBrk="1" hangingPunct="1">
              <a:lnSpc>
                <a:spcPct val="90000"/>
              </a:lnSpc>
              <a:buFont typeface="Wingdings" panose="05000000000000000000" pitchFamily="2" charset="2"/>
              <a:buNone/>
            </a:pPr>
            <a:r>
              <a:rPr lang="fr-FR" altLang="fr-FR" sz="1600" dirty="0" smtClean="0">
                <a:ea typeface="ＭＳ Ｐゴシック" panose="020B0600070205080204" pitchFamily="34" charset="-128"/>
              </a:rPr>
              <a:t>4 au 8 juillet 2016</a:t>
            </a:r>
          </a:p>
          <a:p>
            <a:pPr algn="ctr" eaLnBrk="1" hangingPunct="1">
              <a:lnSpc>
                <a:spcPct val="90000"/>
              </a:lnSpc>
              <a:buFont typeface="Wingdings" panose="05000000000000000000" pitchFamily="2" charset="2"/>
              <a:buNone/>
            </a:pPr>
            <a:endParaRPr lang="fr-FR" altLang="fr-FR" sz="1800" b="1" dirty="0" smtClean="0">
              <a:ea typeface="ＭＳ Ｐゴシック" panose="020B0600070205080204" pitchFamily="34" charset="-128"/>
            </a:endParaRPr>
          </a:p>
          <a:p>
            <a:pPr algn="ctr" eaLnBrk="1" hangingPunct="1">
              <a:lnSpc>
                <a:spcPct val="90000"/>
              </a:lnSpc>
              <a:buFont typeface="Wingdings" panose="05000000000000000000" pitchFamily="2" charset="2"/>
              <a:buNone/>
            </a:pPr>
            <a:endParaRPr lang="fr-FR" altLang="fr-FR" sz="1800" dirty="0" smtClean="0">
              <a:ea typeface="ＭＳ Ｐゴシック" panose="020B0600070205080204" pitchFamily="34" charset="-128"/>
            </a:endParaRPr>
          </a:p>
          <a:p>
            <a:pPr algn="ctr" eaLnBrk="1" hangingPunct="1">
              <a:lnSpc>
                <a:spcPct val="90000"/>
              </a:lnSpc>
              <a:buFont typeface="Wingdings" panose="05000000000000000000" pitchFamily="2" charset="2"/>
              <a:buNone/>
            </a:pPr>
            <a:r>
              <a:rPr lang="fr-FR" altLang="fr-FR" sz="1800" dirty="0" smtClean="0">
                <a:ea typeface="ＭＳ Ｐゴシック" panose="020B0600070205080204" pitchFamily="34" charset="-128"/>
              </a:rPr>
              <a:t>	</a:t>
            </a:r>
          </a:p>
        </p:txBody>
      </p:sp>
      <p:pic>
        <p:nvPicPr>
          <p:cNvPr id="4101" name="Picture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707910" y="4581127"/>
            <a:ext cx="3851275" cy="2447925"/>
          </a:xfrm>
          <a:noFill/>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435" y="3154759"/>
            <a:ext cx="1597565" cy="2852737"/>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3559" y="1192263"/>
            <a:ext cx="3563888" cy="2139495"/>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457200" y="0"/>
            <a:ext cx="8229600" cy="105251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fontAlgn="auto">
              <a:spcBef>
                <a:spcPts val="0"/>
              </a:spcBef>
              <a:spcAft>
                <a:spcPts val="0"/>
              </a:spcAft>
              <a:defRPr/>
            </a:pPr>
            <a:r>
              <a:rPr lang="fr-FR" sz="3600" b="1">
                <a:solidFill>
                  <a:srgbClr val="999900"/>
                </a:solidFill>
                <a:latin typeface="Garamond"/>
                <a:ea typeface="ＭＳ Ｐゴシック"/>
              </a:rPr>
              <a:t>Contexte et cadre d'analyse</a:t>
            </a:r>
            <a:endParaRPr/>
          </a:p>
        </p:txBody>
      </p:sp>
      <p:sp>
        <p:nvSpPr>
          <p:cNvPr id="185" name="CustomShape 2"/>
          <p:cNvSpPr/>
          <p:nvPr/>
        </p:nvSpPr>
        <p:spPr>
          <a:xfrm>
            <a:off x="250825" y="1196752"/>
            <a:ext cx="8642350" cy="56612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lnSpc>
                <a:spcPct val="80000"/>
              </a:lnSpc>
              <a:spcBef>
                <a:spcPts val="0"/>
              </a:spcBef>
              <a:spcAft>
                <a:spcPts val="0"/>
              </a:spcAft>
              <a:defRPr/>
            </a:pPr>
            <a:endParaRPr dirty="0"/>
          </a:p>
          <a:p>
            <a:pPr fontAlgn="auto">
              <a:spcBef>
                <a:spcPts val="0"/>
              </a:spcBef>
              <a:spcAft>
                <a:spcPts val="0"/>
              </a:spcAft>
              <a:buSzPct val="75000"/>
              <a:buFont typeface="Wingdings" charset="2"/>
              <a:buChar char=""/>
              <a:defRPr/>
            </a:pPr>
            <a:r>
              <a:rPr lang="fr-FR" sz="1600" dirty="0" smtClean="0">
                <a:solidFill>
                  <a:srgbClr val="000000"/>
                </a:solidFill>
                <a:latin typeface="Times New Roman"/>
                <a:ea typeface="ＭＳ Ｐゴシック"/>
              </a:rPr>
              <a:t>  </a:t>
            </a:r>
            <a:r>
              <a:rPr lang="fr-FR" sz="1600" b="0" dirty="0" smtClean="0">
                <a:solidFill>
                  <a:srgbClr val="000000"/>
                </a:solidFill>
                <a:latin typeface="Times New Roman"/>
                <a:ea typeface="ＭＳ Ｐゴシック"/>
              </a:rPr>
              <a:t>Place de plus en plus grande des données naturalistes dans le gouvernement du vivant en lien avec le développement des TIC, la globalisation des enjeux de biodiversité, le développement des politiques néolibérales. </a:t>
            </a:r>
          </a:p>
          <a:p>
            <a:pPr fontAlgn="auto">
              <a:spcBef>
                <a:spcPts val="0"/>
              </a:spcBef>
              <a:spcAft>
                <a:spcPts val="0"/>
              </a:spcAft>
              <a:defRPr/>
            </a:pPr>
            <a:endParaRPr b="0" dirty="0"/>
          </a:p>
          <a:p>
            <a:pPr fontAlgn="auto">
              <a:spcBef>
                <a:spcPts val="0"/>
              </a:spcBef>
              <a:spcAft>
                <a:spcPts val="0"/>
              </a:spcAft>
              <a:buSzPct val="75000"/>
              <a:buFont typeface="Wingdings" charset="2"/>
              <a:buChar char=""/>
              <a:defRPr/>
            </a:pPr>
            <a:r>
              <a:rPr lang="fr-FR" sz="1600" b="0" dirty="0" smtClean="0">
                <a:solidFill>
                  <a:srgbClr val="000000"/>
                </a:solidFill>
                <a:latin typeface="Times New Roman"/>
                <a:ea typeface="ＭＳ Ｐゴシック"/>
              </a:rPr>
              <a:t> La </a:t>
            </a:r>
            <a:r>
              <a:rPr lang="fr-FR" sz="1600" b="0" dirty="0">
                <a:solidFill>
                  <a:srgbClr val="000000"/>
                </a:solidFill>
                <a:latin typeface="Times New Roman"/>
                <a:ea typeface="ＭＳ Ｐゴシック"/>
              </a:rPr>
              <a:t>gouvernance de la biodiversité requiert la constitution d’un savoir global </a:t>
            </a:r>
            <a:r>
              <a:rPr lang="fr-FR" sz="1600" b="0" dirty="0" smtClean="0">
                <a:solidFill>
                  <a:srgbClr val="000000"/>
                </a:solidFill>
                <a:latin typeface="Times New Roman"/>
                <a:ea typeface="ＭＳ Ｐゴシック"/>
              </a:rPr>
              <a:t>fondé sur la mise en place d’instruments de mesure destinés à quantifier et à donner à voir l’érosion de la biodiversité à l’échelle de la planète. </a:t>
            </a:r>
          </a:p>
          <a:p>
            <a:pPr fontAlgn="auto">
              <a:spcBef>
                <a:spcPts val="0"/>
              </a:spcBef>
              <a:spcAft>
                <a:spcPts val="0"/>
              </a:spcAft>
              <a:buSzPct val="75000"/>
              <a:defRPr/>
            </a:pPr>
            <a:endParaRPr b="0" dirty="0"/>
          </a:p>
          <a:p>
            <a:pPr fontAlgn="auto">
              <a:spcBef>
                <a:spcPts val="0"/>
              </a:spcBef>
              <a:spcAft>
                <a:spcPts val="0"/>
              </a:spcAft>
              <a:buSzPct val="75000"/>
              <a:buFont typeface="Wingdings" charset="2"/>
              <a:buChar char=""/>
              <a:defRPr/>
            </a:pPr>
            <a:r>
              <a:rPr lang="fr-FR" sz="1600" b="0" dirty="0" smtClean="0">
                <a:solidFill>
                  <a:srgbClr val="000000"/>
                </a:solidFill>
                <a:latin typeface="Times New Roman"/>
                <a:ea typeface="ＭＳ Ｐゴシック"/>
              </a:rPr>
              <a:t> La construction de ce savoir globalisé est rendue possible par la mise en place d’infrastructures numériques à différentes échelles. Le GBIF, dispositif international, est alimenté par des dispositifs nationaux comme le SINP en France, lui-même alimenté par des connaissances produites au niveau local. </a:t>
            </a:r>
          </a:p>
          <a:p>
            <a:pPr fontAlgn="auto">
              <a:spcBef>
                <a:spcPts val="0"/>
              </a:spcBef>
              <a:spcAft>
                <a:spcPts val="0"/>
              </a:spcAft>
              <a:buSzPct val="75000"/>
              <a:defRPr/>
            </a:pPr>
            <a:endParaRPr lang="fr-FR" sz="1600" b="0" dirty="0">
              <a:solidFill>
                <a:srgbClr val="000000"/>
              </a:solidFill>
              <a:latin typeface="Times New Roman"/>
              <a:ea typeface="ＭＳ Ｐゴシック"/>
            </a:endParaRPr>
          </a:p>
          <a:p>
            <a:pPr fontAlgn="auto">
              <a:spcBef>
                <a:spcPts val="0"/>
              </a:spcBef>
              <a:spcAft>
                <a:spcPts val="0"/>
              </a:spcAft>
              <a:buSzPct val="75000"/>
              <a:buFont typeface="Wingdings" charset="2"/>
              <a:buChar char=""/>
              <a:defRPr/>
            </a:pPr>
            <a:r>
              <a:rPr lang="fr-FR" sz="1600" b="0" dirty="0" smtClean="0">
                <a:solidFill>
                  <a:srgbClr val="000000"/>
                </a:solidFill>
                <a:latin typeface="Times New Roman"/>
                <a:ea typeface="ＭＳ Ｐゴシック"/>
              </a:rPr>
              <a:t> Notre analyse a pour objet le processus de normalisation et de circulation des connaissances à travers le SINP. </a:t>
            </a:r>
          </a:p>
          <a:p>
            <a:pPr fontAlgn="auto">
              <a:spcBef>
                <a:spcPts val="0"/>
              </a:spcBef>
              <a:spcAft>
                <a:spcPts val="0"/>
              </a:spcAft>
              <a:buSzPct val="75000"/>
              <a:defRPr/>
            </a:pPr>
            <a:endParaRPr lang="fr-FR" sz="1600" b="0" dirty="0" smtClean="0">
              <a:solidFill>
                <a:srgbClr val="000000"/>
              </a:solidFill>
              <a:latin typeface="Times New Roman"/>
              <a:ea typeface="ＭＳ Ｐゴシック"/>
            </a:endParaRPr>
          </a:p>
          <a:p>
            <a:pPr fontAlgn="auto">
              <a:spcBef>
                <a:spcPts val="0"/>
              </a:spcBef>
              <a:spcAft>
                <a:spcPts val="0"/>
              </a:spcAft>
              <a:buSzPct val="75000"/>
              <a:buFont typeface="Wingdings" charset="2"/>
              <a:buChar char=""/>
              <a:defRPr/>
            </a:pPr>
            <a:r>
              <a:rPr lang="fr-FR" sz="1600" b="0" dirty="0">
                <a:solidFill>
                  <a:srgbClr val="000000"/>
                </a:solidFill>
                <a:latin typeface="Times New Roman"/>
                <a:ea typeface="ＭＳ Ｐゴシック"/>
              </a:rPr>
              <a:t> </a:t>
            </a:r>
            <a:r>
              <a:rPr lang="fr-FR" sz="1600" b="0" dirty="0" smtClean="0">
                <a:solidFill>
                  <a:srgbClr val="000000"/>
                </a:solidFill>
                <a:latin typeface="Times New Roman"/>
                <a:ea typeface="ＭＳ Ｐゴシック"/>
              </a:rPr>
              <a:t>Plan de l’exposé :</a:t>
            </a:r>
          </a:p>
          <a:p>
            <a:pPr marL="742950" lvl="1" indent="-285750" fontAlgn="auto">
              <a:spcBef>
                <a:spcPts val="0"/>
              </a:spcBef>
              <a:spcAft>
                <a:spcPts val="0"/>
              </a:spcAft>
              <a:buSzPct val="75000"/>
              <a:buFontTx/>
              <a:buChar char="-"/>
              <a:defRPr/>
            </a:pPr>
            <a:r>
              <a:rPr lang="fr-FR" sz="1600" b="0" dirty="0" smtClean="0">
                <a:solidFill>
                  <a:srgbClr val="000000"/>
                </a:solidFill>
                <a:latin typeface="Times New Roman"/>
                <a:ea typeface="ＭＳ Ｐゴシック"/>
              </a:rPr>
              <a:t>Problématique et méthodologie</a:t>
            </a:r>
          </a:p>
          <a:p>
            <a:pPr marL="742950" lvl="1" indent="-285750" fontAlgn="auto">
              <a:spcBef>
                <a:spcPts val="0"/>
              </a:spcBef>
              <a:spcAft>
                <a:spcPts val="0"/>
              </a:spcAft>
              <a:buSzPct val="75000"/>
              <a:buFontTx/>
              <a:buChar char="-"/>
              <a:defRPr/>
            </a:pPr>
            <a:r>
              <a:rPr lang="fr-FR" sz="1600" b="0" dirty="0" smtClean="0">
                <a:solidFill>
                  <a:srgbClr val="000000"/>
                </a:solidFill>
                <a:latin typeface="Times New Roman"/>
                <a:ea typeface="ＭＳ Ｐゴシック"/>
              </a:rPr>
              <a:t>Fabrication des données naturalistes : une logique d’encastrement</a:t>
            </a:r>
          </a:p>
          <a:p>
            <a:pPr marL="742950" lvl="1" indent="-285750" fontAlgn="auto">
              <a:spcBef>
                <a:spcPts val="0"/>
              </a:spcBef>
              <a:spcAft>
                <a:spcPts val="0"/>
              </a:spcAft>
              <a:buSzPct val="75000"/>
              <a:buFontTx/>
              <a:buChar char="-"/>
              <a:defRPr/>
            </a:pPr>
            <a:r>
              <a:rPr lang="fr-FR" sz="1600" b="0" dirty="0" smtClean="0">
                <a:solidFill>
                  <a:srgbClr val="000000"/>
                </a:solidFill>
                <a:latin typeface="Times New Roman"/>
                <a:ea typeface="ＭＳ Ｐゴシック"/>
              </a:rPr>
              <a:t>Normalisation des données à travers le SINP : </a:t>
            </a:r>
            <a:r>
              <a:rPr lang="fr-FR" sz="1600" b="0" dirty="0" err="1" smtClean="0">
                <a:solidFill>
                  <a:srgbClr val="000000"/>
                </a:solidFill>
                <a:latin typeface="Times New Roman"/>
                <a:ea typeface="ＭＳ Ｐゴシック"/>
              </a:rPr>
              <a:t>désencastrement</a:t>
            </a:r>
            <a:endParaRPr lang="fr-FR" sz="1600" b="0" dirty="0" smtClean="0">
              <a:solidFill>
                <a:srgbClr val="000000"/>
              </a:solidFill>
              <a:latin typeface="Times New Roman"/>
              <a:ea typeface="ＭＳ Ｐゴシック"/>
            </a:endParaRPr>
          </a:p>
          <a:p>
            <a:pPr marL="742950" lvl="1" indent="-285750" fontAlgn="auto">
              <a:spcBef>
                <a:spcPts val="0"/>
              </a:spcBef>
              <a:spcAft>
                <a:spcPts val="0"/>
              </a:spcAft>
              <a:buSzPct val="75000"/>
              <a:buFontTx/>
              <a:buChar char="-"/>
              <a:defRPr/>
            </a:pPr>
            <a:r>
              <a:rPr lang="fr-FR" sz="1600" b="0" dirty="0" smtClean="0">
                <a:solidFill>
                  <a:srgbClr val="000000"/>
                </a:solidFill>
                <a:latin typeface="Times New Roman"/>
                <a:ea typeface="ＭＳ Ｐゴシック"/>
              </a:rPr>
              <a:t>La transparence entre compétences, responsabilité et marché</a:t>
            </a:r>
          </a:p>
          <a:p>
            <a:pPr marL="742950" lvl="1" indent="-285750" fontAlgn="auto">
              <a:spcBef>
                <a:spcPts val="0"/>
              </a:spcBef>
              <a:spcAft>
                <a:spcPts val="0"/>
              </a:spcAft>
              <a:buSzPct val="75000"/>
              <a:buFontTx/>
              <a:buChar char="-"/>
              <a:defRPr/>
            </a:pPr>
            <a:r>
              <a:rPr lang="fr-FR" sz="1600" b="0" dirty="0" smtClean="0">
                <a:solidFill>
                  <a:srgbClr val="000000"/>
                </a:solidFill>
                <a:latin typeface="Times New Roman"/>
                <a:ea typeface="ＭＳ Ｐゴシック"/>
              </a:rPr>
              <a:t>Conclusion</a:t>
            </a:r>
          </a:p>
          <a:p>
            <a:pPr fontAlgn="auto">
              <a:spcBef>
                <a:spcPts val="0"/>
              </a:spcBef>
              <a:spcAft>
                <a:spcPts val="0"/>
              </a:spcAft>
              <a:buSzPct val="75000"/>
              <a:defRPr/>
            </a:pPr>
            <a:endParaRPr lang="fr-FR" sz="1600" b="0" dirty="0" smtClean="0">
              <a:solidFill>
                <a:srgbClr val="000000"/>
              </a:solidFill>
              <a:latin typeface="Times New Roman"/>
              <a:ea typeface="ＭＳ Ｐゴシック"/>
            </a:endParaRPr>
          </a:p>
          <a:p>
            <a:pPr fontAlgn="auto">
              <a:spcBef>
                <a:spcPts val="0"/>
              </a:spcBef>
              <a:spcAft>
                <a:spcPts val="0"/>
              </a:spcAft>
              <a:buSzPct val="75000"/>
              <a:defRPr/>
            </a:pPr>
            <a:r>
              <a:rPr lang="fr-FR" sz="1600" b="0" dirty="0">
                <a:solidFill>
                  <a:srgbClr val="000000"/>
                </a:solidFill>
                <a:latin typeface="Times New Roman"/>
                <a:ea typeface="ＭＳ Ｐゴシック"/>
              </a:rPr>
              <a:t>		</a:t>
            </a:r>
            <a:endParaRPr b="0" dirty="0"/>
          </a:p>
          <a:p>
            <a:pPr fontAlgn="auto">
              <a:lnSpc>
                <a:spcPct val="80000"/>
              </a:lnSpc>
              <a:spcBef>
                <a:spcPts val="0"/>
              </a:spcBef>
              <a:spcAft>
                <a:spcPts val="0"/>
              </a:spcAft>
              <a:defRPr/>
            </a:pPr>
            <a:r>
              <a:rPr lang="fr-FR" sz="1600" dirty="0">
                <a:solidFill>
                  <a:srgbClr val="000000"/>
                </a:solidFill>
                <a:latin typeface="Verdana"/>
                <a:ea typeface="ＭＳ Ｐゴシック"/>
              </a:rPr>
              <a:t> 	</a:t>
            </a:r>
            <a:endParaRPr dirty="0"/>
          </a:p>
          <a:p>
            <a:pPr fontAlgn="auto">
              <a:lnSpc>
                <a:spcPct val="80000"/>
              </a:lnSpc>
              <a:spcBef>
                <a:spcPts val="0"/>
              </a:spcBef>
              <a:spcAft>
                <a:spcPts val="0"/>
              </a:spcAft>
              <a:defRPr/>
            </a:pPr>
            <a:endParaRPr dirty="0"/>
          </a:p>
          <a:p>
            <a:pPr fontAlgn="auto">
              <a:lnSpc>
                <a:spcPct val="80000"/>
              </a:lnSpc>
              <a:spcBef>
                <a:spcPts val="0"/>
              </a:spcBef>
              <a:spcAft>
                <a:spcPts val="0"/>
              </a:spcAft>
              <a:defRPr/>
            </a:pPr>
            <a:endParaRPr dirty="0"/>
          </a:p>
          <a:p>
            <a:pPr fontAlgn="auto">
              <a:lnSpc>
                <a:spcPct val="80000"/>
              </a:lnSpc>
              <a:spcBef>
                <a:spcPts val="0"/>
              </a:spcBef>
              <a:spcAft>
                <a:spcPts val="0"/>
              </a:spcAft>
              <a:defRPr/>
            </a:pPr>
            <a:endParaRPr dirty="0"/>
          </a:p>
          <a:p>
            <a:pPr fontAlgn="auto">
              <a:lnSpc>
                <a:spcPct val="80000"/>
              </a:lnSpc>
              <a:spcBef>
                <a:spcPts val="0"/>
              </a:spcBef>
              <a:spcAft>
                <a:spcPts val="0"/>
              </a:spcAft>
              <a:defRPr/>
            </a:pPr>
            <a:r>
              <a:rPr lang="fr-FR" sz="1000" b="1" dirty="0">
                <a:solidFill>
                  <a:srgbClr val="000000"/>
                </a:solidFill>
                <a:latin typeface="Verdana"/>
                <a:ea typeface="ＭＳ Ｐゴシック"/>
              </a:rPr>
              <a:t>	</a:t>
            </a:r>
            <a:endParaRPr dirty="0"/>
          </a:p>
          <a:p>
            <a:pPr fontAlgn="auto">
              <a:lnSpc>
                <a:spcPct val="80000"/>
              </a:lnSpc>
              <a:spcBef>
                <a:spcPts val="0"/>
              </a:spcBef>
              <a:spcAft>
                <a:spcPts val="0"/>
              </a:spcAft>
              <a:defRPr/>
            </a:pPr>
            <a:endParaRPr dirty="0"/>
          </a:p>
          <a:p>
            <a:pPr fontAlgn="auto">
              <a:lnSpc>
                <a:spcPct val="80000"/>
              </a:lnSpc>
              <a:spcBef>
                <a:spcPts val="0"/>
              </a:spcBef>
              <a:spcAft>
                <a:spcPts val="0"/>
              </a:spcAft>
              <a:defRPr/>
            </a:pPr>
            <a:r>
              <a:rPr lang="fr-FR" sz="1600" b="1" dirty="0">
                <a:solidFill>
                  <a:srgbClr val="000000"/>
                </a:solidFill>
                <a:latin typeface="Verdana"/>
                <a:ea typeface="ＭＳ Ｐゴシック"/>
              </a:rPr>
              <a:t>	</a:t>
            </a:r>
            <a:endParaRPr dirty="0"/>
          </a:p>
          <a:p>
            <a:pPr fontAlgn="auto">
              <a:lnSpc>
                <a:spcPct val="80000"/>
              </a:lnSpc>
              <a:spcBef>
                <a:spcPts val="0"/>
              </a:spcBef>
              <a:spcAft>
                <a:spcPts val="0"/>
              </a:spcAft>
              <a:defRPr/>
            </a:pPr>
            <a:endParaRPr dirty="0"/>
          </a:p>
          <a:p>
            <a:pPr fontAlgn="auto">
              <a:lnSpc>
                <a:spcPct val="80000"/>
              </a:lnSpc>
              <a:spcBef>
                <a:spcPts val="0"/>
              </a:spcBef>
              <a:spcAft>
                <a:spcPts val="0"/>
              </a:spcAft>
              <a:defRPr/>
            </a:pPr>
            <a:endParaRPr dirty="0"/>
          </a:p>
          <a:p>
            <a:pPr fontAlgn="auto">
              <a:lnSpc>
                <a:spcPct val="80000"/>
              </a:lnSpc>
              <a:spcBef>
                <a:spcPts val="0"/>
              </a:spcBef>
              <a:spcAft>
                <a:spcPts val="0"/>
              </a:spcAft>
              <a:defRPr/>
            </a:pPr>
            <a:endParaRPr dirty="0"/>
          </a:p>
          <a:p>
            <a:pPr fontAlgn="auto">
              <a:lnSpc>
                <a:spcPct val="80000"/>
              </a:lnSpc>
              <a:spcBef>
                <a:spcPts val="0"/>
              </a:spcBef>
              <a:spcAft>
                <a:spcPts val="0"/>
              </a:spcAft>
              <a:defRPr/>
            </a:pPr>
            <a:endParaRPr dirty="0"/>
          </a:p>
          <a:p>
            <a:pPr fontAlgn="auto">
              <a:lnSpc>
                <a:spcPct val="80000"/>
              </a:lnSpc>
              <a:spcBef>
                <a:spcPts val="0"/>
              </a:spcBef>
              <a:spcAft>
                <a:spcPts val="0"/>
              </a:spcAft>
              <a:defRPr/>
            </a:pPr>
            <a:endParaRPr dirty="0"/>
          </a:p>
          <a:p>
            <a:pPr fontAlgn="auto">
              <a:lnSpc>
                <a:spcPct val="80000"/>
              </a:lnSpc>
              <a:spcBef>
                <a:spcPts val="0"/>
              </a:spcBef>
              <a:spcAft>
                <a:spcPts val="0"/>
              </a:spcAft>
              <a:defRPr/>
            </a:pPr>
            <a:r>
              <a:rPr lang="fr-FR" sz="300" b="1" dirty="0">
                <a:solidFill>
                  <a:srgbClr val="000000"/>
                </a:solidFill>
                <a:latin typeface="Verdana"/>
                <a:ea typeface="ＭＳ Ｐゴシック"/>
              </a:rPr>
              <a:t>  </a:t>
            </a:r>
            <a:endParaRPr dirty="0"/>
          </a:p>
        </p:txBody>
      </p:sp>
    </p:spTree>
    <p:extLst>
      <p:ext uri="{BB962C8B-B14F-4D97-AF65-F5344CB8AC3E}">
        <p14:creationId xmlns:p14="http://schemas.microsoft.com/office/powerpoint/2010/main" val="20105314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26354" y="16580"/>
            <a:ext cx="8344251"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bg2"/>
              </a:buClr>
              <a:buSzPct val="75000"/>
              <a:buFont typeface="Wingdings" panose="05000000000000000000" pitchFamily="2" charset="2"/>
              <a:buChar char="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tx2"/>
              </a:buClr>
              <a:buSzPct val="75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8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fr-FR" sz="3600" dirty="0" err="1">
                <a:solidFill>
                  <a:srgbClr val="999900"/>
                </a:solidFill>
                <a:latin typeface="Garamond" panose="02020404030301010803" pitchFamily="18" charset="0"/>
              </a:rPr>
              <a:t>Problématique</a:t>
            </a:r>
            <a:r>
              <a:rPr lang="en-US" altLang="fr-FR" sz="3600" dirty="0">
                <a:solidFill>
                  <a:srgbClr val="999900"/>
                </a:solidFill>
                <a:latin typeface="Garamond" panose="02020404030301010803" pitchFamily="18" charset="0"/>
              </a:rPr>
              <a:t> </a:t>
            </a:r>
            <a:r>
              <a:rPr lang="en-US" altLang="fr-FR" sz="3600" dirty="0" smtClean="0">
                <a:solidFill>
                  <a:srgbClr val="999900"/>
                </a:solidFill>
                <a:latin typeface="Garamond" panose="02020404030301010803" pitchFamily="18" charset="0"/>
              </a:rPr>
              <a:t>et </a:t>
            </a:r>
            <a:r>
              <a:rPr lang="en-US" altLang="fr-FR" sz="3600" dirty="0" err="1" smtClean="0">
                <a:solidFill>
                  <a:srgbClr val="999900"/>
                </a:solidFill>
                <a:latin typeface="Garamond" panose="02020404030301010803" pitchFamily="18" charset="0"/>
              </a:rPr>
              <a:t>méthodologie</a:t>
            </a:r>
            <a:endParaRPr lang="en-US" altLang="fr-FR" sz="3600" dirty="0">
              <a:solidFill>
                <a:srgbClr val="999900"/>
              </a:solidFill>
              <a:latin typeface="Garamond" panose="02020404030301010803" pitchFamily="18" charset="0"/>
            </a:endParaRPr>
          </a:p>
        </p:txBody>
      </p:sp>
      <p:sp>
        <p:nvSpPr>
          <p:cNvPr id="10242" name="Text Box 2"/>
          <p:cNvSpPr txBox="1">
            <a:spLocks noChangeArrowheads="1"/>
          </p:cNvSpPr>
          <p:nvPr/>
        </p:nvSpPr>
        <p:spPr bwMode="auto">
          <a:xfrm>
            <a:off x="226354" y="1412776"/>
            <a:ext cx="8666126" cy="5589240"/>
          </a:xfrm>
          <a:prstGeom prst="rect">
            <a:avLst/>
          </a:prstGeom>
          <a:noFill/>
          <a:ln w="9525" cap="flat">
            <a:noFill/>
            <a:round/>
            <a:headEnd/>
            <a:tailEnd/>
          </a:ln>
          <a:effectLst/>
        </p:spPr>
        <p:txBody>
          <a:bodyPr/>
          <a:lstStyle/>
          <a:p>
            <a:pPr marL="1587" algn="just">
              <a:spcBef>
                <a:spcPts val="450"/>
              </a:spcBef>
              <a:buClr>
                <a:srgbClr val="666600"/>
              </a:buClr>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600" b="0" dirty="0">
              <a:solidFill>
                <a:srgbClr val="000000"/>
              </a:solidFill>
              <a:latin typeface="Times New Roman" pitchFamily="18" charset="0"/>
              <a:ea typeface="ＭＳ Ｐゴシック" pitchFamily="-109" charset="-128"/>
              <a:cs typeface="Times New Roman" pitchFamily="18" charset="0"/>
            </a:endParaRPr>
          </a:p>
          <a:p>
            <a:pPr marL="339725" indent="-338138">
              <a:spcBef>
                <a:spcPts val="450"/>
              </a:spcBef>
              <a:buClr>
                <a:srgbClr val="666600"/>
              </a:buClr>
              <a:buSzPct val="75000"/>
              <a:buFont typeface="Wingdings"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sz="1600" b="0" dirty="0">
                <a:solidFill>
                  <a:srgbClr val="000000"/>
                </a:solidFill>
                <a:latin typeface="Times New Roman" pitchFamily="18" charset="0"/>
                <a:ea typeface="ＭＳ Ｐゴシック" pitchFamily="-109" charset="-128"/>
                <a:cs typeface="Times New Roman" pitchFamily="18" charset="0"/>
              </a:rPr>
              <a:t> </a:t>
            </a:r>
            <a:r>
              <a:rPr lang="en-US" sz="1600" dirty="0">
                <a:solidFill>
                  <a:srgbClr val="000000"/>
                </a:solidFill>
                <a:latin typeface="Times New Roman" pitchFamily="18" charset="0"/>
                <a:ea typeface="ＭＳ Ｐゴシック" pitchFamily="-109" charset="-128"/>
                <a:cs typeface="Times New Roman" pitchFamily="18" charset="0"/>
              </a:rPr>
              <a:t>Questions </a:t>
            </a:r>
            <a:r>
              <a:rPr lang="en-US" sz="1600" b="0" dirty="0">
                <a:solidFill>
                  <a:srgbClr val="000000"/>
                </a:solidFill>
                <a:latin typeface="Times New Roman" pitchFamily="18" charset="0"/>
                <a:ea typeface="ＭＳ Ｐゴシック" pitchFamily="-109" charset="-128"/>
                <a:cs typeface="Times New Roman" pitchFamily="18" charset="0"/>
              </a:rPr>
              <a:t>: 1) Comment </a:t>
            </a:r>
            <a:r>
              <a:rPr lang="en-US" sz="1600" b="0" dirty="0" err="1">
                <a:solidFill>
                  <a:srgbClr val="000000"/>
                </a:solidFill>
                <a:latin typeface="Times New Roman" pitchFamily="18" charset="0"/>
                <a:ea typeface="ＭＳ Ｐゴシック" pitchFamily="-109" charset="-128"/>
                <a:cs typeface="Times New Roman" pitchFamily="18" charset="0"/>
              </a:rPr>
              <a:t>passe</a:t>
            </a:r>
            <a:r>
              <a:rPr lang="en-US" sz="1600" b="0" dirty="0">
                <a:solidFill>
                  <a:srgbClr val="000000"/>
                </a:solidFill>
                <a:latin typeface="Times New Roman" pitchFamily="18" charset="0"/>
                <a:ea typeface="ＭＳ Ｐゴシック" pitchFamily="-109" charset="-128"/>
                <a:cs typeface="Times New Roman" pitchFamily="18" charset="0"/>
              </a:rPr>
              <a:t>-t-on </a:t>
            </a:r>
            <a:r>
              <a:rPr lang="fr-FR" sz="1600" b="0" dirty="0">
                <a:latin typeface="Times New Roman" pitchFamily="18" charset="0"/>
                <a:ea typeface="ＭＳ Ｐゴシック" pitchFamily="-109" charset="-128"/>
                <a:cs typeface="Times New Roman" pitchFamily="18" charset="0"/>
              </a:rPr>
              <a:t>d'une production </a:t>
            </a:r>
            <a:r>
              <a:rPr lang="fr-FR" sz="1600" b="0" dirty="0" smtClean="0">
                <a:latin typeface="Times New Roman" pitchFamily="18" charset="0"/>
                <a:ea typeface="ＭＳ Ｐゴシック" pitchFamily="-109" charset="-128"/>
                <a:cs typeface="Times New Roman" pitchFamily="18" charset="0"/>
              </a:rPr>
              <a:t>dans un cadre associatif de données 			artisanales et localisées au </a:t>
            </a:r>
            <a:r>
              <a:rPr lang="fr-FR" sz="1600" b="0" dirty="0">
                <a:latin typeface="Times New Roman" pitchFamily="18" charset="0"/>
                <a:ea typeface="ＭＳ Ｐゴシック" pitchFamily="-109" charset="-128"/>
                <a:cs typeface="Times New Roman" pitchFamily="18" charset="0"/>
              </a:rPr>
              <a:t>monde globalisé des </a:t>
            </a:r>
            <a:r>
              <a:rPr lang="fr-FR" sz="1600" b="0" dirty="0" err="1">
                <a:latin typeface="Times New Roman" pitchFamily="18" charset="0"/>
                <a:ea typeface="ＭＳ Ｐゴシック" pitchFamily="-109" charset="-128"/>
                <a:cs typeface="Times New Roman" pitchFamily="18" charset="0"/>
              </a:rPr>
              <a:t>Big</a:t>
            </a:r>
            <a:r>
              <a:rPr lang="fr-FR" sz="1600" b="0" dirty="0">
                <a:latin typeface="Times New Roman" pitchFamily="18" charset="0"/>
                <a:ea typeface="ＭＳ Ｐゴシック" pitchFamily="-109" charset="-128"/>
                <a:cs typeface="Times New Roman" pitchFamily="18" charset="0"/>
              </a:rPr>
              <a:t> data ? </a:t>
            </a:r>
            <a:r>
              <a:rPr lang="fr-FR" sz="1600" b="0" dirty="0" smtClean="0">
                <a:latin typeface="Times New Roman" pitchFamily="18" charset="0"/>
                <a:ea typeface="ＭＳ Ｐゴシック" pitchFamily="-109" charset="-128"/>
                <a:cs typeface="Times New Roman" pitchFamily="18" charset="0"/>
              </a:rPr>
              <a:t>Qu’est-ce qui se joue du point 			de vue de la connaissance ? </a:t>
            </a:r>
            <a:endParaRPr lang="fr-FR" sz="1600" b="0" dirty="0">
              <a:latin typeface="Times New Roman" pitchFamily="18" charset="0"/>
              <a:ea typeface="ＭＳ Ｐゴシック" pitchFamily="-109" charset="-128"/>
              <a:cs typeface="Times New Roman" pitchFamily="18" charset="0"/>
            </a:endParaRPr>
          </a:p>
          <a:p>
            <a:pPr marL="1587">
              <a:spcBef>
                <a:spcPts val="450"/>
              </a:spcBef>
              <a:buClr>
                <a:srgbClr val="666600"/>
              </a:buClr>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sz="1600" b="0" dirty="0">
                <a:solidFill>
                  <a:srgbClr val="000000"/>
                </a:solidFill>
                <a:latin typeface="Times New Roman" pitchFamily="18" charset="0"/>
                <a:ea typeface="ＭＳ Ｐゴシック" pitchFamily="-109" charset="-128"/>
                <a:cs typeface="Times New Roman" pitchFamily="18" charset="0"/>
              </a:rPr>
              <a:t>	</a:t>
            </a:r>
            <a:r>
              <a:rPr lang="en-US" sz="1600" b="0" dirty="0" smtClean="0">
                <a:solidFill>
                  <a:srgbClr val="000000"/>
                </a:solidFill>
                <a:latin typeface="Times New Roman" pitchFamily="18" charset="0"/>
                <a:ea typeface="ＭＳ Ｐゴシック" pitchFamily="-109" charset="-128"/>
                <a:cs typeface="Times New Roman" pitchFamily="18" charset="0"/>
              </a:rPr>
              <a:t>		 </a:t>
            </a:r>
            <a:r>
              <a:rPr lang="fr-FR" sz="1600" b="0" dirty="0">
                <a:latin typeface="Times New Roman" pitchFamily="18" charset="0"/>
                <a:ea typeface="ＭＳ Ｐゴシック" pitchFamily="-109" charset="-128"/>
                <a:cs typeface="Times New Roman" pitchFamily="18" charset="0"/>
              </a:rPr>
              <a:t>2) </a:t>
            </a:r>
            <a:r>
              <a:rPr lang="fr-FR" sz="1600" b="0" dirty="0" smtClean="0">
                <a:latin typeface="Times New Roman" pitchFamily="18" charset="0"/>
                <a:ea typeface="ＭＳ Ｐゴシック" pitchFamily="-109" charset="-128"/>
                <a:cs typeface="Times New Roman" pitchFamily="18" charset="0"/>
              </a:rPr>
              <a:t>Quelles réactions des associations à la normalisation et à la mise en circulation des 			données (</a:t>
            </a:r>
            <a:r>
              <a:rPr lang="fr-FR" sz="1600" b="0" i="1" dirty="0" smtClean="0">
                <a:latin typeface="Times New Roman" pitchFamily="18" charset="0"/>
                <a:ea typeface="ＭＳ Ｐゴシック" pitchFamily="-109" charset="-128"/>
                <a:cs typeface="Times New Roman" pitchFamily="18" charset="0"/>
              </a:rPr>
              <a:t>open data</a:t>
            </a:r>
            <a:r>
              <a:rPr lang="fr-FR" sz="1600" b="0" dirty="0" smtClean="0">
                <a:latin typeface="Times New Roman" pitchFamily="18" charset="0"/>
                <a:ea typeface="ＭＳ Ｐゴシック" pitchFamily="-109" charset="-128"/>
                <a:cs typeface="Times New Roman" pitchFamily="18" charset="0"/>
              </a:rPr>
              <a:t>) </a:t>
            </a:r>
            <a:r>
              <a:rPr lang="fr-FR" sz="1600" b="0" dirty="0">
                <a:latin typeface="Times New Roman" pitchFamily="18" charset="0"/>
                <a:ea typeface="ＭＳ Ｐゴシック" pitchFamily="-109" charset="-128"/>
                <a:cs typeface="Times New Roman" pitchFamily="18" charset="0"/>
              </a:rPr>
              <a:t> ?</a:t>
            </a:r>
          </a:p>
          <a:p>
            <a:pPr marL="342900" indent="-339725">
              <a:spcBef>
                <a:spcPts val="450"/>
              </a:spcBef>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600" b="0" dirty="0" smtClean="0">
              <a:solidFill>
                <a:srgbClr val="000000"/>
              </a:solidFill>
              <a:latin typeface="Times New Roman" pitchFamily="18" charset="0"/>
              <a:ea typeface="ＭＳ Ｐゴシック" pitchFamily="-109" charset="-128"/>
              <a:cs typeface="Times New Roman" pitchFamily="18" charset="0"/>
            </a:endParaRPr>
          </a:p>
          <a:p>
            <a:pPr marL="342900" indent="-339725">
              <a:spcBef>
                <a:spcPts val="450"/>
              </a:spcBef>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600" b="0" dirty="0">
              <a:solidFill>
                <a:srgbClr val="000000"/>
              </a:solidFill>
              <a:latin typeface="Times New Roman" pitchFamily="18" charset="0"/>
              <a:ea typeface="ＭＳ Ｐゴシック" pitchFamily="-109" charset="-128"/>
              <a:cs typeface="Times New Roman" pitchFamily="18" charset="0"/>
            </a:endParaRPr>
          </a:p>
          <a:p>
            <a:pPr marL="339725" indent="-338138">
              <a:spcBef>
                <a:spcPts val="450"/>
              </a:spcBef>
              <a:buClr>
                <a:srgbClr val="666600"/>
              </a:buClr>
              <a:buSzPct val="75000"/>
              <a:buFont typeface="Wingdings"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sz="1600" dirty="0" err="1" smtClean="0">
                <a:solidFill>
                  <a:srgbClr val="000000"/>
                </a:solidFill>
                <a:latin typeface="Times New Roman" pitchFamily="18" charset="0"/>
                <a:ea typeface="ＭＳ Ｐゴシック" pitchFamily="-109" charset="-128"/>
                <a:cs typeface="Times New Roman" pitchFamily="18" charset="0"/>
              </a:rPr>
              <a:t>Hypothèse</a:t>
            </a:r>
            <a:r>
              <a:rPr lang="en-US" sz="1600" b="0" dirty="0" smtClean="0">
                <a:solidFill>
                  <a:srgbClr val="000000"/>
                </a:solidFill>
                <a:latin typeface="Times New Roman" pitchFamily="18" charset="0"/>
                <a:ea typeface="ＭＳ Ｐゴシック" pitchFamily="-109" charset="-128"/>
                <a:cs typeface="Times New Roman" pitchFamily="18" charset="0"/>
              </a:rPr>
              <a:t> : la transparence </a:t>
            </a:r>
            <a:r>
              <a:rPr lang="en-US" sz="1600" b="0" dirty="0" err="1" smtClean="0">
                <a:solidFill>
                  <a:srgbClr val="000000"/>
                </a:solidFill>
                <a:latin typeface="Times New Roman" pitchFamily="18" charset="0"/>
                <a:ea typeface="ＭＳ Ｐゴシック" pitchFamily="-109" charset="-128"/>
                <a:cs typeface="Times New Roman" pitchFamily="18" charset="0"/>
              </a:rPr>
              <a:t>est</a:t>
            </a:r>
            <a:r>
              <a:rPr lang="en-US" sz="1600" b="0" dirty="0" smtClean="0">
                <a:solidFill>
                  <a:srgbClr val="000000"/>
                </a:solidFill>
                <a:latin typeface="Times New Roman" pitchFamily="18" charset="0"/>
                <a:ea typeface="ＭＳ Ｐゴシック" pitchFamily="-109" charset="-128"/>
                <a:cs typeface="Times New Roman" pitchFamily="18" charset="0"/>
              </a:rPr>
              <a:t> au </a:t>
            </a:r>
            <a:r>
              <a:rPr lang="en-US" sz="1600" b="0" dirty="0" err="1" smtClean="0">
                <a:solidFill>
                  <a:srgbClr val="000000"/>
                </a:solidFill>
                <a:latin typeface="Times New Roman" pitchFamily="18" charset="0"/>
                <a:ea typeface="ＭＳ Ｐゴシック" pitchFamily="-109" charset="-128"/>
                <a:cs typeface="Times New Roman" pitchFamily="18" charset="0"/>
              </a:rPr>
              <a:t>coeur</a:t>
            </a:r>
            <a:r>
              <a:rPr lang="en-US" sz="1600" b="0" dirty="0" smtClean="0">
                <a:solidFill>
                  <a:srgbClr val="000000"/>
                </a:solidFill>
                <a:latin typeface="Times New Roman" pitchFamily="18" charset="0"/>
                <a:ea typeface="ＭＳ Ｐゴシック" pitchFamily="-109" charset="-128"/>
                <a:cs typeface="Times New Roman" pitchFamily="18" charset="0"/>
              </a:rPr>
              <a:t> de </a:t>
            </a:r>
            <a:r>
              <a:rPr lang="en-US" sz="1600" b="0" dirty="0" err="1" smtClean="0">
                <a:solidFill>
                  <a:srgbClr val="000000"/>
                </a:solidFill>
                <a:latin typeface="Times New Roman" pitchFamily="18" charset="0"/>
                <a:ea typeface="ＭＳ Ｐゴシック" pitchFamily="-109" charset="-128"/>
                <a:cs typeface="Times New Roman" pitchFamily="18" charset="0"/>
              </a:rPr>
              <a:t>cette</a:t>
            </a:r>
            <a:r>
              <a:rPr lang="en-US" sz="1600" b="0" dirty="0" smtClean="0">
                <a:solidFill>
                  <a:srgbClr val="000000"/>
                </a:solidFill>
                <a:latin typeface="Times New Roman" pitchFamily="18" charset="0"/>
                <a:ea typeface="ＭＳ Ｐゴシック" pitchFamily="-109" charset="-128"/>
                <a:cs typeface="Times New Roman" pitchFamily="18" charset="0"/>
              </a:rPr>
              <a:t> </a:t>
            </a:r>
            <a:r>
              <a:rPr lang="en-US" sz="1600" b="0" dirty="0" err="1" smtClean="0">
                <a:solidFill>
                  <a:srgbClr val="000000"/>
                </a:solidFill>
                <a:latin typeface="Times New Roman" pitchFamily="18" charset="0"/>
                <a:ea typeface="ＭＳ Ｐゴシック" pitchFamily="-109" charset="-128"/>
                <a:cs typeface="Times New Roman" pitchFamily="18" charset="0"/>
              </a:rPr>
              <a:t>dynamique</a:t>
            </a:r>
            <a:r>
              <a:rPr lang="en-US" sz="1600" b="0" dirty="0" smtClean="0">
                <a:solidFill>
                  <a:srgbClr val="000000"/>
                </a:solidFill>
                <a:latin typeface="Times New Roman" pitchFamily="18" charset="0"/>
                <a:ea typeface="ＭＳ Ｐゴシック" pitchFamily="-109" charset="-128"/>
                <a:cs typeface="Times New Roman" pitchFamily="18" charset="0"/>
              </a:rPr>
              <a:t> de </a:t>
            </a:r>
            <a:r>
              <a:rPr lang="en-US" sz="1600" b="0" dirty="0" err="1" smtClean="0">
                <a:solidFill>
                  <a:srgbClr val="000000"/>
                </a:solidFill>
                <a:latin typeface="Times New Roman" pitchFamily="18" charset="0"/>
                <a:ea typeface="ＭＳ Ｐゴシック" pitchFamily="-109" charset="-128"/>
                <a:cs typeface="Times New Roman" pitchFamily="18" charset="0"/>
              </a:rPr>
              <a:t>normalisation</a:t>
            </a:r>
            <a:r>
              <a:rPr lang="en-US" sz="1600" b="0" dirty="0" smtClean="0">
                <a:solidFill>
                  <a:srgbClr val="000000"/>
                </a:solidFill>
                <a:latin typeface="Times New Roman" pitchFamily="18" charset="0"/>
                <a:ea typeface="ＭＳ Ｐゴシック" pitchFamily="-109" charset="-128"/>
                <a:cs typeface="Times New Roman" pitchFamily="18" charset="0"/>
              </a:rPr>
              <a:t> des </a:t>
            </a:r>
            <a:r>
              <a:rPr lang="en-US" sz="1600" b="0" dirty="0" err="1" smtClean="0">
                <a:solidFill>
                  <a:srgbClr val="000000"/>
                </a:solidFill>
                <a:latin typeface="Times New Roman" pitchFamily="18" charset="0"/>
                <a:ea typeface="ＭＳ Ｐゴシック" pitchFamily="-109" charset="-128"/>
                <a:cs typeface="Times New Roman" pitchFamily="18" charset="0"/>
              </a:rPr>
              <a:t>données</a:t>
            </a:r>
            <a:r>
              <a:rPr lang="en-US" sz="1600" b="0" dirty="0" smtClean="0">
                <a:solidFill>
                  <a:srgbClr val="000000"/>
                </a:solidFill>
                <a:latin typeface="Times New Roman" pitchFamily="18" charset="0"/>
                <a:ea typeface="ＭＳ Ｐゴシック" pitchFamily="-109" charset="-128"/>
                <a:cs typeface="Times New Roman" pitchFamily="18" charset="0"/>
              </a:rPr>
              <a:t>. Transparence </a:t>
            </a:r>
            <a:r>
              <a:rPr lang="en-US" sz="1600" b="0" dirty="0" err="1" smtClean="0">
                <a:solidFill>
                  <a:srgbClr val="000000"/>
                </a:solidFill>
                <a:latin typeface="Times New Roman" pitchFamily="18" charset="0"/>
                <a:ea typeface="ＭＳ Ｐゴシック" pitchFamily="-109" charset="-128"/>
                <a:cs typeface="Times New Roman" pitchFamily="18" charset="0"/>
              </a:rPr>
              <a:t>envisagée</a:t>
            </a:r>
            <a:r>
              <a:rPr lang="en-US" sz="1600" b="0" dirty="0" smtClean="0">
                <a:solidFill>
                  <a:srgbClr val="000000"/>
                </a:solidFill>
                <a:latin typeface="Times New Roman" pitchFamily="18" charset="0"/>
                <a:ea typeface="ＭＳ Ｐゴシック" pitchFamily="-109" charset="-128"/>
                <a:cs typeface="Times New Roman" pitchFamily="18" charset="0"/>
              </a:rPr>
              <a:t> 1) </a:t>
            </a:r>
            <a:r>
              <a:rPr lang="en-US" sz="1600" b="0" dirty="0" err="1" smtClean="0">
                <a:solidFill>
                  <a:srgbClr val="000000"/>
                </a:solidFill>
                <a:latin typeface="Times New Roman" pitchFamily="18" charset="0"/>
                <a:ea typeface="ＭＳ Ｐゴシック" pitchFamily="-109" charset="-128"/>
                <a:cs typeface="Times New Roman" pitchFamily="18" charset="0"/>
              </a:rPr>
              <a:t>comme</a:t>
            </a:r>
            <a:r>
              <a:rPr lang="en-US" sz="1600" b="0" dirty="0" smtClean="0">
                <a:solidFill>
                  <a:srgbClr val="000000"/>
                </a:solidFill>
                <a:latin typeface="Times New Roman" pitchFamily="18" charset="0"/>
                <a:ea typeface="ＭＳ Ｐゴシック" pitchFamily="-109" charset="-128"/>
                <a:cs typeface="Times New Roman" pitchFamily="18" charset="0"/>
              </a:rPr>
              <a:t> </a:t>
            </a:r>
            <a:r>
              <a:rPr lang="fr-FR" sz="1600" b="0" dirty="0" smtClean="0">
                <a:latin typeface="Times New Roman" pitchFamily="18" charset="0"/>
                <a:ea typeface="ＭＳ Ｐゴシック" pitchFamily="-109" charset="-128"/>
                <a:cs typeface="Times New Roman" pitchFamily="18" charset="0"/>
              </a:rPr>
              <a:t>moyen </a:t>
            </a:r>
            <a:r>
              <a:rPr lang="fr-FR" sz="1600" b="0" dirty="0">
                <a:latin typeface="Times New Roman" pitchFamily="18" charset="0"/>
                <a:ea typeface="ＭＳ Ｐゴシック" pitchFamily="-109" charset="-128"/>
                <a:cs typeface="Times New Roman" pitchFamily="18" charset="0"/>
              </a:rPr>
              <a:t>de rendre visible la </a:t>
            </a:r>
            <a:r>
              <a:rPr lang="fr-FR" sz="1600" b="0" dirty="0" smtClean="0">
                <a:latin typeface="Times New Roman" pitchFamily="18" charset="0"/>
                <a:ea typeface="ＭＳ Ｐゴシック" pitchFamily="-109" charset="-128"/>
                <a:cs typeface="Times New Roman" pitchFamily="18" charset="0"/>
              </a:rPr>
              <a:t>biodiversité et 2) de favoriser l’accès à l’information (</a:t>
            </a:r>
            <a:r>
              <a:rPr lang="fr-FR" sz="1600" b="0" i="1" dirty="0" smtClean="0">
                <a:latin typeface="Times New Roman" pitchFamily="18" charset="0"/>
                <a:ea typeface="ＭＳ Ｐゴシック" pitchFamily="-109" charset="-128"/>
                <a:cs typeface="Times New Roman" pitchFamily="18" charset="0"/>
              </a:rPr>
              <a:t>open </a:t>
            </a:r>
            <a:r>
              <a:rPr lang="fr-FR" sz="1600" b="0" i="1" dirty="0">
                <a:latin typeface="Times New Roman" pitchFamily="18" charset="0"/>
                <a:ea typeface="ＭＳ Ｐゴシック" pitchFamily="-109" charset="-128"/>
                <a:cs typeface="Times New Roman" pitchFamily="18" charset="0"/>
              </a:rPr>
              <a:t>data</a:t>
            </a:r>
            <a:r>
              <a:rPr lang="fr-FR" sz="1600" b="0" dirty="0" smtClean="0">
                <a:latin typeface="Times New Roman" pitchFamily="18" charset="0"/>
                <a:ea typeface="ＭＳ Ｐゴシック" pitchFamily="-109" charset="-128"/>
                <a:cs typeface="Times New Roman" pitchFamily="18" charset="0"/>
              </a:rPr>
              <a:t>). </a:t>
            </a:r>
          </a:p>
          <a:p>
            <a:pPr marL="1587">
              <a:spcBef>
                <a:spcPts val="450"/>
              </a:spcBef>
              <a:buClr>
                <a:srgbClr val="666600"/>
              </a:buClr>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600" b="0" dirty="0" smtClean="0">
              <a:solidFill>
                <a:srgbClr val="000000"/>
              </a:solidFill>
              <a:latin typeface="Times New Roman" pitchFamily="18" charset="0"/>
              <a:ea typeface="ＭＳ Ｐゴシック" pitchFamily="-109" charset="-128"/>
              <a:cs typeface="Times New Roman" pitchFamily="18" charset="0"/>
            </a:endParaRPr>
          </a:p>
          <a:p>
            <a:pPr marL="1587">
              <a:spcBef>
                <a:spcPts val="450"/>
              </a:spcBef>
              <a:buClr>
                <a:srgbClr val="666600"/>
              </a:buClr>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600" b="0" dirty="0" smtClean="0">
              <a:solidFill>
                <a:srgbClr val="000000"/>
              </a:solidFill>
              <a:latin typeface="Times New Roman" pitchFamily="18" charset="0"/>
              <a:ea typeface="ＭＳ Ｐゴシック" pitchFamily="-109" charset="-128"/>
              <a:cs typeface="Times New Roman" pitchFamily="18" charset="0"/>
            </a:endParaRPr>
          </a:p>
          <a:p>
            <a:pPr marL="1587">
              <a:spcBef>
                <a:spcPts val="450"/>
              </a:spcBef>
              <a:buClr>
                <a:srgbClr val="666600"/>
              </a:buClr>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600" b="0" dirty="0">
              <a:solidFill>
                <a:srgbClr val="000000"/>
              </a:solidFill>
              <a:latin typeface="Times New Roman" pitchFamily="18" charset="0"/>
              <a:ea typeface="ＭＳ Ｐゴシック" pitchFamily="-109" charset="-128"/>
              <a:cs typeface="Times New Roman" pitchFamily="18" charset="0"/>
            </a:endParaRPr>
          </a:p>
          <a:p>
            <a:pPr marL="339725" indent="-338138">
              <a:spcBef>
                <a:spcPts val="450"/>
              </a:spcBef>
              <a:buClr>
                <a:srgbClr val="666600"/>
              </a:buClr>
              <a:buSzPct val="75000"/>
              <a:buFont typeface="Wingdings"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solidFill>
                  <a:srgbClr val="000000"/>
                </a:solidFill>
                <a:latin typeface="Times New Roman" pitchFamily="18" charset="0"/>
                <a:ea typeface="ＭＳ Ｐゴシック" pitchFamily="-109" charset="-128"/>
                <a:cs typeface="Times New Roman" pitchFamily="18" charset="0"/>
              </a:rPr>
              <a:t>Méthodologie : </a:t>
            </a:r>
            <a:r>
              <a:rPr lang="fr-FR" sz="1600" b="0" dirty="0" smtClean="0">
                <a:solidFill>
                  <a:srgbClr val="000000"/>
                </a:solidFill>
                <a:latin typeface="Times New Roman" pitchFamily="18" charset="0"/>
                <a:ea typeface="ＭＳ Ｐゴシック" pitchFamily="-109" charset="-128"/>
                <a:cs typeface="Times New Roman" pitchFamily="18" charset="0"/>
              </a:rPr>
              <a:t>approche socio-anthropologique fondée sur :</a:t>
            </a:r>
          </a:p>
          <a:p>
            <a:pPr marL="458787" lvl="1">
              <a:spcBef>
                <a:spcPts val="450"/>
              </a:spcBef>
              <a:buClr>
                <a:srgbClr val="666600"/>
              </a:buClr>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b="0" dirty="0" smtClean="0">
                <a:solidFill>
                  <a:srgbClr val="000000"/>
                </a:solidFill>
                <a:latin typeface="Times New Roman" pitchFamily="18" charset="0"/>
                <a:ea typeface="ＭＳ Ｐゴシック" pitchFamily="-109" charset="-128"/>
                <a:cs typeface="Times New Roman" pitchFamily="18" charset="0"/>
              </a:rPr>
              <a:t>- le processus mise en œuvre du SINP à l’échelon national et régional</a:t>
            </a:r>
          </a:p>
          <a:p>
            <a:pPr marL="458787" lvl="1">
              <a:spcBef>
                <a:spcPts val="450"/>
              </a:spcBef>
              <a:buClr>
                <a:srgbClr val="666600"/>
              </a:buClr>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b="0" dirty="0" smtClean="0">
                <a:solidFill>
                  <a:srgbClr val="000000"/>
                </a:solidFill>
                <a:latin typeface="Times New Roman" pitchFamily="18" charset="0"/>
                <a:ea typeface="ＭＳ Ｐゴシック" pitchFamily="-109" charset="-128"/>
                <a:cs typeface="Times New Roman" pitchFamily="18" charset="0"/>
              </a:rPr>
              <a:t>- la fabrication des données au sein des associations naturalistes </a:t>
            </a:r>
            <a:endParaRPr lang="en-US" sz="1600" dirty="0">
              <a:solidFill>
                <a:srgbClr val="000000"/>
              </a:solidFill>
              <a:latin typeface="Times New Roman" pitchFamily="18" charset="0"/>
              <a:ea typeface="ＭＳ Ｐゴシック" pitchFamily="-109" charset="-128"/>
              <a:cs typeface="Times New Roman" pitchFamily="18" charset="0"/>
            </a:endParaRPr>
          </a:p>
          <a:p>
            <a:pPr marL="342900" indent="-339725">
              <a:spcBef>
                <a:spcPts val="400"/>
              </a:spcBef>
              <a:buSzPct val="75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en-US" sz="1600" b="0" dirty="0">
              <a:solidFill>
                <a:srgbClr val="000000"/>
              </a:solidFill>
              <a:latin typeface="Times New Roman" pitchFamily="18" charset="0"/>
              <a:ea typeface="ＭＳ Ｐゴシック" pitchFamily="-109" charset="-128"/>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altLang="fr-FR" sz="2800" b="1" dirty="0" smtClean="0">
                <a:ea typeface="ＭＳ Ｐゴシック" panose="020B0600070205080204" pitchFamily="34" charset="-128"/>
              </a:rPr>
              <a:t>La fabrication des données au sein des associations : une logique d’encastrement</a:t>
            </a:r>
          </a:p>
        </p:txBody>
      </p:sp>
      <p:sp>
        <p:nvSpPr>
          <p:cNvPr id="3" name="Espace réservé du texte 2"/>
          <p:cNvSpPr>
            <a:spLocks noGrp="1"/>
          </p:cNvSpPr>
          <p:nvPr>
            <p:ph type="body" sz="half" idx="1"/>
          </p:nvPr>
        </p:nvSpPr>
        <p:spPr>
          <a:xfrm>
            <a:off x="250825" y="1628775"/>
            <a:ext cx="4465638" cy="5616575"/>
          </a:xfrm>
        </p:spPr>
        <p:txBody>
          <a:bodyPr/>
          <a:lstStyle/>
          <a:p>
            <a:pPr>
              <a:buFont typeface="Wingdings" pitchFamily="-109" charset="2"/>
              <a:buChar char="p"/>
              <a:defRPr/>
            </a:pPr>
            <a:r>
              <a:rPr lang="en-US" sz="1600" dirty="0" err="1" smtClean="0">
                <a:latin typeface="Times New Roman" panose="02020603050405020304" pitchFamily="18" charset="0"/>
                <a:cs typeface="Times New Roman" panose="02020603050405020304" pitchFamily="18" charset="0"/>
              </a:rPr>
              <a:t>Données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naturalistes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produites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majorité</a:t>
            </a:r>
            <a:r>
              <a:rPr lang="en-US" sz="1600" dirty="0" smtClean="0">
                <a:latin typeface="Times New Roman" panose="02020603050405020304" pitchFamily="18" charset="0"/>
                <a:cs typeface="Times New Roman" panose="02020603050405020304" pitchFamily="18" charset="0"/>
              </a:rPr>
              <a:t> par des amateurs au sein </a:t>
            </a:r>
            <a:r>
              <a:rPr lang="en-US" sz="1600" dirty="0" err="1" smtClean="0">
                <a:latin typeface="Times New Roman" panose="02020603050405020304" pitchFamily="18" charset="0"/>
                <a:cs typeface="Times New Roman" panose="02020603050405020304" pitchFamily="18" charset="0"/>
              </a:rPr>
              <a:t>d’associations</a:t>
            </a:r>
            <a:r>
              <a:rPr lang="en-US" sz="1600" dirty="0" smtClean="0">
                <a:latin typeface="Times New Roman" panose="02020603050405020304" pitchFamily="18" charset="0"/>
                <a:cs typeface="Times New Roman" panose="02020603050405020304" pitchFamily="18" charset="0"/>
              </a:rPr>
              <a:t>. </a:t>
            </a:r>
          </a:p>
          <a:p>
            <a:pPr marL="0" indent="0">
              <a:buNone/>
              <a:defRPr/>
            </a:pPr>
            <a:endParaRPr lang="en-US" sz="1600" dirty="0" smtClean="0">
              <a:latin typeface="Times New Roman" panose="02020603050405020304" pitchFamily="18" charset="0"/>
              <a:cs typeface="Times New Roman" panose="02020603050405020304" pitchFamily="18" charset="0"/>
            </a:endParaRPr>
          </a:p>
          <a:p>
            <a:pPr marL="0" indent="0">
              <a:buNone/>
              <a:defRPr/>
            </a:pPr>
            <a:endParaRPr lang="en-US" sz="1600" dirty="0" smtClean="0">
              <a:latin typeface="Times New Roman" panose="02020603050405020304" pitchFamily="18" charset="0"/>
              <a:cs typeface="Times New Roman" panose="02020603050405020304" pitchFamily="18" charset="0"/>
            </a:endParaRPr>
          </a:p>
          <a:p>
            <a:pPr>
              <a:buFont typeface="Wingdings" pitchFamily="-109" charset="2"/>
              <a:buChar char="p"/>
              <a:defRPr/>
            </a:pPr>
            <a:r>
              <a:rPr lang="en-US" sz="1600" dirty="0" err="1" smtClean="0">
                <a:latin typeface="Times New Roman" panose="02020603050405020304" pitchFamily="18" charset="0"/>
                <a:cs typeface="Times New Roman" panose="02020603050405020304" pitchFamily="18" charset="0"/>
              </a:rPr>
              <a:t>Spécificité</a:t>
            </a:r>
            <a:r>
              <a:rPr lang="en-US" sz="1600" dirty="0" smtClean="0">
                <a:latin typeface="Times New Roman" panose="02020603050405020304" pitchFamily="18" charset="0"/>
                <a:cs typeface="Times New Roman" panose="02020603050405020304" pitchFamily="18" charset="0"/>
              </a:rPr>
              <a:t> des sciences </a:t>
            </a:r>
            <a:r>
              <a:rPr lang="en-US" sz="1600" dirty="0" err="1" smtClean="0">
                <a:latin typeface="Times New Roman" panose="02020603050405020304" pitchFamily="18" charset="0"/>
                <a:cs typeface="Times New Roman" panose="02020603050405020304" pitchFamily="18" charset="0"/>
              </a:rPr>
              <a:t>naturalistes</a:t>
            </a:r>
            <a:r>
              <a:rPr lang="en-US" sz="1600" dirty="0" smtClean="0">
                <a:latin typeface="Times New Roman" panose="02020603050405020304" pitchFamily="18" charset="0"/>
                <a:cs typeface="Times New Roman" panose="02020603050405020304" pitchFamily="18" charset="0"/>
              </a:rPr>
              <a:t> : observation du vivant </a:t>
            </a:r>
            <a:r>
              <a:rPr lang="en-US" sz="1600" i="1" dirty="0" smtClean="0">
                <a:latin typeface="Times New Roman" panose="02020603050405020304" pitchFamily="18" charset="0"/>
                <a:cs typeface="Times New Roman" panose="02020603050405020304" pitchFamily="18" charset="0"/>
              </a:rPr>
              <a:t>in situ, </a:t>
            </a:r>
            <a:r>
              <a:rPr lang="en-US" sz="1600" dirty="0" err="1" smtClean="0">
                <a:latin typeface="Times New Roman" panose="02020603050405020304" pitchFamily="18" charset="0"/>
                <a:cs typeface="Times New Roman" panose="02020603050405020304" pitchFamily="18" charset="0"/>
              </a:rPr>
              <a:t>s’appuie</a:t>
            </a:r>
            <a:r>
              <a:rPr lang="en-US" sz="1600" dirty="0" smtClean="0">
                <a:latin typeface="Times New Roman" panose="02020603050405020304" pitchFamily="18" charset="0"/>
                <a:cs typeface="Times New Roman" panose="02020603050405020304" pitchFamily="18" charset="0"/>
              </a:rPr>
              <a:t> sur des </a:t>
            </a:r>
            <a:r>
              <a:rPr lang="en-US" sz="1600" dirty="0" err="1" smtClean="0">
                <a:latin typeface="Times New Roman" panose="02020603050405020304" pitchFamily="18" charset="0"/>
                <a:cs typeface="Times New Roman" panose="02020603050405020304" pitchFamily="18" charset="0"/>
              </a:rPr>
              <a:t>considérations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scientifiques</a:t>
            </a:r>
            <a:r>
              <a:rPr lang="en-US" sz="1600" dirty="0" smtClean="0">
                <a:latin typeface="Times New Roman" panose="02020603050405020304" pitchFamily="18" charset="0"/>
                <a:cs typeface="Times New Roman" panose="02020603050405020304" pitchFamily="18" charset="0"/>
              </a:rPr>
              <a:t>, la </a:t>
            </a:r>
            <a:r>
              <a:rPr lang="en-US" sz="1600" dirty="0" err="1" smtClean="0">
                <a:latin typeface="Times New Roman" panose="02020603050405020304" pitchFamily="18" charset="0"/>
                <a:cs typeface="Times New Roman" panose="02020603050405020304" pitchFamily="18" charset="0"/>
              </a:rPr>
              <a:t>connaissance</a:t>
            </a:r>
            <a:r>
              <a:rPr lang="en-US" sz="1600" dirty="0" smtClean="0">
                <a:latin typeface="Times New Roman" panose="02020603050405020304" pitchFamily="18" charset="0"/>
                <a:cs typeface="Times New Roman" panose="02020603050405020304" pitchFamily="18" charset="0"/>
              </a:rPr>
              <a:t> du milieu et des </a:t>
            </a:r>
            <a:r>
              <a:rPr lang="en-US" sz="1600" dirty="0" err="1" smtClean="0">
                <a:latin typeface="Times New Roman" panose="02020603050405020304" pitchFamily="18" charset="0"/>
                <a:cs typeface="Times New Roman" panose="02020603050405020304" pitchFamily="18" charset="0"/>
              </a:rPr>
              <a:t>espèces</a:t>
            </a:r>
            <a:r>
              <a:rPr lang="en-US" sz="1600" dirty="0" smtClean="0">
                <a:latin typeface="Times New Roman" panose="02020603050405020304" pitchFamily="18" charset="0"/>
                <a:cs typeface="Times New Roman" panose="02020603050405020304" pitchFamily="18" charset="0"/>
              </a:rPr>
              <a:t>, des </a:t>
            </a:r>
            <a:r>
              <a:rPr lang="en-US" sz="1600" dirty="0" err="1" smtClean="0">
                <a:latin typeface="Times New Roman" panose="02020603050405020304" pitchFamily="18" charset="0"/>
                <a:cs typeface="Times New Roman" panose="02020603050405020304" pitchFamily="18" charset="0"/>
              </a:rPr>
              <a:t>valeurs</a:t>
            </a:r>
            <a:r>
              <a:rPr lang="en-US" sz="1600" dirty="0" smtClean="0">
                <a:latin typeface="Times New Roman" panose="02020603050405020304" pitchFamily="18" charset="0"/>
                <a:cs typeface="Times New Roman" panose="02020603050405020304" pitchFamily="18" charset="0"/>
              </a:rPr>
              <a:t> et des </a:t>
            </a:r>
            <a:r>
              <a:rPr lang="en-US" sz="1600" dirty="0" err="1" smtClean="0">
                <a:latin typeface="Times New Roman" panose="02020603050405020304" pitchFamily="18" charset="0"/>
                <a:cs typeface="Times New Roman" panose="02020603050405020304" pitchFamily="18" charset="0"/>
              </a:rPr>
              <a:t>formes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d’attachement</a:t>
            </a:r>
            <a:r>
              <a:rPr lang="en-US" sz="1600" dirty="0" smtClean="0">
                <a:latin typeface="Times New Roman" panose="02020603050405020304" pitchFamily="18" charset="0"/>
                <a:cs typeface="Times New Roman" panose="02020603050405020304" pitchFamily="18" charset="0"/>
              </a:rPr>
              <a:t> au </a:t>
            </a:r>
            <a:r>
              <a:rPr lang="en-US" sz="1600" dirty="0" err="1" smtClean="0">
                <a:latin typeface="Times New Roman" panose="02020603050405020304" pitchFamily="18" charset="0"/>
                <a:cs typeface="Times New Roman" panose="02020603050405020304" pitchFamily="18" charset="0"/>
              </a:rPr>
              <a:t>territoire</a:t>
            </a:r>
            <a:r>
              <a:rPr lang="en-US" sz="1600" dirty="0" smtClean="0">
                <a:latin typeface="Times New Roman" panose="02020603050405020304" pitchFamily="18" charset="0"/>
                <a:cs typeface="Times New Roman" panose="02020603050405020304" pitchFamily="18" charset="0"/>
              </a:rPr>
              <a:t>, à </a:t>
            </a:r>
            <a:r>
              <a:rPr lang="en-US" sz="1600" dirty="0" err="1" smtClean="0">
                <a:latin typeface="Times New Roman" panose="02020603050405020304" pitchFamily="18" charset="0"/>
                <a:cs typeface="Times New Roman" panose="02020603050405020304" pitchFamily="18" charset="0"/>
              </a:rPr>
              <a:t>certaines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espèces</a:t>
            </a:r>
            <a:r>
              <a:rPr lang="en-US" sz="1600" dirty="0" smtClean="0">
                <a:latin typeface="Times New Roman" panose="02020603050405020304" pitchFamily="18" charset="0"/>
                <a:cs typeface="Times New Roman" panose="02020603050405020304" pitchFamily="18" charset="0"/>
              </a:rPr>
              <a:t>,</a:t>
            </a:r>
            <a:r>
              <a:rPr lang="fr-FR"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à un </a:t>
            </a:r>
            <a:r>
              <a:rPr lang="en-US" sz="1600" dirty="0" err="1" smtClean="0">
                <a:latin typeface="Times New Roman" panose="02020603050405020304" pitchFamily="18" charset="0"/>
                <a:cs typeface="Times New Roman" panose="02020603050405020304" pitchFamily="18" charset="0"/>
              </a:rPr>
              <a:t>collectif</a:t>
            </a:r>
            <a:r>
              <a:rPr lang="en-US" sz="1600" dirty="0" smtClean="0">
                <a:latin typeface="Times New Roman" panose="02020603050405020304" pitchFamily="18" charset="0"/>
                <a:cs typeface="Times New Roman" panose="02020603050405020304" pitchFamily="18" charset="0"/>
              </a:rPr>
              <a:t>, etc.</a:t>
            </a:r>
            <a:endParaRPr lang="en-US" sz="1600" dirty="0">
              <a:latin typeface="Times New Roman" panose="02020603050405020304" pitchFamily="18" charset="0"/>
              <a:cs typeface="Times New Roman" panose="02020603050405020304" pitchFamily="18" charset="0"/>
            </a:endParaRPr>
          </a:p>
          <a:p>
            <a:pPr marL="0" indent="0">
              <a:buFont typeface="Wingdings" pitchFamily="-109" charset="2"/>
              <a:buNone/>
              <a:defRPr/>
            </a:pPr>
            <a:endParaRPr lang="fr-FR" sz="1600" dirty="0">
              <a:latin typeface="Times New Roman" panose="02020603050405020304" pitchFamily="18" charset="0"/>
              <a:cs typeface="Times New Roman" panose="02020603050405020304" pitchFamily="18" charset="0"/>
            </a:endParaRPr>
          </a:p>
          <a:p>
            <a:pPr marL="0" indent="0">
              <a:buFont typeface="Wingdings" pitchFamily="-109" charset="2"/>
              <a:buNone/>
              <a:defRPr/>
            </a:pPr>
            <a:endParaRPr lang="fr-FR" sz="1600" dirty="0">
              <a:latin typeface="Times New Roman" panose="02020603050405020304" pitchFamily="18" charset="0"/>
              <a:cs typeface="Times New Roman" panose="02020603050405020304" pitchFamily="18" charset="0"/>
            </a:endParaRPr>
          </a:p>
          <a:p>
            <a:pPr>
              <a:buFont typeface="Wingdings" pitchFamily="-109" charset="2"/>
              <a:buChar char="p"/>
              <a:defRPr/>
            </a:pPr>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Epaisseur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humaine</a:t>
            </a:r>
            <a:r>
              <a:rPr lang="en-US" sz="1600" dirty="0" smtClean="0">
                <a:latin typeface="Times New Roman" panose="02020603050405020304" pitchFamily="18" charset="0"/>
                <a:cs typeface="Times New Roman" panose="02020603050405020304" pitchFamily="18" charset="0"/>
              </a:rPr>
              <a:t> de la </a:t>
            </a:r>
            <a:r>
              <a:rPr lang="en-US" sz="1600" dirty="0" err="1" smtClean="0">
                <a:latin typeface="Times New Roman" panose="02020603050405020304" pitchFamily="18" charset="0"/>
                <a:cs typeface="Times New Roman" panose="02020603050405020304" pitchFamily="18" charset="0"/>
              </a:rPr>
              <a:t>donnée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Donnée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encastrée</a:t>
            </a:r>
            <a:r>
              <a:rPr lang="en-US" sz="1600" dirty="0" smtClean="0">
                <a:latin typeface="Times New Roman" panose="02020603050405020304" pitchFamily="18" charset="0"/>
                <a:cs typeface="Times New Roman" panose="02020603050405020304" pitchFamily="18" charset="0"/>
              </a:rPr>
              <a:t>” (Polanyi, 1944) </a:t>
            </a:r>
            <a:r>
              <a:rPr lang="en-US" sz="1600" dirty="0" err="1" smtClean="0">
                <a:latin typeface="Times New Roman" panose="02020603050405020304" pitchFamily="18" charset="0"/>
                <a:cs typeface="Times New Roman" panose="02020603050405020304" pitchFamily="18" charset="0"/>
              </a:rPr>
              <a:t>dans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une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série</a:t>
            </a:r>
            <a:r>
              <a:rPr lang="en-US" sz="1600" dirty="0" smtClean="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contextes</a:t>
            </a:r>
            <a:r>
              <a:rPr lang="en-US" sz="1600" dirty="0" smtClean="0">
                <a:latin typeface="Times New Roman" panose="02020603050405020304" pitchFamily="18" charset="0"/>
                <a:cs typeface="Times New Roman" panose="02020603050405020304" pitchFamily="18" charset="0"/>
              </a:rPr>
              <a:t> : le </a:t>
            </a:r>
            <a:r>
              <a:rPr lang="en-US" sz="1600" dirty="0" err="1" smtClean="0">
                <a:latin typeface="Times New Roman" panose="02020603050405020304" pitchFamily="18" charset="0"/>
                <a:cs typeface="Times New Roman" panose="02020603050405020304" pitchFamily="18" charset="0"/>
              </a:rPr>
              <a:t>territoire</a:t>
            </a:r>
            <a:r>
              <a:rPr lang="en-US" sz="1600" dirty="0" smtClean="0">
                <a:latin typeface="Times New Roman" panose="02020603050405020304" pitchFamily="18" charset="0"/>
                <a:cs typeface="Times New Roman" panose="02020603050405020304" pitchFamily="18" charset="0"/>
              </a:rPr>
              <a:t>, des </a:t>
            </a:r>
            <a:r>
              <a:rPr lang="en-US" sz="1600" dirty="0" err="1" smtClean="0">
                <a:latin typeface="Times New Roman" panose="02020603050405020304" pitchFamily="18" charset="0"/>
                <a:cs typeface="Times New Roman" panose="02020603050405020304" pitchFamily="18" charset="0"/>
              </a:rPr>
              <a:t>connaissances</a:t>
            </a:r>
            <a:r>
              <a:rPr lang="en-US" sz="1600" dirty="0" smtClean="0">
                <a:latin typeface="Times New Roman" panose="02020603050405020304" pitchFamily="18" charset="0"/>
                <a:cs typeface="Times New Roman" panose="02020603050405020304" pitchFamily="18" charset="0"/>
              </a:rPr>
              <a:t>, des conventions, des institutions, des rapports </a:t>
            </a:r>
            <a:r>
              <a:rPr lang="en-US" sz="1600" dirty="0" err="1" smtClean="0">
                <a:latin typeface="Times New Roman" panose="02020603050405020304" pitchFamily="18" charset="0"/>
                <a:cs typeface="Times New Roman" panose="02020603050405020304" pitchFamily="18" charset="0"/>
              </a:rPr>
              <a:t>humains</a:t>
            </a:r>
            <a:r>
              <a:rPr lang="en-US" sz="1600" dirty="0" smtClean="0">
                <a:latin typeface="Times New Roman" panose="02020603050405020304" pitchFamily="18" charset="0"/>
                <a:cs typeface="Times New Roman" panose="02020603050405020304" pitchFamily="18" charset="0"/>
              </a:rPr>
              <a:t>. </a:t>
            </a:r>
            <a:endParaRPr lang="fr-FR" sz="1600" dirty="0" smtClean="0">
              <a:latin typeface="Times New Roman" panose="02020603050405020304" pitchFamily="18" charset="0"/>
              <a:cs typeface="Times New Roman" panose="02020603050405020304" pitchFamily="18" charset="0"/>
            </a:endParaRPr>
          </a:p>
          <a:p>
            <a:pPr>
              <a:buFont typeface="Wingdings" pitchFamily="-109" charset="2"/>
              <a:buChar char="p"/>
              <a:defRPr/>
            </a:pPr>
            <a:endParaRPr lang="fr-FR" sz="1600" dirty="0">
              <a:latin typeface="Times New Roman" panose="02020603050405020304" pitchFamily="18" charset="0"/>
              <a:cs typeface="Times New Roman" panose="02020603050405020304" pitchFamily="18" charset="0"/>
            </a:endParaRPr>
          </a:p>
        </p:txBody>
      </p:sp>
      <p:pic>
        <p:nvPicPr>
          <p:cNvPr id="12292" name="Espace réservé du contenu 9" descr="DSC00741.JP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0" y="1989138"/>
            <a:ext cx="4572000" cy="41767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7"/>
          <p:cNvSpPr>
            <a:spLocks noGrp="1"/>
          </p:cNvSpPr>
          <p:nvPr>
            <p:ph type="title"/>
          </p:nvPr>
        </p:nvSpPr>
        <p:spPr>
          <a:xfrm>
            <a:off x="179388" y="0"/>
            <a:ext cx="8964612" cy="1268413"/>
          </a:xfrm>
        </p:spPr>
        <p:txBody>
          <a:bodyPr/>
          <a:lstStyle/>
          <a:p>
            <a:r>
              <a:rPr lang="fr-FR" altLang="fr-FR" sz="2800" b="1" dirty="0" smtClean="0">
                <a:ea typeface="ＭＳ Ｐゴシック" panose="020B0600070205080204" pitchFamily="34" charset="-128"/>
              </a:rPr>
              <a:t>La normalisation à travers le SINP :</a:t>
            </a:r>
            <a:br>
              <a:rPr lang="fr-FR" altLang="fr-FR" sz="2800" b="1" dirty="0" smtClean="0">
                <a:ea typeface="ＭＳ Ｐゴシック" panose="020B0600070205080204" pitchFamily="34" charset="-128"/>
              </a:rPr>
            </a:br>
            <a:r>
              <a:rPr lang="fr-FR" altLang="fr-FR" sz="2800" b="1" dirty="0" smtClean="0">
                <a:ea typeface="ＭＳ Ｐゴシック" panose="020B0600070205080204" pitchFamily="34" charset="-128"/>
              </a:rPr>
              <a:t>un processus de </a:t>
            </a:r>
            <a:r>
              <a:rPr lang="fr-FR" altLang="fr-FR" sz="2800" b="1" dirty="0" err="1" smtClean="0">
                <a:ea typeface="ＭＳ Ｐゴシック" panose="020B0600070205080204" pitchFamily="34" charset="-128"/>
              </a:rPr>
              <a:t>désencastrement</a:t>
            </a:r>
            <a:endParaRPr lang="fr-FR" altLang="fr-FR" sz="2800" b="1" dirty="0" smtClean="0">
              <a:ea typeface="ＭＳ Ｐゴシック" panose="020B0600070205080204" pitchFamily="34" charset="-128"/>
            </a:endParaRPr>
          </a:p>
        </p:txBody>
      </p:sp>
      <p:sp>
        <p:nvSpPr>
          <p:cNvPr id="9" name="Espace réservé du texte 8"/>
          <p:cNvSpPr>
            <a:spLocks noGrp="1"/>
          </p:cNvSpPr>
          <p:nvPr>
            <p:ph type="body" sz="half" idx="1"/>
          </p:nvPr>
        </p:nvSpPr>
        <p:spPr>
          <a:xfrm>
            <a:off x="179388" y="1844824"/>
            <a:ext cx="8785099" cy="5013176"/>
          </a:xfrm>
        </p:spPr>
        <p:txBody>
          <a:bodyPr/>
          <a:lstStyle/>
          <a:p>
            <a:pPr marL="0" indent="0" algn="just">
              <a:buNone/>
              <a:defRPr/>
            </a:pPr>
            <a:endParaRPr lang="en-US" sz="1600" b="1" dirty="0">
              <a:latin typeface="Times New Roman" panose="02020603050405020304" pitchFamily="18" charset="0"/>
              <a:cs typeface="Times New Roman" panose="02020603050405020304" pitchFamily="18" charset="0"/>
            </a:endParaRPr>
          </a:p>
          <a:p>
            <a:pPr algn="just">
              <a:buFont typeface="Wingdings" pitchFamily="-109" charset="2"/>
              <a:buChar char="p"/>
              <a:defRPr/>
            </a:pPr>
            <a:r>
              <a:rPr lang="en-US" sz="1600" b="1" dirty="0" err="1" smtClean="0">
                <a:latin typeface="Times New Roman" panose="02020603050405020304" pitchFamily="18" charset="0"/>
                <a:cs typeface="Times New Roman" panose="02020603050405020304" pitchFamily="18" charset="0"/>
              </a:rPr>
              <a:t>Objectifs</a:t>
            </a:r>
            <a:r>
              <a:rPr lang="en-US" sz="1600" b="1" dirty="0" smtClean="0">
                <a:latin typeface="Times New Roman" panose="02020603050405020304" pitchFamily="18" charset="0"/>
                <a:cs typeface="Times New Roman" panose="02020603050405020304" pitchFamily="18" charset="0"/>
              </a:rPr>
              <a:t> SINP </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dispositif</a:t>
            </a:r>
            <a:r>
              <a:rPr lang="en-US" sz="1600" dirty="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normalisation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destiné</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à </a:t>
            </a:r>
          </a:p>
          <a:p>
            <a:pPr marL="0" indent="0" algn="just">
              <a:buNone/>
              <a:defRPr/>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faciliter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l’accès</a:t>
            </a:r>
            <a:r>
              <a:rPr lang="en-US" sz="1600" dirty="0" smtClean="0">
                <a:latin typeface="Times New Roman" panose="02020603050405020304" pitchFamily="18" charset="0"/>
                <a:cs typeface="Times New Roman" panose="02020603050405020304" pitchFamily="18" charset="0"/>
              </a:rPr>
              <a:t>, le </a:t>
            </a:r>
            <a:r>
              <a:rPr lang="en-US" sz="1600" dirty="0" err="1" smtClean="0">
                <a:latin typeface="Times New Roman" panose="02020603050405020304" pitchFamily="18" charset="0"/>
                <a:cs typeface="Times New Roman" panose="02020603050405020304" pitchFamily="18" charset="0"/>
              </a:rPr>
              <a:t>partage</a:t>
            </a:r>
            <a:r>
              <a:rPr lang="en-US" sz="1600" dirty="0" smtClean="0">
                <a:latin typeface="Times New Roman" panose="02020603050405020304" pitchFamily="18" charset="0"/>
                <a:cs typeface="Times New Roman" panose="02020603050405020304" pitchFamily="18" charset="0"/>
              </a:rPr>
              <a:t>, la </a:t>
            </a:r>
            <a:r>
              <a:rPr lang="en-US" sz="1600" dirty="0" err="1" smtClean="0">
                <a:latin typeface="Times New Roman" panose="02020603050405020304" pitchFamily="18" charset="0"/>
                <a:cs typeface="Times New Roman" panose="02020603050405020304" pitchFamily="18" charset="0"/>
              </a:rPr>
              <a:t>fiabilité</a:t>
            </a:r>
            <a:r>
              <a:rPr lang="en-US" sz="1600" dirty="0" smtClean="0">
                <a:latin typeface="Times New Roman" panose="02020603050405020304" pitchFamily="18" charset="0"/>
                <a:cs typeface="Times New Roman" panose="02020603050405020304" pitchFamily="18" charset="0"/>
              </a:rPr>
              <a:t> des </a:t>
            </a:r>
            <a:r>
              <a:rPr lang="en-US" sz="1600" dirty="0" err="1" smtClean="0">
                <a:latin typeface="Times New Roman" panose="02020603050405020304" pitchFamily="18" charset="0"/>
                <a:cs typeface="Times New Roman" panose="02020603050405020304" pitchFamily="18" charset="0"/>
              </a:rPr>
              <a:t>données</a:t>
            </a:r>
            <a:r>
              <a:rPr lang="en-US" sz="1600" dirty="0" smtClean="0">
                <a:latin typeface="Times New Roman" panose="02020603050405020304" pitchFamily="18" charset="0"/>
                <a:cs typeface="Times New Roman" panose="02020603050405020304" pitchFamily="18" charset="0"/>
              </a:rPr>
              <a:t>. </a:t>
            </a:r>
          </a:p>
          <a:p>
            <a:pPr marL="0" indent="0" algn="just">
              <a:buNone/>
              <a:defRPr/>
            </a:pPr>
            <a:endParaRPr lang="en-US" sz="1600" dirty="0" smtClean="0">
              <a:latin typeface="Times New Roman" panose="02020603050405020304" pitchFamily="18" charset="0"/>
              <a:cs typeface="Times New Roman" panose="02020603050405020304" pitchFamily="18" charset="0"/>
            </a:endParaRPr>
          </a:p>
          <a:p>
            <a:pPr algn="just">
              <a:buFont typeface="Wingdings" pitchFamily="-109" charset="2"/>
              <a:buChar char="p"/>
              <a:defRPr/>
            </a:pPr>
            <a:r>
              <a:rPr lang="en-US" sz="1600" b="1" dirty="0" err="1" smtClean="0">
                <a:latin typeface="Times New Roman" panose="02020603050405020304" pitchFamily="18" charset="0"/>
                <a:cs typeface="Times New Roman" panose="02020603050405020304" pitchFamily="18" charset="0"/>
              </a:rPr>
              <a:t>Fondements</a:t>
            </a:r>
            <a:r>
              <a:rPr lang="en-US" sz="1600" b="1" dirty="0" smtClean="0">
                <a:latin typeface="Times New Roman" panose="02020603050405020304" pitchFamily="18" charset="0"/>
                <a:cs typeface="Times New Roman" panose="02020603050405020304" pitchFamily="18" charset="0"/>
              </a:rPr>
              <a:t> du SINP </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t>
            </a:r>
            <a:r>
              <a:rPr lang="en-US" sz="1600" dirty="0" err="1" smtClean="0">
                <a:latin typeface="Times New Roman" panose="02020603050405020304" pitchFamily="18" charset="0"/>
                <a:cs typeface="Times New Roman" panose="02020603050405020304" pitchFamily="18" charset="0"/>
              </a:rPr>
              <a:t>rocessus</a:t>
            </a:r>
            <a:r>
              <a:rPr lang="en-US" sz="1600" dirty="0" smtClean="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numérisation</a:t>
            </a:r>
            <a:r>
              <a:rPr lang="en-US" sz="1600" dirty="0" smtClean="0">
                <a:latin typeface="Times New Roman" panose="02020603050405020304" pitchFamily="18" charset="0"/>
                <a:cs typeface="Times New Roman" panose="02020603050405020304" pitchFamily="18" charset="0"/>
              </a:rPr>
              <a:t> et de </a:t>
            </a:r>
            <a:r>
              <a:rPr lang="en-US" sz="1600" dirty="0" err="1" smtClean="0">
                <a:latin typeface="Times New Roman" panose="02020603050405020304" pitchFamily="18" charset="0"/>
                <a:cs typeface="Times New Roman" panose="02020603050405020304" pitchFamily="18" charset="0"/>
              </a:rPr>
              <a:t>normalisation</a:t>
            </a:r>
            <a:r>
              <a:rPr lang="en-US" sz="1600" dirty="0" smtClean="0">
                <a:latin typeface="Times New Roman" panose="02020603050405020304" pitchFamily="18" charset="0"/>
                <a:cs typeface="Times New Roman" panose="02020603050405020304" pitchFamily="18" charset="0"/>
              </a:rPr>
              <a:t> repose sur des </a:t>
            </a:r>
            <a:r>
              <a:rPr lang="en-US" sz="1600" dirty="0" err="1" smtClean="0">
                <a:latin typeface="Times New Roman" panose="02020603050405020304" pitchFamily="18" charset="0"/>
                <a:cs typeface="Times New Roman" panose="02020603050405020304" pitchFamily="18" charset="0"/>
              </a:rPr>
              <a:t>opérations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d’encodage</a:t>
            </a:r>
            <a:r>
              <a:rPr lang="en-US" sz="1600" dirty="0" smtClean="0">
                <a:latin typeface="Times New Roman" panose="02020603050405020304" pitchFamily="18" charset="0"/>
                <a:cs typeface="Times New Roman" panose="02020603050405020304" pitchFamily="18" charset="0"/>
              </a:rPr>
              <a:t>, de classifications, des conventions </a:t>
            </a:r>
            <a:r>
              <a:rPr lang="en-US" sz="1600" dirty="0" err="1" smtClean="0">
                <a:latin typeface="Times New Roman" panose="02020603050405020304" pitchFamily="18" charset="0"/>
                <a:cs typeface="Times New Roman" panose="02020603050405020304" pitchFamily="18" charset="0"/>
              </a:rPr>
              <a:t>d’équivalence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Desrosières</a:t>
            </a:r>
            <a:r>
              <a:rPr lang="en-US" sz="1600" dirty="0" smtClean="0">
                <a:latin typeface="Times New Roman" panose="02020603050405020304" pitchFamily="18" charset="0"/>
                <a:cs typeface="Times New Roman" panose="02020603050405020304" pitchFamily="18" charset="0"/>
              </a:rPr>
              <a:t>, 2014). </a:t>
            </a:r>
            <a:r>
              <a:rPr lang="en-US" sz="1600" dirty="0">
                <a:latin typeface="Times New Roman" panose="02020603050405020304" pitchFamily="18" charset="0"/>
                <a:cs typeface="Times New Roman" panose="02020603050405020304" pitchFamily="18" charset="0"/>
              </a:rPr>
              <a:t>F</a:t>
            </a:r>
            <a:r>
              <a:rPr lang="en-US" sz="1600" dirty="0" smtClean="0">
                <a:latin typeface="Times New Roman" panose="02020603050405020304" pitchFamily="18" charset="0"/>
                <a:cs typeface="Times New Roman" panose="02020603050405020304" pitchFamily="18" charset="0"/>
              </a:rPr>
              <a:t>ait </a:t>
            </a:r>
            <a:r>
              <a:rPr lang="en-US" sz="1600" dirty="0" err="1" smtClean="0">
                <a:latin typeface="Times New Roman" panose="02020603050405020304" pitchFamily="18" charset="0"/>
                <a:cs typeface="Times New Roman" panose="02020603050405020304" pitchFamily="18" charset="0"/>
              </a:rPr>
              <a:t>appel</a:t>
            </a:r>
            <a:r>
              <a:rPr lang="en-US" sz="1600" dirty="0" smtClean="0">
                <a:latin typeface="Times New Roman" panose="02020603050405020304" pitchFamily="18" charset="0"/>
                <a:cs typeface="Times New Roman" panose="02020603050405020304" pitchFamily="18" charset="0"/>
              </a:rPr>
              <a:t> à des experts.</a:t>
            </a:r>
          </a:p>
          <a:p>
            <a:pPr marL="0" indent="0" algn="just">
              <a:buNone/>
              <a:defRPr/>
            </a:pPr>
            <a:endParaRPr lang="fr-FR" sz="1600" dirty="0" smtClean="0">
              <a:latin typeface="Times New Roman" panose="02020603050405020304" pitchFamily="18" charset="0"/>
              <a:cs typeface="Times New Roman" panose="02020603050405020304" pitchFamily="18" charset="0"/>
            </a:endParaRPr>
          </a:p>
          <a:p>
            <a:pPr algn="just">
              <a:buFont typeface="Wingdings" pitchFamily="-109" charset="2"/>
              <a:buChar char="p"/>
              <a:defRPr/>
            </a:pPr>
            <a:r>
              <a:rPr lang="en-US" sz="1600" dirty="0" smtClean="0">
                <a:latin typeface="Times New Roman" panose="02020603050405020304" pitchFamily="18" charset="0"/>
                <a:cs typeface="Times New Roman" panose="02020603050405020304" pitchFamily="18" charset="0"/>
              </a:rPr>
              <a:t>Le SINP </a:t>
            </a:r>
            <a:r>
              <a:rPr lang="en-US" sz="1600" dirty="0" err="1" smtClean="0">
                <a:latin typeface="Times New Roman" panose="02020603050405020304" pitchFamily="18" charset="0"/>
                <a:cs typeface="Times New Roman" panose="02020603050405020304" pitchFamily="18" charset="0"/>
              </a:rPr>
              <a:t>contribue</a:t>
            </a:r>
            <a:r>
              <a:rPr lang="en-US" sz="1600" dirty="0" smtClean="0">
                <a:latin typeface="Times New Roman" panose="02020603050405020304" pitchFamily="18" charset="0"/>
                <a:cs typeface="Times New Roman" panose="02020603050405020304" pitchFamily="18" charset="0"/>
              </a:rPr>
              <a:t> à faire de la </a:t>
            </a:r>
            <a:r>
              <a:rPr lang="en-US" sz="1600" dirty="0" err="1" smtClean="0">
                <a:latin typeface="Times New Roman" panose="02020603050405020304" pitchFamily="18" charset="0"/>
                <a:cs typeface="Times New Roman" panose="02020603050405020304" pitchFamily="18" charset="0"/>
              </a:rPr>
              <a:t>donnée</a:t>
            </a:r>
            <a:r>
              <a:rPr lang="en-US" sz="1600" dirty="0" smtClean="0">
                <a:latin typeface="Times New Roman" panose="02020603050405020304" pitchFamily="18" charset="0"/>
                <a:cs typeface="Times New Roman" panose="02020603050405020304" pitchFamily="18" charset="0"/>
              </a:rPr>
              <a:t> un </a:t>
            </a:r>
            <a:r>
              <a:rPr lang="en-US" sz="1600" dirty="0" err="1" smtClean="0">
                <a:latin typeface="Times New Roman" panose="02020603050405020304" pitchFamily="18" charset="0"/>
                <a:cs typeface="Times New Roman" panose="02020603050405020304" pitchFamily="18" charset="0"/>
              </a:rPr>
              <a:t>élément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objectif</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décontextualisé</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dépersonnalisé</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détaché</a:t>
            </a:r>
            <a:r>
              <a:rPr lang="en-US" sz="1600" dirty="0" smtClean="0">
                <a:latin typeface="Times New Roman" panose="02020603050405020304" pitchFamily="18" charset="0"/>
                <a:cs typeface="Times New Roman" panose="02020603050405020304" pitchFamily="18" charset="0"/>
              </a:rPr>
              <a:t> des </a:t>
            </a:r>
            <a:r>
              <a:rPr lang="en-US" sz="1600" dirty="0" err="1" smtClean="0">
                <a:latin typeface="Times New Roman" panose="02020603050405020304" pitchFamily="18" charset="0"/>
                <a:cs typeface="Times New Roman" panose="02020603050405020304" pitchFamily="18" charset="0"/>
              </a:rPr>
              <a:t>enjeux</a:t>
            </a:r>
            <a:r>
              <a:rPr lang="en-US" sz="1600" dirty="0" smtClean="0">
                <a:latin typeface="Times New Roman" panose="02020603050405020304" pitchFamily="18" charset="0"/>
                <a:cs typeface="Times New Roman" panose="02020603050405020304" pitchFamily="18" charset="0"/>
              </a:rPr>
              <a:t> à </a:t>
            </a:r>
            <a:r>
              <a:rPr lang="en-US" sz="1600" dirty="0" err="1" smtClean="0">
                <a:latin typeface="Times New Roman" panose="02020603050405020304" pitchFamily="18" charset="0"/>
                <a:cs typeface="Times New Roman" panose="02020603050405020304" pitchFamily="18" charset="0"/>
              </a:rPr>
              <a:t>l’échelle</a:t>
            </a:r>
            <a:r>
              <a:rPr lang="en-US" sz="1600" dirty="0" smtClean="0">
                <a:latin typeface="Times New Roman" panose="02020603050405020304" pitchFamily="18" charset="0"/>
                <a:cs typeface="Times New Roman" panose="02020603050405020304" pitchFamily="18" charset="0"/>
              </a:rPr>
              <a:t> des </a:t>
            </a:r>
            <a:r>
              <a:rPr lang="en-US" sz="1600" dirty="0" err="1" smtClean="0">
                <a:latin typeface="Times New Roman" panose="02020603050405020304" pitchFamily="18" charset="0"/>
                <a:cs typeface="Times New Roman" panose="02020603050405020304" pitchFamily="18" charset="0"/>
              </a:rPr>
              <a:t>territoires</a:t>
            </a:r>
            <a:r>
              <a:rPr lang="en-US" sz="1600"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désencastrement</a:t>
            </a:r>
            <a:r>
              <a:rPr lang="en-US" sz="1600" dirty="0" smtClean="0">
                <a:latin typeface="Times New Roman" panose="02020603050405020304" pitchFamily="18" charset="0"/>
                <a:cs typeface="Times New Roman" panose="02020603050405020304" pitchFamily="18" charset="0"/>
              </a:rPr>
              <a:t> (Polanyi,1944).</a:t>
            </a:r>
          </a:p>
          <a:p>
            <a:pPr marL="0" indent="0" algn="just">
              <a:buNone/>
              <a:defRPr/>
            </a:pPr>
            <a:endParaRPr lang="fr-FR" sz="1600" dirty="0" smtClean="0">
              <a:latin typeface="Times New Roman" panose="02020603050405020304" pitchFamily="18" charset="0"/>
              <a:cs typeface="Times New Roman" panose="02020603050405020304" pitchFamily="18" charset="0"/>
            </a:endParaRPr>
          </a:p>
          <a:p>
            <a:pPr>
              <a:buFont typeface="Wingdings" pitchFamily="-109" charset="2"/>
              <a:buChar char="p"/>
              <a:defRPr/>
            </a:pPr>
            <a:r>
              <a:rPr lang="en-US" sz="1600" dirty="0" err="1" smtClean="0">
                <a:latin typeface="Times New Roman" panose="02020603050405020304" pitchFamily="18" charset="0"/>
                <a:cs typeface="Times New Roman" panose="02020603050405020304" pitchFamily="18" charset="0"/>
              </a:rPr>
              <a:t>Conséquences</a:t>
            </a:r>
            <a:r>
              <a:rPr lang="en-US" sz="1600" dirty="0" smtClean="0">
                <a:latin typeface="Times New Roman" panose="02020603050405020304" pitchFamily="18" charset="0"/>
                <a:cs typeface="Times New Roman" panose="02020603050405020304" pitchFamily="18" charset="0"/>
              </a:rPr>
              <a:t> = </a:t>
            </a:r>
            <a:r>
              <a:rPr lang="en-US" sz="1600" dirty="0" err="1" smtClean="0">
                <a:latin typeface="Times New Roman" panose="02020603050405020304" pitchFamily="18" charset="0"/>
                <a:cs typeface="Times New Roman" panose="02020603050405020304" pitchFamily="18" charset="0"/>
              </a:rPr>
              <a:t>forme</a:t>
            </a:r>
            <a:r>
              <a:rPr lang="en-US" sz="1600" dirty="0" smtClean="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réductionnisme</a:t>
            </a:r>
            <a:r>
              <a:rPr lang="en-US" sz="1600" dirty="0" smtClean="0">
                <a:latin typeface="Times New Roman" panose="02020603050405020304" pitchFamily="18" charset="0"/>
                <a:cs typeface="Times New Roman" panose="02020603050405020304" pitchFamily="18" charset="0"/>
              </a:rPr>
              <a:t> :</a:t>
            </a:r>
            <a:endParaRPr lang="fr-FR" sz="1600" dirty="0" smtClean="0">
              <a:latin typeface="Times New Roman" panose="02020603050405020304" pitchFamily="18" charset="0"/>
              <a:cs typeface="Times New Roman" panose="02020603050405020304" pitchFamily="18" charset="0"/>
            </a:endParaRPr>
          </a:p>
          <a:p>
            <a:pPr marL="0" indent="0" algn="just">
              <a:buFont typeface="Wingdings" pitchFamily="-109" charset="2"/>
              <a:buNone/>
              <a:defRPr/>
            </a:pPr>
            <a:r>
              <a:rPr lang="en-US" sz="1600" dirty="0" smtClean="0">
                <a:latin typeface="Times New Roman" panose="02020603050405020304" pitchFamily="18" charset="0"/>
                <a:cs typeface="Times New Roman" panose="02020603050405020304" pitchFamily="18" charset="0"/>
              </a:rPr>
              <a:t>     	</a:t>
            </a:r>
            <a:r>
              <a:rPr lang="fr-FR" altLang="fr-FR" sz="1600" dirty="0" smtClean="0">
                <a:latin typeface="Times New Roman" pitchFamily="-109" charset="0"/>
                <a:sym typeface="Wingdings 3" pitchFamily="-109" charset="2"/>
              </a:rPr>
              <a:t> appauvrissement de la connaissance produite au niveau local</a:t>
            </a:r>
            <a:endParaRPr lang="fr-FR" sz="1600" dirty="0" smtClean="0">
              <a:latin typeface="Times New Roman" panose="02020603050405020304" pitchFamily="18" charset="0"/>
              <a:cs typeface="Times New Roman" panose="02020603050405020304" pitchFamily="18" charset="0"/>
            </a:endParaRPr>
          </a:p>
          <a:p>
            <a:pPr marL="0" indent="0">
              <a:buFont typeface="Wingdings" pitchFamily="-109" charset="2"/>
              <a:buNone/>
              <a:defRPr/>
            </a:pPr>
            <a:r>
              <a:rPr lang="en-US" altLang="fr-FR" sz="1600" dirty="0" smtClean="0">
                <a:latin typeface="Times New Roman" panose="02020603050405020304" pitchFamily="18" charset="0"/>
                <a:cs typeface="Times New Roman" panose="02020603050405020304" pitchFamily="18" charset="0"/>
                <a:sym typeface="Wingdings 3" pitchFamily="-109" charset="2"/>
              </a:rPr>
              <a:t>     	</a:t>
            </a:r>
            <a:r>
              <a:rPr lang="fr-FR" altLang="fr-FR" sz="1600" dirty="0" smtClean="0">
                <a:latin typeface="Times New Roman" pitchFamily="-109" charset="0"/>
                <a:sym typeface="Wingdings 3" pitchFamily="-109" charset="2"/>
              </a:rPr>
              <a:t> problème de l’interprétation des données</a:t>
            </a:r>
            <a:endParaRPr lang="fr-FR" sz="1600" dirty="0">
              <a:latin typeface="Times New Roman" pitchFamily="18" charset="0"/>
              <a:cs typeface="Times New Roman" pitchFamily="18" charset="0"/>
            </a:endParaRPr>
          </a:p>
        </p:txBody>
      </p:sp>
      <p:pic>
        <p:nvPicPr>
          <p:cNvPr id="10" name="Image 3"/>
          <p:cNvPicPr>
            <a:picLocks noChangeAspect="1" noChangeArrowheads="1"/>
          </p:cNvPicPr>
          <p:nvPr/>
        </p:nvPicPr>
        <p:blipFill>
          <a:blip r:embed="rId3"/>
          <a:srcRect/>
          <a:stretch>
            <a:fillRect/>
          </a:stretch>
        </p:blipFill>
        <p:spPr bwMode="auto">
          <a:xfrm>
            <a:off x="5652120" y="332656"/>
            <a:ext cx="3924746" cy="2126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39825"/>
          </a:xfrm>
        </p:spPr>
        <p:txBody>
          <a:bodyPr/>
          <a:lstStyle/>
          <a:p>
            <a:r>
              <a:rPr lang="fr-FR" sz="3600" b="1" dirty="0" smtClean="0"/>
              <a:t>La transparence entre compétences, responsabilité et marché</a:t>
            </a:r>
            <a:endParaRPr lang="fr-FR" sz="3600" b="1" dirty="0"/>
          </a:p>
        </p:txBody>
      </p:sp>
      <p:sp>
        <p:nvSpPr>
          <p:cNvPr id="3" name="Espace réservé du contenu 2"/>
          <p:cNvSpPr>
            <a:spLocks noGrp="1"/>
          </p:cNvSpPr>
          <p:nvPr>
            <p:ph idx="1"/>
          </p:nvPr>
        </p:nvSpPr>
        <p:spPr>
          <a:xfrm>
            <a:off x="251520" y="1484784"/>
            <a:ext cx="8892480" cy="5373216"/>
          </a:xfrm>
        </p:spPr>
        <p:txBody>
          <a:bodyPr/>
          <a:lstStyle/>
          <a:p>
            <a:endParaRPr lang="fr-FR" sz="1600" i="1" dirty="0" smtClean="0">
              <a:latin typeface="Times New Roman" panose="02020603050405020304" pitchFamily="18" charset="0"/>
              <a:cs typeface="Times New Roman" panose="02020603050405020304" pitchFamily="18" charset="0"/>
            </a:endParaRPr>
          </a:p>
          <a:p>
            <a:r>
              <a:rPr lang="fr-FR" sz="1600" dirty="0">
                <a:latin typeface="Times New Roman" panose="02020603050405020304" pitchFamily="18" charset="0"/>
                <a:cs typeface="Times New Roman" panose="02020603050405020304" pitchFamily="18" charset="0"/>
              </a:rPr>
              <a:t>Au nom de quoi </a:t>
            </a:r>
            <a:r>
              <a:rPr lang="fr-FR" sz="1600" i="1" dirty="0">
                <a:latin typeface="Times New Roman" panose="02020603050405020304" pitchFamily="18" charset="0"/>
                <a:cs typeface="Times New Roman" panose="02020603050405020304" pitchFamily="18" charset="0"/>
              </a:rPr>
              <a:t>l’open data </a:t>
            </a:r>
            <a:r>
              <a:rPr lang="fr-FR" sz="1600" dirty="0">
                <a:latin typeface="Times New Roman" panose="02020603050405020304" pitchFamily="18" charset="0"/>
                <a:cs typeface="Times New Roman" panose="02020603050405020304" pitchFamily="18" charset="0"/>
              </a:rPr>
              <a:t>? Favorise le partage du pouvoir et des responsabilités  ► </a:t>
            </a:r>
            <a:r>
              <a:rPr lang="fr-FR" sz="1600" i="1" dirty="0" err="1">
                <a:latin typeface="Times New Roman" panose="02020603050405020304" pitchFamily="18" charset="0"/>
                <a:cs typeface="Times New Roman" panose="02020603050405020304" pitchFamily="18" charset="0"/>
              </a:rPr>
              <a:t>empowerment</a:t>
            </a:r>
            <a:r>
              <a:rPr lang="fr-FR" sz="1600" i="1" dirty="0">
                <a:latin typeface="Times New Roman" panose="02020603050405020304" pitchFamily="18" charset="0"/>
                <a:cs typeface="Times New Roman" panose="02020603050405020304" pitchFamily="18" charset="0"/>
              </a:rPr>
              <a:t>. </a:t>
            </a:r>
            <a:r>
              <a:rPr lang="fr-FR" sz="1600" dirty="0" smtClean="0">
                <a:latin typeface="Times New Roman" panose="02020603050405020304" pitchFamily="18" charset="0"/>
                <a:cs typeface="Times New Roman" panose="02020603050405020304" pitchFamily="18" charset="0"/>
              </a:rPr>
              <a:t>A </a:t>
            </a:r>
            <a:r>
              <a:rPr lang="fr-FR" sz="1600" dirty="0">
                <a:latin typeface="Times New Roman" panose="02020603050405020304" pitchFamily="18" charset="0"/>
                <a:cs typeface="Times New Roman" panose="02020603050405020304" pitchFamily="18" charset="0"/>
              </a:rPr>
              <a:t>compter des années 1970 </a:t>
            </a:r>
            <a:r>
              <a:rPr lang="fr-FR" sz="1600" dirty="0" smtClean="0">
                <a:latin typeface="Times New Roman" panose="02020603050405020304" pitchFamily="18" charset="0"/>
                <a:cs typeface="Times New Roman" panose="02020603050405020304" pitchFamily="18" charset="0"/>
              </a:rPr>
              <a:t>mise en place d’un arsenal de mesures sur le droit d’accès à l’information</a:t>
            </a:r>
            <a:r>
              <a:rPr lang="fr-FR" sz="1600" dirty="0">
                <a:latin typeface="Times New Roman" panose="02020603050405020304" pitchFamily="18" charset="0"/>
                <a:cs typeface="Times New Roman" panose="02020603050405020304" pitchFamily="18" charset="0"/>
              </a:rPr>
              <a:t> </a:t>
            </a:r>
            <a:r>
              <a:rPr lang="fr-FR" sz="1600" dirty="0" smtClean="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C</a:t>
            </a:r>
            <a:r>
              <a:rPr lang="fr-FR" sz="1600" dirty="0" smtClean="0">
                <a:latin typeface="Times New Roman" panose="02020603050405020304" pitchFamily="18" charset="0"/>
                <a:cs typeface="Times New Roman" panose="02020603050405020304" pitchFamily="18" charset="0"/>
              </a:rPr>
              <a:t>onvention </a:t>
            </a:r>
            <a:r>
              <a:rPr lang="fr-FR" sz="1600" dirty="0">
                <a:latin typeface="Times New Roman" panose="02020603050405020304" pitchFamily="18" charset="0"/>
                <a:cs typeface="Times New Roman" panose="02020603050405020304" pitchFamily="18" charset="0"/>
              </a:rPr>
              <a:t>d’Aarhus (</a:t>
            </a:r>
            <a:r>
              <a:rPr lang="fr-FR" sz="1600" dirty="0" smtClean="0">
                <a:latin typeface="Times New Roman" panose="02020603050405020304" pitchFamily="18" charset="0"/>
                <a:cs typeface="Times New Roman" panose="02020603050405020304" pitchFamily="18" charset="0"/>
              </a:rPr>
              <a:t>1998) dans le domaine environnement. </a:t>
            </a:r>
          </a:p>
          <a:p>
            <a:pPr marL="0" indent="0">
              <a:buNone/>
            </a:pPr>
            <a:endParaRPr lang="fr-FR" sz="1600" dirty="0" smtClean="0">
              <a:latin typeface="Times New Roman" panose="02020603050405020304" pitchFamily="18" charset="0"/>
              <a:cs typeface="Times New Roman" panose="02020603050405020304" pitchFamily="18" charset="0"/>
            </a:endParaRPr>
          </a:p>
          <a:p>
            <a:pPr marL="0" indent="0">
              <a:buNone/>
            </a:pPr>
            <a:endParaRPr lang="fr-FR" sz="1600" dirty="0">
              <a:latin typeface="Times New Roman" panose="02020603050405020304" pitchFamily="18" charset="0"/>
              <a:cs typeface="Times New Roman" panose="02020603050405020304" pitchFamily="18" charset="0"/>
            </a:endParaRPr>
          </a:p>
          <a:p>
            <a:r>
              <a:rPr lang="fr-FR" sz="1600" dirty="0" smtClean="0">
                <a:latin typeface="Times New Roman" panose="02020603050405020304" pitchFamily="18" charset="0"/>
                <a:cs typeface="Times New Roman" panose="02020603050405020304" pitchFamily="18" charset="0"/>
              </a:rPr>
              <a:t>Critiques de cette vision de la transparence : </a:t>
            </a:r>
          </a:p>
          <a:p>
            <a:pPr marL="0" indent="0">
              <a:buNone/>
            </a:pPr>
            <a:r>
              <a:rPr lang="fr-FR" sz="1600" dirty="0">
                <a:latin typeface="Times New Roman" panose="02020603050405020304" pitchFamily="18" charset="0"/>
                <a:cs typeface="Times New Roman" panose="02020603050405020304" pitchFamily="18" charset="0"/>
              </a:rPr>
              <a:t>	</a:t>
            </a:r>
            <a:r>
              <a:rPr lang="fr-FR" sz="1600" dirty="0" smtClean="0">
                <a:latin typeface="Times New Roman" panose="02020603050405020304" pitchFamily="18" charset="0"/>
                <a:cs typeface="Times New Roman" panose="02020603050405020304" pitchFamily="18" charset="0"/>
              </a:rPr>
              <a:t>1</a:t>
            </a:r>
            <a:r>
              <a:rPr lang="fr-FR" sz="1600" dirty="0">
                <a:latin typeface="Times New Roman" panose="02020603050405020304" pitchFamily="18" charset="0"/>
                <a:cs typeface="Times New Roman" panose="02020603050405020304" pitchFamily="18" charset="0"/>
              </a:rPr>
              <a:t>.</a:t>
            </a:r>
            <a:r>
              <a:rPr lang="fr-FR" sz="1600" dirty="0" smtClean="0">
                <a:latin typeface="Times New Roman" panose="02020603050405020304" pitchFamily="18" charset="0"/>
                <a:cs typeface="Times New Roman" panose="02020603050405020304" pitchFamily="18" charset="0"/>
              </a:rPr>
              <a:t> Quelle capacité des citoyens à traiter, comprendre et utiliser cette information ? </a:t>
            </a:r>
          </a:p>
          <a:p>
            <a:pPr marL="0" indent="0">
              <a:buNone/>
            </a:pPr>
            <a:r>
              <a:rPr lang="fr-FR" sz="1600" dirty="0">
                <a:latin typeface="Times New Roman" panose="02020603050405020304" pitchFamily="18" charset="0"/>
                <a:cs typeface="Times New Roman" panose="02020603050405020304" pitchFamily="18" charset="0"/>
              </a:rPr>
              <a:t>	</a:t>
            </a:r>
            <a:r>
              <a:rPr lang="fr-FR" sz="1600" dirty="0" smtClean="0">
                <a:latin typeface="Times New Roman" panose="02020603050405020304" pitchFamily="18" charset="0"/>
                <a:cs typeface="Times New Roman" panose="02020603050405020304" pitchFamily="18" charset="0"/>
              </a:rPr>
              <a:t>2. Elle concerne uniquement les « autorités publiques » et pas les acteurs privées.</a:t>
            </a:r>
          </a:p>
          <a:p>
            <a:pPr marL="0" indent="0">
              <a:buNone/>
            </a:pPr>
            <a:r>
              <a:rPr lang="fr-FR" sz="1600" dirty="0" smtClean="0">
                <a:latin typeface="Times New Roman" panose="02020603050405020304" pitchFamily="18" charset="0"/>
                <a:cs typeface="Times New Roman" panose="02020603050405020304" pitchFamily="18" charset="0"/>
              </a:rPr>
              <a:t>      	3. Dans un contexte néolibéral le libre accès aux données publiques favoriserait la	constitution d’un marché de données naturalistes (Masson 2010).</a:t>
            </a:r>
          </a:p>
          <a:p>
            <a:pPr marL="0" indent="0">
              <a:buNone/>
            </a:pPr>
            <a:endParaRPr lang="fr-FR" sz="1600" dirty="0" smtClean="0">
              <a:latin typeface="Times New Roman" panose="02020603050405020304" pitchFamily="18" charset="0"/>
              <a:cs typeface="Times New Roman" panose="02020603050405020304" pitchFamily="18" charset="0"/>
            </a:endParaRPr>
          </a:p>
          <a:p>
            <a:r>
              <a:rPr lang="fr-FR" sz="1600" dirty="0" smtClean="0">
                <a:latin typeface="Times New Roman" panose="02020603050405020304" pitchFamily="18" charset="0"/>
                <a:cs typeface="Times New Roman" panose="02020603050405020304" pitchFamily="18" charset="0"/>
              </a:rPr>
              <a:t>Les associations naturalistes en tension :</a:t>
            </a:r>
          </a:p>
          <a:p>
            <a:pPr marL="0" indent="0">
              <a:buNone/>
            </a:pPr>
            <a:r>
              <a:rPr lang="fr-FR" sz="1600" dirty="0" smtClean="0"/>
              <a:t>	</a:t>
            </a:r>
            <a:r>
              <a:rPr lang="fr-FR" sz="1600" dirty="0" smtClean="0">
                <a:latin typeface="Times New Roman" panose="02020603050405020304" pitchFamily="18" charset="0"/>
                <a:cs typeface="Times New Roman" panose="02020603050405020304" pitchFamily="18" charset="0"/>
              </a:rPr>
              <a:t>- Donnée de </a:t>
            </a:r>
            <a:r>
              <a:rPr lang="fr-FR" sz="1600" dirty="0">
                <a:latin typeface="Times New Roman" panose="02020603050405020304" pitchFamily="18" charset="0"/>
                <a:cs typeface="Times New Roman" panose="02020603050405020304" pitchFamily="18" charset="0"/>
              </a:rPr>
              <a:t>moins en moins </a:t>
            </a:r>
            <a:r>
              <a:rPr lang="fr-FR" sz="1600" dirty="0" smtClean="0">
                <a:latin typeface="Times New Roman" panose="02020603050405020304" pitchFamily="18" charset="0"/>
                <a:cs typeface="Times New Roman" panose="02020603050405020304" pitchFamily="18" charset="0"/>
              </a:rPr>
              <a:t>assimilée à un </a:t>
            </a:r>
            <a:r>
              <a:rPr lang="fr-FR" sz="1600" dirty="0">
                <a:latin typeface="Times New Roman" panose="02020603050405020304" pitchFamily="18" charset="0"/>
                <a:cs typeface="Times New Roman" panose="02020603050405020304" pitchFamily="18" charset="0"/>
              </a:rPr>
              <a:t>bien commun </a:t>
            </a:r>
            <a:r>
              <a:rPr lang="fr-FR" sz="1600" dirty="0" smtClean="0">
                <a:latin typeface="Times New Roman" panose="02020603050405020304" pitchFamily="18" charset="0"/>
                <a:cs typeface="Times New Roman" panose="02020603050405020304" pitchFamily="18" charset="0"/>
              </a:rPr>
              <a:t>mais à une </a:t>
            </a:r>
            <a:r>
              <a:rPr lang="fr-FR" sz="1600" dirty="0" err="1" smtClean="0">
                <a:latin typeface="Times New Roman" panose="02020603050405020304" pitchFamily="18" charset="0"/>
                <a:cs typeface="Times New Roman" panose="02020603050405020304" pitchFamily="18" charset="0"/>
              </a:rPr>
              <a:t>commodity</a:t>
            </a:r>
            <a:r>
              <a:rPr lang="fr-FR" sz="1600" dirty="0" smtClean="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marchandise). </a:t>
            </a:r>
          </a:p>
          <a:p>
            <a:pPr marL="0" lvl="0" indent="0">
              <a:buNone/>
            </a:pPr>
            <a:r>
              <a:rPr lang="fr-FR" sz="1600" dirty="0" smtClean="0">
                <a:latin typeface="Times New Roman" panose="02020603050405020304" pitchFamily="18" charset="0"/>
                <a:cs typeface="Times New Roman" panose="02020603050405020304" pitchFamily="18" charset="0"/>
              </a:rPr>
              <a:t>	- Les </a:t>
            </a:r>
            <a:r>
              <a:rPr lang="fr-FR" sz="1600" dirty="0">
                <a:latin typeface="Times New Roman" panose="02020603050405020304" pitchFamily="18" charset="0"/>
                <a:cs typeface="Times New Roman" panose="02020603050405020304" pitchFamily="18" charset="0"/>
              </a:rPr>
              <a:t>a</a:t>
            </a:r>
            <a:r>
              <a:rPr lang="fr-FR" sz="1600" dirty="0" smtClean="0">
                <a:latin typeface="Times New Roman" panose="02020603050405020304" pitchFamily="18" charset="0"/>
                <a:cs typeface="Times New Roman" panose="02020603050405020304" pitchFamily="18" charset="0"/>
              </a:rPr>
              <a:t>ssociations s’estiment plus à </a:t>
            </a:r>
            <a:r>
              <a:rPr lang="fr-FR" sz="1600" dirty="0">
                <a:latin typeface="Times New Roman" panose="02020603050405020304" pitchFamily="18" charset="0"/>
                <a:cs typeface="Times New Roman" panose="02020603050405020304" pitchFamily="18" charset="0"/>
              </a:rPr>
              <a:t>même d’interpréter </a:t>
            </a:r>
            <a:r>
              <a:rPr lang="fr-FR" sz="1600" dirty="0" smtClean="0">
                <a:latin typeface="Times New Roman" panose="02020603050405020304" pitchFamily="18" charset="0"/>
                <a:cs typeface="Times New Roman" panose="02020603050405020304" pitchFamily="18" charset="0"/>
              </a:rPr>
              <a:t>ces </a:t>
            </a:r>
            <a:r>
              <a:rPr lang="fr-FR" sz="1600" dirty="0">
                <a:latin typeface="Times New Roman" panose="02020603050405020304" pitchFamily="18" charset="0"/>
                <a:cs typeface="Times New Roman" panose="02020603050405020304" pitchFamily="18" charset="0"/>
              </a:rPr>
              <a:t>données </a:t>
            </a:r>
            <a:r>
              <a:rPr lang="fr-FR" sz="1600" dirty="0" smtClean="0">
                <a:latin typeface="Times New Roman" panose="02020603050405020304" pitchFamily="18" charset="0"/>
                <a:cs typeface="Times New Roman" panose="02020603050405020304" pitchFamily="18" charset="0"/>
              </a:rPr>
              <a:t>	</a:t>
            </a:r>
          </a:p>
          <a:p>
            <a:pPr marL="0" lvl="0" indent="0">
              <a:buNone/>
            </a:pPr>
            <a:r>
              <a:rPr lang="fr-FR" sz="1600" dirty="0" smtClean="0">
                <a:latin typeface="Times New Roman" panose="02020603050405020304" pitchFamily="18" charset="0"/>
                <a:cs typeface="Times New Roman" panose="02020603050405020304" pitchFamily="18" charset="0"/>
              </a:rPr>
              <a:t>	- Perte </a:t>
            </a:r>
            <a:r>
              <a:rPr lang="fr-FR" sz="1600" dirty="0">
                <a:latin typeface="Times New Roman" panose="02020603050405020304" pitchFamily="18" charset="0"/>
                <a:cs typeface="Times New Roman" panose="02020603050405020304" pitchFamily="18" charset="0"/>
              </a:rPr>
              <a:t>de leur légitimité et de leur capacité </a:t>
            </a:r>
            <a:r>
              <a:rPr lang="fr-FR" sz="1600" dirty="0" smtClean="0">
                <a:latin typeface="Times New Roman" panose="02020603050405020304" pitchFamily="18" charset="0"/>
                <a:cs typeface="Times New Roman" panose="02020603050405020304" pitchFamily="18" charset="0"/>
              </a:rPr>
              <a:t>d’expertise. Instrumentalisation. </a:t>
            </a:r>
          </a:p>
          <a:p>
            <a:pPr marL="0" indent="0">
              <a:buNone/>
            </a:pPr>
            <a:endParaRPr lang="fr-FR" sz="1600" dirty="0">
              <a:latin typeface="Times New Roman" panose="02020603050405020304" pitchFamily="18" charset="0"/>
              <a:cs typeface="Times New Roman" panose="02020603050405020304" pitchFamily="18" charset="0"/>
            </a:endParaRPr>
          </a:p>
          <a:p>
            <a:endParaRPr lang="fr-FR" sz="1600" dirty="0" smtClean="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endParaRPr lang="fr-FR" sz="1600" dirty="0" smtClean="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96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228600"/>
            <a:ext cx="8229600" cy="752475"/>
          </a:xfrm>
        </p:spPr>
        <p:txBody>
          <a:bodyPr/>
          <a:lstStyle/>
          <a:p>
            <a:r>
              <a:rPr lang="fr-FR" altLang="fr-FR" sz="3600" b="1" dirty="0" smtClean="0">
                <a:ea typeface="ＭＳ Ｐゴシック" panose="020B0600070205080204" pitchFamily="34" charset="-128"/>
              </a:rPr>
              <a:t>Conclusion </a:t>
            </a:r>
            <a:endParaRPr lang="fr-FR" altLang="fr-FR" sz="3600" dirty="0" smtClean="0">
              <a:ea typeface="ＭＳ Ｐゴシック" panose="020B0600070205080204" pitchFamily="34" charset="-128"/>
            </a:endParaRPr>
          </a:p>
        </p:txBody>
      </p:sp>
      <p:sp>
        <p:nvSpPr>
          <p:cNvPr id="10243" name="Espace réservé du contenu 2"/>
          <p:cNvSpPr>
            <a:spLocks noGrp="1"/>
          </p:cNvSpPr>
          <p:nvPr>
            <p:ph idx="1"/>
          </p:nvPr>
        </p:nvSpPr>
        <p:spPr>
          <a:xfrm>
            <a:off x="250825" y="1341438"/>
            <a:ext cx="8893175" cy="5516562"/>
          </a:xfrm>
        </p:spPr>
        <p:txBody>
          <a:bodyPr/>
          <a:lstStyle/>
          <a:p>
            <a:pPr marL="342900" lvl="1" indent="-342900">
              <a:buClr>
                <a:schemeClr val="bg2"/>
              </a:buClr>
              <a:buFont typeface="Wingdings" pitchFamily="-109" charset="2"/>
              <a:buNone/>
              <a:defRPr/>
            </a:pPr>
            <a:endParaRPr lang="en-GB" altLang="fr-FR" sz="1800" dirty="0" smtClean="0"/>
          </a:p>
          <a:p>
            <a:pPr marL="342900" lvl="1" indent="-342900" algn="just">
              <a:buClr>
                <a:schemeClr val="bg2"/>
              </a:buClr>
              <a:buFont typeface="Wingdings" pitchFamily="-109" charset="2"/>
              <a:buChar char="p"/>
              <a:defRPr/>
            </a:pPr>
            <a:r>
              <a:rPr lang="en-US" altLang="fr-FR" sz="1600" dirty="0" smtClean="0">
                <a:latin typeface="Times New Roman" pitchFamily="-109" charset="0"/>
                <a:cs typeface="Times New Roman" pitchFamily="-109" charset="0"/>
              </a:rPr>
              <a:t>La place </a:t>
            </a:r>
            <a:r>
              <a:rPr lang="en-US" altLang="fr-FR" sz="1600" dirty="0" err="1" smtClean="0">
                <a:latin typeface="Times New Roman" pitchFamily="-109" charset="0"/>
                <a:cs typeface="Times New Roman" pitchFamily="-109" charset="0"/>
              </a:rPr>
              <a:t>centrale</a:t>
            </a:r>
            <a:r>
              <a:rPr lang="en-US" altLang="fr-FR" sz="1600" dirty="0" smtClean="0">
                <a:latin typeface="Times New Roman" pitchFamily="-109" charset="0"/>
                <a:cs typeface="Times New Roman" pitchFamily="-109" charset="0"/>
              </a:rPr>
              <a:t> des </a:t>
            </a:r>
            <a:r>
              <a:rPr lang="en-US" altLang="fr-FR" sz="1600" dirty="0" err="1" smtClean="0">
                <a:latin typeface="Times New Roman" pitchFamily="-109" charset="0"/>
                <a:cs typeface="Times New Roman" pitchFamily="-109" charset="0"/>
              </a:rPr>
              <a:t>données</a:t>
            </a:r>
            <a:r>
              <a:rPr lang="en-US" altLang="fr-FR" sz="1600" dirty="0" smtClean="0">
                <a:latin typeface="Times New Roman" pitchFamily="-109" charset="0"/>
                <a:cs typeface="Times New Roman" pitchFamily="-109" charset="0"/>
              </a:rPr>
              <a:t> </a:t>
            </a:r>
            <a:r>
              <a:rPr lang="en-US" altLang="fr-FR" sz="1600" dirty="0" err="1" smtClean="0">
                <a:latin typeface="Times New Roman" pitchFamily="-109" charset="0"/>
                <a:cs typeface="Times New Roman" pitchFamily="-109" charset="0"/>
              </a:rPr>
              <a:t>dans</a:t>
            </a:r>
            <a:r>
              <a:rPr lang="en-US" altLang="fr-FR" sz="1600" dirty="0" smtClean="0">
                <a:latin typeface="Times New Roman" pitchFamily="-109" charset="0"/>
                <a:cs typeface="Times New Roman" pitchFamily="-109" charset="0"/>
              </a:rPr>
              <a:t> la </a:t>
            </a:r>
            <a:r>
              <a:rPr lang="en-US" altLang="fr-FR" sz="1600" dirty="0" err="1" smtClean="0">
                <a:latin typeface="Times New Roman" pitchFamily="-109" charset="0"/>
                <a:cs typeface="Times New Roman" pitchFamily="-109" charset="0"/>
              </a:rPr>
              <a:t>gouvernance</a:t>
            </a:r>
            <a:r>
              <a:rPr lang="en-US" altLang="fr-FR" sz="1600" dirty="0" smtClean="0">
                <a:latin typeface="Times New Roman" pitchFamily="-109" charset="0"/>
                <a:cs typeface="Times New Roman" pitchFamily="-109" charset="0"/>
              </a:rPr>
              <a:t> de la </a:t>
            </a:r>
            <a:r>
              <a:rPr lang="en-US" altLang="fr-FR" sz="1600" dirty="0" err="1" smtClean="0">
                <a:latin typeface="Times New Roman" pitchFamily="-109" charset="0"/>
                <a:cs typeface="Times New Roman" pitchFamily="-109" charset="0"/>
              </a:rPr>
              <a:t>biodiversité</a:t>
            </a:r>
            <a:r>
              <a:rPr lang="en-US" altLang="fr-FR" sz="1600" dirty="0" smtClean="0">
                <a:latin typeface="Times New Roman" pitchFamily="-109" charset="0"/>
                <a:cs typeface="Times New Roman" pitchFamily="-109" charset="0"/>
              </a:rPr>
              <a:t> : instrument de </a:t>
            </a:r>
            <a:r>
              <a:rPr lang="en-US" altLang="fr-FR" sz="1600" dirty="0" err="1" smtClean="0">
                <a:latin typeface="Times New Roman" pitchFamily="-109" charset="0"/>
                <a:cs typeface="Times New Roman" pitchFamily="-109" charset="0"/>
              </a:rPr>
              <a:t>preuve</a:t>
            </a:r>
            <a:r>
              <a:rPr lang="en-US" altLang="fr-FR" sz="1600" dirty="0" smtClean="0">
                <a:latin typeface="Times New Roman" pitchFamily="-109" charset="0"/>
                <a:cs typeface="Times New Roman" pitchFamily="-109" charset="0"/>
              </a:rPr>
              <a:t> pour la science et instrument de </a:t>
            </a:r>
            <a:r>
              <a:rPr lang="en-US" altLang="fr-FR" sz="1600" dirty="0" err="1" smtClean="0">
                <a:latin typeface="Times New Roman" pitchFamily="-109" charset="0"/>
                <a:cs typeface="Times New Roman" pitchFamily="-109" charset="0"/>
              </a:rPr>
              <a:t>gouvernement</a:t>
            </a:r>
            <a:r>
              <a:rPr lang="en-US" altLang="fr-FR" sz="1600" dirty="0" smtClean="0">
                <a:latin typeface="Times New Roman" pitchFamily="-109" charset="0"/>
                <a:cs typeface="Times New Roman" pitchFamily="-109" charset="0"/>
              </a:rPr>
              <a:t> pour les </a:t>
            </a:r>
            <a:r>
              <a:rPr lang="en-US" altLang="fr-FR" sz="1600" dirty="0" err="1" smtClean="0">
                <a:latin typeface="Times New Roman" pitchFamily="-109" charset="0"/>
                <a:cs typeface="Times New Roman" pitchFamily="-109" charset="0"/>
              </a:rPr>
              <a:t>décideurs</a:t>
            </a:r>
            <a:endParaRPr lang="en-US" altLang="fr-FR" sz="1600" dirty="0" smtClean="0">
              <a:latin typeface="Times New Roman" pitchFamily="-109" charset="0"/>
              <a:cs typeface="Times New Roman" pitchFamily="-109" charset="0"/>
            </a:endParaRPr>
          </a:p>
          <a:p>
            <a:pPr marL="0" lvl="1" indent="0" algn="just">
              <a:buClr>
                <a:schemeClr val="bg2"/>
              </a:buClr>
              <a:buNone/>
              <a:defRPr/>
            </a:pPr>
            <a:endParaRPr lang="en-US" altLang="fr-FR" sz="1600" dirty="0" smtClean="0">
              <a:latin typeface="Times New Roman" pitchFamily="-109" charset="0"/>
              <a:cs typeface="Times New Roman" pitchFamily="-109" charset="0"/>
            </a:endParaRPr>
          </a:p>
          <a:p>
            <a:pPr marL="0" lvl="1" indent="0" algn="just">
              <a:buClr>
                <a:schemeClr val="bg2"/>
              </a:buClr>
              <a:buNone/>
              <a:defRPr/>
            </a:pPr>
            <a:endParaRPr lang="en-US" altLang="fr-FR" sz="1600" dirty="0">
              <a:latin typeface="Times New Roman" pitchFamily="-109" charset="0"/>
              <a:cs typeface="Times New Roman" pitchFamily="-109" charset="0"/>
            </a:endParaRPr>
          </a:p>
          <a:p>
            <a:pPr marL="342900" lvl="1" indent="-342900" algn="just">
              <a:buClr>
                <a:schemeClr val="bg2"/>
              </a:buClr>
              <a:buFont typeface="Wingdings" pitchFamily="-109" charset="2"/>
              <a:buChar char="p"/>
              <a:defRPr/>
            </a:pPr>
            <a:r>
              <a:rPr lang="en-US" altLang="fr-FR" sz="1600" dirty="0" err="1" smtClean="0">
                <a:latin typeface="Times New Roman" pitchFamily="-109" charset="0"/>
                <a:cs typeface="Times New Roman" pitchFamily="-109" charset="0"/>
              </a:rPr>
              <a:t>Deux</a:t>
            </a:r>
            <a:r>
              <a:rPr lang="en-US" altLang="fr-FR" sz="1600" dirty="0" smtClean="0">
                <a:latin typeface="Times New Roman" pitchFamily="-109" charset="0"/>
                <a:cs typeface="Times New Roman" pitchFamily="-109" charset="0"/>
              </a:rPr>
              <a:t> conceptions de la </a:t>
            </a:r>
            <a:r>
              <a:rPr lang="en-US" altLang="fr-FR" sz="1600" dirty="0" err="1" smtClean="0">
                <a:latin typeface="Times New Roman" pitchFamily="-109" charset="0"/>
                <a:cs typeface="Times New Roman" pitchFamily="-109" charset="0"/>
              </a:rPr>
              <a:t>donnée</a:t>
            </a:r>
            <a:r>
              <a:rPr lang="en-US" altLang="fr-FR" sz="1600" dirty="0" smtClean="0">
                <a:latin typeface="Times New Roman" pitchFamily="-109" charset="0"/>
                <a:cs typeface="Times New Roman" pitchFamily="-109" charset="0"/>
              </a:rPr>
              <a:t> : </a:t>
            </a:r>
          </a:p>
          <a:p>
            <a:pPr marL="0" lvl="1" indent="0" algn="just">
              <a:buClr>
                <a:schemeClr val="bg2"/>
              </a:buClr>
              <a:buNone/>
              <a:defRPr/>
            </a:pPr>
            <a:r>
              <a:rPr lang="en-US" altLang="fr-FR" sz="1600" dirty="0">
                <a:latin typeface="Times New Roman" pitchFamily="-109" charset="0"/>
                <a:cs typeface="Times New Roman" pitchFamily="-109" charset="0"/>
              </a:rPr>
              <a:t>	</a:t>
            </a:r>
            <a:r>
              <a:rPr lang="en-US" altLang="fr-FR" sz="1600" dirty="0" smtClean="0">
                <a:latin typeface="Times New Roman" pitchFamily="-109" charset="0"/>
                <a:cs typeface="Times New Roman" pitchFamily="-109" charset="0"/>
              </a:rPr>
              <a:t>-  la </a:t>
            </a:r>
            <a:r>
              <a:rPr lang="en-US" altLang="fr-FR" sz="1600" dirty="0" err="1" smtClean="0">
                <a:latin typeface="Times New Roman" pitchFamily="-109" charset="0"/>
                <a:cs typeface="Times New Roman" pitchFamily="-109" charset="0"/>
              </a:rPr>
              <a:t>donnée</a:t>
            </a:r>
            <a:r>
              <a:rPr lang="en-US" altLang="fr-FR" sz="1600" dirty="0" smtClean="0">
                <a:latin typeface="Times New Roman" pitchFamily="-109" charset="0"/>
                <a:cs typeface="Times New Roman" pitchFamily="-109" charset="0"/>
              </a:rPr>
              <a:t> </a:t>
            </a:r>
            <a:r>
              <a:rPr lang="en-US" altLang="fr-FR" sz="1600" dirty="0" err="1" smtClean="0">
                <a:latin typeface="Times New Roman" pitchFamily="-109" charset="0"/>
                <a:cs typeface="Times New Roman" pitchFamily="-109" charset="0"/>
              </a:rPr>
              <a:t>comme</a:t>
            </a:r>
            <a:r>
              <a:rPr lang="en-US" altLang="fr-FR" sz="1600" dirty="0" smtClean="0">
                <a:latin typeface="Times New Roman" pitchFamily="-109" charset="0"/>
                <a:cs typeface="Times New Roman" pitchFamily="-109" charset="0"/>
              </a:rPr>
              <a:t> instrument </a:t>
            </a:r>
            <a:r>
              <a:rPr lang="en-US" altLang="fr-FR" sz="1600" dirty="0" err="1" smtClean="0">
                <a:latin typeface="Times New Roman" pitchFamily="-109" charset="0"/>
                <a:cs typeface="Times New Roman" pitchFamily="-109" charset="0"/>
              </a:rPr>
              <a:t>métrologique</a:t>
            </a:r>
            <a:r>
              <a:rPr lang="en-US" altLang="fr-FR" sz="1600" dirty="0" smtClean="0">
                <a:latin typeface="Times New Roman" pitchFamily="-109" charset="0"/>
                <a:cs typeface="Times New Roman" pitchFamily="-109" charset="0"/>
              </a:rPr>
              <a:t> : </a:t>
            </a:r>
            <a:r>
              <a:rPr lang="en-US" altLang="fr-FR" sz="1600" dirty="0" err="1" smtClean="0">
                <a:latin typeface="Times New Roman" pitchFamily="-109" charset="0"/>
                <a:cs typeface="Times New Roman" pitchFamily="-109" charset="0"/>
              </a:rPr>
              <a:t>objectivation</a:t>
            </a:r>
            <a:r>
              <a:rPr lang="en-US" altLang="fr-FR" sz="1600" dirty="0" smtClean="0">
                <a:latin typeface="Times New Roman" pitchFamily="-109" charset="0"/>
                <a:cs typeface="Times New Roman" pitchFamily="-109" charset="0"/>
              </a:rPr>
              <a:t> de la nature</a:t>
            </a:r>
          </a:p>
          <a:p>
            <a:pPr marL="0" lvl="1" indent="0" algn="just">
              <a:buClr>
                <a:schemeClr val="bg2"/>
              </a:buClr>
              <a:buFont typeface="Wingdings" pitchFamily="-109" charset="2"/>
              <a:buNone/>
              <a:defRPr/>
            </a:pPr>
            <a:r>
              <a:rPr lang="en-US" altLang="fr-FR" sz="1600" dirty="0" smtClean="0">
                <a:latin typeface="Times New Roman" pitchFamily="-109" charset="0"/>
                <a:cs typeface="Times New Roman" pitchFamily="-109" charset="0"/>
              </a:rPr>
              <a:t>	-  la </a:t>
            </a:r>
            <a:r>
              <a:rPr lang="en-US" altLang="fr-FR" sz="1600" dirty="0" err="1" smtClean="0">
                <a:latin typeface="Times New Roman" pitchFamily="-109" charset="0"/>
                <a:cs typeface="Times New Roman" pitchFamily="-109" charset="0"/>
              </a:rPr>
              <a:t>donnée</a:t>
            </a:r>
            <a:r>
              <a:rPr lang="en-US" altLang="fr-FR" sz="1600" dirty="0" smtClean="0">
                <a:latin typeface="Times New Roman" pitchFamily="-109" charset="0"/>
                <a:cs typeface="Times New Roman" pitchFamily="-109" charset="0"/>
              </a:rPr>
              <a:t> </a:t>
            </a:r>
            <a:r>
              <a:rPr lang="en-US" altLang="fr-FR" sz="1600" dirty="0" err="1" smtClean="0">
                <a:latin typeface="Times New Roman" pitchFamily="-109" charset="0"/>
                <a:cs typeface="Times New Roman" pitchFamily="-109" charset="0"/>
              </a:rPr>
              <a:t>encastrée</a:t>
            </a:r>
            <a:r>
              <a:rPr lang="en-US" altLang="fr-FR" sz="1600" dirty="0" smtClean="0">
                <a:latin typeface="Times New Roman" pitchFamily="-109" charset="0"/>
                <a:cs typeface="Times New Roman" pitchFamily="-109" charset="0"/>
              </a:rPr>
              <a:t> </a:t>
            </a:r>
            <a:r>
              <a:rPr lang="en-US" altLang="fr-FR" sz="1600" dirty="0" err="1" smtClean="0">
                <a:latin typeface="Times New Roman" pitchFamily="-109" charset="0"/>
                <a:cs typeface="Times New Roman" pitchFamily="-109" charset="0"/>
              </a:rPr>
              <a:t>dans</a:t>
            </a:r>
            <a:r>
              <a:rPr lang="en-US" altLang="fr-FR" sz="1600" dirty="0" smtClean="0">
                <a:latin typeface="Times New Roman" pitchFamily="-109" charset="0"/>
                <a:cs typeface="Times New Roman" pitchFamily="-109" charset="0"/>
              </a:rPr>
              <a:t> des </a:t>
            </a:r>
            <a:r>
              <a:rPr lang="en-US" altLang="fr-FR" sz="1600" dirty="0" err="1" smtClean="0">
                <a:latin typeface="Times New Roman" pitchFamily="-109" charset="0"/>
                <a:cs typeface="Times New Roman" pitchFamily="-109" charset="0"/>
              </a:rPr>
              <a:t>formes</a:t>
            </a:r>
            <a:r>
              <a:rPr lang="en-US" altLang="fr-FR" sz="1600" dirty="0" smtClean="0">
                <a:latin typeface="Times New Roman" pitchFamily="-109" charset="0"/>
                <a:cs typeface="Times New Roman" pitchFamily="-109" charset="0"/>
              </a:rPr>
              <a:t> </a:t>
            </a:r>
            <a:r>
              <a:rPr lang="en-US" altLang="fr-FR" sz="1600" dirty="0" err="1" smtClean="0">
                <a:latin typeface="Times New Roman" pitchFamily="-109" charset="0"/>
                <a:cs typeface="Times New Roman" pitchFamily="-109" charset="0"/>
              </a:rPr>
              <a:t>d’attachement</a:t>
            </a:r>
            <a:r>
              <a:rPr lang="en-US" altLang="fr-FR" sz="1600" dirty="0" smtClean="0">
                <a:latin typeface="Times New Roman" pitchFamily="-109" charset="0"/>
                <a:cs typeface="Times New Roman" pitchFamily="-109" charset="0"/>
              </a:rPr>
              <a:t> </a:t>
            </a:r>
            <a:r>
              <a:rPr lang="en-US" altLang="fr-FR" sz="1600" dirty="0" err="1" smtClean="0">
                <a:latin typeface="Times New Roman" pitchFamily="-109" charset="0"/>
                <a:cs typeface="Times New Roman" pitchFamily="-109" charset="0"/>
              </a:rPr>
              <a:t>territoriaux</a:t>
            </a:r>
            <a:r>
              <a:rPr lang="en-US" altLang="fr-FR" sz="1600" dirty="0" smtClean="0">
                <a:latin typeface="Times New Roman" pitchFamily="-109" charset="0"/>
                <a:cs typeface="Times New Roman" pitchFamily="-109" charset="0"/>
              </a:rPr>
              <a:t> et des liens </a:t>
            </a:r>
            <a:r>
              <a:rPr lang="en-US" altLang="fr-FR" sz="1600" dirty="0" err="1" smtClean="0">
                <a:latin typeface="Times New Roman" pitchFamily="-109" charset="0"/>
                <a:cs typeface="Times New Roman" pitchFamily="-109" charset="0"/>
              </a:rPr>
              <a:t>sociaux</a:t>
            </a:r>
            <a:r>
              <a:rPr lang="en-US" altLang="fr-FR" sz="1600" dirty="0">
                <a:latin typeface="Times New Roman" pitchFamily="-109" charset="0"/>
                <a:cs typeface="Times New Roman" pitchFamily="-109" charset="0"/>
              </a:rPr>
              <a:t> </a:t>
            </a:r>
            <a:r>
              <a:rPr lang="en-US" altLang="fr-FR" sz="1600" dirty="0" smtClean="0">
                <a:latin typeface="Times New Roman" pitchFamily="-109" charset="0"/>
                <a:cs typeface="Times New Roman" pitchFamily="-109" charset="0"/>
              </a:rPr>
              <a:t>: </a:t>
            </a:r>
          </a:p>
          <a:p>
            <a:pPr marL="0" lvl="1" indent="0" algn="just">
              <a:buClr>
                <a:schemeClr val="bg2"/>
              </a:buClr>
              <a:buFont typeface="Wingdings" pitchFamily="-109" charset="2"/>
              <a:buNone/>
              <a:defRPr/>
            </a:pPr>
            <a:r>
              <a:rPr lang="fr-FR" altLang="fr-FR" sz="1600" dirty="0" smtClean="0">
                <a:latin typeface="Times New Roman" pitchFamily="-109" charset="0"/>
                <a:sym typeface="Wingdings 3" pitchFamily="-109" charset="2"/>
              </a:rPr>
              <a:t>	 </a:t>
            </a:r>
            <a:r>
              <a:rPr lang="en-US" altLang="fr-FR" sz="1600" dirty="0" err="1" smtClean="0">
                <a:latin typeface="Times New Roman" pitchFamily="-109" charset="0"/>
                <a:cs typeface="Times New Roman" pitchFamily="-109" charset="0"/>
              </a:rPr>
              <a:t>Epaisseur</a:t>
            </a:r>
            <a:r>
              <a:rPr lang="en-US" altLang="fr-FR" sz="1600" dirty="0" smtClean="0">
                <a:latin typeface="Times New Roman" pitchFamily="-109" charset="0"/>
                <a:cs typeface="Times New Roman" pitchFamily="-109" charset="0"/>
              </a:rPr>
              <a:t> </a:t>
            </a:r>
            <a:r>
              <a:rPr lang="en-US" altLang="fr-FR" sz="1600" dirty="0" err="1" smtClean="0">
                <a:latin typeface="Times New Roman" pitchFamily="-109" charset="0"/>
                <a:cs typeface="Times New Roman" pitchFamily="-109" charset="0"/>
              </a:rPr>
              <a:t>humaine</a:t>
            </a:r>
            <a:r>
              <a:rPr lang="en-US" altLang="fr-FR" sz="1600" dirty="0" smtClean="0">
                <a:latin typeface="Times New Roman" pitchFamily="-109" charset="0"/>
                <a:cs typeface="Times New Roman" pitchFamily="-109" charset="0"/>
              </a:rPr>
              <a:t> la </a:t>
            </a:r>
            <a:r>
              <a:rPr lang="en-US" altLang="fr-FR" sz="1600" dirty="0" err="1" smtClean="0">
                <a:latin typeface="Times New Roman" pitchFamily="-109" charset="0"/>
                <a:cs typeface="Times New Roman" pitchFamily="-109" charset="0"/>
              </a:rPr>
              <a:t>donnée</a:t>
            </a:r>
            <a:r>
              <a:rPr lang="en-US" altLang="fr-FR" sz="1600" dirty="0" smtClean="0">
                <a:latin typeface="Times New Roman" pitchFamily="-109" charset="0"/>
                <a:cs typeface="Times New Roman" pitchFamily="-109" charset="0"/>
              </a:rPr>
              <a:t>. </a:t>
            </a:r>
          </a:p>
          <a:p>
            <a:pPr marL="0" lvl="1" indent="0" algn="just">
              <a:buClr>
                <a:schemeClr val="bg2"/>
              </a:buClr>
              <a:buFont typeface="Wingdings" pitchFamily="-109" charset="2"/>
              <a:buNone/>
              <a:defRPr/>
            </a:pPr>
            <a:endParaRPr lang="fr-FR" altLang="fr-FR" sz="1600" dirty="0" smtClean="0"/>
          </a:p>
          <a:p>
            <a:pPr marL="0" lvl="1" indent="0" algn="just">
              <a:buClr>
                <a:schemeClr val="bg2"/>
              </a:buClr>
              <a:buFont typeface="Wingdings" pitchFamily="-109" charset="2"/>
              <a:buNone/>
              <a:defRPr/>
            </a:pPr>
            <a:endParaRPr lang="fr-FR" altLang="fr-FR" sz="1600" dirty="0" smtClean="0"/>
          </a:p>
          <a:p>
            <a:pPr marL="342900" lvl="1" indent="-342900" algn="just">
              <a:buClr>
                <a:schemeClr val="bg2"/>
              </a:buClr>
              <a:buFont typeface="Wingdings" pitchFamily="-109" charset="2"/>
              <a:buChar char="p"/>
              <a:defRPr/>
            </a:pPr>
            <a:r>
              <a:rPr lang="en-US" altLang="fr-FR" sz="1600" dirty="0" smtClean="0">
                <a:latin typeface="Times New Roman" pitchFamily="-109" charset="0"/>
                <a:cs typeface="Times New Roman" pitchFamily="-109" charset="0"/>
              </a:rPr>
              <a:t>La transparence </a:t>
            </a:r>
            <a:r>
              <a:rPr lang="en-US" altLang="fr-FR" sz="1600" dirty="0" smtClean="0">
                <a:latin typeface="Times New Roman" pitchFamily="-109" charset="0"/>
                <a:cs typeface="Times New Roman" pitchFamily="-109" charset="0"/>
                <a:sym typeface="Wingdings 3" pitchFamily="-109" charset="2"/>
              </a:rPr>
              <a:t>des </a:t>
            </a:r>
            <a:r>
              <a:rPr lang="en-US" altLang="fr-FR" sz="1600" dirty="0" err="1" smtClean="0">
                <a:latin typeface="Times New Roman" pitchFamily="-109" charset="0"/>
                <a:cs typeface="Times New Roman" pitchFamily="-109" charset="0"/>
                <a:sym typeface="Wingdings 3" pitchFamily="-109" charset="2"/>
              </a:rPr>
              <a:t>données</a:t>
            </a:r>
            <a:r>
              <a:rPr lang="en-US" altLang="fr-FR" sz="1600" dirty="0" smtClean="0">
                <a:latin typeface="Times New Roman" pitchFamily="-109" charset="0"/>
                <a:cs typeface="Times New Roman" pitchFamily="-109" charset="0"/>
                <a:sym typeface="Wingdings 3" pitchFamily="-109" charset="2"/>
              </a:rPr>
              <a:t> :</a:t>
            </a:r>
            <a:r>
              <a:rPr lang="en-US" altLang="fr-FR" sz="1600" dirty="0" smtClean="0">
                <a:latin typeface="Times New Roman" pitchFamily="-109" charset="0"/>
                <a:cs typeface="Times New Roman" pitchFamily="-109" charset="0"/>
              </a:rPr>
              <a:t> entre </a:t>
            </a:r>
            <a:r>
              <a:rPr lang="en-US" altLang="fr-FR" sz="1600" dirty="0" err="1" smtClean="0">
                <a:latin typeface="Times New Roman" pitchFamily="-109" charset="0"/>
                <a:cs typeface="Times New Roman" pitchFamily="-109" charset="0"/>
              </a:rPr>
              <a:t>appauvrissement</a:t>
            </a:r>
            <a:r>
              <a:rPr lang="en-US" altLang="fr-FR" sz="1600" dirty="0" smtClean="0">
                <a:latin typeface="Times New Roman" pitchFamily="-109" charset="0"/>
                <a:cs typeface="Times New Roman" pitchFamily="-109" charset="0"/>
              </a:rPr>
              <a:t> des </a:t>
            </a:r>
            <a:r>
              <a:rPr lang="en-US" altLang="fr-FR" sz="1600" dirty="0" err="1" smtClean="0">
                <a:latin typeface="Times New Roman" pitchFamily="-109" charset="0"/>
                <a:cs typeface="Times New Roman" pitchFamily="-109" charset="0"/>
              </a:rPr>
              <a:t>connaissances</a:t>
            </a:r>
            <a:r>
              <a:rPr lang="en-US" altLang="fr-FR" sz="1600" dirty="0">
                <a:latin typeface="Times New Roman" pitchFamily="-109" charset="0"/>
                <a:cs typeface="Times New Roman" pitchFamily="-109" charset="0"/>
              </a:rPr>
              <a:t> </a:t>
            </a:r>
            <a:r>
              <a:rPr lang="en-US" altLang="fr-FR" sz="1600" dirty="0" smtClean="0">
                <a:latin typeface="Times New Roman" pitchFamily="-109" charset="0"/>
                <a:cs typeface="Times New Roman" pitchFamily="-109" charset="0"/>
              </a:rPr>
              <a:t>et </a:t>
            </a:r>
            <a:r>
              <a:rPr lang="en-US" altLang="fr-FR" sz="1600" dirty="0" err="1" smtClean="0">
                <a:latin typeface="Times New Roman" pitchFamily="-109" charset="0"/>
                <a:cs typeface="Times New Roman" pitchFamily="-109" charset="0"/>
              </a:rPr>
              <a:t>dépolitisation</a:t>
            </a:r>
            <a:r>
              <a:rPr lang="en-US" altLang="fr-FR" sz="1600" dirty="0" smtClean="0">
                <a:latin typeface="Times New Roman" pitchFamily="-109" charset="0"/>
                <a:cs typeface="Times New Roman" pitchFamily="-109" charset="0"/>
              </a:rPr>
              <a:t>. </a:t>
            </a:r>
          </a:p>
          <a:p>
            <a:pPr marL="0" lvl="1" indent="0" algn="just">
              <a:buClr>
                <a:schemeClr val="bg2"/>
              </a:buClr>
              <a:buNone/>
              <a:defRPr/>
            </a:pPr>
            <a:r>
              <a:rPr lang="en-US" altLang="fr-FR" sz="1600" dirty="0">
                <a:latin typeface="Times New Roman" pitchFamily="-109" charset="0"/>
                <a:cs typeface="Times New Roman" pitchFamily="-109" charset="0"/>
                <a:sym typeface="Wingdings 3" pitchFamily="-109" charset="2"/>
              </a:rPr>
              <a:t>	</a:t>
            </a:r>
            <a:r>
              <a:rPr lang="fr-FR" altLang="fr-FR" sz="1600" dirty="0" smtClean="0">
                <a:latin typeface="Times New Roman" pitchFamily="-109" charset="0"/>
                <a:sym typeface="Wingdings 3" pitchFamily="-109" charset="2"/>
              </a:rPr>
              <a:t> 	.</a:t>
            </a:r>
            <a:endParaRPr lang="fr-FR" altLang="fr-FR" sz="1800" dirty="0" smtClean="0"/>
          </a:p>
        </p:txBody>
      </p:sp>
      <p:pic>
        <p:nvPicPr>
          <p:cNvPr id="16388" name="Image 5" descr="Imag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6350"/>
            <a:ext cx="2483768" cy="16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age 15" descr="bolet de sata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721" y="5229200"/>
            <a:ext cx="226853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 16" descr="IMG_026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941888"/>
            <a:ext cx="280828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Image 18" descr="DSCN044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5143500"/>
            <a:ext cx="27352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iveau">
  <a:themeElements>
    <a:clrScheme name="Niveau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Niveau">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Niveau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Niveau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au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Niveau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Niveau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au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Niveau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Niveau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8380</TotalTime>
  <Words>520</Words>
  <Application>Microsoft Office PowerPoint</Application>
  <PresentationFormat>Affichage à l'écran (4:3)</PresentationFormat>
  <Paragraphs>118</Paragraphs>
  <Slides>7</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vt:i4>
      </vt:variant>
    </vt:vector>
  </HeadingPairs>
  <TitlesOfParts>
    <vt:vector size="17" baseType="lpstr">
      <vt:lpstr>ＭＳ Ｐゴシック</vt:lpstr>
      <vt:lpstr>Arial</vt:lpstr>
      <vt:lpstr>Calibri</vt:lpstr>
      <vt:lpstr>DejaVu Sans</vt:lpstr>
      <vt:lpstr>Garamond</vt:lpstr>
      <vt:lpstr>Times New Roman</vt:lpstr>
      <vt:lpstr>Verdana</vt:lpstr>
      <vt:lpstr>Wingdings</vt:lpstr>
      <vt:lpstr>Wingdings 3</vt:lpstr>
      <vt:lpstr>Niveau</vt:lpstr>
      <vt:lpstr>Données naturalistes, dispositifs de normalisation et  transparence </vt:lpstr>
      <vt:lpstr>Présentation PowerPoint</vt:lpstr>
      <vt:lpstr>Présentation PowerPoint</vt:lpstr>
      <vt:lpstr>La fabrication des données au sein des associations : une logique d’encastrement</vt:lpstr>
      <vt:lpstr>La normalisation à travers le SINP : un processus de désencastrement</vt:lpstr>
      <vt:lpstr>La transparence entre compétences, responsabilité et marché</vt:lpstr>
      <vt:lpstr>Conclusion </vt:lpstr>
    </vt:vector>
  </TitlesOfParts>
  <Company>INRA Unité MONA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Agnès Fortier</dc:creator>
  <cp:lastModifiedBy>Florenc Barre</cp:lastModifiedBy>
  <cp:revision>396</cp:revision>
  <cp:lastPrinted>2017-06-28T12:36:53Z</cp:lastPrinted>
  <dcterms:created xsi:type="dcterms:W3CDTF">2013-06-21T11:50:56Z</dcterms:created>
  <dcterms:modified xsi:type="dcterms:W3CDTF">2017-06-28T12:37:48Z</dcterms:modified>
</cp:coreProperties>
</file>