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107" d="100"/>
          <a:sy n="107" d="100"/>
        </p:scale>
        <p:origin x="-114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7000" y="635000"/>
            <a:ext cx="6350000" cy="1968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35000" y="4064000"/>
            <a:ext cx="7620000" cy="3175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" name="TextBox 3"/>
          <p:cNvSpPr txBox="1"/>
          <p:nvPr/>
        </p:nvSpPr>
        <p:spPr>
          <a:xfrm>
            <a:off x="635000" y="4889500"/>
            <a:ext cx="7620000" cy="254000"/>
          </a:xfrm>
          <a:prstGeom prst="rect">
            <a:avLst/>
          </a:prstGeom>
        </p:spPr>
        <p:txBody>
          <a:bodyPr/>
          <a:lstStyle/>
          <a:p>
            <a:r>
              <a:rPr lang="en-US" sz="1000">
                <a:latin typeface="Arial"/>
              </a:rPr>
              <a:t>Léa Beaumelle,  Mickaël Hedde,  Franck Vandenbulcke,  Isabelle Lamy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5000" y="5270500"/>
            <a:ext cx="7620000" cy="254000"/>
          </a:xfrm>
          <a:prstGeom prst="rect">
            <a:avLst/>
          </a:prstGeom>
        </p:spPr>
        <p:txBody>
          <a:bodyPr/>
          <a:lstStyle/>
          <a:p>
            <a:r>
              <a:rPr lang="en-US" sz="1000" b="1" i="0" baseline="0">
                <a:latin typeface="Arial"/>
              </a:rPr>
              <a:t> Relationships between metal compartmentalization and biomarkers in earthworms exposed to field-contaminated soils ☆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5000" y="5651500"/>
            <a:ext cx="7620000" cy="254000"/>
          </a:xfrm>
          <a:prstGeom prst="rect">
            <a:avLst/>
          </a:prstGeom>
        </p:spPr>
        <p:txBody>
          <a:bodyPr/>
          <a:lstStyle/>
          <a:p>
            <a:r>
              <a:rPr lang="en-US" sz="1000">
                <a:latin typeface="Arial"/>
              </a:rPr>
              <a:t>Environmental Pollution, Volume 224, 2017, 185–194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5000" y="6032500"/>
            <a:ext cx="7620000" cy="254000"/>
          </a:xfrm>
          <a:prstGeom prst="rect">
            <a:avLst/>
          </a:prstGeom>
        </p:spPr>
        <p:txBody>
          <a:bodyPr/>
          <a:lstStyle/>
          <a:p>
            <a:r>
              <a:rPr lang="en-US" sz="1000">
                <a:latin typeface="Arial"/>
              </a:rPr>
              <a:t>http://dx.doi.org/10.1016/j.envpol.2017.01.078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</Words>
  <Application>Microsoft Office PowerPoint</Application>
  <PresentationFormat>Affichage à l'écran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Office Theme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Nicole Noe</dc:creator>
  <cp:lastModifiedBy>Nicole</cp:lastModifiedBy>
  <cp:revision>2</cp:revision>
  <dcterms:created xsi:type="dcterms:W3CDTF">2006-08-16T00:00:00Z</dcterms:created>
  <dcterms:modified xsi:type="dcterms:W3CDTF">2017-05-22T11:07:15Z</dcterms:modified>
</cp:coreProperties>
</file>