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AAC2-2EE5-034F-8F5D-508A57CCCA45}" type="datetimeFigureOut">
              <a:rPr kumimoji="1" lang="zh-CN" altLang="en-US" smtClean="0"/>
              <a:t>2015/10/1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25C1-57F4-C046-9C18-2630832FC4AA}" type="slidenum">
              <a:rPr kumimoji="1" lang="zh-CN" altLang="en-US" smtClean="0"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768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AAC2-2EE5-034F-8F5D-508A57CCCA45}" type="datetimeFigureOut">
              <a:rPr kumimoji="1" lang="zh-CN" altLang="en-US" smtClean="0"/>
              <a:t>2015/10/1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25C1-57F4-C046-9C18-2630832FC4AA}" type="slidenum">
              <a:rPr kumimoji="1" lang="zh-CN" altLang="en-US" smtClean="0"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776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AAC2-2EE5-034F-8F5D-508A57CCCA45}" type="datetimeFigureOut">
              <a:rPr kumimoji="1" lang="zh-CN" altLang="en-US" smtClean="0"/>
              <a:t>2015/10/1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25C1-57F4-C046-9C18-2630832FC4AA}" type="slidenum">
              <a:rPr kumimoji="1" lang="zh-CN" altLang="en-US" smtClean="0"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73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AAC2-2EE5-034F-8F5D-508A57CCCA45}" type="datetimeFigureOut">
              <a:rPr kumimoji="1" lang="zh-CN" altLang="en-US" smtClean="0"/>
              <a:t>2015/10/1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25C1-57F4-C046-9C18-2630832FC4AA}" type="slidenum">
              <a:rPr kumimoji="1" lang="zh-CN" altLang="en-US" smtClean="0"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873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AAC2-2EE5-034F-8F5D-508A57CCCA45}" type="datetimeFigureOut">
              <a:rPr kumimoji="1" lang="zh-CN" altLang="en-US" smtClean="0"/>
              <a:t>2015/10/1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25C1-57F4-C046-9C18-2630832FC4AA}" type="slidenum">
              <a:rPr kumimoji="1" lang="zh-CN" altLang="en-US" smtClean="0"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7215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AAC2-2EE5-034F-8F5D-508A57CCCA45}" type="datetimeFigureOut">
              <a:rPr kumimoji="1" lang="zh-CN" altLang="en-US" smtClean="0"/>
              <a:t>2015/10/1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25C1-57F4-C046-9C18-2630832FC4AA}" type="slidenum">
              <a:rPr kumimoji="1" lang="zh-CN" altLang="en-US" smtClean="0"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8751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AAC2-2EE5-034F-8F5D-508A57CCCA45}" type="datetimeFigureOut">
              <a:rPr kumimoji="1" lang="zh-CN" altLang="en-US" smtClean="0"/>
              <a:t>2015/10/1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25C1-57F4-C046-9C18-2630832FC4AA}" type="slidenum">
              <a:rPr kumimoji="1" lang="zh-CN" altLang="en-US" smtClean="0"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784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AAC2-2EE5-034F-8F5D-508A57CCCA45}" type="datetimeFigureOut">
              <a:rPr kumimoji="1" lang="zh-CN" altLang="en-US" smtClean="0"/>
              <a:t>2015/10/1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25C1-57F4-C046-9C18-2630832FC4AA}" type="slidenum">
              <a:rPr kumimoji="1" lang="zh-CN" altLang="en-US" smtClean="0"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652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AAC2-2EE5-034F-8F5D-508A57CCCA45}" type="datetimeFigureOut">
              <a:rPr kumimoji="1" lang="zh-CN" altLang="en-US" smtClean="0"/>
              <a:t>2015/10/1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25C1-57F4-C046-9C18-2630832FC4AA}" type="slidenum">
              <a:rPr kumimoji="1" lang="zh-CN" altLang="en-US" smtClean="0"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590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AAC2-2EE5-034F-8F5D-508A57CCCA45}" type="datetimeFigureOut">
              <a:rPr kumimoji="1" lang="zh-CN" altLang="en-US" smtClean="0"/>
              <a:t>2015/10/1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25C1-57F4-C046-9C18-2630832FC4AA}" type="slidenum">
              <a:rPr kumimoji="1" lang="zh-CN" altLang="en-US" smtClean="0"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340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AAC2-2EE5-034F-8F5D-508A57CCCA45}" type="datetimeFigureOut">
              <a:rPr kumimoji="1" lang="zh-CN" altLang="en-US" smtClean="0"/>
              <a:t>2015/10/1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25C1-57F4-C046-9C18-2630832FC4AA}" type="slidenum">
              <a:rPr kumimoji="1" lang="zh-CN" altLang="en-US" smtClean="0"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4347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9AAC2-2EE5-034F-8F5D-508A57CCCA45}" type="datetimeFigureOut">
              <a:rPr kumimoji="1" lang="zh-CN" altLang="en-US" smtClean="0"/>
              <a:t>2015/10/1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D25C1-57F4-C046-9C18-2630832FC4AA}" type="slidenum">
              <a:rPr kumimoji="1" lang="zh-CN" altLang="en-US" smtClean="0"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9889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Additional Figure 3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t="14648" r="18717" b="20343"/>
          <a:stretch/>
        </p:blipFill>
        <p:spPr>
          <a:xfrm>
            <a:off x="2001508" y="1299605"/>
            <a:ext cx="4942082" cy="351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</dc:creator>
  <cp:lastModifiedBy>ecoulamy</cp:lastModifiedBy>
  <cp:revision>4</cp:revision>
  <dcterms:created xsi:type="dcterms:W3CDTF">2015-04-27T15:27:06Z</dcterms:created>
  <dcterms:modified xsi:type="dcterms:W3CDTF">2015-10-01T11:16:12Z</dcterms:modified>
</cp:coreProperties>
</file>