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21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386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016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6995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386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206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765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911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125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955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940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FA61-DADB-1842-8841-1CFEF12AA913}" type="datetimeFigureOut">
              <a:rPr kumimoji="1" lang="zh-CN" altLang="en-US" smtClean="0"/>
              <a:t>2015/10/1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21D14-1EC8-9541-BD38-42E333D6F7C4}" type="slidenum">
              <a:rPr kumimoji="1" lang="zh-CN" altLang="en-US" smtClean="0"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979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dditional figure 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5107" r="32277" b="8990"/>
          <a:stretch/>
        </p:blipFill>
        <p:spPr>
          <a:xfrm>
            <a:off x="2398683" y="789875"/>
            <a:ext cx="4280003" cy="55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</dc:creator>
  <cp:lastModifiedBy>ecoulamy</cp:lastModifiedBy>
  <cp:revision>3</cp:revision>
  <dcterms:created xsi:type="dcterms:W3CDTF">2015-04-27T15:25:24Z</dcterms:created>
  <dcterms:modified xsi:type="dcterms:W3CDTF">2015-10-01T09:52:14Z</dcterms:modified>
</cp:coreProperties>
</file>