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10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7986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392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132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453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376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6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8830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935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116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524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137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9D70F-CD33-F04E-B33F-DD8BD5F9DCF4}" type="datetimeFigureOut">
              <a:rPr kumimoji="1" lang="zh-CN" altLang="en-US" smtClean="0"/>
              <a:t>2015/10/1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029F4-6827-E743-81CC-31B24CB355FF}" type="slidenum">
              <a:rPr kumimoji="1" lang="zh-CN" altLang="en-US" smtClean="0"/>
              <a:t>‹N°›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501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dditional figure 1-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5086" r="6574" b="4733"/>
          <a:stretch/>
        </p:blipFill>
        <p:spPr>
          <a:xfrm>
            <a:off x="418352" y="582706"/>
            <a:ext cx="8053294" cy="582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77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Affichage à l'écran (4:3)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宋体</vt:lpstr>
      <vt:lpstr>Arial</vt:lpstr>
      <vt:lpstr>Calibri</vt:lpstr>
      <vt:lpstr>Office 主题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</dc:creator>
  <cp:lastModifiedBy>ecoulamy</cp:lastModifiedBy>
  <cp:revision>3</cp:revision>
  <dcterms:created xsi:type="dcterms:W3CDTF">2015-04-27T15:20:54Z</dcterms:created>
  <dcterms:modified xsi:type="dcterms:W3CDTF">2015-10-01T09:51:43Z</dcterms:modified>
</cp:coreProperties>
</file>