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144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42" autoAdjust="0"/>
  </p:normalViewPr>
  <p:slideViewPr>
    <p:cSldViewPr snapToGrid="0">
      <p:cViewPr>
        <p:scale>
          <a:sx n="100" d="100"/>
          <a:sy n="100" d="100"/>
        </p:scale>
        <p:origin x="-1848" y="-72"/>
      </p:cViewPr>
      <p:guideLst>
        <p:guide orient="horz" pos="2880"/>
        <p:guide pos="3132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6B55A-1642-41A0-9291-C5CFD1A80D6A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EB582-E75E-4700-9E01-481FCB63F0F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223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915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46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38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747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4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26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488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921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13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95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995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30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85803" y="1027308"/>
            <a:ext cx="4582026" cy="2126040"/>
            <a:chOff x="1128643" y="1409750"/>
            <a:chExt cx="4582026" cy="2126040"/>
          </a:xfrm>
        </p:grpSpPr>
        <p:grpSp>
          <p:nvGrpSpPr>
            <p:cNvPr id="4" name="Gruppieren 3"/>
            <p:cNvGrpSpPr/>
            <p:nvPr/>
          </p:nvGrpSpPr>
          <p:grpSpPr>
            <a:xfrm>
              <a:off x="1247553" y="1520586"/>
              <a:ext cx="4463116" cy="2015204"/>
              <a:chOff x="1507559" y="589117"/>
              <a:chExt cx="4463116" cy="2015204"/>
            </a:xfrm>
          </p:grpSpPr>
          <p:grpSp>
            <p:nvGrpSpPr>
              <p:cNvPr id="5" name="Gruppieren 4"/>
              <p:cNvGrpSpPr/>
              <p:nvPr/>
            </p:nvGrpSpPr>
            <p:grpSpPr>
              <a:xfrm>
                <a:off x="1846585" y="589117"/>
                <a:ext cx="3407913" cy="2015204"/>
                <a:chOff x="1845922" y="589117"/>
                <a:chExt cx="3290812" cy="2469448"/>
              </a:xfrm>
            </p:grpSpPr>
            <p:sp>
              <p:nvSpPr>
                <p:cNvPr id="38" name="Rectangle 9"/>
                <p:cNvSpPr>
                  <a:spLocks noChangeArrowheads="1"/>
                </p:cNvSpPr>
                <p:nvPr/>
              </p:nvSpPr>
              <p:spPr bwMode="auto">
                <a:xfrm>
                  <a:off x="1985834" y="645439"/>
                  <a:ext cx="6258" cy="2209072"/>
                </a:xfrm>
                <a:prstGeom prst="rect">
                  <a:avLst/>
                </a:prstGeom>
                <a:solidFill>
                  <a:schemeClr val="tx1"/>
                </a:solidFill>
                <a:ln w="1587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Freeform 10"/>
                <p:cNvSpPr>
                  <a:spLocks noEditPoints="1"/>
                </p:cNvSpPr>
                <p:nvPr/>
              </p:nvSpPr>
              <p:spPr bwMode="auto">
                <a:xfrm>
                  <a:off x="1962888" y="642310"/>
                  <a:ext cx="26075" cy="2215330"/>
                </a:xfrm>
                <a:custGeom>
                  <a:avLst/>
                  <a:gdLst>
                    <a:gd name="T0" fmla="*/ 0 w 25"/>
                    <a:gd name="T1" fmla="*/ 2118 h 2124"/>
                    <a:gd name="T2" fmla="*/ 25 w 25"/>
                    <a:gd name="T3" fmla="*/ 2118 h 2124"/>
                    <a:gd name="T4" fmla="*/ 25 w 25"/>
                    <a:gd name="T5" fmla="*/ 2124 h 2124"/>
                    <a:gd name="T6" fmla="*/ 0 w 25"/>
                    <a:gd name="T7" fmla="*/ 2124 h 2124"/>
                    <a:gd name="T8" fmla="*/ 0 w 25"/>
                    <a:gd name="T9" fmla="*/ 2118 h 2124"/>
                    <a:gd name="T10" fmla="*/ 0 w 25"/>
                    <a:gd name="T11" fmla="*/ 1816 h 2124"/>
                    <a:gd name="T12" fmla="*/ 25 w 25"/>
                    <a:gd name="T13" fmla="*/ 1816 h 2124"/>
                    <a:gd name="T14" fmla="*/ 25 w 25"/>
                    <a:gd name="T15" fmla="*/ 1822 h 2124"/>
                    <a:gd name="T16" fmla="*/ 0 w 25"/>
                    <a:gd name="T17" fmla="*/ 1822 h 2124"/>
                    <a:gd name="T18" fmla="*/ 0 w 25"/>
                    <a:gd name="T19" fmla="*/ 1816 h 2124"/>
                    <a:gd name="T20" fmla="*/ 0 w 25"/>
                    <a:gd name="T21" fmla="*/ 1512 h 2124"/>
                    <a:gd name="T22" fmla="*/ 25 w 25"/>
                    <a:gd name="T23" fmla="*/ 1512 h 2124"/>
                    <a:gd name="T24" fmla="*/ 25 w 25"/>
                    <a:gd name="T25" fmla="*/ 1518 h 2124"/>
                    <a:gd name="T26" fmla="*/ 0 w 25"/>
                    <a:gd name="T27" fmla="*/ 1518 h 2124"/>
                    <a:gd name="T28" fmla="*/ 0 w 25"/>
                    <a:gd name="T29" fmla="*/ 1512 h 2124"/>
                    <a:gd name="T30" fmla="*/ 0 w 25"/>
                    <a:gd name="T31" fmla="*/ 1210 h 2124"/>
                    <a:gd name="T32" fmla="*/ 25 w 25"/>
                    <a:gd name="T33" fmla="*/ 1210 h 2124"/>
                    <a:gd name="T34" fmla="*/ 25 w 25"/>
                    <a:gd name="T35" fmla="*/ 1216 h 2124"/>
                    <a:gd name="T36" fmla="*/ 0 w 25"/>
                    <a:gd name="T37" fmla="*/ 1216 h 2124"/>
                    <a:gd name="T38" fmla="*/ 0 w 25"/>
                    <a:gd name="T39" fmla="*/ 1210 h 2124"/>
                    <a:gd name="T40" fmla="*/ 0 w 25"/>
                    <a:gd name="T41" fmla="*/ 908 h 2124"/>
                    <a:gd name="T42" fmla="*/ 25 w 25"/>
                    <a:gd name="T43" fmla="*/ 908 h 2124"/>
                    <a:gd name="T44" fmla="*/ 25 w 25"/>
                    <a:gd name="T45" fmla="*/ 914 h 2124"/>
                    <a:gd name="T46" fmla="*/ 0 w 25"/>
                    <a:gd name="T47" fmla="*/ 914 h 2124"/>
                    <a:gd name="T48" fmla="*/ 0 w 25"/>
                    <a:gd name="T49" fmla="*/ 908 h 2124"/>
                    <a:gd name="T50" fmla="*/ 0 w 25"/>
                    <a:gd name="T51" fmla="*/ 604 h 2124"/>
                    <a:gd name="T52" fmla="*/ 25 w 25"/>
                    <a:gd name="T53" fmla="*/ 604 h 2124"/>
                    <a:gd name="T54" fmla="*/ 25 w 25"/>
                    <a:gd name="T55" fmla="*/ 610 h 2124"/>
                    <a:gd name="T56" fmla="*/ 0 w 25"/>
                    <a:gd name="T57" fmla="*/ 610 h 2124"/>
                    <a:gd name="T58" fmla="*/ 0 w 25"/>
                    <a:gd name="T59" fmla="*/ 604 h 2124"/>
                    <a:gd name="T60" fmla="*/ 0 w 25"/>
                    <a:gd name="T61" fmla="*/ 302 h 2124"/>
                    <a:gd name="T62" fmla="*/ 25 w 25"/>
                    <a:gd name="T63" fmla="*/ 302 h 2124"/>
                    <a:gd name="T64" fmla="*/ 25 w 25"/>
                    <a:gd name="T65" fmla="*/ 308 h 2124"/>
                    <a:gd name="T66" fmla="*/ 0 w 25"/>
                    <a:gd name="T67" fmla="*/ 308 h 2124"/>
                    <a:gd name="T68" fmla="*/ 0 w 25"/>
                    <a:gd name="T69" fmla="*/ 302 h 2124"/>
                    <a:gd name="T70" fmla="*/ 0 w 25"/>
                    <a:gd name="T71" fmla="*/ 0 h 2124"/>
                    <a:gd name="T72" fmla="*/ 25 w 25"/>
                    <a:gd name="T73" fmla="*/ 0 h 2124"/>
                    <a:gd name="T74" fmla="*/ 25 w 25"/>
                    <a:gd name="T75" fmla="*/ 6 h 2124"/>
                    <a:gd name="T76" fmla="*/ 0 w 25"/>
                    <a:gd name="T77" fmla="*/ 6 h 2124"/>
                    <a:gd name="T78" fmla="*/ 0 w 25"/>
                    <a:gd name="T79" fmla="*/ 0 h 2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5" h="2124">
                      <a:moveTo>
                        <a:pt x="0" y="2118"/>
                      </a:moveTo>
                      <a:lnTo>
                        <a:pt x="25" y="2118"/>
                      </a:lnTo>
                      <a:lnTo>
                        <a:pt x="25" y="2124"/>
                      </a:lnTo>
                      <a:lnTo>
                        <a:pt x="0" y="2124"/>
                      </a:lnTo>
                      <a:lnTo>
                        <a:pt x="0" y="2118"/>
                      </a:lnTo>
                      <a:close/>
                      <a:moveTo>
                        <a:pt x="0" y="1816"/>
                      </a:moveTo>
                      <a:lnTo>
                        <a:pt x="25" y="1816"/>
                      </a:lnTo>
                      <a:lnTo>
                        <a:pt x="25" y="1822"/>
                      </a:lnTo>
                      <a:lnTo>
                        <a:pt x="0" y="1822"/>
                      </a:lnTo>
                      <a:lnTo>
                        <a:pt x="0" y="1816"/>
                      </a:lnTo>
                      <a:close/>
                      <a:moveTo>
                        <a:pt x="0" y="1512"/>
                      </a:moveTo>
                      <a:lnTo>
                        <a:pt x="25" y="1512"/>
                      </a:lnTo>
                      <a:lnTo>
                        <a:pt x="25" y="1518"/>
                      </a:lnTo>
                      <a:lnTo>
                        <a:pt x="0" y="1518"/>
                      </a:lnTo>
                      <a:lnTo>
                        <a:pt x="0" y="1512"/>
                      </a:lnTo>
                      <a:close/>
                      <a:moveTo>
                        <a:pt x="0" y="1210"/>
                      </a:moveTo>
                      <a:lnTo>
                        <a:pt x="25" y="1210"/>
                      </a:lnTo>
                      <a:lnTo>
                        <a:pt x="25" y="1216"/>
                      </a:lnTo>
                      <a:lnTo>
                        <a:pt x="0" y="1216"/>
                      </a:lnTo>
                      <a:lnTo>
                        <a:pt x="0" y="1210"/>
                      </a:lnTo>
                      <a:close/>
                      <a:moveTo>
                        <a:pt x="0" y="908"/>
                      </a:moveTo>
                      <a:lnTo>
                        <a:pt x="25" y="908"/>
                      </a:lnTo>
                      <a:lnTo>
                        <a:pt x="25" y="914"/>
                      </a:lnTo>
                      <a:lnTo>
                        <a:pt x="0" y="914"/>
                      </a:lnTo>
                      <a:lnTo>
                        <a:pt x="0" y="908"/>
                      </a:lnTo>
                      <a:close/>
                      <a:moveTo>
                        <a:pt x="0" y="604"/>
                      </a:moveTo>
                      <a:lnTo>
                        <a:pt x="25" y="604"/>
                      </a:lnTo>
                      <a:lnTo>
                        <a:pt x="25" y="610"/>
                      </a:lnTo>
                      <a:lnTo>
                        <a:pt x="0" y="610"/>
                      </a:lnTo>
                      <a:lnTo>
                        <a:pt x="0" y="604"/>
                      </a:lnTo>
                      <a:close/>
                      <a:moveTo>
                        <a:pt x="0" y="302"/>
                      </a:moveTo>
                      <a:lnTo>
                        <a:pt x="25" y="302"/>
                      </a:lnTo>
                      <a:lnTo>
                        <a:pt x="25" y="308"/>
                      </a:lnTo>
                      <a:lnTo>
                        <a:pt x="0" y="308"/>
                      </a:lnTo>
                      <a:lnTo>
                        <a:pt x="0" y="302"/>
                      </a:lnTo>
                      <a:close/>
                      <a:moveTo>
                        <a:pt x="0" y="0"/>
                      </a:moveTo>
                      <a:lnTo>
                        <a:pt x="25" y="0"/>
                      </a:lnTo>
                      <a:lnTo>
                        <a:pt x="25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587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Rectangle 11"/>
                <p:cNvSpPr>
                  <a:spLocks noChangeArrowheads="1"/>
                </p:cNvSpPr>
                <p:nvPr/>
              </p:nvSpPr>
              <p:spPr bwMode="auto">
                <a:xfrm>
                  <a:off x="1988963" y="2851382"/>
                  <a:ext cx="3113353" cy="6258"/>
                </a:xfrm>
                <a:prstGeom prst="rect">
                  <a:avLst/>
                </a:prstGeom>
                <a:solidFill>
                  <a:schemeClr val="tx1"/>
                </a:solidFill>
                <a:ln w="1587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" name="Freeform 12"/>
                <p:cNvSpPr>
                  <a:spLocks noEditPoints="1"/>
                </p:cNvSpPr>
                <p:nvPr/>
              </p:nvSpPr>
              <p:spPr bwMode="auto">
                <a:xfrm>
                  <a:off x="1985834" y="2854511"/>
                  <a:ext cx="2943344" cy="26075"/>
                </a:xfrm>
                <a:custGeom>
                  <a:avLst/>
                  <a:gdLst>
                    <a:gd name="T0" fmla="*/ 6 w 2822"/>
                    <a:gd name="T1" fmla="*/ 0 h 25"/>
                    <a:gd name="T2" fmla="*/ 6 w 2822"/>
                    <a:gd name="T3" fmla="*/ 25 h 25"/>
                    <a:gd name="T4" fmla="*/ 0 w 2822"/>
                    <a:gd name="T5" fmla="*/ 25 h 25"/>
                    <a:gd name="T6" fmla="*/ 0 w 2822"/>
                    <a:gd name="T7" fmla="*/ 0 h 25"/>
                    <a:gd name="T8" fmla="*/ 6 w 2822"/>
                    <a:gd name="T9" fmla="*/ 0 h 25"/>
                    <a:gd name="T10" fmla="*/ 408 w 2822"/>
                    <a:gd name="T11" fmla="*/ 0 h 25"/>
                    <a:gd name="T12" fmla="*/ 408 w 2822"/>
                    <a:gd name="T13" fmla="*/ 25 h 25"/>
                    <a:gd name="T14" fmla="*/ 402 w 2822"/>
                    <a:gd name="T15" fmla="*/ 25 h 25"/>
                    <a:gd name="T16" fmla="*/ 402 w 2822"/>
                    <a:gd name="T17" fmla="*/ 0 h 25"/>
                    <a:gd name="T18" fmla="*/ 408 w 2822"/>
                    <a:gd name="T19" fmla="*/ 0 h 25"/>
                    <a:gd name="T20" fmla="*/ 810 w 2822"/>
                    <a:gd name="T21" fmla="*/ 0 h 25"/>
                    <a:gd name="T22" fmla="*/ 810 w 2822"/>
                    <a:gd name="T23" fmla="*/ 25 h 25"/>
                    <a:gd name="T24" fmla="*/ 804 w 2822"/>
                    <a:gd name="T25" fmla="*/ 25 h 25"/>
                    <a:gd name="T26" fmla="*/ 804 w 2822"/>
                    <a:gd name="T27" fmla="*/ 0 h 25"/>
                    <a:gd name="T28" fmla="*/ 810 w 2822"/>
                    <a:gd name="T29" fmla="*/ 0 h 25"/>
                    <a:gd name="T30" fmla="*/ 1213 w 2822"/>
                    <a:gd name="T31" fmla="*/ 0 h 25"/>
                    <a:gd name="T32" fmla="*/ 1213 w 2822"/>
                    <a:gd name="T33" fmla="*/ 25 h 25"/>
                    <a:gd name="T34" fmla="*/ 1207 w 2822"/>
                    <a:gd name="T35" fmla="*/ 25 h 25"/>
                    <a:gd name="T36" fmla="*/ 1207 w 2822"/>
                    <a:gd name="T37" fmla="*/ 0 h 25"/>
                    <a:gd name="T38" fmla="*/ 1213 w 2822"/>
                    <a:gd name="T39" fmla="*/ 0 h 25"/>
                    <a:gd name="T40" fmla="*/ 1615 w 2822"/>
                    <a:gd name="T41" fmla="*/ 0 h 25"/>
                    <a:gd name="T42" fmla="*/ 1615 w 2822"/>
                    <a:gd name="T43" fmla="*/ 25 h 25"/>
                    <a:gd name="T44" fmla="*/ 1609 w 2822"/>
                    <a:gd name="T45" fmla="*/ 25 h 25"/>
                    <a:gd name="T46" fmla="*/ 1609 w 2822"/>
                    <a:gd name="T47" fmla="*/ 0 h 25"/>
                    <a:gd name="T48" fmla="*/ 1615 w 2822"/>
                    <a:gd name="T49" fmla="*/ 0 h 25"/>
                    <a:gd name="T50" fmla="*/ 2017 w 2822"/>
                    <a:gd name="T51" fmla="*/ 0 h 25"/>
                    <a:gd name="T52" fmla="*/ 2017 w 2822"/>
                    <a:gd name="T53" fmla="*/ 25 h 25"/>
                    <a:gd name="T54" fmla="*/ 2011 w 2822"/>
                    <a:gd name="T55" fmla="*/ 25 h 25"/>
                    <a:gd name="T56" fmla="*/ 2011 w 2822"/>
                    <a:gd name="T57" fmla="*/ 0 h 25"/>
                    <a:gd name="T58" fmla="*/ 2017 w 2822"/>
                    <a:gd name="T59" fmla="*/ 0 h 25"/>
                    <a:gd name="T60" fmla="*/ 2419 w 2822"/>
                    <a:gd name="T61" fmla="*/ 0 h 25"/>
                    <a:gd name="T62" fmla="*/ 2419 w 2822"/>
                    <a:gd name="T63" fmla="*/ 25 h 25"/>
                    <a:gd name="T64" fmla="*/ 2414 w 2822"/>
                    <a:gd name="T65" fmla="*/ 25 h 25"/>
                    <a:gd name="T66" fmla="*/ 2414 w 2822"/>
                    <a:gd name="T67" fmla="*/ 0 h 25"/>
                    <a:gd name="T68" fmla="*/ 2419 w 2822"/>
                    <a:gd name="T69" fmla="*/ 0 h 25"/>
                    <a:gd name="T70" fmla="*/ 2822 w 2822"/>
                    <a:gd name="T71" fmla="*/ 0 h 25"/>
                    <a:gd name="T72" fmla="*/ 2822 w 2822"/>
                    <a:gd name="T73" fmla="*/ 25 h 25"/>
                    <a:gd name="T74" fmla="*/ 2816 w 2822"/>
                    <a:gd name="T75" fmla="*/ 25 h 25"/>
                    <a:gd name="T76" fmla="*/ 2816 w 2822"/>
                    <a:gd name="T77" fmla="*/ 0 h 25"/>
                    <a:gd name="T78" fmla="*/ 2822 w 2822"/>
                    <a:gd name="T79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822" h="25">
                      <a:moveTo>
                        <a:pt x="6" y="0"/>
                      </a:moveTo>
                      <a:lnTo>
                        <a:pt x="6" y="25"/>
                      </a:lnTo>
                      <a:lnTo>
                        <a:pt x="0" y="25"/>
                      </a:lnTo>
                      <a:lnTo>
                        <a:pt x="0" y="0"/>
                      </a:lnTo>
                      <a:lnTo>
                        <a:pt x="6" y="0"/>
                      </a:lnTo>
                      <a:close/>
                      <a:moveTo>
                        <a:pt x="408" y="0"/>
                      </a:moveTo>
                      <a:lnTo>
                        <a:pt x="408" y="25"/>
                      </a:lnTo>
                      <a:lnTo>
                        <a:pt x="402" y="25"/>
                      </a:lnTo>
                      <a:lnTo>
                        <a:pt x="402" y="0"/>
                      </a:lnTo>
                      <a:lnTo>
                        <a:pt x="408" y="0"/>
                      </a:lnTo>
                      <a:close/>
                      <a:moveTo>
                        <a:pt x="810" y="0"/>
                      </a:moveTo>
                      <a:lnTo>
                        <a:pt x="810" y="25"/>
                      </a:lnTo>
                      <a:lnTo>
                        <a:pt x="804" y="25"/>
                      </a:lnTo>
                      <a:lnTo>
                        <a:pt x="804" y="0"/>
                      </a:lnTo>
                      <a:lnTo>
                        <a:pt x="810" y="0"/>
                      </a:lnTo>
                      <a:close/>
                      <a:moveTo>
                        <a:pt x="1213" y="0"/>
                      </a:moveTo>
                      <a:lnTo>
                        <a:pt x="1213" y="25"/>
                      </a:lnTo>
                      <a:lnTo>
                        <a:pt x="1207" y="25"/>
                      </a:lnTo>
                      <a:lnTo>
                        <a:pt x="1207" y="0"/>
                      </a:lnTo>
                      <a:lnTo>
                        <a:pt x="1213" y="0"/>
                      </a:lnTo>
                      <a:close/>
                      <a:moveTo>
                        <a:pt x="1615" y="0"/>
                      </a:moveTo>
                      <a:lnTo>
                        <a:pt x="1615" y="25"/>
                      </a:lnTo>
                      <a:lnTo>
                        <a:pt x="1609" y="25"/>
                      </a:lnTo>
                      <a:lnTo>
                        <a:pt x="1609" y="0"/>
                      </a:lnTo>
                      <a:lnTo>
                        <a:pt x="1615" y="0"/>
                      </a:lnTo>
                      <a:close/>
                      <a:moveTo>
                        <a:pt x="2017" y="0"/>
                      </a:moveTo>
                      <a:lnTo>
                        <a:pt x="2017" y="25"/>
                      </a:lnTo>
                      <a:lnTo>
                        <a:pt x="2011" y="25"/>
                      </a:lnTo>
                      <a:lnTo>
                        <a:pt x="2011" y="0"/>
                      </a:lnTo>
                      <a:lnTo>
                        <a:pt x="2017" y="0"/>
                      </a:lnTo>
                      <a:close/>
                      <a:moveTo>
                        <a:pt x="2419" y="0"/>
                      </a:moveTo>
                      <a:lnTo>
                        <a:pt x="2419" y="25"/>
                      </a:lnTo>
                      <a:lnTo>
                        <a:pt x="2414" y="25"/>
                      </a:lnTo>
                      <a:lnTo>
                        <a:pt x="2414" y="0"/>
                      </a:lnTo>
                      <a:lnTo>
                        <a:pt x="2419" y="0"/>
                      </a:lnTo>
                      <a:close/>
                      <a:moveTo>
                        <a:pt x="2822" y="0"/>
                      </a:moveTo>
                      <a:lnTo>
                        <a:pt x="2822" y="25"/>
                      </a:lnTo>
                      <a:lnTo>
                        <a:pt x="2816" y="25"/>
                      </a:lnTo>
                      <a:lnTo>
                        <a:pt x="2816" y="0"/>
                      </a:lnTo>
                      <a:lnTo>
                        <a:pt x="2822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587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" name="Freeform 13"/>
                <p:cNvSpPr>
                  <a:spLocks/>
                </p:cNvSpPr>
                <p:nvPr/>
              </p:nvSpPr>
              <p:spPr bwMode="auto">
                <a:xfrm>
                  <a:off x="1978533" y="1318174"/>
                  <a:ext cx="3132127" cy="1387189"/>
                </a:xfrm>
                <a:custGeom>
                  <a:avLst/>
                  <a:gdLst>
                    <a:gd name="T0" fmla="*/ 97 w 25024"/>
                    <a:gd name="T1" fmla="*/ 10810 h 11088"/>
                    <a:gd name="T2" fmla="*/ 252 w 25024"/>
                    <a:gd name="T3" fmla="*/ 10754 h 11088"/>
                    <a:gd name="T4" fmla="*/ 497 w 25024"/>
                    <a:gd name="T5" fmla="*/ 10898 h 11088"/>
                    <a:gd name="T6" fmla="*/ 680 w 25024"/>
                    <a:gd name="T7" fmla="*/ 10944 h 11088"/>
                    <a:gd name="T8" fmla="*/ 880 w 25024"/>
                    <a:gd name="T9" fmla="*/ 11015 h 11088"/>
                    <a:gd name="T10" fmla="*/ 1083 w 25024"/>
                    <a:gd name="T11" fmla="*/ 1215 h 11088"/>
                    <a:gd name="T12" fmla="*/ 1405 w 25024"/>
                    <a:gd name="T13" fmla="*/ 99 h 11088"/>
                    <a:gd name="T14" fmla="*/ 1675 w 25024"/>
                    <a:gd name="T15" fmla="*/ 318 h 11088"/>
                    <a:gd name="T16" fmla="*/ 1888 w 25024"/>
                    <a:gd name="T17" fmla="*/ 296 h 11088"/>
                    <a:gd name="T18" fmla="*/ 2108 w 25024"/>
                    <a:gd name="T19" fmla="*/ 355 h 11088"/>
                    <a:gd name="T20" fmla="*/ 2303 w 25024"/>
                    <a:gd name="T21" fmla="*/ 28 h 11088"/>
                    <a:gd name="T22" fmla="*/ 2417 w 25024"/>
                    <a:gd name="T23" fmla="*/ 27 h 11088"/>
                    <a:gd name="T24" fmla="*/ 2603 w 25024"/>
                    <a:gd name="T25" fmla="*/ 262 h 11088"/>
                    <a:gd name="T26" fmla="*/ 2789 w 25024"/>
                    <a:gd name="T27" fmla="*/ 463 h 11088"/>
                    <a:gd name="T28" fmla="*/ 3008 w 25024"/>
                    <a:gd name="T29" fmla="*/ 301 h 11088"/>
                    <a:gd name="T30" fmla="*/ 3346 w 25024"/>
                    <a:gd name="T31" fmla="*/ 221 h 11088"/>
                    <a:gd name="T32" fmla="*/ 3791 w 25024"/>
                    <a:gd name="T33" fmla="*/ 660 h 11088"/>
                    <a:gd name="T34" fmla="*/ 4248 w 25024"/>
                    <a:gd name="T35" fmla="*/ 809 h 11088"/>
                    <a:gd name="T36" fmla="*/ 4676 w 25024"/>
                    <a:gd name="T37" fmla="*/ 862 h 11088"/>
                    <a:gd name="T38" fmla="*/ 5199 w 25024"/>
                    <a:gd name="T39" fmla="*/ 660 h 11088"/>
                    <a:gd name="T40" fmla="*/ 5648 w 25024"/>
                    <a:gd name="T41" fmla="*/ 808 h 11088"/>
                    <a:gd name="T42" fmla="*/ 6098 w 25024"/>
                    <a:gd name="T43" fmla="*/ 810 h 11088"/>
                    <a:gd name="T44" fmla="*/ 7149 w 25024"/>
                    <a:gd name="T45" fmla="*/ 614 h 11088"/>
                    <a:gd name="T46" fmla="*/ 9541 w 25024"/>
                    <a:gd name="T47" fmla="*/ 1657 h 11088"/>
                    <a:gd name="T48" fmla="*/ 12860 w 25024"/>
                    <a:gd name="T49" fmla="*/ 1871 h 11088"/>
                    <a:gd name="T50" fmla="*/ 15641 w 25024"/>
                    <a:gd name="T51" fmla="*/ 4017 h 11088"/>
                    <a:gd name="T52" fmla="*/ 19261 w 25024"/>
                    <a:gd name="T53" fmla="*/ 4409 h 11088"/>
                    <a:gd name="T54" fmla="*/ 22066 w 25024"/>
                    <a:gd name="T55" fmla="*/ 4145 h 11088"/>
                    <a:gd name="T56" fmla="*/ 25024 w 25024"/>
                    <a:gd name="T57" fmla="*/ 4216 h 11088"/>
                    <a:gd name="T58" fmla="*/ 22079 w 25024"/>
                    <a:gd name="T59" fmla="*/ 4288 h 11088"/>
                    <a:gd name="T60" fmla="*/ 19252 w 25024"/>
                    <a:gd name="T61" fmla="*/ 4552 h 11088"/>
                    <a:gd name="T62" fmla="*/ 15624 w 25024"/>
                    <a:gd name="T63" fmla="*/ 4160 h 11088"/>
                    <a:gd name="T64" fmla="*/ 12773 w 25024"/>
                    <a:gd name="T65" fmla="*/ 1986 h 11088"/>
                    <a:gd name="T66" fmla="*/ 9532 w 25024"/>
                    <a:gd name="T67" fmla="*/ 1800 h 11088"/>
                    <a:gd name="T68" fmla="*/ 7092 w 25024"/>
                    <a:gd name="T69" fmla="*/ 747 h 11088"/>
                    <a:gd name="T70" fmla="*/ 6126 w 25024"/>
                    <a:gd name="T71" fmla="*/ 951 h 11088"/>
                    <a:gd name="T72" fmla="*/ 5648 w 25024"/>
                    <a:gd name="T73" fmla="*/ 952 h 11088"/>
                    <a:gd name="T74" fmla="*/ 5154 w 25024"/>
                    <a:gd name="T75" fmla="*/ 797 h 11088"/>
                    <a:gd name="T76" fmla="*/ 4733 w 25024"/>
                    <a:gd name="T77" fmla="*/ 995 h 11088"/>
                    <a:gd name="T78" fmla="*/ 4233 w 25024"/>
                    <a:gd name="T79" fmla="*/ 952 h 11088"/>
                    <a:gd name="T80" fmla="*/ 3746 w 25024"/>
                    <a:gd name="T81" fmla="*/ 797 h 11088"/>
                    <a:gd name="T82" fmla="*/ 3246 w 25024"/>
                    <a:gd name="T83" fmla="*/ 324 h 11088"/>
                    <a:gd name="T84" fmla="*/ 3057 w 25024"/>
                    <a:gd name="T85" fmla="*/ 436 h 11088"/>
                    <a:gd name="T86" fmla="*/ 2876 w 25024"/>
                    <a:gd name="T87" fmla="*/ 578 h 11088"/>
                    <a:gd name="T88" fmla="*/ 2518 w 25024"/>
                    <a:gd name="T89" fmla="*/ 378 h 11088"/>
                    <a:gd name="T90" fmla="*/ 2304 w 25024"/>
                    <a:gd name="T91" fmla="*/ 118 h 11088"/>
                    <a:gd name="T92" fmla="*/ 2145 w 25024"/>
                    <a:gd name="T93" fmla="*/ 468 h 11088"/>
                    <a:gd name="T94" fmla="*/ 1869 w 25024"/>
                    <a:gd name="T95" fmla="*/ 438 h 11088"/>
                    <a:gd name="T96" fmla="*/ 1624 w 25024"/>
                    <a:gd name="T97" fmla="*/ 440 h 11088"/>
                    <a:gd name="T98" fmla="*/ 1374 w 25024"/>
                    <a:gd name="T99" fmla="*/ 219 h 11088"/>
                    <a:gd name="T100" fmla="*/ 1222 w 25024"/>
                    <a:gd name="T101" fmla="*/ 1250 h 11088"/>
                    <a:gd name="T102" fmla="*/ 1024 w 25024"/>
                    <a:gd name="T103" fmla="*/ 11018 h 11088"/>
                    <a:gd name="T104" fmla="*/ 680 w 25024"/>
                    <a:gd name="T105" fmla="*/ 11088 h 11088"/>
                    <a:gd name="T106" fmla="*/ 464 w 25024"/>
                    <a:gd name="T107" fmla="*/ 11038 h 11088"/>
                    <a:gd name="T108" fmla="*/ 181 w 25024"/>
                    <a:gd name="T109" fmla="*/ 10879 h 11088"/>
                    <a:gd name="T110" fmla="*/ 192 w 25024"/>
                    <a:gd name="T111" fmla="*/ 10919 h 11088"/>
                    <a:gd name="T112" fmla="*/ 26 w 25024"/>
                    <a:gd name="T113" fmla="*/ 10968 h 1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5024" h="11088">
                      <a:moveTo>
                        <a:pt x="33" y="10866"/>
                      </a:moveTo>
                      <a:lnTo>
                        <a:pt x="97" y="10810"/>
                      </a:lnTo>
                      <a:lnTo>
                        <a:pt x="177" y="10757"/>
                      </a:lnTo>
                      <a:cubicBezTo>
                        <a:pt x="199" y="10741"/>
                        <a:pt x="229" y="10740"/>
                        <a:pt x="252" y="10754"/>
                      </a:cubicBezTo>
                      <a:lnTo>
                        <a:pt x="516" y="10906"/>
                      </a:lnTo>
                      <a:lnTo>
                        <a:pt x="497" y="10898"/>
                      </a:lnTo>
                      <a:lnTo>
                        <a:pt x="697" y="10946"/>
                      </a:lnTo>
                      <a:lnTo>
                        <a:pt x="680" y="10944"/>
                      </a:lnTo>
                      <a:lnTo>
                        <a:pt x="952" y="10944"/>
                      </a:lnTo>
                      <a:lnTo>
                        <a:pt x="880" y="11015"/>
                      </a:lnTo>
                      <a:lnTo>
                        <a:pt x="1080" y="1231"/>
                      </a:lnTo>
                      <a:cubicBezTo>
                        <a:pt x="1081" y="1225"/>
                        <a:pt x="1081" y="1220"/>
                        <a:pt x="1083" y="1215"/>
                      </a:cubicBezTo>
                      <a:lnTo>
                        <a:pt x="1355" y="151"/>
                      </a:lnTo>
                      <a:cubicBezTo>
                        <a:pt x="1361" y="126"/>
                        <a:pt x="1380" y="106"/>
                        <a:pt x="1405" y="99"/>
                      </a:cubicBezTo>
                      <a:cubicBezTo>
                        <a:pt x="1430" y="92"/>
                        <a:pt x="1457" y="99"/>
                        <a:pt x="1475" y="118"/>
                      </a:cubicBezTo>
                      <a:lnTo>
                        <a:pt x="1675" y="318"/>
                      </a:lnTo>
                      <a:lnTo>
                        <a:pt x="1624" y="296"/>
                      </a:lnTo>
                      <a:lnTo>
                        <a:pt x="1888" y="296"/>
                      </a:lnTo>
                      <a:cubicBezTo>
                        <a:pt x="1895" y="296"/>
                        <a:pt x="1902" y="297"/>
                        <a:pt x="1908" y="299"/>
                      </a:cubicBezTo>
                      <a:lnTo>
                        <a:pt x="2108" y="355"/>
                      </a:lnTo>
                      <a:lnTo>
                        <a:pt x="2031" y="380"/>
                      </a:lnTo>
                      <a:lnTo>
                        <a:pt x="2303" y="28"/>
                      </a:lnTo>
                      <a:cubicBezTo>
                        <a:pt x="2317" y="11"/>
                        <a:pt x="2338" y="1"/>
                        <a:pt x="2360" y="0"/>
                      </a:cubicBezTo>
                      <a:cubicBezTo>
                        <a:pt x="2382" y="0"/>
                        <a:pt x="2403" y="10"/>
                        <a:pt x="2417" y="27"/>
                      </a:cubicBezTo>
                      <a:lnTo>
                        <a:pt x="2617" y="275"/>
                      </a:lnTo>
                      <a:lnTo>
                        <a:pt x="2603" y="262"/>
                      </a:lnTo>
                      <a:lnTo>
                        <a:pt x="2875" y="462"/>
                      </a:lnTo>
                      <a:lnTo>
                        <a:pt x="2789" y="463"/>
                      </a:lnTo>
                      <a:lnTo>
                        <a:pt x="2989" y="311"/>
                      </a:lnTo>
                      <a:cubicBezTo>
                        <a:pt x="2995" y="307"/>
                        <a:pt x="3001" y="303"/>
                        <a:pt x="3008" y="301"/>
                      </a:cubicBezTo>
                      <a:lnTo>
                        <a:pt x="3272" y="205"/>
                      </a:lnTo>
                      <a:cubicBezTo>
                        <a:pt x="3298" y="195"/>
                        <a:pt x="3327" y="202"/>
                        <a:pt x="3346" y="221"/>
                      </a:cubicBezTo>
                      <a:lnTo>
                        <a:pt x="3818" y="677"/>
                      </a:lnTo>
                      <a:lnTo>
                        <a:pt x="3791" y="660"/>
                      </a:lnTo>
                      <a:lnTo>
                        <a:pt x="4263" y="812"/>
                      </a:lnTo>
                      <a:lnTo>
                        <a:pt x="4248" y="809"/>
                      </a:lnTo>
                      <a:lnTo>
                        <a:pt x="4712" y="857"/>
                      </a:lnTo>
                      <a:lnTo>
                        <a:pt x="4676" y="862"/>
                      </a:lnTo>
                      <a:lnTo>
                        <a:pt x="5148" y="662"/>
                      </a:lnTo>
                      <a:cubicBezTo>
                        <a:pt x="5164" y="655"/>
                        <a:pt x="5182" y="655"/>
                        <a:pt x="5199" y="660"/>
                      </a:cubicBezTo>
                      <a:lnTo>
                        <a:pt x="5671" y="812"/>
                      </a:lnTo>
                      <a:lnTo>
                        <a:pt x="5648" y="808"/>
                      </a:lnTo>
                      <a:lnTo>
                        <a:pt x="6112" y="808"/>
                      </a:lnTo>
                      <a:lnTo>
                        <a:pt x="6098" y="810"/>
                      </a:lnTo>
                      <a:lnTo>
                        <a:pt x="7106" y="610"/>
                      </a:lnTo>
                      <a:cubicBezTo>
                        <a:pt x="7121" y="607"/>
                        <a:pt x="7136" y="609"/>
                        <a:pt x="7149" y="614"/>
                      </a:cubicBezTo>
                      <a:lnTo>
                        <a:pt x="9565" y="1662"/>
                      </a:lnTo>
                      <a:lnTo>
                        <a:pt x="9541" y="1657"/>
                      </a:lnTo>
                      <a:lnTo>
                        <a:pt x="12821" y="1857"/>
                      </a:lnTo>
                      <a:cubicBezTo>
                        <a:pt x="12835" y="1857"/>
                        <a:pt x="12849" y="1863"/>
                        <a:pt x="12860" y="1871"/>
                      </a:cubicBezTo>
                      <a:lnTo>
                        <a:pt x="15676" y="4031"/>
                      </a:lnTo>
                      <a:lnTo>
                        <a:pt x="15641" y="4017"/>
                      </a:lnTo>
                      <a:lnTo>
                        <a:pt x="18329" y="4345"/>
                      </a:lnTo>
                      <a:lnTo>
                        <a:pt x="19261" y="4409"/>
                      </a:lnTo>
                      <a:lnTo>
                        <a:pt x="19250" y="4409"/>
                      </a:lnTo>
                      <a:lnTo>
                        <a:pt x="22066" y="4145"/>
                      </a:lnTo>
                      <a:lnTo>
                        <a:pt x="24952" y="4144"/>
                      </a:lnTo>
                      <a:cubicBezTo>
                        <a:pt x="24992" y="4144"/>
                        <a:pt x="25024" y="4177"/>
                        <a:pt x="25024" y="4216"/>
                      </a:cubicBezTo>
                      <a:cubicBezTo>
                        <a:pt x="25024" y="4256"/>
                        <a:pt x="24992" y="4288"/>
                        <a:pt x="24952" y="4288"/>
                      </a:cubicBezTo>
                      <a:lnTo>
                        <a:pt x="22079" y="4288"/>
                      </a:lnTo>
                      <a:lnTo>
                        <a:pt x="19263" y="4552"/>
                      </a:lnTo>
                      <a:cubicBezTo>
                        <a:pt x="19259" y="4553"/>
                        <a:pt x="19255" y="4553"/>
                        <a:pt x="19252" y="4552"/>
                      </a:cubicBezTo>
                      <a:lnTo>
                        <a:pt x="18312" y="4488"/>
                      </a:lnTo>
                      <a:lnTo>
                        <a:pt x="15624" y="4160"/>
                      </a:lnTo>
                      <a:cubicBezTo>
                        <a:pt x="15611" y="4158"/>
                        <a:pt x="15599" y="4153"/>
                        <a:pt x="15589" y="4146"/>
                      </a:cubicBezTo>
                      <a:lnTo>
                        <a:pt x="12773" y="1986"/>
                      </a:lnTo>
                      <a:lnTo>
                        <a:pt x="12812" y="2000"/>
                      </a:lnTo>
                      <a:lnTo>
                        <a:pt x="9532" y="1800"/>
                      </a:lnTo>
                      <a:cubicBezTo>
                        <a:pt x="9524" y="1800"/>
                        <a:pt x="9516" y="1798"/>
                        <a:pt x="9508" y="1795"/>
                      </a:cubicBezTo>
                      <a:lnTo>
                        <a:pt x="7092" y="747"/>
                      </a:lnTo>
                      <a:lnTo>
                        <a:pt x="7134" y="751"/>
                      </a:lnTo>
                      <a:lnTo>
                        <a:pt x="6126" y="951"/>
                      </a:lnTo>
                      <a:cubicBezTo>
                        <a:pt x="6122" y="952"/>
                        <a:pt x="6117" y="952"/>
                        <a:pt x="6112" y="952"/>
                      </a:cubicBezTo>
                      <a:lnTo>
                        <a:pt x="5648" y="952"/>
                      </a:lnTo>
                      <a:cubicBezTo>
                        <a:pt x="5641" y="952"/>
                        <a:pt x="5634" y="951"/>
                        <a:pt x="5626" y="949"/>
                      </a:cubicBezTo>
                      <a:lnTo>
                        <a:pt x="5154" y="797"/>
                      </a:lnTo>
                      <a:lnTo>
                        <a:pt x="5205" y="795"/>
                      </a:lnTo>
                      <a:lnTo>
                        <a:pt x="4733" y="995"/>
                      </a:lnTo>
                      <a:cubicBezTo>
                        <a:pt x="4721" y="1000"/>
                        <a:pt x="4709" y="1001"/>
                        <a:pt x="4697" y="1000"/>
                      </a:cubicBezTo>
                      <a:lnTo>
                        <a:pt x="4233" y="952"/>
                      </a:lnTo>
                      <a:cubicBezTo>
                        <a:pt x="4228" y="952"/>
                        <a:pt x="4223" y="951"/>
                        <a:pt x="4218" y="949"/>
                      </a:cubicBezTo>
                      <a:lnTo>
                        <a:pt x="3746" y="797"/>
                      </a:lnTo>
                      <a:cubicBezTo>
                        <a:pt x="3736" y="794"/>
                        <a:pt x="3726" y="788"/>
                        <a:pt x="3718" y="780"/>
                      </a:cubicBezTo>
                      <a:lnTo>
                        <a:pt x="3246" y="324"/>
                      </a:lnTo>
                      <a:lnTo>
                        <a:pt x="3321" y="340"/>
                      </a:lnTo>
                      <a:lnTo>
                        <a:pt x="3057" y="436"/>
                      </a:lnTo>
                      <a:lnTo>
                        <a:pt x="3076" y="426"/>
                      </a:lnTo>
                      <a:lnTo>
                        <a:pt x="2876" y="578"/>
                      </a:lnTo>
                      <a:cubicBezTo>
                        <a:pt x="2851" y="597"/>
                        <a:pt x="2816" y="597"/>
                        <a:pt x="2790" y="578"/>
                      </a:cubicBezTo>
                      <a:lnTo>
                        <a:pt x="2518" y="378"/>
                      </a:lnTo>
                      <a:cubicBezTo>
                        <a:pt x="2513" y="375"/>
                        <a:pt x="2508" y="370"/>
                        <a:pt x="2504" y="366"/>
                      </a:cubicBezTo>
                      <a:lnTo>
                        <a:pt x="2304" y="118"/>
                      </a:lnTo>
                      <a:lnTo>
                        <a:pt x="2417" y="116"/>
                      </a:lnTo>
                      <a:lnTo>
                        <a:pt x="2145" y="468"/>
                      </a:lnTo>
                      <a:cubicBezTo>
                        <a:pt x="2128" y="492"/>
                        <a:pt x="2097" y="502"/>
                        <a:pt x="2069" y="494"/>
                      </a:cubicBezTo>
                      <a:lnTo>
                        <a:pt x="1869" y="438"/>
                      </a:lnTo>
                      <a:lnTo>
                        <a:pt x="1888" y="440"/>
                      </a:lnTo>
                      <a:lnTo>
                        <a:pt x="1624" y="440"/>
                      </a:lnTo>
                      <a:cubicBezTo>
                        <a:pt x="1605" y="440"/>
                        <a:pt x="1587" y="433"/>
                        <a:pt x="1574" y="419"/>
                      </a:cubicBezTo>
                      <a:lnTo>
                        <a:pt x="1374" y="219"/>
                      </a:lnTo>
                      <a:lnTo>
                        <a:pt x="1494" y="186"/>
                      </a:lnTo>
                      <a:lnTo>
                        <a:pt x="1222" y="1250"/>
                      </a:lnTo>
                      <a:lnTo>
                        <a:pt x="1224" y="1234"/>
                      </a:lnTo>
                      <a:lnTo>
                        <a:pt x="1024" y="11018"/>
                      </a:lnTo>
                      <a:cubicBezTo>
                        <a:pt x="1024" y="11057"/>
                        <a:pt x="992" y="11088"/>
                        <a:pt x="952" y="11088"/>
                      </a:cubicBezTo>
                      <a:lnTo>
                        <a:pt x="680" y="11088"/>
                      </a:lnTo>
                      <a:cubicBezTo>
                        <a:pt x="675" y="11088"/>
                        <a:pt x="669" y="11088"/>
                        <a:pt x="664" y="11086"/>
                      </a:cubicBezTo>
                      <a:lnTo>
                        <a:pt x="464" y="11038"/>
                      </a:lnTo>
                      <a:cubicBezTo>
                        <a:pt x="457" y="11037"/>
                        <a:pt x="451" y="11034"/>
                        <a:pt x="445" y="11031"/>
                      </a:cubicBezTo>
                      <a:lnTo>
                        <a:pt x="181" y="10879"/>
                      </a:lnTo>
                      <a:lnTo>
                        <a:pt x="256" y="10876"/>
                      </a:lnTo>
                      <a:lnTo>
                        <a:pt x="192" y="10919"/>
                      </a:lnTo>
                      <a:lnTo>
                        <a:pt x="128" y="10975"/>
                      </a:lnTo>
                      <a:cubicBezTo>
                        <a:pt x="98" y="11001"/>
                        <a:pt x="52" y="10998"/>
                        <a:pt x="26" y="10968"/>
                      </a:cubicBezTo>
                      <a:cubicBezTo>
                        <a:pt x="0" y="10938"/>
                        <a:pt x="3" y="10892"/>
                        <a:pt x="33" y="1086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Freeform 14"/>
                <p:cNvSpPr>
                  <a:spLocks/>
                </p:cNvSpPr>
                <p:nvPr/>
              </p:nvSpPr>
              <p:spPr bwMode="auto">
                <a:xfrm>
                  <a:off x="1958716" y="2653212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Freeform 15"/>
                <p:cNvSpPr>
                  <a:spLocks noEditPoints="1"/>
                </p:cNvSpPr>
                <p:nvPr/>
              </p:nvSpPr>
              <p:spPr bwMode="auto">
                <a:xfrm>
                  <a:off x="1953501" y="2647997"/>
                  <a:ext cx="68838" cy="68838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" name="Freeform 16"/>
                <p:cNvSpPr>
                  <a:spLocks/>
                </p:cNvSpPr>
                <p:nvPr/>
              </p:nvSpPr>
              <p:spPr bwMode="auto">
                <a:xfrm>
                  <a:off x="1968103" y="2646954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28 h 56"/>
                    <a:gd name="T4" fmla="*/ 28 w 55"/>
                    <a:gd name="T5" fmla="*/ 56 h 56"/>
                    <a:gd name="T6" fmla="*/ 0 w 55"/>
                    <a:gd name="T7" fmla="*/ 28 h 56"/>
                    <a:gd name="T8" fmla="*/ 28 w 55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" name="Freeform 17"/>
                <p:cNvSpPr>
                  <a:spLocks noEditPoints="1"/>
                </p:cNvSpPr>
                <p:nvPr/>
              </p:nvSpPr>
              <p:spPr bwMode="auto">
                <a:xfrm>
                  <a:off x="1962888" y="2642782"/>
                  <a:ext cx="68838" cy="67795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" name="Freeform 18"/>
                <p:cNvSpPr>
                  <a:spLocks/>
                </p:cNvSpPr>
                <p:nvPr/>
              </p:nvSpPr>
              <p:spPr bwMode="auto">
                <a:xfrm>
                  <a:off x="1975404" y="2641739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Freeform 19"/>
                <p:cNvSpPr>
                  <a:spLocks noEditPoints="1"/>
                </p:cNvSpPr>
                <p:nvPr/>
              </p:nvSpPr>
              <p:spPr bwMode="auto">
                <a:xfrm>
                  <a:off x="1971232" y="2636524"/>
                  <a:ext cx="67795" cy="67795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Freeform 20"/>
                <p:cNvSpPr>
                  <a:spLocks/>
                </p:cNvSpPr>
                <p:nvPr/>
              </p:nvSpPr>
              <p:spPr bwMode="auto">
                <a:xfrm>
                  <a:off x="2009823" y="2659470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Freeform 21"/>
                <p:cNvSpPr>
                  <a:spLocks noEditPoints="1"/>
                </p:cNvSpPr>
                <p:nvPr/>
              </p:nvSpPr>
              <p:spPr bwMode="auto">
                <a:xfrm>
                  <a:off x="2004608" y="2654255"/>
                  <a:ext cx="68838" cy="68838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" name="Freeform 22"/>
                <p:cNvSpPr>
                  <a:spLocks/>
                </p:cNvSpPr>
                <p:nvPr/>
              </p:nvSpPr>
              <p:spPr bwMode="auto">
                <a:xfrm>
                  <a:off x="2034855" y="2666771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" name="Freeform 23"/>
                <p:cNvSpPr>
                  <a:spLocks noEditPoints="1"/>
                </p:cNvSpPr>
                <p:nvPr/>
              </p:nvSpPr>
              <p:spPr bwMode="auto">
                <a:xfrm>
                  <a:off x="2029640" y="2661556"/>
                  <a:ext cx="68838" cy="67795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" name="Freeform 24"/>
                <p:cNvSpPr>
                  <a:spLocks/>
                </p:cNvSpPr>
                <p:nvPr/>
              </p:nvSpPr>
              <p:spPr bwMode="auto">
                <a:xfrm>
                  <a:off x="2068230" y="2666771"/>
                  <a:ext cx="57365" cy="57365"/>
                </a:xfrm>
                <a:custGeom>
                  <a:avLst/>
                  <a:gdLst>
                    <a:gd name="T0" fmla="*/ 28 w 55"/>
                    <a:gd name="T1" fmla="*/ 0 h 55"/>
                    <a:gd name="T2" fmla="*/ 55 w 55"/>
                    <a:gd name="T3" fmla="*/ 28 h 55"/>
                    <a:gd name="T4" fmla="*/ 28 w 55"/>
                    <a:gd name="T5" fmla="*/ 55 h 55"/>
                    <a:gd name="T6" fmla="*/ 0 w 55"/>
                    <a:gd name="T7" fmla="*/ 28 h 55"/>
                    <a:gd name="T8" fmla="*/ 28 w 55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5">
                      <a:moveTo>
                        <a:pt x="28" y="0"/>
                      </a:moveTo>
                      <a:lnTo>
                        <a:pt x="55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4" name="Freeform 25"/>
                <p:cNvSpPr>
                  <a:spLocks noEditPoints="1"/>
                </p:cNvSpPr>
                <p:nvPr/>
              </p:nvSpPr>
              <p:spPr bwMode="auto">
                <a:xfrm>
                  <a:off x="2063016" y="2661556"/>
                  <a:ext cx="68838" cy="67795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" name="Freeform 26"/>
                <p:cNvSpPr>
                  <a:spLocks/>
                </p:cNvSpPr>
                <p:nvPr/>
              </p:nvSpPr>
              <p:spPr bwMode="auto">
                <a:xfrm>
                  <a:off x="2094306" y="1441248"/>
                  <a:ext cx="57365" cy="57365"/>
                </a:xfrm>
                <a:custGeom>
                  <a:avLst/>
                  <a:gdLst>
                    <a:gd name="T0" fmla="*/ 28 w 55"/>
                    <a:gd name="T1" fmla="*/ 0 h 55"/>
                    <a:gd name="T2" fmla="*/ 55 w 55"/>
                    <a:gd name="T3" fmla="*/ 28 h 55"/>
                    <a:gd name="T4" fmla="*/ 28 w 55"/>
                    <a:gd name="T5" fmla="*/ 55 h 55"/>
                    <a:gd name="T6" fmla="*/ 0 w 55"/>
                    <a:gd name="T7" fmla="*/ 28 h 55"/>
                    <a:gd name="T8" fmla="*/ 28 w 55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5">
                      <a:moveTo>
                        <a:pt x="28" y="0"/>
                      </a:moveTo>
                      <a:lnTo>
                        <a:pt x="55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6" name="Freeform 27"/>
                <p:cNvSpPr>
                  <a:spLocks noEditPoints="1"/>
                </p:cNvSpPr>
                <p:nvPr/>
              </p:nvSpPr>
              <p:spPr bwMode="auto">
                <a:xfrm>
                  <a:off x="2089090" y="1436032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Freeform 28"/>
                <p:cNvSpPr>
                  <a:spLocks/>
                </p:cNvSpPr>
                <p:nvPr/>
              </p:nvSpPr>
              <p:spPr bwMode="auto">
                <a:xfrm>
                  <a:off x="2126638" y="1308786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Freeform 29"/>
                <p:cNvSpPr>
                  <a:spLocks noEditPoints="1"/>
                </p:cNvSpPr>
                <p:nvPr/>
              </p:nvSpPr>
              <p:spPr bwMode="auto">
                <a:xfrm>
                  <a:off x="2121424" y="1303572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" name="Freeform 30"/>
                <p:cNvSpPr>
                  <a:spLocks/>
                </p:cNvSpPr>
                <p:nvPr/>
              </p:nvSpPr>
              <p:spPr bwMode="auto">
                <a:xfrm>
                  <a:off x="2151670" y="1333818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0" name="Freeform 31"/>
                <p:cNvSpPr>
                  <a:spLocks noEditPoints="1"/>
                </p:cNvSpPr>
                <p:nvPr/>
              </p:nvSpPr>
              <p:spPr bwMode="auto">
                <a:xfrm>
                  <a:off x="2146456" y="1328604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" name="Freeform 32"/>
                <p:cNvSpPr>
                  <a:spLocks/>
                </p:cNvSpPr>
                <p:nvPr/>
              </p:nvSpPr>
              <p:spPr bwMode="auto">
                <a:xfrm>
                  <a:off x="2186090" y="1333818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" name="Freeform 33"/>
                <p:cNvSpPr>
                  <a:spLocks noEditPoints="1"/>
                </p:cNvSpPr>
                <p:nvPr/>
              </p:nvSpPr>
              <p:spPr bwMode="auto">
                <a:xfrm>
                  <a:off x="2180874" y="1328604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3" name="Freeform 34"/>
                <p:cNvSpPr>
                  <a:spLocks/>
                </p:cNvSpPr>
                <p:nvPr/>
              </p:nvSpPr>
              <p:spPr bwMode="auto">
                <a:xfrm>
                  <a:off x="2211122" y="1340076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" name="Freeform 35"/>
                <p:cNvSpPr>
                  <a:spLocks noEditPoints="1"/>
                </p:cNvSpPr>
                <p:nvPr/>
              </p:nvSpPr>
              <p:spPr bwMode="auto">
                <a:xfrm>
                  <a:off x="2205906" y="1334862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Freeform 36"/>
                <p:cNvSpPr>
                  <a:spLocks/>
                </p:cNvSpPr>
                <p:nvPr/>
              </p:nvSpPr>
              <p:spPr bwMode="auto">
                <a:xfrm>
                  <a:off x="2244498" y="1296270"/>
                  <a:ext cx="57365" cy="57365"/>
                </a:xfrm>
                <a:custGeom>
                  <a:avLst/>
                  <a:gdLst>
                    <a:gd name="T0" fmla="*/ 28 w 55"/>
                    <a:gd name="T1" fmla="*/ 0 h 55"/>
                    <a:gd name="T2" fmla="*/ 55 w 55"/>
                    <a:gd name="T3" fmla="*/ 28 h 55"/>
                    <a:gd name="T4" fmla="*/ 28 w 55"/>
                    <a:gd name="T5" fmla="*/ 55 h 55"/>
                    <a:gd name="T6" fmla="*/ 0 w 55"/>
                    <a:gd name="T7" fmla="*/ 28 h 55"/>
                    <a:gd name="T8" fmla="*/ 28 w 55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5">
                      <a:moveTo>
                        <a:pt x="28" y="0"/>
                      </a:moveTo>
                      <a:lnTo>
                        <a:pt x="55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" name="Freeform 37"/>
                <p:cNvSpPr>
                  <a:spLocks noEditPoints="1"/>
                </p:cNvSpPr>
                <p:nvPr/>
              </p:nvSpPr>
              <p:spPr bwMode="auto">
                <a:xfrm>
                  <a:off x="2239282" y="1291056"/>
                  <a:ext cx="68838" cy="67795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" name="Freeform 38"/>
                <p:cNvSpPr>
                  <a:spLocks/>
                </p:cNvSpPr>
                <p:nvPr/>
              </p:nvSpPr>
              <p:spPr bwMode="auto">
                <a:xfrm>
                  <a:off x="2270572" y="1327560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28 h 56"/>
                    <a:gd name="T4" fmla="*/ 28 w 55"/>
                    <a:gd name="T5" fmla="*/ 56 h 56"/>
                    <a:gd name="T6" fmla="*/ 0 w 55"/>
                    <a:gd name="T7" fmla="*/ 28 h 56"/>
                    <a:gd name="T8" fmla="*/ 28 w 55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Freeform 39"/>
                <p:cNvSpPr>
                  <a:spLocks noEditPoints="1"/>
                </p:cNvSpPr>
                <p:nvPr/>
              </p:nvSpPr>
              <p:spPr bwMode="auto">
                <a:xfrm>
                  <a:off x="2265358" y="1322346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Freeform 40"/>
                <p:cNvSpPr>
                  <a:spLocks/>
                </p:cNvSpPr>
                <p:nvPr/>
              </p:nvSpPr>
              <p:spPr bwMode="auto">
                <a:xfrm>
                  <a:off x="2302906" y="1352592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Freeform 41"/>
                <p:cNvSpPr>
                  <a:spLocks noEditPoints="1"/>
                </p:cNvSpPr>
                <p:nvPr/>
              </p:nvSpPr>
              <p:spPr bwMode="auto">
                <a:xfrm>
                  <a:off x="2297690" y="1347378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Freeform 42"/>
                <p:cNvSpPr>
                  <a:spLocks/>
                </p:cNvSpPr>
                <p:nvPr/>
              </p:nvSpPr>
              <p:spPr bwMode="auto">
                <a:xfrm>
                  <a:off x="2327938" y="1333818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2" name="Freeform 43"/>
                <p:cNvSpPr>
                  <a:spLocks noEditPoints="1"/>
                </p:cNvSpPr>
                <p:nvPr/>
              </p:nvSpPr>
              <p:spPr bwMode="auto">
                <a:xfrm>
                  <a:off x="2322722" y="1328604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" name="Freeform 44"/>
                <p:cNvSpPr>
                  <a:spLocks/>
                </p:cNvSpPr>
                <p:nvPr/>
              </p:nvSpPr>
              <p:spPr bwMode="auto">
                <a:xfrm>
                  <a:off x="2362356" y="1321302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4" name="Freeform 45"/>
                <p:cNvSpPr>
                  <a:spLocks noEditPoints="1"/>
                </p:cNvSpPr>
                <p:nvPr/>
              </p:nvSpPr>
              <p:spPr bwMode="auto">
                <a:xfrm>
                  <a:off x="2357142" y="1316088"/>
                  <a:ext cx="68838" cy="67795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" name="Freeform 46"/>
                <p:cNvSpPr>
                  <a:spLocks/>
                </p:cNvSpPr>
                <p:nvPr/>
              </p:nvSpPr>
              <p:spPr bwMode="auto">
                <a:xfrm>
                  <a:off x="2420764" y="1377624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28 h 56"/>
                    <a:gd name="T4" fmla="*/ 28 w 55"/>
                    <a:gd name="T5" fmla="*/ 56 h 56"/>
                    <a:gd name="T6" fmla="*/ 0 w 55"/>
                    <a:gd name="T7" fmla="*/ 28 h 56"/>
                    <a:gd name="T8" fmla="*/ 28 w 55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6" name="Freeform 47"/>
                <p:cNvSpPr>
                  <a:spLocks noEditPoints="1"/>
                </p:cNvSpPr>
                <p:nvPr/>
              </p:nvSpPr>
              <p:spPr bwMode="auto">
                <a:xfrm>
                  <a:off x="2415550" y="1372410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" name="Freeform 48"/>
                <p:cNvSpPr>
                  <a:spLocks/>
                </p:cNvSpPr>
                <p:nvPr/>
              </p:nvSpPr>
              <p:spPr bwMode="auto">
                <a:xfrm>
                  <a:off x="2479172" y="1396398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9 h 56"/>
                    <a:gd name="T4" fmla="*/ 28 w 56"/>
                    <a:gd name="T5" fmla="*/ 56 h 56"/>
                    <a:gd name="T6" fmla="*/ 0 w 56"/>
                    <a:gd name="T7" fmla="*/ 29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9"/>
                      </a:lnTo>
                      <a:lnTo>
                        <a:pt x="28" y="56"/>
                      </a:lnTo>
                      <a:lnTo>
                        <a:pt x="0" y="29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8" name="Freeform 49"/>
                <p:cNvSpPr>
                  <a:spLocks noEditPoints="1"/>
                </p:cNvSpPr>
                <p:nvPr/>
              </p:nvSpPr>
              <p:spPr bwMode="auto">
                <a:xfrm>
                  <a:off x="2473957" y="1392226"/>
                  <a:ext cx="68838" cy="67795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9" name="Freeform 50"/>
                <p:cNvSpPr>
                  <a:spLocks/>
                </p:cNvSpPr>
                <p:nvPr/>
              </p:nvSpPr>
              <p:spPr bwMode="auto">
                <a:xfrm>
                  <a:off x="2538623" y="1402656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0" name="Freeform 51"/>
                <p:cNvSpPr>
                  <a:spLocks noEditPoints="1"/>
                </p:cNvSpPr>
                <p:nvPr/>
              </p:nvSpPr>
              <p:spPr bwMode="auto">
                <a:xfrm>
                  <a:off x="2533408" y="1397442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" name="Freeform 52"/>
                <p:cNvSpPr>
                  <a:spLocks/>
                </p:cNvSpPr>
                <p:nvPr/>
              </p:nvSpPr>
              <p:spPr bwMode="auto">
                <a:xfrm>
                  <a:off x="2597031" y="1377624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28 h 56"/>
                    <a:gd name="T4" fmla="*/ 28 w 55"/>
                    <a:gd name="T5" fmla="*/ 56 h 56"/>
                    <a:gd name="T6" fmla="*/ 0 w 55"/>
                    <a:gd name="T7" fmla="*/ 28 h 56"/>
                    <a:gd name="T8" fmla="*/ 28 w 55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" name="Freeform 53"/>
                <p:cNvSpPr>
                  <a:spLocks noEditPoints="1"/>
                </p:cNvSpPr>
                <p:nvPr/>
              </p:nvSpPr>
              <p:spPr bwMode="auto">
                <a:xfrm>
                  <a:off x="2591816" y="1372410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3" name="Freeform 54"/>
                <p:cNvSpPr>
                  <a:spLocks/>
                </p:cNvSpPr>
                <p:nvPr/>
              </p:nvSpPr>
              <p:spPr bwMode="auto">
                <a:xfrm>
                  <a:off x="2655439" y="1396398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9 h 56"/>
                    <a:gd name="T4" fmla="*/ 28 w 56"/>
                    <a:gd name="T5" fmla="*/ 56 h 56"/>
                    <a:gd name="T6" fmla="*/ 0 w 56"/>
                    <a:gd name="T7" fmla="*/ 29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9"/>
                      </a:lnTo>
                      <a:lnTo>
                        <a:pt x="28" y="56"/>
                      </a:lnTo>
                      <a:lnTo>
                        <a:pt x="0" y="29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" name="Freeform 55"/>
                <p:cNvSpPr>
                  <a:spLocks noEditPoints="1"/>
                </p:cNvSpPr>
                <p:nvPr/>
              </p:nvSpPr>
              <p:spPr bwMode="auto">
                <a:xfrm>
                  <a:off x="2650224" y="1392226"/>
                  <a:ext cx="68838" cy="67795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5" name="Freeform 56"/>
                <p:cNvSpPr>
                  <a:spLocks/>
                </p:cNvSpPr>
                <p:nvPr/>
              </p:nvSpPr>
              <p:spPr bwMode="auto">
                <a:xfrm>
                  <a:off x="2714890" y="1396398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9 h 56"/>
                    <a:gd name="T4" fmla="*/ 28 w 56"/>
                    <a:gd name="T5" fmla="*/ 56 h 56"/>
                    <a:gd name="T6" fmla="*/ 0 w 56"/>
                    <a:gd name="T7" fmla="*/ 29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9"/>
                      </a:lnTo>
                      <a:lnTo>
                        <a:pt x="28" y="56"/>
                      </a:lnTo>
                      <a:lnTo>
                        <a:pt x="0" y="29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6" name="Freeform 57"/>
                <p:cNvSpPr>
                  <a:spLocks noEditPoints="1"/>
                </p:cNvSpPr>
                <p:nvPr/>
              </p:nvSpPr>
              <p:spPr bwMode="auto">
                <a:xfrm>
                  <a:off x="2709675" y="1392226"/>
                  <a:ext cx="68838" cy="67795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Freeform 58"/>
                <p:cNvSpPr>
                  <a:spLocks/>
                </p:cNvSpPr>
                <p:nvPr/>
              </p:nvSpPr>
              <p:spPr bwMode="auto">
                <a:xfrm>
                  <a:off x="2840050" y="1371366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9 h 56"/>
                    <a:gd name="T4" fmla="*/ 28 w 56"/>
                    <a:gd name="T5" fmla="*/ 56 h 56"/>
                    <a:gd name="T6" fmla="*/ 0 w 56"/>
                    <a:gd name="T7" fmla="*/ 29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9"/>
                      </a:lnTo>
                      <a:lnTo>
                        <a:pt x="28" y="56"/>
                      </a:lnTo>
                      <a:lnTo>
                        <a:pt x="0" y="29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Freeform 59"/>
                <p:cNvSpPr>
                  <a:spLocks noEditPoints="1"/>
                </p:cNvSpPr>
                <p:nvPr/>
              </p:nvSpPr>
              <p:spPr bwMode="auto">
                <a:xfrm>
                  <a:off x="2834835" y="1367194"/>
                  <a:ext cx="68838" cy="67795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9" name="Freeform 60"/>
                <p:cNvSpPr>
                  <a:spLocks/>
                </p:cNvSpPr>
                <p:nvPr/>
              </p:nvSpPr>
              <p:spPr bwMode="auto">
                <a:xfrm>
                  <a:off x="3142520" y="1503827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0" name="Freeform 61"/>
                <p:cNvSpPr>
                  <a:spLocks noEditPoints="1"/>
                </p:cNvSpPr>
                <p:nvPr/>
              </p:nvSpPr>
              <p:spPr bwMode="auto">
                <a:xfrm>
                  <a:off x="3137305" y="1498612"/>
                  <a:ext cx="68838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1" name="Freeform 62"/>
                <p:cNvSpPr>
                  <a:spLocks/>
                </p:cNvSpPr>
                <p:nvPr/>
              </p:nvSpPr>
              <p:spPr bwMode="auto">
                <a:xfrm>
                  <a:off x="3553461" y="1527816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2" name="Freeform 63"/>
                <p:cNvSpPr>
                  <a:spLocks noEditPoints="1"/>
                </p:cNvSpPr>
                <p:nvPr/>
              </p:nvSpPr>
              <p:spPr bwMode="auto">
                <a:xfrm>
                  <a:off x="3549289" y="1522601"/>
                  <a:ext cx="67795" cy="68838"/>
                </a:xfrm>
                <a:custGeom>
                  <a:avLst/>
                  <a:gdLst>
                    <a:gd name="T0" fmla="*/ 491 w 1096"/>
                    <a:gd name="T1" fmla="*/ 24 h 1096"/>
                    <a:gd name="T2" fmla="*/ 547 w 1096"/>
                    <a:gd name="T3" fmla="*/ 0 h 1096"/>
                    <a:gd name="T4" fmla="*/ 604 w 1096"/>
                    <a:gd name="T5" fmla="*/ 24 h 1096"/>
                    <a:gd name="T6" fmla="*/ 1065 w 1096"/>
                    <a:gd name="T7" fmla="*/ 491 h 1096"/>
                    <a:gd name="T8" fmla="*/ 1065 w 1096"/>
                    <a:gd name="T9" fmla="*/ 604 h 1096"/>
                    <a:gd name="T10" fmla="*/ 604 w 1096"/>
                    <a:gd name="T11" fmla="*/ 1065 h 1096"/>
                    <a:gd name="T12" fmla="*/ 491 w 1096"/>
                    <a:gd name="T13" fmla="*/ 1065 h 1096"/>
                    <a:gd name="T14" fmla="*/ 24 w 1096"/>
                    <a:gd name="T15" fmla="*/ 604 h 1096"/>
                    <a:gd name="T16" fmla="*/ 0 w 1096"/>
                    <a:gd name="T17" fmla="*/ 547 h 1096"/>
                    <a:gd name="T18" fmla="*/ 24 w 1096"/>
                    <a:gd name="T19" fmla="*/ 491 h 1096"/>
                    <a:gd name="T20" fmla="*/ 491 w 1096"/>
                    <a:gd name="T21" fmla="*/ 24 h 1096"/>
                    <a:gd name="T22" fmla="*/ 137 w 1096"/>
                    <a:gd name="T23" fmla="*/ 604 h 1096"/>
                    <a:gd name="T24" fmla="*/ 137 w 1096"/>
                    <a:gd name="T25" fmla="*/ 490 h 1096"/>
                    <a:gd name="T26" fmla="*/ 603 w 1096"/>
                    <a:gd name="T27" fmla="*/ 952 h 1096"/>
                    <a:gd name="T28" fmla="*/ 491 w 1096"/>
                    <a:gd name="T29" fmla="*/ 952 h 1096"/>
                    <a:gd name="T30" fmla="*/ 952 w 1096"/>
                    <a:gd name="T31" fmla="*/ 491 h 1096"/>
                    <a:gd name="T32" fmla="*/ 952 w 1096"/>
                    <a:gd name="T33" fmla="*/ 603 h 1096"/>
                    <a:gd name="T34" fmla="*/ 490 w 1096"/>
                    <a:gd name="T35" fmla="*/ 137 h 1096"/>
                    <a:gd name="T36" fmla="*/ 604 w 1096"/>
                    <a:gd name="T37" fmla="*/ 137 h 1096"/>
                    <a:gd name="T38" fmla="*/ 137 w 1096"/>
                    <a:gd name="T39" fmla="*/ 604 h 1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96" h="1096">
                      <a:moveTo>
                        <a:pt x="491" y="24"/>
                      </a:moveTo>
                      <a:cubicBezTo>
                        <a:pt x="506" y="9"/>
                        <a:pt x="526" y="0"/>
                        <a:pt x="547" y="0"/>
                      </a:cubicBezTo>
                      <a:cubicBezTo>
                        <a:pt x="569" y="1"/>
                        <a:pt x="589" y="9"/>
                        <a:pt x="604" y="24"/>
                      </a:cubicBezTo>
                      <a:lnTo>
                        <a:pt x="1065" y="491"/>
                      </a:lnTo>
                      <a:cubicBezTo>
                        <a:pt x="1096" y="522"/>
                        <a:pt x="1096" y="573"/>
                        <a:pt x="1065" y="604"/>
                      </a:cubicBezTo>
                      <a:lnTo>
                        <a:pt x="604" y="1065"/>
                      </a:lnTo>
                      <a:cubicBezTo>
                        <a:pt x="573" y="1096"/>
                        <a:pt x="522" y="1096"/>
                        <a:pt x="491" y="1065"/>
                      </a:cubicBezTo>
                      <a:lnTo>
                        <a:pt x="24" y="604"/>
                      </a:lnTo>
                      <a:cubicBezTo>
                        <a:pt x="9" y="589"/>
                        <a:pt x="1" y="569"/>
                        <a:pt x="0" y="547"/>
                      </a:cubicBezTo>
                      <a:cubicBezTo>
                        <a:pt x="0" y="526"/>
                        <a:pt x="9" y="506"/>
                        <a:pt x="24" y="491"/>
                      </a:cubicBezTo>
                      <a:lnTo>
                        <a:pt x="491" y="24"/>
                      </a:lnTo>
                      <a:close/>
                      <a:moveTo>
                        <a:pt x="137" y="604"/>
                      </a:moveTo>
                      <a:lnTo>
                        <a:pt x="137" y="490"/>
                      </a:lnTo>
                      <a:lnTo>
                        <a:pt x="603" y="952"/>
                      </a:lnTo>
                      <a:lnTo>
                        <a:pt x="491" y="952"/>
                      </a:lnTo>
                      <a:lnTo>
                        <a:pt x="952" y="491"/>
                      </a:lnTo>
                      <a:lnTo>
                        <a:pt x="952" y="603"/>
                      </a:lnTo>
                      <a:lnTo>
                        <a:pt x="490" y="137"/>
                      </a:lnTo>
                      <a:lnTo>
                        <a:pt x="604" y="137"/>
                      </a:lnTo>
                      <a:lnTo>
                        <a:pt x="137" y="6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3" name="Freeform 64"/>
                <p:cNvSpPr>
                  <a:spLocks/>
                </p:cNvSpPr>
                <p:nvPr/>
              </p:nvSpPr>
              <p:spPr bwMode="auto">
                <a:xfrm>
                  <a:off x="3905995" y="1797953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Freeform 65"/>
                <p:cNvSpPr>
                  <a:spLocks noEditPoints="1"/>
                </p:cNvSpPr>
                <p:nvPr/>
              </p:nvSpPr>
              <p:spPr bwMode="auto">
                <a:xfrm>
                  <a:off x="3901823" y="1793781"/>
                  <a:ext cx="67795" cy="67795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Freeform 66"/>
                <p:cNvSpPr>
                  <a:spLocks/>
                </p:cNvSpPr>
                <p:nvPr/>
              </p:nvSpPr>
              <p:spPr bwMode="auto">
                <a:xfrm>
                  <a:off x="4241841" y="1839673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6" name="Freeform 67"/>
                <p:cNvSpPr>
                  <a:spLocks noEditPoints="1"/>
                </p:cNvSpPr>
                <p:nvPr/>
              </p:nvSpPr>
              <p:spPr bwMode="auto">
                <a:xfrm>
                  <a:off x="4236626" y="1834458"/>
                  <a:ext cx="68838" cy="68838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7" name="Freeform 68"/>
                <p:cNvSpPr>
                  <a:spLocks/>
                </p:cNvSpPr>
                <p:nvPr/>
              </p:nvSpPr>
              <p:spPr bwMode="auto">
                <a:xfrm>
                  <a:off x="4358657" y="1848017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8" name="Freeform 69"/>
                <p:cNvSpPr>
                  <a:spLocks noEditPoints="1"/>
                </p:cNvSpPr>
                <p:nvPr/>
              </p:nvSpPr>
              <p:spPr bwMode="auto">
                <a:xfrm>
                  <a:off x="4354485" y="1843845"/>
                  <a:ext cx="67795" cy="67795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9" name="Freeform 70"/>
                <p:cNvSpPr>
                  <a:spLocks/>
                </p:cNvSpPr>
                <p:nvPr/>
              </p:nvSpPr>
              <p:spPr bwMode="auto">
                <a:xfrm>
                  <a:off x="4712234" y="1815684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0" name="Freeform 71"/>
                <p:cNvSpPr>
                  <a:spLocks noEditPoints="1"/>
                </p:cNvSpPr>
                <p:nvPr/>
              </p:nvSpPr>
              <p:spPr bwMode="auto">
                <a:xfrm>
                  <a:off x="4707018" y="1810469"/>
                  <a:ext cx="68838" cy="68838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1" name="Freeform 72"/>
                <p:cNvSpPr>
                  <a:spLocks/>
                </p:cNvSpPr>
                <p:nvPr/>
              </p:nvSpPr>
              <p:spPr bwMode="auto">
                <a:xfrm>
                  <a:off x="5073111" y="1815684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28 h 55"/>
                    <a:gd name="T4" fmla="*/ 28 w 56"/>
                    <a:gd name="T5" fmla="*/ 55 h 55"/>
                    <a:gd name="T6" fmla="*/ 0 w 56"/>
                    <a:gd name="T7" fmla="*/ 28 h 55"/>
                    <a:gd name="T8" fmla="*/ 28 w 56"/>
                    <a:gd name="T9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5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2" name="Freeform 73"/>
                <p:cNvSpPr>
                  <a:spLocks noEditPoints="1"/>
                </p:cNvSpPr>
                <p:nvPr/>
              </p:nvSpPr>
              <p:spPr bwMode="auto">
                <a:xfrm>
                  <a:off x="5067896" y="1810469"/>
                  <a:ext cx="68838" cy="68838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3" name="Freeform 74"/>
                <p:cNvSpPr>
                  <a:spLocks/>
                </p:cNvSpPr>
                <p:nvPr/>
              </p:nvSpPr>
              <p:spPr bwMode="auto">
                <a:xfrm>
                  <a:off x="1978533" y="932264"/>
                  <a:ext cx="3133169" cy="1754324"/>
                </a:xfrm>
                <a:custGeom>
                  <a:avLst/>
                  <a:gdLst>
                    <a:gd name="T0" fmla="*/ 213 w 25028"/>
                    <a:gd name="T1" fmla="*/ 13837 h 14021"/>
                    <a:gd name="T2" fmla="*/ 144 w 25028"/>
                    <a:gd name="T3" fmla="*/ 13485 h 14021"/>
                    <a:gd name="T4" fmla="*/ 276 w 25028"/>
                    <a:gd name="T5" fmla="*/ 13463 h 14021"/>
                    <a:gd name="T6" fmla="*/ 422 w 25028"/>
                    <a:gd name="T7" fmla="*/ 13902 h 14021"/>
                    <a:gd name="T8" fmla="*/ 678 w 25028"/>
                    <a:gd name="T9" fmla="*/ 13627 h 14021"/>
                    <a:gd name="T10" fmla="*/ 879 w 25028"/>
                    <a:gd name="T11" fmla="*/ 13689 h 14021"/>
                    <a:gd name="T12" fmla="*/ 1351 w 25028"/>
                    <a:gd name="T13" fmla="*/ 4209 h 14021"/>
                    <a:gd name="T14" fmla="*/ 1599 w 25028"/>
                    <a:gd name="T15" fmla="*/ 711 h 14021"/>
                    <a:gd name="T16" fmla="*/ 1941 w 25028"/>
                    <a:gd name="T17" fmla="*/ 1036 h 14021"/>
                    <a:gd name="T18" fmla="*/ 2016 w 25028"/>
                    <a:gd name="T19" fmla="*/ 61 h 14021"/>
                    <a:gd name="T20" fmla="*/ 2151 w 25028"/>
                    <a:gd name="T21" fmla="*/ 44 h 14021"/>
                    <a:gd name="T22" fmla="*/ 2402 w 25028"/>
                    <a:gd name="T23" fmla="*/ 570 h 14021"/>
                    <a:gd name="T24" fmla="*/ 2624 w 25028"/>
                    <a:gd name="T25" fmla="*/ 750 h 14021"/>
                    <a:gd name="T26" fmla="*/ 2847 w 25028"/>
                    <a:gd name="T27" fmla="*/ 1317 h 14021"/>
                    <a:gd name="T28" fmla="*/ 3097 w 25028"/>
                    <a:gd name="T29" fmla="*/ 1407 h 14021"/>
                    <a:gd name="T30" fmla="*/ 3349 w 25028"/>
                    <a:gd name="T31" fmla="*/ 1997 h 14021"/>
                    <a:gd name="T32" fmla="*/ 3831 w 25028"/>
                    <a:gd name="T33" fmla="*/ 2564 h 14021"/>
                    <a:gd name="T34" fmla="*/ 4254 w 25028"/>
                    <a:gd name="T35" fmla="*/ 3485 h 14021"/>
                    <a:gd name="T36" fmla="*/ 4772 w 25028"/>
                    <a:gd name="T37" fmla="*/ 3641 h 14021"/>
                    <a:gd name="T38" fmla="*/ 5141 w 25028"/>
                    <a:gd name="T39" fmla="*/ 5356 h 14021"/>
                    <a:gd name="T40" fmla="*/ 5624 w 25028"/>
                    <a:gd name="T41" fmla="*/ 5103 h 14021"/>
                    <a:gd name="T42" fmla="*/ 6175 w 25028"/>
                    <a:gd name="T43" fmla="*/ 4988 h 14021"/>
                    <a:gd name="T44" fmla="*/ 7127 w 25028"/>
                    <a:gd name="T45" fmla="*/ 7028 h 14021"/>
                    <a:gd name="T46" fmla="*/ 9570 w 25028"/>
                    <a:gd name="T47" fmla="*/ 7341 h 14021"/>
                    <a:gd name="T48" fmla="*/ 12836 w 25028"/>
                    <a:gd name="T49" fmla="*/ 9191 h 14021"/>
                    <a:gd name="T50" fmla="*/ 15606 w 25028"/>
                    <a:gd name="T51" fmla="*/ 10088 h 14021"/>
                    <a:gd name="T52" fmla="*/ 18353 w 25028"/>
                    <a:gd name="T53" fmla="*/ 9125 h 14021"/>
                    <a:gd name="T54" fmla="*/ 19225 w 25028"/>
                    <a:gd name="T55" fmla="*/ 9642 h 14021"/>
                    <a:gd name="T56" fmla="*/ 22059 w 25028"/>
                    <a:gd name="T57" fmla="*/ 8372 h 14021"/>
                    <a:gd name="T58" fmla="*/ 25022 w 25028"/>
                    <a:gd name="T59" fmla="*/ 7984 h 14021"/>
                    <a:gd name="T60" fmla="*/ 22082 w 25028"/>
                    <a:gd name="T61" fmla="*/ 8515 h 14021"/>
                    <a:gd name="T62" fmla="*/ 19284 w 25028"/>
                    <a:gd name="T63" fmla="*/ 9773 h 14021"/>
                    <a:gd name="T64" fmla="*/ 18284 w 25028"/>
                    <a:gd name="T65" fmla="*/ 9250 h 14021"/>
                    <a:gd name="T66" fmla="*/ 15655 w 25028"/>
                    <a:gd name="T67" fmla="*/ 10223 h 14021"/>
                    <a:gd name="T68" fmla="*/ 12793 w 25028"/>
                    <a:gd name="T69" fmla="*/ 9328 h 14021"/>
                    <a:gd name="T70" fmla="*/ 9499 w 25028"/>
                    <a:gd name="T71" fmla="*/ 7466 h 14021"/>
                    <a:gd name="T72" fmla="*/ 7109 w 25028"/>
                    <a:gd name="T73" fmla="*/ 7171 h 14021"/>
                    <a:gd name="T74" fmla="*/ 6046 w 25028"/>
                    <a:gd name="T75" fmla="*/ 5051 h 14021"/>
                    <a:gd name="T76" fmla="*/ 5669 w 25028"/>
                    <a:gd name="T77" fmla="*/ 5240 h 14021"/>
                    <a:gd name="T78" fmla="*/ 5208 w 25028"/>
                    <a:gd name="T79" fmla="*/ 5483 h 14021"/>
                    <a:gd name="T80" fmla="*/ 5105 w 25028"/>
                    <a:gd name="T81" fmla="*/ 5438 h 14021"/>
                    <a:gd name="T82" fmla="*/ 4687 w 25028"/>
                    <a:gd name="T83" fmla="*/ 3730 h 14021"/>
                    <a:gd name="T84" fmla="*/ 4174 w 25028"/>
                    <a:gd name="T85" fmla="*/ 3587 h 14021"/>
                    <a:gd name="T86" fmla="*/ 3712 w 25028"/>
                    <a:gd name="T87" fmla="*/ 2642 h 14021"/>
                    <a:gd name="T88" fmla="*/ 3228 w 25028"/>
                    <a:gd name="T89" fmla="*/ 2072 h 14021"/>
                    <a:gd name="T90" fmla="*/ 3014 w 25028"/>
                    <a:gd name="T91" fmla="*/ 1505 h 14021"/>
                    <a:gd name="T92" fmla="*/ 2765 w 25028"/>
                    <a:gd name="T93" fmla="*/ 1417 h 14021"/>
                    <a:gd name="T94" fmla="*/ 2515 w 25028"/>
                    <a:gd name="T95" fmla="*/ 837 h 14021"/>
                    <a:gd name="T96" fmla="*/ 2294 w 25028"/>
                    <a:gd name="T97" fmla="*/ 659 h 14021"/>
                    <a:gd name="T98" fmla="*/ 2157 w 25028"/>
                    <a:gd name="T99" fmla="*/ 89 h 14021"/>
                    <a:gd name="T100" fmla="*/ 1905 w 25028"/>
                    <a:gd name="T101" fmla="*/ 1153 h 14021"/>
                    <a:gd name="T102" fmla="*/ 1568 w 25028"/>
                    <a:gd name="T103" fmla="*/ 827 h 14021"/>
                    <a:gd name="T104" fmla="*/ 1494 w 25028"/>
                    <a:gd name="T105" fmla="*/ 4214 h 14021"/>
                    <a:gd name="T106" fmla="*/ 1022 w 25028"/>
                    <a:gd name="T107" fmla="*/ 13710 h 14021"/>
                    <a:gd name="T108" fmla="*/ 678 w 25028"/>
                    <a:gd name="T109" fmla="*/ 13771 h 14021"/>
                    <a:gd name="T110" fmla="*/ 535 w 25028"/>
                    <a:gd name="T111" fmla="*/ 13993 h 14021"/>
                    <a:gd name="T112" fmla="*/ 416 w 25028"/>
                    <a:gd name="T113" fmla="*/ 13984 h 14021"/>
                    <a:gd name="T114" fmla="*/ 285 w 25028"/>
                    <a:gd name="T115" fmla="*/ 13514 h 14021"/>
                    <a:gd name="T116" fmla="*/ 143 w 25028"/>
                    <a:gd name="T117" fmla="*/ 13923 h 14021"/>
                    <a:gd name="T118" fmla="*/ 8 w 25028"/>
                    <a:gd name="T119" fmla="*/ 13562 h 14021"/>
                    <a:gd name="T120" fmla="*/ 149 w 25028"/>
                    <a:gd name="T121" fmla="*/ 13533 h 14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5028" h="14021">
                      <a:moveTo>
                        <a:pt x="149" y="13533"/>
                      </a:moveTo>
                      <a:lnTo>
                        <a:pt x="213" y="13837"/>
                      </a:lnTo>
                      <a:lnTo>
                        <a:pt x="72" y="13837"/>
                      </a:lnTo>
                      <a:lnTo>
                        <a:pt x="144" y="13485"/>
                      </a:lnTo>
                      <a:cubicBezTo>
                        <a:pt x="150" y="13456"/>
                        <a:pt x="173" y="13433"/>
                        <a:pt x="203" y="13428"/>
                      </a:cubicBezTo>
                      <a:cubicBezTo>
                        <a:pt x="232" y="13424"/>
                        <a:pt x="261" y="13437"/>
                        <a:pt x="276" y="13463"/>
                      </a:cubicBezTo>
                      <a:lnTo>
                        <a:pt x="540" y="13911"/>
                      </a:lnTo>
                      <a:lnTo>
                        <a:pt x="422" y="13902"/>
                      </a:lnTo>
                      <a:lnTo>
                        <a:pt x="622" y="13654"/>
                      </a:lnTo>
                      <a:cubicBezTo>
                        <a:pt x="636" y="13637"/>
                        <a:pt x="657" y="13627"/>
                        <a:pt x="678" y="13627"/>
                      </a:cubicBezTo>
                      <a:lnTo>
                        <a:pt x="950" y="13627"/>
                      </a:lnTo>
                      <a:lnTo>
                        <a:pt x="879" y="13689"/>
                      </a:lnTo>
                      <a:lnTo>
                        <a:pt x="1079" y="12321"/>
                      </a:lnTo>
                      <a:lnTo>
                        <a:pt x="1351" y="4209"/>
                      </a:lnTo>
                      <a:lnTo>
                        <a:pt x="1551" y="775"/>
                      </a:lnTo>
                      <a:cubicBezTo>
                        <a:pt x="1552" y="746"/>
                        <a:pt x="1572" y="721"/>
                        <a:pt x="1599" y="711"/>
                      </a:cubicBezTo>
                      <a:cubicBezTo>
                        <a:pt x="1627" y="702"/>
                        <a:pt x="1658" y="710"/>
                        <a:pt x="1677" y="732"/>
                      </a:cubicBezTo>
                      <a:lnTo>
                        <a:pt x="1941" y="1036"/>
                      </a:lnTo>
                      <a:lnTo>
                        <a:pt x="1816" y="1069"/>
                      </a:lnTo>
                      <a:lnTo>
                        <a:pt x="2016" y="61"/>
                      </a:lnTo>
                      <a:cubicBezTo>
                        <a:pt x="2022" y="31"/>
                        <a:pt x="2046" y="8"/>
                        <a:pt x="2077" y="4"/>
                      </a:cubicBezTo>
                      <a:cubicBezTo>
                        <a:pt x="2108" y="0"/>
                        <a:pt x="2137" y="16"/>
                        <a:pt x="2151" y="44"/>
                      </a:cubicBezTo>
                      <a:lnTo>
                        <a:pt x="2423" y="596"/>
                      </a:lnTo>
                      <a:lnTo>
                        <a:pt x="2402" y="570"/>
                      </a:lnTo>
                      <a:lnTo>
                        <a:pt x="2602" y="722"/>
                      </a:lnTo>
                      <a:cubicBezTo>
                        <a:pt x="2612" y="729"/>
                        <a:pt x="2619" y="739"/>
                        <a:pt x="2624" y="750"/>
                      </a:cubicBezTo>
                      <a:lnTo>
                        <a:pt x="2896" y="1358"/>
                      </a:lnTo>
                      <a:lnTo>
                        <a:pt x="2847" y="1317"/>
                      </a:lnTo>
                      <a:lnTo>
                        <a:pt x="3047" y="1365"/>
                      </a:lnTo>
                      <a:cubicBezTo>
                        <a:pt x="3069" y="1371"/>
                        <a:pt x="3088" y="1386"/>
                        <a:pt x="3097" y="1407"/>
                      </a:cubicBezTo>
                      <a:lnTo>
                        <a:pt x="3361" y="2015"/>
                      </a:lnTo>
                      <a:lnTo>
                        <a:pt x="3349" y="1997"/>
                      </a:lnTo>
                      <a:lnTo>
                        <a:pt x="3821" y="2549"/>
                      </a:lnTo>
                      <a:cubicBezTo>
                        <a:pt x="3825" y="2553"/>
                        <a:pt x="3828" y="2558"/>
                        <a:pt x="3831" y="2564"/>
                      </a:cubicBezTo>
                      <a:lnTo>
                        <a:pt x="4303" y="3524"/>
                      </a:lnTo>
                      <a:lnTo>
                        <a:pt x="4254" y="3485"/>
                      </a:lnTo>
                      <a:lnTo>
                        <a:pt x="4718" y="3589"/>
                      </a:lnTo>
                      <a:cubicBezTo>
                        <a:pt x="4744" y="3595"/>
                        <a:pt x="4765" y="3615"/>
                        <a:pt x="4772" y="3641"/>
                      </a:cubicBezTo>
                      <a:lnTo>
                        <a:pt x="5244" y="5401"/>
                      </a:lnTo>
                      <a:lnTo>
                        <a:pt x="5141" y="5356"/>
                      </a:lnTo>
                      <a:lnTo>
                        <a:pt x="5613" y="5108"/>
                      </a:lnTo>
                      <a:cubicBezTo>
                        <a:pt x="5617" y="5106"/>
                        <a:pt x="5620" y="5104"/>
                        <a:pt x="5624" y="5103"/>
                      </a:cubicBezTo>
                      <a:lnTo>
                        <a:pt x="6088" y="4951"/>
                      </a:lnTo>
                      <a:cubicBezTo>
                        <a:pt x="6122" y="4940"/>
                        <a:pt x="6160" y="4956"/>
                        <a:pt x="6175" y="4988"/>
                      </a:cubicBezTo>
                      <a:lnTo>
                        <a:pt x="7183" y="7068"/>
                      </a:lnTo>
                      <a:lnTo>
                        <a:pt x="7127" y="7028"/>
                      </a:lnTo>
                      <a:lnTo>
                        <a:pt x="9543" y="7332"/>
                      </a:lnTo>
                      <a:cubicBezTo>
                        <a:pt x="9553" y="7333"/>
                        <a:pt x="9562" y="7336"/>
                        <a:pt x="9570" y="7341"/>
                      </a:cubicBezTo>
                      <a:lnTo>
                        <a:pt x="12850" y="9197"/>
                      </a:lnTo>
                      <a:lnTo>
                        <a:pt x="12836" y="9191"/>
                      </a:lnTo>
                      <a:lnTo>
                        <a:pt x="15652" y="10087"/>
                      </a:lnTo>
                      <a:lnTo>
                        <a:pt x="15606" y="10088"/>
                      </a:lnTo>
                      <a:lnTo>
                        <a:pt x="18294" y="9120"/>
                      </a:lnTo>
                      <a:cubicBezTo>
                        <a:pt x="18314" y="9113"/>
                        <a:pt x="18335" y="9114"/>
                        <a:pt x="18353" y="9125"/>
                      </a:cubicBezTo>
                      <a:lnTo>
                        <a:pt x="19289" y="9645"/>
                      </a:lnTo>
                      <a:lnTo>
                        <a:pt x="19225" y="9642"/>
                      </a:lnTo>
                      <a:lnTo>
                        <a:pt x="22041" y="8378"/>
                      </a:lnTo>
                      <a:cubicBezTo>
                        <a:pt x="22047" y="8375"/>
                        <a:pt x="22053" y="8373"/>
                        <a:pt x="22059" y="8372"/>
                      </a:cubicBezTo>
                      <a:lnTo>
                        <a:pt x="24939" y="7924"/>
                      </a:lnTo>
                      <a:cubicBezTo>
                        <a:pt x="24979" y="7918"/>
                        <a:pt x="25016" y="7945"/>
                        <a:pt x="25022" y="7984"/>
                      </a:cubicBezTo>
                      <a:cubicBezTo>
                        <a:pt x="25028" y="8024"/>
                        <a:pt x="25001" y="8061"/>
                        <a:pt x="24962" y="8067"/>
                      </a:cubicBezTo>
                      <a:lnTo>
                        <a:pt x="22082" y="8515"/>
                      </a:lnTo>
                      <a:lnTo>
                        <a:pt x="22100" y="8509"/>
                      </a:lnTo>
                      <a:lnTo>
                        <a:pt x="19284" y="9773"/>
                      </a:lnTo>
                      <a:cubicBezTo>
                        <a:pt x="19263" y="9782"/>
                        <a:pt x="19239" y="9781"/>
                        <a:pt x="19220" y="9770"/>
                      </a:cubicBezTo>
                      <a:lnTo>
                        <a:pt x="18284" y="9250"/>
                      </a:lnTo>
                      <a:lnTo>
                        <a:pt x="18343" y="9255"/>
                      </a:lnTo>
                      <a:lnTo>
                        <a:pt x="15655" y="10223"/>
                      </a:lnTo>
                      <a:cubicBezTo>
                        <a:pt x="15640" y="10229"/>
                        <a:pt x="15624" y="10229"/>
                        <a:pt x="15609" y="10224"/>
                      </a:cubicBezTo>
                      <a:lnTo>
                        <a:pt x="12793" y="9328"/>
                      </a:lnTo>
                      <a:cubicBezTo>
                        <a:pt x="12788" y="9327"/>
                        <a:pt x="12783" y="9325"/>
                        <a:pt x="12779" y="9322"/>
                      </a:cubicBezTo>
                      <a:lnTo>
                        <a:pt x="9499" y="7466"/>
                      </a:lnTo>
                      <a:lnTo>
                        <a:pt x="9525" y="7475"/>
                      </a:lnTo>
                      <a:lnTo>
                        <a:pt x="7109" y="7171"/>
                      </a:lnTo>
                      <a:cubicBezTo>
                        <a:pt x="7085" y="7168"/>
                        <a:pt x="7064" y="7153"/>
                        <a:pt x="7054" y="7131"/>
                      </a:cubicBezTo>
                      <a:lnTo>
                        <a:pt x="6046" y="5051"/>
                      </a:lnTo>
                      <a:lnTo>
                        <a:pt x="6133" y="5088"/>
                      </a:lnTo>
                      <a:lnTo>
                        <a:pt x="5669" y="5240"/>
                      </a:lnTo>
                      <a:lnTo>
                        <a:pt x="5680" y="5235"/>
                      </a:lnTo>
                      <a:lnTo>
                        <a:pt x="5208" y="5483"/>
                      </a:lnTo>
                      <a:cubicBezTo>
                        <a:pt x="5189" y="5493"/>
                        <a:pt x="5166" y="5494"/>
                        <a:pt x="5146" y="5485"/>
                      </a:cubicBezTo>
                      <a:cubicBezTo>
                        <a:pt x="5126" y="5477"/>
                        <a:pt x="5111" y="5459"/>
                        <a:pt x="5105" y="5438"/>
                      </a:cubicBezTo>
                      <a:lnTo>
                        <a:pt x="4633" y="3678"/>
                      </a:lnTo>
                      <a:lnTo>
                        <a:pt x="4687" y="3730"/>
                      </a:lnTo>
                      <a:lnTo>
                        <a:pt x="4223" y="3626"/>
                      </a:lnTo>
                      <a:cubicBezTo>
                        <a:pt x="4201" y="3621"/>
                        <a:pt x="4183" y="3607"/>
                        <a:pt x="4174" y="3587"/>
                      </a:cubicBezTo>
                      <a:lnTo>
                        <a:pt x="3702" y="2627"/>
                      </a:lnTo>
                      <a:lnTo>
                        <a:pt x="3712" y="2642"/>
                      </a:lnTo>
                      <a:lnTo>
                        <a:pt x="3240" y="2090"/>
                      </a:lnTo>
                      <a:cubicBezTo>
                        <a:pt x="3235" y="2085"/>
                        <a:pt x="3231" y="2079"/>
                        <a:pt x="3228" y="2072"/>
                      </a:cubicBezTo>
                      <a:lnTo>
                        <a:pt x="2964" y="1464"/>
                      </a:lnTo>
                      <a:lnTo>
                        <a:pt x="3014" y="1505"/>
                      </a:lnTo>
                      <a:lnTo>
                        <a:pt x="2814" y="1457"/>
                      </a:lnTo>
                      <a:cubicBezTo>
                        <a:pt x="2792" y="1452"/>
                        <a:pt x="2774" y="1437"/>
                        <a:pt x="2765" y="1417"/>
                      </a:cubicBezTo>
                      <a:lnTo>
                        <a:pt x="2493" y="809"/>
                      </a:lnTo>
                      <a:lnTo>
                        <a:pt x="2515" y="837"/>
                      </a:lnTo>
                      <a:lnTo>
                        <a:pt x="2315" y="685"/>
                      </a:lnTo>
                      <a:cubicBezTo>
                        <a:pt x="2306" y="678"/>
                        <a:pt x="2299" y="669"/>
                        <a:pt x="2294" y="659"/>
                      </a:cubicBezTo>
                      <a:lnTo>
                        <a:pt x="2022" y="107"/>
                      </a:lnTo>
                      <a:lnTo>
                        <a:pt x="2157" y="89"/>
                      </a:lnTo>
                      <a:lnTo>
                        <a:pt x="1957" y="1097"/>
                      </a:lnTo>
                      <a:cubicBezTo>
                        <a:pt x="1952" y="1124"/>
                        <a:pt x="1932" y="1146"/>
                        <a:pt x="1905" y="1153"/>
                      </a:cubicBezTo>
                      <a:cubicBezTo>
                        <a:pt x="1878" y="1160"/>
                        <a:pt x="1850" y="1151"/>
                        <a:pt x="1832" y="1131"/>
                      </a:cubicBezTo>
                      <a:lnTo>
                        <a:pt x="1568" y="827"/>
                      </a:lnTo>
                      <a:lnTo>
                        <a:pt x="1694" y="784"/>
                      </a:lnTo>
                      <a:lnTo>
                        <a:pt x="1494" y="4214"/>
                      </a:lnTo>
                      <a:lnTo>
                        <a:pt x="1222" y="12342"/>
                      </a:lnTo>
                      <a:lnTo>
                        <a:pt x="1022" y="13710"/>
                      </a:lnTo>
                      <a:cubicBezTo>
                        <a:pt x="1017" y="13745"/>
                        <a:pt x="986" y="13771"/>
                        <a:pt x="950" y="13771"/>
                      </a:cubicBezTo>
                      <a:lnTo>
                        <a:pt x="678" y="13771"/>
                      </a:lnTo>
                      <a:lnTo>
                        <a:pt x="735" y="13745"/>
                      </a:lnTo>
                      <a:lnTo>
                        <a:pt x="535" y="13993"/>
                      </a:lnTo>
                      <a:cubicBezTo>
                        <a:pt x="520" y="14011"/>
                        <a:pt x="497" y="14021"/>
                        <a:pt x="473" y="14019"/>
                      </a:cubicBezTo>
                      <a:cubicBezTo>
                        <a:pt x="450" y="14018"/>
                        <a:pt x="428" y="14004"/>
                        <a:pt x="416" y="13984"/>
                      </a:cubicBezTo>
                      <a:lnTo>
                        <a:pt x="152" y="13536"/>
                      </a:lnTo>
                      <a:lnTo>
                        <a:pt x="285" y="13514"/>
                      </a:lnTo>
                      <a:lnTo>
                        <a:pt x="213" y="13866"/>
                      </a:lnTo>
                      <a:cubicBezTo>
                        <a:pt x="206" y="13899"/>
                        <a:pt x="177" y="13923"/>
                        <a:pt x="143" y="13923"/>
                      </a:cubicBezTo>
                      <a:cubicBezTo>
                        <a:pt x="109" y="13924"/>
                        <a:pt x="79" y="13900"/>
                        <a:pt x="72" y="13866"/>
                      </a:cubicBezTo>
                      <a:lnTo>
                        <a:pt x="8" y="13562"/>
                      </a:lnTo>
                      <a:cubicBezTo>
                        <a:pt x="0" y="13523"/>
                        <a:pt x="25" y="13485"/>
                        <a:pt x="64" y="13477"/>
                      </a:cubicBezTo>
                      <a:cubicBezTo>
                        <a:pt x="103" y="13469"/>
                        <a:pt x="141" y="13494"/>
                        <a:pt x="149" y="1353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" name="Rectangle 75"/>
                <p:cNvSpPr>
                  <a:spLocks noChangeArrowheads="1"/>
                </p:cNvSpPr>
                <p:nvPr/>
              </p:nvSpPr>
              <p:spPr bwMode="auto">
                <a:xfrm>
                  <a:off x="1958716" y="2596890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Freeform 76"/>
                <p:cNvSpPr>
                  <a:spLocks noEditPoints="1"/>
                </p:cNvSpPr>
                <p:nvPr/>
              </p:nvSpPr>
              <p:spPr bwMode="auto">
                <a:xfrm>
                  <a:off x="1953501" y="2592718"/>
                  <a:ext cx="67795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Rectangle 77"/>
                <p:cNvSpPr>
                  <a:spLocks noChangeArrowheads="1"/>
                </p:cNvSpPr>
                <p:nvPr/>
              </p:nvSpPr>
              <p:spPr bwMode="auto">
                <a:xfrm>
                  <a:off x="1968103" y="2635481"/>
                  <a:ext cx="57365" cy="5736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7" name="Freeform 78"/>
                <p:cNvSpPr>
                  <a:spLocks noEditPoints="1"/>
                </p:cNvSpPr>
                <p:nvPr/>
              </p:nvSpPr>
              <p:spPr bwMode="auto">
                <a:xfrm>
                  <a:off x="1962888" y="2630266"/>
                  <a:ext cx="67795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Rectangle 79"/>
                <p:cNvSpPr>
                  <a:spLocks noChangeArrowheads="1"/>
                </p:cNvSpPr>
                <p:nvPr/>
              </p:nvSpPr>
              <p:spPr bwMode="auto">
                <a:xfrm>
                  <a:off x="1975404" y="2591675"/>
                  <a:ext cx="58408" cy="5736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9" name="Freeform 80"/>
                <p:cNvSpPr>
                  <a:spLocks noEditPoints="1"/>
                </p:cNvSpPr>
                <p:nvPr/>
              </p:nvSpPr>
              <p:spPr bwMode="auto">
                <a:xfrm>
                  <a:off x="1971232" y="2586460"/>
                  <a:ext cx="67795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Rectangle 81"/>
                <p:cNvSpPr>
                  <a:spLocks noChangeArrowheads="1"/>
                </p:cNvSpPr>
                <p:nvPr/>
              </p:nvSpPr>
              <p:spPr bwMode="auto">
                <a:xfrm>
                  <a:off x="2009823" y="2647997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1" name="Freeform 82"/>
                <p:cNvSpPr>
                  <a:spLocks noEditPoints="1"/>
                </p:cNvSpPr>
                <p:nvPr/>
              </p:nvSpPr>
              <p:spPr bwMode="auto">
                <a:xfrm>
                  <a:off x="2004608" y="2642782"/>
                  <a:ext cx="67795" cy="68838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Rectangle 83"/>
                <p:cNvSpPr>
                  <a:spLocks noChangeArrowheads="1"/>
                </p:cNvSpPr>
                <p:nvPr/>
              </p:nvSpPr>
              <p:spPr bwMode="auto">
                <a:xfrm>
                  <a:off x="2034855" y="2616707"/>
                  <a:ext cx="58408" cy="5736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Freeform 84"/>
                <p:cNvSpPr>
                  <a:spLocks noEditPoints="1"/>
                </p:cNvSpPr>
                <p:nvPr/>
              </p:nvSpPr>
              <p:spPr bwMode="auto">
                <a:xfrm>
                  <a:off x="2029640" y="2611492"/>
                  <a:ext cx="67795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Rectangle 85"/>
                <p:cNvSpPr>
                  <a:spLocks noChangeArrowheads="1"/>
                </p:cNvSpPr>
                <p:nvPr/>
              </p:nvSpPr>
              <p:spPr bwMode="auto">
                <a:xfrm>
                  <a:off x="2068230" y="2616707"/>
                  <a:ext cx="57365" cy="5736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Freeform 86"/>
                <p:cNvSpPr>
                  <a:spLocks noEditPoints="1"/>
                </p:cNvSpPr>
                <p:nvPr/>
              </p:nvSpPr>
              <p:spPr bwMode="auto">
                <a:xfrm>
                  <a:off x="2063016" y="2611492"/>
                  <a:ext cx="67795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Rectangle 87"/>
                <p:cNvSpPr>
                  <a:spLocks noChangeArrowheads="1"/>
                </p:cNvSpPr>
                <p:nvPr/>
              </p:nvSpPr>
              <p:spPr bwMode="auto">
                <a:xfrm>
                  <a:off x="2094306" y="2445655"/>
                  <a:ext cx="57365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7" name="Freeform 88"/>
                <p:cNvSpPr>
                  <a:spLocks noEditPoints="1"/>
                </p:cNvSpPr>
                <p:nvPr/>
              </p:nvSpPr>
              <p:spPr bwMode="auto">
                <a:xfrm>
                  <a:off x="2089090" y="2441483"/>
                  <a:ext cx="67795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Rectangle 89"/>
                <p:cNvSpPr>
                  <a:spLocks noChangeArrowheads="1"/>
                </p:cNvSpPr>
                <p:nvPr/>
              </p:nvSpPr>
              <p:spPr bwMode="auto">
                <a:xfrm>
                  <a:off x="2126638" y="1429774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Freeform 90"/>
                <p:cNvSpPr>
                  <a:spLocks noEditPoints="1"/>
                </p:cNvSpPr>
                <p:nvPr/>
              </p:nvSpPr>
              <p:spPr bwMode="auto">
                <a:xfrm>
                  <a:off x="2121424" y="1424560"/>
                  <a:ext cx="68838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Rectangle 91"/>
                <p:cNvSpPr>
                  <a:spLocks noChangeArrowheads="1"/>
                </p:cNvSpPr>
                <p:nvPr/>
              </p:nvSpPr>
              <p:spPr bwMode="auto">
                <a:xfrm>
                  <a:off x="2151670" y="1000059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Freeform 92"/>
                <p:cNvSpPr>
                  <a:spLocks noEditPoints="1"/>
                </p:cNvSpPr>
                <p:nvPr/>
              </p:nvSpPr>
              <p:spPr bwMode="auto">
                <a:xfrm>
                  <a:off x="2146456" y="995887"/>
                  <a:ext cx="68838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Rectangle 93"/>
                <p:cNvSpPr>
                  <a:spLocks noChangeArrowheads="1"/>
                </p:cNvSpPr>
                <p:nvPr/>
              </p:nvSpPr>
              <p:spPr bwMode="auto">
                <a:xfrm>
                  <a:off x="2186090" y="1038650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Freeform 94"/>
                <p:cNvSpPr>
                  <a:spLocks noEditPoints="1"/>
                </p:cNvSpPr>
                <p:nvPr/>
              </p:nvSpPr>
              <p:spPr bwMode="auto">
                <a:xfrm>
                  <a:off x="2180874" y="1033435"/>
                  <a:ext cx="67795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Rectangle 95"/>
                <p:cNvSpPr>
                  <a:spLocks noChangeArrowheads="1"/>
                </p:cNvSpPr>
                <p:nvPr/>
              </p:nvSpPr>
              <p:spPr bwMode="auto">
                <a:xfrm>
                  <a:off x="2211122" y="911404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Freeform 96"/>
                <p:cNvSpPr>
                  <a:spLocks noEditPoints="1"/>
                </p:cNvSpPr>
                <p:nvPr/>
              </p:nvSpPr>
              <p:spPr bwMode="auto">
                <a:xfrm>
                  <a:off x="2205906" y="906189"/>
                  <a:ext cx="67795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" name="Rectangle 97"/>
                <p:cNvSpPr>
                  <a:spLocks noChangeArrowheads="1"/>
                </p:cNvSpPr>
                <p:nvPr/>
              </p:nvSpPr>
              <p:spPr bwMode="auto">
                <a:xfrm>
                  <a:off x="2244498" y="981285"/>
                  <a:ext cx="57365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7" name="Freeform 98"/>
                <p:cNvSpPr>
                  <a:spLocks noEditPoints="1"/>
                </p:cNvSpPr>
                <p:nvPr/>
              </p:nvSpPr>
              <p:spPr bwMode="auto">
                <a:xfrm>
                  <a:off x="2239282" y="976070"/>
                  <a:ext cx="67795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" name="Rectangle 99"/>
                <p:cNvSpPr>
                  <a:spLocks noChangeArrowheads="1"/>
                </p:cNvSpPr>
                <p:nvPr/>
              </p:nvSpPr>
              <p:spPr bwMode="auto">
                <a:xfrm>
                  <a:off x="2270572" y="1000059"/>
                  <a:ext cx="57365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Freeform 100"/>
                <p:cNvSpPr>
                  <a:spLocks noEditPoints="1"/>
                </p:cNvSpPr>
                <p:nvPr/>
              </p:nvSpPr>
              <p:spPr bwMode="auto">
                <a:xfrm>
                  <a:off x="2265358" y="995887"/>
                  <a:ext cx="67795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" name="Rectangle 101"/>
                <p:cNvSpPr>
                  <a:spLocks noChangeArrowheads="1"/>
                </p:cNvSpPr>
                <p:nvPr/>
              </p:nvSpPr>
              <p:spPr bwMode="auto">
                <a:xfrm>
                  <a:off x="2302906" y="1075155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1" name="Freeform 102"/>
                <p:cNvSpPr>
                  <a:spLocks noEditPoints="1"/>
                </p:cNvSpPr>
                <p:nvPr/>
              </p:nvSpPr>
              <p:spPr bwMode="auto">
                <a:xfrm>
                  <a:off x="2297690" y="1070983"/>
                  <a:ext cx="68838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27938" y="1082456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" name="Freeform 104"/>
                <p:cNvSpPr>
                  <a:spLocks noEditPoints="1"/>
                </p:cNvSpPr>
                <p:nvPr/>
              </p:nvSpPr>
              <p:spPr bwMode="auto">
                <a:xfrm>
                  <a:off x="2322722" y="1077241"/>
                  <a:ext cx="68838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" name="Rectangle 105"/>
                <p:cNvSpPr>
                  <a:spLocks noChangeArrowheads="1"/>
                </p:cNvSpPr>
                <p:nvPr/>
              </p:nvSpPr>
              <p:spPr bwMode="auto">
                <a:xfrm>
                  <a:off x="2362356" y="1157552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5" name="Freeform 106"/>
                <p:cNvSpPr>
                  <a:spLocks noEditPoints="1"/>
                </p:cNvSpPr>
                <p:nvPr/>
              </p:nvSpPr>
              <p:spPr bwMode="auto">
                <a:xfrm>
                  <a:off x="2357142" y="1152336"/>
                  <a:ext cx="67795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6" name="Rectangle 107"/>
                <p:cNvSpPr>
                  <a:spLocks noChangeArrowheads="1"/>
                </p:cNvSpPr>
                <p:nvPr/>
              </p:nvSpPr>
              <p:spPr bwMode="auto">
                <a:xfrm>
                  <a:off x="2420764" y="1227432"/>
                  <a:ext cx="57365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7" name="Freeform 108"/>
                <p:cNvSpPr>
                  <a:spLocks noEditPoints="1"/>
                </p:cNvSpPr>
                <p:nvPr/>
              </p:nvSpPr>
              <p:spPr bwMode="auto">
                <a:xfrm>
                  <a:off x="2415550" y="1222218"/>
                  <a:ext cx="67795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8" name="Rectangle 109"/>
                <p:cNvSpPr>
                  <a:spLocks noChangeArrowheads="1"/>
                </p:cNvSpPr>
                <p:nvPr/>
              </p:nvSpPr>
              <p:spPr bwMode="auto">
                <a:xfrm>
                  <a:off x="2479172" y="1347378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" name="Freeform 110"/>
                <p:cNvSpPr>
                  <a:spLocks noEditPoints="1"/>
                </p:cNvSpPr>
                <p:nvPr/>
              </p:nvSpPr>
              <p:spPr bwMode="auto">
                <a:xfrm>
                  <a:off x="2473957" y="1343206"/>
                  <a:ext cx="68838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Rectangle 111"/>
                <p:cNvSpPr>
                  <a:spLocks noChangeArrowheads="1"/>
                </p:cNvSpPr>
                <p:nvPr/>
              </p:nvSpPr>
              <p:spPr bwMode="auto">
                <a:xfrm>
                  <a:off x="2538623" y="1359894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1" name="Freeform 112"/>
                <p:cNvSpPr>
                  <a:spLocks noEditPoints="1"/>
                </p:cNvSpPr>
                <p:nvPr/>
              </p:nvSpPr>
              <p:spPr bwMode="auto">
                <a:xfrm>
                  <a:off x="2533408" y="1354678"/>
                  <a:ext cx="67795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2" name="Rectangle 113"/>
                <p:cNvSpPr>
                  <a:spLocks noChangeArrowheads="1"/>
                </p:cNvSpPr>
                <p:nvPr/>
              </p:nvSpPr>
              <p:spPr bwMode="auto">
                <a:xfrm>
                  <a:off x="2597031" y="1581009"/>
                  <a:ext cx="57365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3" name="Freeform 114"/>
                <p:cNvSpPr>
                  <a:spLocks noEditPoints="1"/>
                </p:cNvSpPr>
                <p:nvPr/>
              </p:nvSpPr>
              <p:spPr bwMode="auto">
                <a:xfrm>
                  <a:off x="2591816" y="1575794"/>
                  <a:ext cx="67795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" name="Rectangle 115"/>
                <p:cNvSpPr>
                  <a:spLocks noChangeArrowheads="1"/>
                </p:cNvSpPr>
                <p:nvPr/>
              </p:nvSpPr>
              <p:spPr bwMode="auto">
                <a:xfrm>
                  <a:off x="2655439" y="1548676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5" name="Freeform 116"/>
                <p:cNvSpPr>
                  <a:spLocks noEditPoints="1"/>
                </p:cNvSpPr>
                <p:nvPr/>
              </p:nvSpPr>
              <p:spPr bwMode="auto">
                <a:xfrm>
                  <a:off x="2650224" y="1544504"/>
                  <a:ext cx="68838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6" name="Rectangle 117"/>
                <p:cNvSpPr>
                  <a:spLocks noChangeArrowheads="1"/>
                </p:cNvSpPr>
                <p:nvPr/>
              </p:nvSpPr>
              <p:spPr bwMode="auto">
                <a:xfrm>
                  <a:off x="2714890" y="1530945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7" name="Freeform 118"/>
                <p:cNvSpPr>
                  <a:spLocks noEditPoints="1"/>
                </p:cNvSpPr>
                <p:nvPr/>
              </p:nvSpPr>
              <p:spPr bwMode="auto">
                <a:xfrm>
                  <a:off x="2709675" y="1525730"/>
                  <a:ext cx="67795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8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40050" y="1791695"/>
                  <a:ext cx="58408" cy="5736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9" name="Freeform 120"/>
                <p:cNvSpPr>
                  <a:spLocks noEditPoints="1"/>
                </p:cNvSpPr>
                <p:nvPr/>
              </p:nvSpPr>
              <p:spPr bwMode="auto">
                <a:xfrm>
                  <a:off x="2834835" y="1786480"/>
                  <a:ext cx="67795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0" name="Rectangle 121"/>
                <p:cNvSpPr>
                  <a:spLocks noChangeArrowheads="1"/>
                </p:cNvSpPr>
                <p:nvPr/>
              </p:nvSpPr>
              <p:spPr bwMode="auto">
                <a:xfrm>
                  <a:off x="3142520" y="1828200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1" name="Freeform 122"/>
                <p:cNvSpPr>
                  <a:spLocks noEditPoints="1"/>
                </p:cNvSpPr>
                <p:nvPr/>
              </p:nvSpPr>
              <p:spPr bwMode="auto">
                <a:xfrm>
                  <a:off x="3137305" y="1822985"/>
                  <a:ext cx="67795" cy="68838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2" name="Rectangle 123"/>
                <p:cNvSpPr>
                  <a:spLocks noChangeArrowheads="1"/>
                </p:cNvSpPr>
                <p:nvPr/>
              </p:nvSpPr>
              <p:spPr bwMode="auto">
                <a:xfrm>
                  <a:off x="3553461" y="2061832"/>
                  <a:ext cx="58408" cy="5736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3" name="Freeform 124"/>
                <p:cNvSpPr>
                  <a:spLocks noEditPoints="1"/>
                </p:cNvSpPr>
                <p:nvPr/>
              </p:nvSpPr>
              <p:spPr bwMode="auto">
                <a:xfrm>
                  <a:off x="3549289" y="2056617"/>
                  <a:ext cx="67795" cy="67795"/>
                </a:xfrm>
                <a:custGeom>
                  <a:avLst/>
                  <a:gdLst>
                    <a:gd name="T0" fmla="*/ 0 w 1088"/>
                    <a:gd name="T1" fmla="*/ 80 h 1088"/>
                    <a:gd name="T2" fmla="*/ 80 w 1088"/>
                    <a:gd name="T3" fmla="*/ 0 h 1088"/>
                    <a:gd name="T4" fmla="*/ 1008 w 1088"/>
                    <a:gd name="T5" fmla="*/ 0 h 1088"/>
                    <a:gd name="T6" fmla="*/ 1088 w 1088"/>
                    <a:gd name="T7" fmla="*/ 80 h 1088"/>
                    <a:gd name="T8" fmla="*/ 1088 w 1088"/>
                    <a:gd name="T9" fmla="*/ 1008 h 1088"/>
                    <a:gd name="T10" fmla="*/ 1008 w 1088"/>
                    <a:gd name="T11" fmla="*/ 1088 h 1088"/>
                    <a:gd name="T12" fmla="*/ 80 w 1088"/>
                    <a:gd name="T13" fmla="*/ 1088 h 1088"/>
                    <a:gd name="T14" fmla="*/ 0 w 1088"/>
                    <a:gd name="T15" fmla="*/ 1008 h 1088"/>
                    <a:gd name="T16" fmla="*/ 0 w 1088"/>
                    <a:gd name="T17" fmla="*/ 80 h 1088"/>
                    <a:gd name="T18" fmla="*/ 160 w 1088"/>
                    <a:gd name="T19" fmla="*/ 1008 h 1088"/>
                    <a:gd name="T20" fmla="*/ 80 w 1088"/>
                    <a:gd name="T21" fmla="*/ 928 h 1088"/>
                    <a:gd name="T22" fmla="*/ 1008 w 1088"/>
                    <a:gd name="T23" fmla="*/ 928 h 1088"/>
                    <a:gd name="T24" fmla="*/ 928 w 1088"/>
                    <a:gd name="T25" fmla="*/ 1008 h 1088"/>
                    <a:gd name="T26" fmla="*/ 928 w 1088"/>
                    <a:gd name="T27" fmla="*/ 80 h 1088"/>
                    <a:gd name="T28" fmla="*/ 1008 w 1088"/>
                    <a:gd name="T29" fmla="*/ 160 h 1088"/>
                    <a:gd name="T30" fmla="*/ 80 w 1088"/>
                    <a:gd name="T31" fmla="*/ 160 h 1088"/>
                    <a:gd name="T32" fmla="*/ 160 w 1088"/>
                    <a:gd name="T33" fmla="*/ 80 h 1088"/>
                    <a:gd name="T34" fmla="*/ 160 w 1088"/>
                    <a:gd name="T35" fmla="*/ 1008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8" h="1088">
                      <a:moveTo>
                        <a:pt x="0" y="80"/>
                      </a:moveTo>
                      <a:cubicBezTo>
                        <a:pt x="0" y="36"/>
                        <a:pt x="36" y="0"/>
                        <a:pt x="80" y="0"/>
                      </a:cubicBezTo>
                      <a:lnTo>
                        <a:pt x="1008" y="0"/>
                      </a:lnTo>
                      <a:cubicBezTo>
                        <a:pt x="1053" y="0"/>
                        <a:pt x="1088" y="36"/>
                        <a:pt x="1088" y="80"/>
                      </a:cubicBezTo>
                      <a:lnTo>
                        <a:pt x="1088" y="1008"/>
                      </a:lnTo>
                      <a:cubicBezTo>
                        <a:pt x="1088" y="1053"/>
                        <a:pt x="1053" y="1088"/>
                        <a:pt x="1008" y="1088"/>
                      </a:cubicBezTo>
                      <a:lnTo>
                        <a:pt x="80" y="1088"/>
                      </a:lnTo>
                      <a:cubicBezTo>
                        <a:pt x="36" y="1088"/>
                        <a:pt x="0" y="1053"/>
                        <a:pt x="0" y="1008"/>
                      </a:cubicBezTo>
                      <a:lnTo>
                        <a:pt x="0" y="80"/>
                      </a:lnTo>
                      <a:close/>
                      <a:moveTo>
                        <a:pt x="160" y="1008"/>
                      </a:moveTo>
                      <a:lnTo>
                        <a:pt x="80" y="928"/>
                      </a:lnTo>
                      <a:lnTo>
                        <a:pt x="1008" y="928"/>
                      </a:lnTo>
                      <a:lnTo>
                        <a:pt x="928" y="1008"/>
                      </a:lnTo>
                      <a:lnTo>
                        <a:pt x="928" y="80"/>
                      </a:lnTo>
                      <a:lnTo>
                        <a:pt x="1008" y="160"/>
                      </a:lnTo>
                      <a:lnTo>
                        <a:pt x="80" y="160"/>
                      </a:lnTo>
                      <a:lnTo>
                        <a:pt x="160" y="80"/>
                      </a:lnTo>
                      <a:lnTo>
                        <a:pt x="160" y="10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4" name="Rectangle 125"/>
                <p:cNvSpPr>
                  <a:spLocks noChangeArrowheads="1"/>
                </p:cNvSpPr>
                <p:nvPr/>
              </p:nvSpPr>
              <p:spPr bwMode="auto">
                <a:xfrm>
                  <a:off x="3905995" y="2172389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5" name="Freeform 126"/>
                <p:cNvSpPr>
                  <a:spLocks noEditPoints="1"/>
                </p:cNvSpPr>
                <p:nvPr/>
              </p:nvSpPr>
              <p:spPr bwMode="auto">
                <a:xfrm>
                  <a:off x="3901823" y="2168217"/>
                  <a:ext cx="67795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6" name="Rectangle 127"/>
                <p:cNvSpPr>
                  <a:spLocks noChangeArrowheads="1"/>
                </p:cNvSpPr>
                <p:nvPr/>
              </p:nvSpPr>
              <p:spPr bwMode="auto">
                <a:xfrm>
                  <a:off x="4241841" y="2051402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7" name="Freeform 128"/>
                <p:cNvSpPr>
                  <a:spLocks noEditPoints="1"/>
                </p:cNvSpPr>
                <p:nvPr/>
              </p:nvSpPr>
              <p:spPr bwMode="auto">
                <a:xfrm>
                  <a:off x="4236626" y="2046187"/>
                  <a:ext cx="67795" cy="68838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8" name="Rectangle 129"/>
                <p:cNvSpPr>
                  <a:spLocks noChangeArrowheads="1"/>
                </p:cNvSpPr>
                <p:nvPr/>
              </p:nvSpPr>
              <p:spPr bwMode="auto">
                <a:xfrm>
                  <a:off x="4358657" y="2117111"/>
                  <a:ext cx="58408" cy="57365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9" name="Freeform 130"/>
                <p:cNvSpPr>
                  <a:spLocks noEditPoints="1"/>
                </p:cNvSpPr>
                <p:nvPr/>
              </p:nvSpPr>
              <p:spPr bwMode="auto">
                <a:xfrm>
                  <a:off x="4354485" y="2111896"/>
                  <a:ext cx="67795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0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12234" y="1958575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1" name="Freeform 132"/>
                <p:cNvSpPr>
                  <a:spLocks noEditPoints="1"/>
                </p:cNvSpPr>
                <p:nvPr/>
              </p:nvSpPr>
              <p:spPr bwMode="auto">
                <a:xfrm>
                  <a:off x="4707018" y="1953360"/>
                  <a:ext cx="68838" cy="67795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2" name="Rectangle 133"/>
                <p:cNvSpPr>
                  <a:spLocks noChangeArrowheads="1"/>
                </p:cNvSpPr>
                <p:nvPr/>
              </p:nvSpPr>
              <p:spPr bwMode="auto">
                <a:xfrm>
                  <a:off x="5073111" y="1903296"/>
                  <a:ext cx="58408" cy="58408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3" name="Freeform 134"/>
                <p:cNvSpPr>
                  <a:spLocks noEditPoints="1"/>
                </p:cNvSpPr>
                <p:nvPr/>
              </p:nvSpPr>
              <p:spPr bwMode="auto">
                <a:xfrm>
                  <a:off x="5067896" y="1898081"/>
                  <a:ext cx="67795" cy="68838"/>
                </a:xfrm>
                <a:custGeom>
                  <a:avLst/>
                  <a:gdLst>
                    <a:gd name="T0" fmla="*/ 0 w 544"/>
                    <a:gd name="T1" fmla="*/ 40 h 544"/>
                    <a:gd name="T2" fmla="*/ 40 w 544"/>
                    <a:gd name="T3" fmla="*/ 0 h 544"/>
                    <a:gd name="T4" fmla="*/ 504 w 544"/>
                    <a:gd name="T5" fmla="*/ 0 h 544"/>
                    <a:gd name="T6" fmla="*/ 544 w 544"/>
                    <a:gd name="T7" fmla="*/ 40 h 544"/>
                    <a:gd name="T8" fmla="*/ 544 w 544"/>
                    <a:gd name="T9" fmla="*/ 504 h 544"/>
                    <a:gd name="T10" fmla="*/ 504 w 544"/>
                    <a:gd name="T11" fmla="*/ 544 h 544"/>
                    <a:gd name="T12" fmla="*/ 40 w 544"/>
                    <a:gd name="T13" fmla="*/ 544 h 544"/>
                    <a:gd name="T14" fmla="*/ 0 w 544"/>
                    <a:gd name="T15" fmla="*/ 504 h 544"/>
                    <a:gd name="T16" fmla="*/ 0 w 544"/>
                    <a:gd name="T17" fmla="*/ 40 h 544"/>
                    <a:gd name="T18" fmla="*/ 80 w 544"/>
                    <a:gd name="T19" fmla="*/ 504 h 544"/>
                    <a:gd name="T20" fmla="*/ 40 w 544"/>
                    <a:gd name="T21" fmla="*/ 464 h 544"/>
                    <a:gd name="T22" fmla="*/ 504 w 544"/>
                    <a:gd name="T23" fmla="*/ 464 h 544"/>
                    <a:gd name="T24" fmla="*/ 464 w 544"/>
                    <a:gd name="T25" fmla="*/ 504 h 544"/>
                    <a:gd name="T26" fmla="*/ 464 w 544"/>
                    <a:gd name="T27" fmla="*/ 40 h 544"/>
                    <a:gd name="T28" fmla="*/ 504 w 544"/>
                    <a:gd name="T29" fmla="*/ 80 h 544"/>
                    <a:gd name="T30" fmla="*/ 40 w 544"/>
                    <a:gd name="T31" fmla="*/ 80 h 544"/>
                    <a:gd name="T32" fmla="*/ 80 w 544"/>
                    <a:gd name="T33" fmla="*/ 40 h 544"/>
                    <a:gd name="T34" fmla="*/ 80 w 544"/>
                    <a:gd name="T35" fmla="*/ 504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44" h="544">
                      <a:moveTo>
                        <a:pt x="0" y="40"/>
                      </a:moveTo>
                      <a:cubicBezTo>
                        <a:pt x="0" y="18"/>
                        <a:pt x="18" y="0"/>
                        <a:pt x="40" y="0"/>
                      </a:cubicBezTo>
                      <a:lnTo>
                        <a:pt x="504" y="0"/>
                      </a:lnTo>
                      <a:cubicBezTo>
                        <a:pt x="527" y="0"/>
                        <a:pt x="544" y="18"/>
                        <a:pt x="544" y="40"/>
                      </a:cubicBezTo>
                      <a:lnTo>
                        <a:pt x="544" y="504"/>
                      </a:lnTo>
                      <a:cubicBezTo>
                        <a:pt x="544" y="527"/>
                        <a:pt x="527" y="544"/>
                        <a:pt x="504" y="544"/>
                      </a:cubicBezTo>
                      <a:lnTo>
                        <a:pt x="40" y="544"/>
                      </a:lnTo>
                      <a:cubicBezTo>
                        <a:pt x="18" y="544"/>
                        <a:pt x="0" y="527"/>
                        <a:pt x="0" y="504"/>
                      </a:cubicBezTo>
                      <a:lnTo>
                        <a:pt x="0" y="40"/>
                      </a:lnTo>
                      <a:close/>
                      <a:moveTo>
                        <a:pt x="80" y="504"/>
                      </a:moveTo>
                      <a:lnTo>
                        <a:pt x="40" y="464"/>
                      </a:lnTo>
                      <a:lnTo>
                        <a:pt x="504" y="464"/>
                      </a:lnTo>
                      <a:lnTo>
                        <a:pt x="464" y="504"/>
                      </a:lnTo>
                      <a:lnTo>
                        <a:pt x="464" y="40"/>
                      </a:lnTo>
                      <a:lnTo>
                        <a:pt x="504" y="80"/>
                      </a:lnTo>
                      <a:lnTo>
                        <a:pt x="40" y="80"/>
                      </a:lnTo>
                      <a:lnTo>
                        <a:pt x="80" y="40"/>
                      </a:lnTo>
                      <a:lnTo>
                        <a:pt x="80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4" name="Freeform 135"/>
                <p:cNvSpPr>
                  <a:spLocks/>
                </p:cNvSpPr>
                <p:nvPr/>
              </p:nvSpPr>
              <p:spPr bwMode="auto">
                <a:xfrm>
                  <a:off x="1978533" y="1608127"/>
                  <a:ext cx="3134213" cy="1129568"/>
                </a:xfrm>
                <a:custGeom>
                  <a:avLst/>
                  <a:gdLst>
                    <a:gd name="T0" fmla="*/ 97 w 25034"/>
                    <a:gd name="T1" fmla="*/ 8492 h 9032"/>
                    <a:gd name="T2" fmla="*/ 204 w 25034"/>
                    <a:gd name="T3" fmla="*/ 8505 h 9032"/>
                    <a:gd name="T4" fmla="*/ 229 w 25034"/>
                    <a:gd name="T5" fmla="*/ 8580 h 9032"/>
                    <a:gd name="T6" fmla="*/ 464 w 25034"/>
                    <a:gd name="T7" fmla="*/ 8628 h 9032"/>
                    <a:gd name="T8" fmla="*/ 693 w 25034"/>
                    <a:gd name="T9" fmla="*/ 8580 h 9032"/>
                    <a:gd name="T10" fmla="*/ 936 w 25034"/>
                    <a:gd name="T11" fmla="*/ 8628 h 9032"/>
                    <a:gd name="T12" fmla="*/ 1206 w 25034"/>
                    <a:gd name="T13" fmla="*/ 8602 h 9032"/>
                    <a:gd name="T14" fmla="*/ 1353 w 25034"/>
                    <a:gd name="T15" fmla="*/ 8952 h 9032"/>
                    <a:gd name="T16" fmla="*/ 1817 w 25034"/>
                    <a:gd name="T17" fmla="*/ 66 h 9032"/>
                    <a:gd name="T18" fmla="*/ 1905 w 25034"/>
                    <a:gd name="T19" fmla="*/ 4 h 9032"/>
                    <a:gd name="T20" fmla="*/ 2138 w 25034"/>
                    <a:gd name="T21" fmla="*/ 70 h 9032"/>
                    <a:gd name="T22" fmla="*/ 2426 w 25034"/>
                    <a:gd name="T23" fmla="*/ 349 h 9032"/>
                    <a:gd name="T24" fmla="*/ 2560 w 25034"/>
                    <a:gd name="T25" fmla="*/ 754 h 9032"/>
                    <a:gd name="T26" fmla="*/ 2776 w 25034"/>
                    <a:gd name="T27" fmla="*/ 781 h 9032"/>
                    <a:gd name="T28" fmla="*/ 3044 w 25034"/>
                    <a:gd name="T29" fmla="*/ 507 h 9032"/>
                    <a:gd name="T30" fmla="*/ 3364 w 25034"/>
                    <a:gd name="T31" fmla="*/ 1257 h 9032"/>
                    <a:gd name="T32" fmla="*/ 3812 w 25034"/>
                    <a:gd name="T33" fmla="*/ 1577 h 9032"/>
                    <a:gd name="T34" fmla="*/ 4307 w 25034"/>
                    <a:gd name="T35" fmla="*/ 2767 h 9032"/>
                    <a:gd name="T36" fmla="*/ 4661 w 25034"/>
                    <a:gd name="T37" fmla="*/ 3849 h 9032"/>
                    <a:gd name="T38" fmla="*/ 5231 w 25034"/>
                    <a:gd name="T39" fmla="*/ 3508 h 9032"/>
                    <a:gd name="T40" fmla="*/ 5678 w 25034"/>
                    <a:gd name="T41" fmla="*/ 4041 h 9032"/>
                    <a:gd name="T42" fmla="*/ 6167 w 25034"/>
                    <a:gd name="T43" fmla="*/ 4268 h 9032"/>
                    <a:gd name="T44" fmla="*/ 7133 w 25034"/>
                    <a:gd name="T45" fmla="*/ 5436 h 9032"/>
                    <a:gd name="T46" fmla="*/ 9527 w 25034"/>
                    <a:gd name="T47" fmla="*/ 5875 h 9032"/>
                    <a:gd name="T48" fmla="*/ 15628 w 25034"/>
                    <a:gd name="T49" fmla="*/ 5243 h 9032"/>
                    <a:gd name="T50" fmla="*/ 18295 w 25034"/>
                    <a:gd name="T51" fmla="*/ 4247 h 9032"/>
                    <a:gd name="T52" fmla="*/ 19304 w 25034"/>
                    <a:gd name="T53" fmla="*/ 5076 h 9032"/>
                    <a:gd name="T54" fmla="*/ 22064 w 25034"/>
                    <a:gd name="T55" fmla="*/ 4739 h 9032"/>
                    <a:gd name="T56" fmla="*/ 24928 w 25034"/>
                    <a:gd name="T57" fmla="*/ 3679 h 9032"/>
                    <a:gd name="T58" fmla="*/ 24977 w 25034"/>
                    <a:gd name="T59" fmla="*/ 3814 h 9032"/>
                    <a:gd name="T60" fmla="*/ 22081 w 25034"/>
                    <a:gd name="T61" fmla="*/ 4882 h 9032"/>
                    <a:gd name="T62" fmla="*/ 19209 w 25034"/>
                    <a:gd name="T63" fmla="*/ 5185 h 9032"/>
                    <a:gd name="T64" fmla="*/ 18346 w 25034"/>
                    <a:gd name="T65" fmla="*/ 4382 h 9032"/>
                    <a:gd name="T66" fmla="*/ 15637 w 25034"/>
                    <a:gd name="T67" fmla="*/ 5386 h 9032"/>
                    <a:gd name="T68" fmla="*/ 9546 w 25034"/>
                    <a:gd name="T69" fmla="*/ 6018 h 9032"/>
                    <a:gd name="T70" fmla="*/ 7108 w 25034"/>
                    <a:gd name="T71" fmla="*/ 5577 h 9032"/>
                    <a:gd name="T72" fmla="*/ 6057 w 25034"/>
                    <a:gd name="T73" fmla="*/ 4361 h 9032"/>
                    <a:gd name="T74" fmla="*/ 5619 w 25034"/>
                    <a:gd name="T75" fmla="*/ 4172 h 9032"/>
                    <a:gd name="T76" fmla="*/ 5122 w 25034"/>
                    <a:gd name="T77" fmla="*/ 3601 h 9032"/>
                    <a:gd name="T78" fmla="*/ 4748 w 25034"/>
                    <a:gd name="T79" fmla="*/ 3964 h 9032"/>
                    <a:gd name="T80" fmla="*/ 4638 w 25034"/>
                    <a:gd name="T81" fmla="*/ 3934 h 9032"/>
                    <a:gd name="T82" fmla="*/ 3702 w 25034"/>
                    <a:gd name="T83" fmla="*/ 1662 h 9032"/>
                    <a:gd name="T84" fmla="*/ 3253 w 25034"/>
                    <a:gd name="T85" fmla="*/ 1340 h 9032"/>
                    <a:gd name="T86" fmla="*/ 2965 w 25034"/>
                    <a:gd name="T87" fmla="*/ 604 h 9032"/>
                    <a:gd name="T88" fmla="*/ 2889 w 25034"/>
                    <a:gd name="T89" fmla="*/ 872 h 9032"/>
                    <a:gd name="T90" fmla="*/ 2560 w 25034"/>
                    <a:gd name="T91" fmla="*/ 898 h 9032"/>
                    <a:gd name="T92" fmla="*/ 2295 w 25034"/>
                    <a:gd name="T93" fmla="*/ 408 h 9032"/>
                    <a:gd name="T94" fmla="*/ 2039 w 25034"/>
                    <a:gd name="T95" fmla="*/ 175 h 9032"/>
                    <a:gd name="T96" fmla="*/ 1872 w 25034"/>
                    <a:gd name="T97" fmla="*/ 144 h 9032"/>
                    <a:gd name="T98" fmla="*/ 1696 w 25034"/>
                    <a:gd name="T99" fmla="*/ 2293 h 9032"/>
                    <a:gd name="T100" fmla="*/ 1449 w 25034"/>
                    <a:gd name="T101" fmla="*/ 9022 h 9032"/>
                    <a:gd name="T102" fmla="*/ 1099 w 25034"/>
                    <a:gd name="T103" fmla="*/ 8698 h 9032"/>
                    <a:gd name="T104" fmla="*/ 969 w 25034"/>
                    <a:gd name="T105" fmla="*/ 8768 h 9032"/>
                    <a:gd name="T106" fmla="*/ 668 w 25034"/>
                    <a:gd name="T107" fmla="*/ 8721 h 9032"/>
                    <a:gd name="T108" fmla="*/ 497 w 25034"/>
                    <a:gd name="T109" fmla="*/ 8768 h 9032"/>
                    <a:gd name="T110" fmla="*/ 204 w 25034"/>
                    <a:gd name="T111" fmla="*/ 8721 h 9032"/>
                    <a:gd name="T112" fmla="*/ 85 w 25034"/>
                    <a:gd name="T113" fmla="*/ 8587 h 9032"/>
                    <a:gd name="T114" fmla="*/ 128 w 25034"/>
                    <a:gd name="T115" fmla="*/ 8657 h 9032"/>
                    <a:gd name="T116" fmla="*/ 33 w 25034"/>
                    <a:gd name="T117" fmla="*/ 8548 h 9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5034" h="9032">
                      <a:moveTo>
                        <a:pt x="33" y="8548"/>
                      </a:moveTo>
                      <a:lnTo>
                        <a:pt x="97" y="8492"/>
                      </a:lnTo>
                      <a:cubicBezTo>
                        <a:pt x="112" y="8479"/>
                        <a:pt x="133" y="8472"/>
                        <a:pt x="153" y="8475"/>
                      </a:cubicBezTo>
                      <a:cubicBezTo>
                        <a:pt x="174" y="8478"/>
                        <a:pt x="192" y="8489"/>
                        <a:pt x="204" y="8505"/>
                      </a:cubicBezTo>
                      <a:lnTo>
                        <a:pt x="276" y="8609"/>
                      </a:lnTo>
                      <a:lnTo>
                        <a:pt x="229" y="8580"/>
                      </a:lnTo>
                      <a:lnTo>
                        <a:pt x="493" y="8628"/>
                      </a:lnTo>
                      <a:lnTo>
                        <a:pt x="464" y="8628"/>
                      </a:lnTo>
                      <a:lnTo>
                        <a:pt x="664" y="8580"/>
                      </a:lnTo>
                      <a:cubicBezTo>
                        <a:pt x="673" y="8578"/>
                        <a:pt x="683" y="8578"/>
                        <a:pt x="693" y="8580"/>
                      </a:cubicBezTo>
                      <a:lnTo>
                        <a:pt x="965" y="8628"/>
                      </a:lnTo>
                      <a:lnTo>
                        <a:pt x="936" y="8628"/>
                      </a:lnTo>
                      <a:lnTo>
                        <a:pt x="1136" y="8580"/>
                      </a:lnTo>
                      <a:cubicBezTo>
                        <a:pt x="1161" y="8574"/>
                        <a:pt x="1188" y="8583"/>
                        <a:pt x="1206" y="8602"/>
                      </a:cubicBezTo>
                      <a:lnTo>
                        <a:pt x="1478" y="8906"/>
                      </a:lnTo>
                      <a:lnTo>
                        <a:pt x="1353" y="8952"/>
                      </a:lnTo>
                      <a:lnTo>
                        <a:pt x="1553" y="2288"/>
                      </a:lnTo>
                      <a:lnTo>
                        <a:pt x="1817" y="66"/>
                      </a:lnTo>
                      <a:cubicBezTo>
                        <a:pt x="1819" y="46"/>
                        <a:pt x="1830" y="27"/>
                        <a:pt x="1847" y="15"/>
                      </a:cubicBezTo>
                      <a:cubicBezTo>
                        <a:pt x="1864" y="4"/>
                        <a:pt x="1885" y="0"/>
                        <a:pt x="1905" y="4"/>
                      </a:cubicBezTo>
                      <a:lnTo>
                        <a:pt x="2105" y="52"/>
                      </a:lnTo>
                      <a:cubicBezTo>
                        <a:pt x="2117" y="55"/>
                        <a:pt x="2129" y="61"/>
                        <a:pt x="2138" y="70"/>
                      </a:cubicBezTo>
                      <a:lnTo>
                        <a:pt x="2410" y="326"/>
                      </a:lnTo>
                      <a:cubicBezTo>
                        <a:pt x="2417" y="333"/>
                        <a:pt x="2422" y="340"/>
                        <a:pt x="2426" y="349"/>
                      </a:cubicBezTo>
                      <a:lnTo>
                        <a:pt x="2626" y="797"/>
                      </a:lnTo>
                      <a:lnTo>
                        <a:pt x="2560" y="754"/>
                      </a:lnTo>
                      <a:lnTo>
                        <a:pt x="2832" y="754"/>
                      </a:lnTo>
                      <a:lnTo>
                        <a:pt x="2776" y="781"/>
                      </a:lnTo>
                      <a:lnTo>
                        <a:pt x="2976" y="533"/>
                      </a:lnTo>
                      <a:cubicBezTo>
                        <a:pt x="2993" y="513"/>
                        <a:pt x="3018" y="503"/>
                        <a:pt x="3044" y="507"/>
                      </a:cubicBezTo>
                      <a:cubicBezTo>
                        <a:pt x="3069" y="512"/>
                        <a:pt x="3091" y="529"/>
                        <a:pt x="3100" y="553"/>
                      </a:cubicBezTo>
                      <a:lnTo>
                        <a:pt x="3364" y="1257"/>
                      </a:lnTo>
                      <a:lnTo>
                        <a:pt x="3340" y="1225"/>
                      </a:lnTo>
                      <a:lnTo>
                        <a:pt x="3812" y="1577"/>
                      </a:lnTo>
                      <a:cubicBezTo>
                        <a:pt x="3822" y="1585"/>
                        <a:pt x="3830" y="1595"/>
                        <a:pt x="3835" y="1607"/>
                      </a:cubicBezTo>
                      <a:lnTo>
                        <a:pt x="4307" y="2767"/>
                      </a:lnTo>
                      <a:lnTo>
                        <a:pt x="4771" y="3879"/>
                      </a:lnTo>
                      <a:lnTo>
                        <a:pt x="4661" y="3849"/>
                      </a:lnTo>
                      <a:lnTo>
                        <a:pt x="5133" y="3497"/>
                      </a:lnTo>
                      <a:cubicBezTo>
                        <a:pt x="5164" y="3474"/>
                        <a:pt x="5207" y="3479"/>
                        <a:pt x="5231" y="3508"/>
                      </a:cubicBezTo>
                      <a:lnTo>
                        <a:pt x="5703" y="4060"/>
                      </a:lnTo>
                      <a:lnTo>
                        <a:pt x="5678" y="4041"/>
                      </a:lnTo>
                      <a:lnTo>
                        <a:pt x="6142" y="4249"/>
                      </a:lnTo>
                      <a:cubicBezTo>
                        <a:pt x="6152" y="4253"/>
                        <a:pt x="6160" y="4260"/>
                        <a:pt x="6167" y="4268"/>
                      </a:cubicBezTo>
                      <a:lnTo>
                        <a:pt x="7175" y="5460"/>
                      </a:lnTo>
                      <a:lnTo>
                        <a:pt x="7133" y="5436"/>
                      </a:lnTo>
                      <a:lnTo>
                        <a:pt x="9549" y="5876"/>
                      </a:lnTo>
                      <a:lnTo>
                        <a:pt x="9527" y="5875"/>
                      </a:lnTo>
                      <a:lnTo>
                        <a:pt x="12807" y="5435"/>
                      </a:lnTo>
                      <a:lnTo>
                        <a:pt x="15628" y="5243"/>
                      </a:lnTo>
                      <a:lnTo>
                        <a:pt x="15607" y="5247"/>
                      </a:lnTo>
                      <a:lnTo>
                        <a:pt x="18295" y="4247"/>
                      </a:lnTo>
                      <a:cubicBezTo>
                        <a:pt x="18320" y="4238"/>
                        <a:pt x="18348" y="4243"/>
                        <a:pt x="18368" y="4260"/>
                      </a:cubicBezTo>
                      <a:lnTo>
                        <a:pt x="19304" y="5076"/>
                      </a:lnTo>
                      <a:lnTo>
                        <a:pt x="19248" y="5059"/>
                      </a:lnTo>
                      <a:lnTo>
                        <a:pt x="22064" y="4739"/>
                      </a:lnTo>
                      <a:lnTo>
                        <a:pt x="22048" y="4743"/>
                      </a:lnTo>
                      <a:lnTo>
                        <a:pt x="24928" y="3679"/>
                      </a:lnTo>
                      <a:cubicBezTo>
                        <a:pt x="24965" y="3665"/>
                        <a:pt x="25006" y="3684"/>
                        <a:pt x="25020" y="3722"/>
                      </a:cubicBezTo>
                      <a:cubicBezTo>
                        <a:pt x="25034" y="3759"/>
                        <a:pt x="25015" y="3800"/>
                        <a:pt x="24977" y="3814"/>
                      </a:cubicBezTo>
                      <a:lnTo>
                        <a:pt x="22097" y="4878"/>
                      </a:lnTo>
                      <a:cubicBezTo>
                        <a:pt x="22092" y="4880"/>
                        <a:pt x="22086" y="4881"/>
                        <a:pt x="22081" y="4882"/>
                      </a:cubicBezTo>
                      <a:lnTo>
                        <a:pt x="19265" y="5202"/>
                      </a:lnTo>
                      <a:cubicBezTo>
                        <a:pt x="19245" y="5204"/>
                        <a:pt x="19224" y="5198"/>
                        <a:pt x="19209" y="5185"/>
                      </a:cubicBezTo>
                      <a:lnTo>
                        <a:pt x="18273" y="4369"/>
                      </a:lnTo>
                      <a:lnTo>
                        <a:pt x="18346" y="4382"/>
                      </a:lnTo>
                      <a:lnTo>
                        <a:pt x="15658" y="5382"/>
                      </a:lnTo>
                      <a:cubicBezTo>
                        <a:pt x="15651" y="5384"/>
                        <a:pt x="15644" y="5386"/>
                        <a:pt x="15637" y="5386"/>
                      </a:cubicBezTo>
                      <a:lnTo>
                        <a:pt x="12826" y="5578"/>
                      </a:lnTo>
                      <a:lnTo>
                        <a:pt x="9546" y="6018"/>
                      </a:lnTo>
                      <a:cubicBezTo>
                        <a:pt x="9539" y="6019"/>
                        <a:pt x="9531" y="6019"/>
                        <a:pt x="9524" y="6017"/>
                      </a:cubicBezTo>
                      <a:lnTo>
                        <a:pt x="7108" y="5577"/>
                      </a:lnTo>
                      <a:cubicBezTo>
                        <a:pt x="7091" y="5574"/>
                        <a:pt x="7076" y="5566"/>
                        <a:pt x="7065" y="5553"/>
                      </a:cubicBezTo>
                      <a:lnTo>
                        <a:pt x="6057" y="4361"/>
                      </a:lnTo>
                      <a:lnTo>
                        <a:pt x="6083" y="4380"/>
                      </a:lnTo>
                      <a:lnTo>
                        <a:pt x="5619" y="4172"/>
                      </a:lnTo>
                      <a:cubicBezTo>
                        <a:pt x="5609" y="4168"/>
                        <a:pt x="5601" y="4161"/>
                        <a:pt x="5594" y="4153"/>
                      </a:cubicBezTo>
                      <a:lnTo>
                        <a:pt x="5122" y="3601"/>
                      </a:lnTo>
                      <a:lnTo>
                        <a:pt x="5220" y="3612"/>
                      </a:lnTo>
                      <a:lnTo>
                        <a:pt x="4748" y="3964"/>
                      </a:lnTo>
                      <a:cubicBezTo>
                        <a:pt x="4730" y="3977"/>
                        <a:pt x="4707" y="3982"/>
                        <a:pt x="4685" y="3976"/>
                      </a:cubicBezTo>
                      <a:cubicBezTo>
                        <a:pt x="4664" y="3970"/>
                        <a:pt x="4647" y="3955"/>
                        <a:pt x="4638" y="3934"/>
                      </a:cubicBezTo>
                      <a:lnTo>
                        <a:pt x="4174" y="2822"/>
                      </a:lnTo>
                      <a:lnTo>
                        <a:pt x="3702" y="1662"/>
                      </a:lnTo>
                      <a:lnTo>
                        <a:pt x="3725" y="1692"/>
                      </a:lnTo>
                      <a:lnTo>
                        <a:pt x="3253" y="1340"/>
                      </a:lnTo>
                      <a:cubicBezTo>
                        <a:pt x="3242" y="1332"/>
                        <a:pt x="3234" y="1321"/>
                        <a:pt x="3229" y="1308"/>
                      </a:cubicBezTo>
                      <a:lnTo>
                        <a:pt x="2965" y="604"/>
                      </a:lnTo>
                      <a:lnTo>
                        <a:pt x="3089" y="624"/>
                      </a:lnTo>
                      <a:lnTo>
                        <a:pt x="2889" y="872"/>
                      </a:lnTo>
                      <a:cubicBezTo>
                        <a:pt x="2875" y="889"/>
                        <a:pt x="2854" y="898"/>
                        <a:pt x="2832" y="898"/>
                      </a:cubicBezTo>
                      <a:lnTo>
                        <a:pt x="2560" y="898"/>
                      </a:lnTo>
                      <a:cubicBezTo>
                        <a:pt x="2532" y="898"/>
                        <a:pt x="2506" y="882"/>
                        <a:pt x="2495" y="856"/>
                      </a:cubicBezTo>
                      <a:lnTo>
                        <a:pt x="2295" y="408"/>
                      </a:lnTo>
                      <a:lnTo>
                        <a:pt x="2311" y="431"/>
                      </a:lnTo>
                      <a:lnTo>
                        <a:pt x="2039" y="175"/>
                      </a:lnTo>
                      <a:lnTo>
                        <a:pt x="2072" y="192"/>
                      </a:lnTo>
                      <a:lnTo>
                        <a:pt x="1872" y="144"/>
                      </a:lnTo>
                      <a:lnTo>
                        <a:pt x="1960" y="83"/>
                      </a:lnTo>
                      <a:lnTo>
                        <a:pt x="1696" y="2293"/>
                      </a:lnTo>
                      <a:lnTo>
                        <a:pt x="1496" y="8957"/>
                      </a:lnTo>
                      <a:cubicBezTo>
                        <a:pt x="1496" y="8986"/>
                        <a:pt x="1477" y="9012"/>
                        <a:pt x="1449" y="9022"/>
                      </a:cubicBezTo>
                      <a:cubicBezTo>
                        <a:pt x="1421" y="9032"/>
                        <a:pt x="1390" y="9024"/>
                        <a:pt x="1371" y="9002"/>
                      </a:cubicBezTo>
                      <a:lnTo>
                        <a:pt x="1099" y="8698"/>
                      </a:lnTo>
                      <a:lnTo>
                        <a:pt x="1169" y="8720"/>
                      </a:lnTo>
                      <a:lnTo>
                        <a:pt x="969" y="8768"/>
                      </a:lnTo>
                      <a:cubicBezTo>
                        <a:pt x="960" y="8771"/>
                        <a:pt x="950" y="8771"/>
                        <a:pt x="940" y="8769"/>
                      </a:cubicBezTo>
                      <a:lnTo>
                        <a:pt x="668" y="8721"/>
                      </a:lnTo>
                      <a:lnTo>
                        <a:pt x="697" y="8720"/>
                      </a:lnTo>
                      <a:lnTo>
                        <a:pt x="497" y="8768"/>
                      </a:lnTo>
                      <a:cubicBezTo>
                        <a:pt x="488" y="8771"/>
                        <a:pt x="477" y="8771"/>
                        <a:pt x="468" y="8769"/>
                      </a:cubicBezTo>
                      <a:lnTo>
                        <a:pt x="204" y="8721"/>
                      </a:lnTo>
                      <a:cubicBezTo>
                        <a:pt x="185" y="8718"/>
                        <a:pt x="168" y="8707"/>
                        <a:pt x="157" y="8691"/>
                      </a:cubicBezTo>
                      <a:lnTo>
                        <a:pt x="85" y="8587"/>
                      </a:lnTo>
                      <a:lnTo>
                        <a:pt x="192" y="8601"/>
                      </a:lnTo>
                      <a:lnTo>
                        <a:pt x="128" y="8657"/>
                      </a:lnTo>
                      <a:cubicBezTo>
                        <a:pt x="98" y="8683"/>
                        <a:pt x="52" y="8680"/>
                        <a:pt x="26" y="8650"/>
                      </a:cubicBezTo>
                      <a:cubicBezTo>
                        <a:pt x="0" y="8620"/>
                        <a:pt x="3" y="8574"/>
                        <a:pt x="33" y="854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5" name="Freeform 136"/>
                <p:cNvSpPr>
                  <a:spLocks/>
                </p:cNvSpPr>
                <p:nvPr/>
              </p:nvSpPr>
              <p:spPr bwMode="auto">
                <a:xfrm>
                  <a:off x="1958716" y="2653212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6" name="Freeform 137"/>
                <p:cNvSpPr>
                  <a:spLocks noEditPoints="1"/>
                </p:cNvSpPr>
                <p:nvPr/>
              </p:nvSpPr>
              <p:spPr bwMode="auto">
                <a:xfrm>
                  <a:off x="1953501" y="2647997"/>
                  <a:ext cx="68838" cy="68838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7" name="Freeform 138"/>
                <p:cNvSpPr>
                  <a:spLocks/>
                </p:cNvSpPr>
                <p:nvPr/>
              </p:nvSpPr>
              <p:spPr bwMode="auto">
                <a:xfrm>
                  <a:off x="1968103" y="2646954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56 h 56"/>
                    <a:gd name="T4" fmla="*/ 0 w 55"/>
                    <a:gd name="T5" fmla="*/ 56 h 56"/>
                    <a:gd name="T6" fmla="*/ 28 w 55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8" name="Freeform 139"/>
                <p:cNvSpPr>
                  <a:spLocks noEditPoints="1"/>
                </p:cNvSpPr>
                <p:nvPr/>
              </p:nvSpPr>
              <p:spPr bwMode="auto">
                <a:xfrm>
                  <a:off x="1962888" y="2642782"/>
                  <a:ext cx="67795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9" name="Freeform 140"/>
                <p:cNvSpPr>
                  <a:spLocks/>
                </p:cNvSpPr>
                <p:nvPr/>
              </p:nvSpPr>
              <p:spPr bwMode="auto">
                <a:xfrm>
                  <a:off x="1975404" y="2659470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0" name="Freeform 141"/>
                <p:cNvSpPr>
                  <a:spLocks noEditPoints="1"/>
                </p:cNvSpPr>
                <p:nvPr/>
              </p:nvSpPr>
              <p:spPr bwMode="auto">
                <a:xfrm>
                  <a:off x="1970189" y="2654255"/>
                  <a:ext cx="68838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1" name="Freeform 142"/>
                <p:cNvSpPr>
                  <a:spLocks/>
                </p:cNvSpPr>
                <p:nvPr/>
              </p:nvSpPr>
              <p:spPr bwMode="auto">
                <a:xfrm>
                  <a:off x="2009823" y="2666771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2" name="Freeform 143"/>
                <p:cNvSpPr>
                  <a:spLocks noEditPoints="1"/>
                </p:cNvSpPr>
                <p:nvPr/>
              </p:nvSpPr>
              <p:spPr bwMode="auto">
                <a:xfrm>
                  <a:off x="2004608" y="2661556"/>
                  <a:ext cx="68838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3" name="Freeform 144"/>
                <p:cNvSpPr>
                  <a:spLocks/>
                </p:cNvSpPr>
                <p:nvPr/>
              </p:nvSpPr>
              <p:spPr bwMode="auto">
                <a:xfrm>
                  <a:off x="2034855" y="2659470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4" name="Freeform 145"/>
                <p:cNvSpPr>
                  <a:spLocks noEditPoints="1"/>
                </p:cNvSpPr>
                <p:nvPr/>
              </p:nvSpPr>
              <p:spPr bwMode="auto">
                <a:xfrm>
                  <a:off x="2029640" y="2654255"/>
                  <a:ext cx="68838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5" name="Freeform 146"/>
                <p:cNvSpPr>
                  <a:spLocks/>
                </p:cNvSpPr>
                <p:nvPr/>
              </p:nvSpPr>
              <p:spPr bwMode="auto">
                <a:xfrm>
                  <a:off x="2068230" y="2666771"/>
                  <a:ext cx="57365" cy="57365"/>
                </a:xfrm>
                <a:custGeom>
                  <a:avLst/>
                  <a:gdLst>
                    <a:gd name="T0" fmla="*/ 28 w 55"/>
                    <a:gd name="T1" fmla="*/ 0 h 55"/>
                    <a:gd name="T2" fmla="*/ 55 w 55"/>
                    <a:gd name="T3" fmla="*/ 55 h 55"/>
                    <a:gd name="T4" fmla="*/ 0 w 55"/>
                    <a:gd name="T5" fmla="*/ 55 h 55"/>
                    <a:gd name="T6" fmla="*/ 28 w 55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5">
                      <a:moveTo>
                        <a:pt x="28" y="0"/>
                      </a:moveTo>
                      <a:lnTo>
                        <a:pt x="55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6" name="Freeform 147"/>
                <p:cNvSpPr>
                  <a:spLocks noEditPoints="1"/>
                </p:cNvSpPr>
                <p:nvPr/>
              </p:nvSpPr>
              <p:spPr bwMode="auto">
                <a:xfrm>
                  <a:off x="2063016" y="2661556"/>
                  <a:ext cx="67795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7" name="Freeform 148"/>
                <p:cNvSpPr>
                  <a:spLocks/>
                </p:cNvSpPr>
                <p:nvPr/>
              </p:nvSpPr>
              <p:spPr bwMode="auto">
                <a:xfrm>
                  <a:off x="2094306" y="2659470"/>
                  <a:ext cx="57365" cy="57365"/>
                </a:xfrm>
                <a:custGeom>
                  <a:avLst/>
                  <a:gdLst>
                    <a:gd name="T0" fmla="*/ 28 w 55"/>
                    <a:gd name="T1" fmla="*/ 0 h 55"/>
                    <a:gd name="T2" fmla="*/ 55 w 55"/>
                    <a:gd name="T3" fmla="*/ 55 h 55"/>
                    <a:gd name="T4" fmla="*/ 0 w 55"/>
                    <a:gd name="T5" fmla="*/ 55 h 55"/>
                    <a:gd name="T6" fmla="*/ 28 w 55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5">
                      <a:moveTo>
                        <a:pt x="28" y="0"/>
                      </a:moveTo>
                      <a:lnTo>
                        <a:pt x="55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8" name="Freeform 149"/>
                <p:cNvSpPr>
                  <a:spLocks noEditPoints="1"/>
                </p:cNvSpPr>
                <p:nvPr/>
              </p:nvSpPr>
              <p:spPr bwMode="auto">
                <a:xfrm>
                  <a:off x="2089090" y="2654255"/>
                  <a:ext cx="67795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9" name="Freeform 150"/>
                <p:cNvSpPr>
                  <a:spLocks/>
                </p:cNvSpPr>
                <p:nvPr/>
              </p:nvSpPr>
              <p:spPr bwMode="auto">
                <a:xfrm>
                  <a:off x="2126638" y="2697018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0" name="Freeform 151"/>
                <p:cNvSpPr>
                  <a:spLocks noEditPoints="1"/>
                </p:cNvSpPr>
                <p:nvPr/>
              </p:nvSpPr>
              <p:spPr bwMode="auto">
                <a:xfrm>
                  <a:off x="2121424" y="2691803"/>
                  <a:ext cx="68838" cy="68838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1" name="Freeform 152"/>
                <p:cNvSpPr>
                  <a:spLocks/>
                </p:cNvSpPr>
                <p:nvPr/>
              </p:nvSpPr>
              <p:spPr bwMode="auto">
                <a:xfrm>
                  <a:off x="2151670" y="1864705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2" name="Freeform 153"/>
                <p:cNvSpPr>
                  <a:spLocks noEditPoints="1"/>
                </p:cNvSpPr>
                <p:nvPr/>
              </p:nvSpPr>
              <p:spPr bwMode="auto">
                <a:xfrm>
                  <a:off x="2146456" y="1859490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3" name="Freeform 154"/>
                <p:cNvSpPr>
                  <a:spLocks/>
                </p:cNvSpPr>
                <p:nvPr/>
              </p:nvSpPr>
              <p:spPr bwMode="auto">
                <a:xfrm>
                  <a:off x="2186090" y="1586224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4" name="Freeform 155"/>
                <p:cNvSpPr>
                  <a:spLocks noEditPoints="1"/>
                </p:cNvSpPr>
                <p:nvPr/>
              </p:nvSpPr>
              <p:spPr bwMode="auto">
                <a:xfrm>
                  <a:off x="2180874" y="1581009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5" name="Freeform 156"/>
                <p:cNvSpPr>
                  <a:spLocks/>
                </p:cNvSpPr>
                <p:nvPr/>
              </p:nvSpPr>
              <p:spPr bwMode="auto">
                <a:xfrm>
                  <a:off x="2211122" y="1593525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6" name="Freeform 157"/>
                <p:cNvSpPr>
                  <a:spLocks noEditPoints="1"/>
                </p:cNvSpPr>
                <p:nvPr/>
              </p:nvSpPr>
              <p:spPr bwMode="auto">
                <a:xfrm>
                  <a:off x="2205906" y="1588310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7" name="Freeform 158"/>
                <p:cNvSpPr>
                  <a:spLocks/>
                </p:cNvSpPr>
                <p:nvPr/>
              </p:nvSpPr>
              <p:spPr bwMode="auto">
                <a:xfrm>
                  <a:off x="2244498" y="1623772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56 h 56"/>
                    <a:gd name="T4" fmla="*/ 0 w 55"/>
                    <a:gd name="T5" fmla="*/ 56 h 56"/>
                    <a:gd name="T6" fmla="*/ 28 w 55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8" name="Freeform 159"/>
                <p:cNvSpPr>
                  <a:spLocks noEditPoints="1"/>
                </p:cNvSpPr>
                <p:nvPr/>
              </p:nvSpPr>
              <p:spPr bwMode="auto">
                <a:xfrm>
                  <a:off x="2239282" y="1619600"/>
                  <a:ext cx="67795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9" name="Freeform 160"/>
                <p:cNvSpPr>
                  <a:spLocks/>
                </p:cNvSpPr>
                <p:nvPr/>
              </p:nvSpPr>
              <p:spPr bwMode="auto">
                <a:xfrm>
                  <a:off x="2270572" y="1681137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56 h 56"/>
                    <a:gd name="T4" fmla="*/ 0 w 55"/>
                    <a:gd name="T5" fmla="*/ 56 h 56"/>
                    <a:gd name="T6" fmla="*/ 28 w 55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0" name="Freeform 161"/>
                <p:cNvSpPr>
                  <a:spLocks noEditPoints="1"/>
                </p:cNvSpPr>
                <p:nvPr/>
              </p:nvSpPr>
              <p:spPr bwMode="auto">
                <a:xfrm>
                  <a:off x="2265358" y="1675922"/>
                  <a:ext cx="67795" cy="68838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1" name="Freeform 162"/>
                <p:cNvSpPr>
                  <a:spLocks/>
                </p:cNvSpPr>
                <p:nvPr/>
              </p:nvSpPr>
              <p:spPr bwMode="auto">
                <a:xfrm>
                  <a:off x="2302906" y="1681137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2" name="Freeform 163"/>
                <p:cNvSpPr>
                  <a:spLocks noEditPoints="1"/>
                </p:cNvSpPr>
                <p:nvPr/>
              </p:nvSpPr>
              <p:spPr bwMode="auto">
                <a:xfrm>
                  <a:off x="2297690" y="1675922"/>
                  <a:ext cx="68838" cy="68838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3" name="Freeform 164"/>
                <p:cNvSpPr>
                  <a:spLocks/>
                </p:cNvSpPr>
                <p:nvPr/>
              </p:nvSpPr>
              <p:spPr bwMode="auto">
                <a:xfrm>
                  <a:off x="2327938" y="1648804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4" name="Freeform 165"/>
                <p:cNvSpPr>
                  <a:spLocks noEditPoints="1"/>
                </p:cNvSpPr>
                <p:nvPr/>
              </p:nvSpPr>
              <p:spPr bwMode="auto">
                <a:xfrm>
                  <a:off x="2322722" y="1644632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5" name="Freeform 166"/>
                <p:cNvSpPr>
                  <a:spLocks/>
                </p:cNvSpPr>
                <p:nvPr/>
              </p:nvSpPr>
              <p:spPr bwMode="auto">
                <a:xfrm>
                  <a:off x="2362356" y="1738502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6" name="Freeform 167"/>
                <p:cNvSpPr>
                  <a:spLocks noEditPoints="1"/>
                </p:cNvSpPr>
                <p:nvPr/>
              </p:nvSpPr>
              <p:spPr bwMode="auto">
                <a:xfrm>
                  <a:off x="2357142" y="1733287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7" name="Freeform 168"/>
                <p:cNvSpPr>
                  <a:spLocks/>
                </p:cNvSpPr>
                <p:nvPr/>
              </p:nvSpPr>
              <p:spPr bwMode="auto">
                <a:xfrm>
                  <a:off x="2420764" y="1782308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56 h 56"/>
                    <a:gd name="T4" fmla="*/ 0 w 55"/>
                    <a:gd name="T5" fmla="*/ 56 h 56"/>
                    <a:gd name="T6" fmla="*/ 28 w 55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8" name="Freeform 169"/>
                <p:cNvSpPr>
                  <a:spLocks noEditPoints="1"/>
                </p:cNvSpPr>
                <p:nvPr/>
              </p:nvSpPr>
              <p:spPr bwMode="auto">
                <a:xfrm>
                  <a:off x="2415550" y="1777093"/>
                  <a:ext cx="67795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9" name="Freeform 170"/>
                <p:cNvSpPr>
                  <a:spLocks/>
                </p:cNvSpPr>
                <p:nvPr/>
              </p:nvSpPr>
              <p:spPr bwMode="auto">
                <a:xfrm>
                  <a:off x="2479172" y="1927285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0" name="Freeform 171"/>
                <p:cNvSpPr>
                  <a:spLocks noEditPoints="1"/>
                </p:cNvSpPr>
                <p:nvPr/>
              </p:nvSpPr>
              <p:spPr bwMode="auto">
                <a:xfrm>
                  <a:off x="2473957" y="1922070"/>
                  <a:ext cx="68838" cy="68838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1" name="Freeform 172"/>
                <p:cNvSpPr>
                  <a:spLocks/>
                </p:cNvSpPr>
                <p:nvPr/>
              </p:nvSpPr>
              <p:spPr bwMode="auto">
                <a:xfrm>
                  <a:off x="2538623" y="2067047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2" name="Freeform 173"/>
                <p:cNvSpPr>
                  <a:spLocks noEditPoints="1"/>
                </p:cNvSpPr>
                <p:nvPr/>
              </p:nvSpPr>
              <p:spPr bwMode="auto">
                <a:xfrm>
                  <a:off x="2533408" y="2061832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3" name="Freeform 174"/>
                <p:cNvSpPr>
                  <a:spLocks/>
                </p:cNvSpPr>
                <p:nvPr/>
              </p:nvSpPr>
              <p:spPr bwMode="auto">
                <a:xfrm>
                  <a:off x="2597031" y="2021155"/>
                  <a:ext cx="57365" cy="58408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56 h 56"/>
                    <a:gd name="T4" fmla="*/ 0 w 55"/>
                    <a:gd name="T5" fmla="*/ 56 h 56"/>
                    <a:gd name="T6" fmla="*/ 28 w 55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4" name="Freeform 175"/>
                <p:cNvSpPr>
                  <a:spLocks noEditPoints="1"/>
                </p:cNvSpPr>
                <p:nvPr/>
              </p:nvSpPr>
              <p:spPr bwMode="auto">
                <a:xfrm>
                  <a:off x="2591816" y="2016983"/>
                  <a:ext cx="67795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5" name="Freeform 176"/>
                <p:cNvSpPr>
                  <a:spLocks/>
                </p:cNvSpPr>
                <p:nvPr/>
              </p:nvSpPr>
              <p:spPr bwMode="auto">
                <a:xfrm>
                  <a:off x="2655439" y="2092079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6" name="Freeform 177"/>
                <p:cNvSpPr>
                  <a:spLocks noEditPoints="1"/>
                </p:cNvSpPr>
                <p:nvPr/>
              </p:nvSpPr>
              <p:spPr bwMode="auto">
                <a:xfrm>
                  <a:off x="2650224" y="2086864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7" name="Freeform 178"/>
                <p:cNvSpPr>
                  <a:spLocks/>
                </p:cNvSpPr>
                <p:nvPr/>
              </p:nvSpPr>
              <p:spPr bwMode="auto">
                <a:xfrm>
                  <a:off x="2714890" y="2117111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8" name="Freeform 179"/>
                <p:cNvSpPr>
                  <a:spLocks noEditPoints="1"/>
                </p:cNvSpPr>
                <p:nvPr/>
              </p:nvSpPr>
              <p:spPr bwMode="auto">
                <a:xfrm>
                  <a:off x="2709675" y="2111896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9" name="Freeform 180"/>
                <p:cNvSpPr>
                  <a:spLocks/>
                </p:cNvSpPr>
                <p:nvPr/>
              </p:nvSpPr>
              <p:spPr bwMode="auto">
                <a:xfrm>
                  <a:off x="2840050" y="2266259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0" name="Freeform 181"/>
                <p:cNvSpPr>
                  <a:spLocks noEditPoints="1"/>
                </p:cNvSpPr>
                <p:nvPr/>
              </p:nvSpPr>
              <p:spPr bwMode="auto">
                <a:xfrm>
                  <a:off x="2834835" y="2261045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1" name="Freeform 182"/>
                <p:cNvSpPr>
                  <a:spLocks/>
                </p:cNvSpPr>
                <p:nvPr/>
              </p:nvSpPr>
              <p:spPr bwMode="auto">
                <a:xfrm>
                  <a:off x="3142520" y="2320495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2" name="Freeform 183"/>
                <p:cNvSpPr>
                  <a:spLocks noEditPoints="1"/>
                </p:cNvSpPr>
                <p:nvPr/>
              </p:nvSpPr>
              <p:spPr bwMode="auto">
                <a:xfrm>
                  <a:off x="3137305" y="2316323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3" name="Freeform 184"/>
                <p:cNvSpPr>
                  <a:spLocks/>
                </p:cNvSpPr>
                <p:nvPr/>
              </p:nvSpPr>
              <p:spPr bwMode="auto">
                <a:xfrm>
                  <a:off x="3553461" y="2266259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4" name="Freeform 185"/>
                <p:cNvSpPr>
                  <a:spLocks noEditPoints="1"/>
                </p:cNvSpPr>
                <p:nvPr/>
              </p:nvSpPr>
              <p:spPr bwMode="auto">
                <a:xfrm>
                  <a:off x="3548247" y="2261045"/>
                  <a:ext cx="68838" cy="67795"/>
                </a:xfrm>
                <a:custGeom>
                  <a:avLst/>
                  <a:gdLst>
                    <a:gd name="T0" fmla="*/ 479 w 1095"/>
                    <a:gd name="T1" fmla="*/ 45 h 1088"/>
                    <a:gd name="T2" fmla="*/ 550 w 1095"/>
                    <a:gd name="T3" fmla="*/ 0 h 1088"/>
                    <a:gd name="T4" fmla="*/ 622 w 1095"/>
                    <a:gd name="T5" fmla="*/ 45 h 1088"/>
                    <a:gd name="T6" fmla="*/ 1083 w 1095"/>
                    <a:gd name="T7" fmla="*/ 973 h 1088"/>
                    <a:gd name="T8" fmla="*/ 1079 w 1095"/>
                    <a:gd name="T9" fmla="*/ 1051 h 1088"/>
                    <a:gd name="T10" fmla="*/ 1011 w 1095"/>
                    <a:gd name="T11" fmla="*/ 1088 h 1088"/>
                    <a:gd name="T12" fmla="*/ 83 w 1095"/>
                    <a:gd name="T13" fmla="*/ 1088 h 1088"/>
                    <a:gd name="T14" fmla="*/ 15 w 1095"/>
                    <a:gd name="T15" fmla="*/ 1050 h 1088"/>
                    <a:gd name="T16" fmla="*/ 12 w 1095"/>
                    <a:gd name="T17" fmla="*/ 973 h 1088"/>
                    <a:gd name="T18" fmla="*/ 479 w 1095"/>
                    <a:gd name="T19" fmla="*/ 45 h 1088"/>
                    <a:gd name="T20" fmla="*/ 155 w 1095"/>
                    <a:gd name="T21" fmla="*/ 1044 h 1088"/>
                    <a:gd name="T22" fmla="*/ 83 w 1095"/>
                    <a:gd name="T23" fmla="*/ 928 h 1088"/>
                    <a:gd name="T24" fmla="*/ 1011 w 1095"/>
                    <a:gd name="T25" fmla="*/ 928 h 1088"/>
                    <a:gd name="T26" fmla="*/ 940 w 1095"/>
                    <a:gd name="T27" fmla="*/ 1044 h 1088"/>
                    <a:gd name="T28" fmla="*/ 478 w 1095"/>
                    <a:gd name="T29" fmla="*/ 116 h 1088"/>
                    <a:gd name="T30" fmla="*/ 622 w 1095"/>
                    <a:gd name="T31" fmla="*/ 116 h 1088"/>
                    <a:gd name="T32" fmla="*/ 155 w 1095"/>
                    <a:gd name="T33" fmla="*/ 1044 h 10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95" h="1088">
                      <a:moveTo>
                        <a:pt x="479" y="45"/>
                      </a:moveTo>
                      <a:cubicBezTo>
                        <a:pt x="492" y="17"/>
                        <a:pt x="520" y="0"/>
                        <a:pt x="550" y="0"/>
                      </a:cubicBezTo>
                      <a:cubicBezTo>
                        <a:pt x="581" y="1"/>
                        <a:pt x="608" y="18"/>
                        <a:pt x="622" y="45"/>
                      </a:cubicBezTo>
                      <a:lnTo>
                        <a:pt x="1083" y="973"/>
                      </a:lnTo>
                      <a:cubicBezTo>
                        <a:pt x="1095" y="998"/>
                        <a:pt x="1094" y="1027"/>
                        <a:pt x="1079" y="1051"/>
                      </a:cubicBezTo>
                      <a:cubicBezTo>
                        <a:pt x="1065" y="1074"/>
                        <a:pt x="1039" y="1088"/>
                        <a:pt x="1011" y="1088"/>
                      </a:cubicBezTo>
                      <a:lnTo>
                        <a:pt x="83" y="1088"/>
                      </a:lnTo>
                      <a:cubicBezTo>
                        <a:pt x="56" y="1088"/>
                        <a:pt x="30" y="1074"/>
                        <a:pt x="15" y="1050"/>
                      </a:cubicBezTo>
                      <a:cubicBezTo>
                        <a:pt x="1" y="1027"/>
                        <a:pt x="0" y="997"/>
                        <a:pt x="12" y="973"/>
                      </a:cubicBezTo>
                      <a:lnTo>
                        <a:pt x="479" y="45"/>
                      </a:lnTo>
                      <a:close/>
                      <a:moveTo>
                        <a:pt x="155" y="1044"/>
                      </a:moveTo>
                      <a:lnTo>
                        <a:pt x="83" y="928"/>
                      </a:lnTo>
                      <a:lnTo>
                        <a:pt x="1011" y="928"/>
                      </a:lnTo>
                      <a:lnTo>
                        <a:pt x="940" y="1044"/>
                      </a:lnTo>
                      <a:lnTo>
                        <a:pt x="478" y="116"/>
                      </a:lnTo>
                      <a:lnTo>
                        <a:pt x="622" y="116"/>
                      </a:lnTo>
                      <a:lnTo>
                        <a:pt x="155" y="10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5" name="Freeform 186"/>
                <p:cNvSpPr>
                  <a:spLocks/>
                </p:cNvSpPr>
                <p:nvPr/>
              </p:nvSpPr>
              <p:spPr bwMode="auto">
                <a:xfrm>
                  <a:off x="3905995" y="2243313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6" name="Freeform 187"/>
                <p:cNvSpPr>
                  <a:spLocks noEditPoints="1"/>
                </p:cNvSpPr>
                <p:nvPr/>
              </p:nvSpPr>
              <p:spPr bwMode="auto">
                <a:xfrm>
                  <a:off x="3900780" y="2238099"/>
                  <a:ext cx="68838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7" name="Freeform 188"/>
                <p:cNvSpPr>
                  <a:spLocks/>
                </p:cNvSpPr>
                <p:nvPr/>
              </p:nvSpPr>
              <p:spPr bwMode="auto">
                <a:xfrm>
                  <a:off x="4241841" y="2117111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8" name="Freeform 189"/>
                <p:cNvSpPr>
                  <a:spLocks noEditPoints="1"/>
                </p:cNvSpPr>
                <p:nvPr/>
              </p:nvSpPr>
              <p:spPr bwMode="auto">
                <a:xfrm>
                  <a:off x="4236626" y="2111896"/>
                  <a:ext cx="68838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9" name="Freeform 190"/>
                <p:cNvSpPr>
                  <a:spLocks/>
                </p:cNvSpPr>
                <p:nvPr/>
              </p:nvSpPr>
              <p:spPr bwMode="auto">
                <a:xfrm>
                  <a:off x="4358657" y="2219325"/>
                  <a:ext cx="58408" cy="57365"/>
                </a:xfrm>
                <a:custGeom>
                  <a:avLst/>
                  <a:gdLst>
                    <a:gd name="T0" fmla="*/ 28 w 56"/>
                    <a:gd name="T1" fmla="*/ 0 h 55"/>
                    <a:gd name="T2" fmla="*/ 56 w 56"/>
                    <a:gd name="T3" fmla="*/ 55 h 55"/>
                    <a:gd name="T4" fmla="*/ 0 w 56"/>
                    <a:gd name="T5" fmla="*/ 55 h 55"/>
                    <a:gd name="T6" fmla="*/ 28 w 56"/>
                    <a:gd name="T7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5">
                      <a:moveTo>
                        <a:pt x="28" y="0"/>
                      </a:moveTo>
                      <a:lnTo>
                        <a:pt x="56" y="55"/>
                      </a:lnTo>
                      <a:lnTo>
                        <a:pt x="0" y="5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0" name="Freeform 191"/>
                <p:cNvSpPr>
                  <a:spLocks noEditPoints="1"/>
                </p:cNvSpPr>
                <p:nvPr/>
              </p:nvSpPr>
              <p:spPr bwMode="auto">
                <a:xfrm>
                  <a:off x="4353442" y="2214109"/>
                  <a:ext cx="68838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1" name="Freeform 192"/>
                <p:cNvSpPr>
                  <a:spLocks/>
                </p:cNvSpPr>
                <p:nvPr/>
              </p:nvSpPr>
              <p:spPr bwMode="auto">
                <a:xfrm>
                  <a:off x="4712234" y="2179691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2" name="Freeform 193"/>
                <p:cNvSpPr>
                  <a:spLocks noEditPoints="1"/>
                </p:cNvSpPr>
                <p:nvPr/>
              </p:nvSpPr>
              <p:spPr bwMode="auto">
                <a:xfrm>
                  <a:off x="4707018" y="2174475"/>
                  <a:ext cx="68838" cy="68838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3" name="Freeform 194"/>
                <p:cNvSpPr>
                  <a:spLocks/>
                </p:cNvSpPr>
                <p:nvPr/>
              </p:nvSpPr>
              <p:spPr bwMode="auto">
                <a:xfrm>
                  <a:off x="5073111" y="2045144"/>
                  <a:ext cx="58408" cy="58408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56 h 56"/>
                    <a:gd name="T4" fmla="*/ 0 w 56"/>
                    <a:gd name="T5" fmla="*/ 56 h 56"/>
                    <a:gd name="T6" fmla="*/ 28 w 56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4" name="Freeform 195"/>
                <p:cNvSpPr>
                  <a:spLocks noEditPoints="1"/>
                </p:cNvSpPr>
                <p:nvPr/>
              </p:nvSpPr>
              <p:spPr bwMode="auto">
                <a:xfrm>
                  <a:off x="5067896" y="2040972"/>
                  <a:ext cx="68838" cy="67795"/>
                </a:xfrm>
                <a:custGeom>
                  <a:avLst/>
                  <a:gdLst>
                    <a:gd name="T0" fmla="*/ 240 w 548"/>
                    <a:gd name="T1" fmla="*/ 22 h 544"/>
                    <a:gd name="T2" fmla="*/ 276 w 548"/>
                    <a:gd name="T3" fmla="*/ 0 h 544"/>
                    <a:gd name="T4" fmla="*/ 312 w 548"/>
                    <a:gd name="T5" fmla="*/ 23 h 544"/>
                    <a:gd name="T6" fmla="*/ 542 w 548"/>
                    <a:gd name="T7" fmla="*/ 487 h 544"/>
                    <a:gd name="T8" fmla="*/ 540 w 548"/>
                    <a:gd name="T9" fmla="*/ 526 h 544"/>
                    <a:gd name="T10" fmla="*/ 506 w 548"/>
                    <a:gd name="T11" fmla="*/ 544 h 544"/>
                    <a:gd name="T12" fmla="*/ 42 w 548"/>
                    <a:gd name="T13" fmla="*/ 544 h 544"/>
                    <a:gd name="T14" fmla="*/ 8 w 548"/>
                    <a:gd name="T15" fmla="*/ 525 h 544"/>
                    <a:gd name="T16" fmla="*/ 7 w 548"/>
                    <a:gd name="T17" fmla="*/ 486 h 544"/>
                    <a:gd name="T18" fmla="*/ 240 w 548"/>
                    <a:gd name="T19" fmla="*/ 22 h 544"/>
                    <a:gd name="T20" fmla="*/ 78 w 548"/>
                    <a:gd name="T21" fmla="*/ 522 h 544"/>
                    <a:gd name="T22" fmla="*/ 42 w 548"/>
                    <a:gd name="T23" fmla="*/ 464 h 544"/>
                    <a:gd name="T24" fmla="*/ 506 w 548"/>
                    <a:gd name="T25" fmla="*/ 464 h 544"/>
                    <a:gd name="T26" fmla="*/ 471 w 548"/>
                    <a:gd name="T27" fmla="*/ 522 h 544"/>
                    <a:gd name="T28" fmla="*/ 240 w 548"/>
                    <a:gd name="T29" fmla="*/ 58 h 544"/>
                    <a:gd name="T30" fmla="*/ 312 w 548"/>
                    <a:gd name="T31" fmla="*/ 58 h 544"/>
                    <a:gd name="T32" fmla="*/ 78 w 548"/>
                    <a:gd name="T33" fmla="*/ 522 h 5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8" h="544">
                      <a:moveTo>
                        <a:pt x="240" y="22"/>
                      </a:moveTo>
                      <a:cubicBezTo>
                        <a:pt x="247" y="9"/>
                        <a:pt x="261" y="0"/>
                        <a:pt x="276" y="0"/>
                      </a:cubicBezTo>
                      <a:cubicBezTo>
                        <a:pt x="291" y="1"/>
                        <a:pt x="305" y="9"/>
                        <a:pt x="312" y="23"/>
                      </a:cubicBezTo>
                      <a:lnTo>
                        <a:pt x="542" y="487"/>
                      </a:lnTo>
                      <a:cubicBezTo>
                        <a:pt x="548" y="499"/>
                        <a:pt x="548" y="514"/>
                        <a:pt x="540" y="526"/>
                      </a:cubicBezTo>
                      <a:cubicBezTo>
                        <a:pt x="533" y="537"/>
                        <a:pt x="520" y="544"/>
                        <a:pt x="506" y="544"/>
                      </a:cubicBezTo>
                      <a:lnTo>
                        <a:pt x="42" y="544"/>
                      </a:lnTo>
                      <a:cubicBezTo>
                        <a:pt x="29" y="544"/>
                        <a:pt x="16" y="537"/>
                        <a:pt x="8" y="525"/>
                      </a:cubicBezTo>
                      <a:cubicBezTo>
                        <a:pt x="1" y="514"/>
                        <a:pt x="0" y="499"/>
                        <a:pt x="7" y="486"/>
                      </a:cubicBezTo>
                      <a:lnTo>
                        <a:pt x="240" y="22"/>
                      </a:lnTo>
                      <a:close/>
                      <a:moveTo>
                        <a:pt x="78" y="522"/>
                      </a:moveTo>
                      <a:lnTo>
                        <a:pt x="42" y="464"/>
                      </a:lnTo>
                      <a:lnTo>
                        <a:pt x="506" y="464"/>
                      </a:lnTo>
                      <a:lnTo>
                        <a:pt x="471" y="522"/>
                      </a:lnTo>
                      <a:lnTo>
                        <a:pt x="240" y="58"/>
                      </a:lnTo>
                      <a:lnTo>
                        <a:pt x="312" y="58"/>
                      </a:lnTo>
                      <a:lnTo>
                        <a:pt x="78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5" name="Freeform 196"/>
                <p:cNvSpPr>
                  <a:spLocks/>
                </p:cNvSpPr>
                <p:nvPr/>
              </p:nvSpPr>
              <p:spPr bwMode="auto">
                <a:xfrm>
                  <a:off x="1978533" y="1645675"/>
                  <a:ext cx="3133169" cy="1149385"/>
                </a:xfrm>
                <a:custGeom>
                  <a:avLst/>
                  <a:gdLst>
                    <a:gd name="T0" fmla="*/ 212 w 25032"/>
                    <a:gd name="T1" fmla="*/ 9021 h 9181"/>
                    <a:gd name="T2" fmla="*/ 262 w 25032"/>
                    <a:gd name="T3" fmla="*/ 9048 h 9181"/>
                    <a:gd name="T4" fmla="*/ 455 w 25032"/>
                    <a:gd name="T5" fmla="*/ 8933 h 9181"/>
                    <a:gd name="T6" fmla="*/ 705 w 25032"/>
                    <a:gd name="T7" fmla="*/ 8885 h 9181"/>
                    <a:gd name="T8" fmla="*/ 937 w 25032"/>
                    <a:gd name="T9" fmla="*/ 8978 h 9181"/>
                    <a:gd name="T10" fmla="*/ 1413 w 25032"/>
                    <a:gd name="T11" fmla="*/ 8882 h 9181"/>
                    <a:gd name="T12" fmla="*/ 1554 w 25032"/>
                    <a:gd name="T13" fmla="*/ 3798 h 9181"/>
                    <a:gd name="T14" fmla="*/ 1889 w 25032"/>
                    <a:gd name="T15" fmla="*/ 0 h 9181"/>
                    <a:gd name="T16" fmla="*/ 2149 w 25032"/>
                    <a:gd name="T17" fmla="*/ 32 h 9181"/>
                    <a:gd name="T18" fmla="*/ 2433 w 25032"/>
                    <a:gd name="T19" fmla="*/ 466 h 9181"/>
                    <a:gd name="T20" fmla="*/ 2500 w 25032"/>
                    <a:gd name="T21" fmla="*/ 2803 h 9181"/>
                    <a:gd name="T22" fmla="*/ 2840 w 25032"/>
                    <a:gd name="T23" fmla="*/ 2321 h 9181"/>
                    <a:gd name="T24" fmla="*/ 3100 w 25032"/>
                    <a:gd name="T25" fmla="*/ 2870 h 9181"/>
                    <a:gd name="T26" fmla="*/ 3368 w 25032"/>
                    <a:gd name="T27" fmla="*/ 4243 h 9181"/>
                    <a:gd name="T28" fmla="*/ 3819 w 25032"/>
                    <a:gd name="T29" fmla="*/ 6877 h 9181"/>
                    <a:gd name="T30" fmla="*/ 4756 w 25032"/>
                    <a:gd name="T31" fmla="*/ 7789 h 9181"/>
                    <a:gd name="T32" fmla="*/ 5216 w 25032"/>
                    <a:gd name="T33" fmla="*/ 8084 h 9181"/>
                    <a:gd name="T34" fmla="*/ 5664 w 25032"/>
                    <a:gd name="T35" fmla="*/ 8170 h 9181"/>
                    <a:gd name="T36" fmla="*/ 6113 w 25032"/>
                    <a:gd name="T37" fmla="*/ 8168 h 9181"/>
                    <a:gd name="T38" fmla="*/ 9540 w 25032"/>
                    <a:gd name="T39" fmla="*/ 8361 h 9181"/>
                    <a:gd name="T40" fmla="*/ 15626 w 25032"/>
                    <a:gd name="T41" fmla="*/ 7793 h 9181"/>
                    <a:gd name="T42" fmla="*/ 18351 w 25032"/>
                    <a:gd name="T43" fmla="*/ 9023 h 9181"/>
                    <a:gd name="T44" fmla="*/ 19202 w 25032"/>
                    <a:gd name="T45" fmla="*/ 7914 h 9181"/>
                    <a:gd name="T46" fmla="*/ 22057 w 25032"/>
                    <a:gd name="T47" fmla="*/ 7234 h 9181"/>
                    <a:gd name="T48" fmla="*/ 24967 w 25032"/>
                    <a:gd name="T49" fmla="*/ 7794 h 9181"/>
                    <a:gd name="T50" fmla="*/ 24940 w 25032"/>
                    <a:gd name="T51" fmla="*/ 7935 h 9181"/>
                    <a:gd name="T52" fmla="*/ 22090 w 25032"/>
                    <a:gd name="T53" fmla="*/ 7375 h 9181"/>
                    <a:gd name="T54" fmla="*/ 19313 w 25032"/>
                    <a:gd name="T55" fmla="*/ 8006 h 9181"/>
                    <a:gd name="T56" fmla="*/ 18292 w 25032"/>
                    <a:gd name="T57" fmla="*/ 9154 h 9181"/>
                    <a:gd name="T58" fmla="*/ 15641 w 25032"/>
                    <a:gd name="T59" fmla="*/ 7936 h 9181"/>
                    <a:gd name="T60" fmla="*/ 9535 w 25032"/>
                    <a:gd name="T61" fmla="*/ 8504 h 9181"/>
                    <a:gd name="T62" fmla="*/ 6113 w 25032"/>
                    <a:gd name="T63" fmla="*/ 8312 h 9181"/>
                    <a:gd name="T64" fmla="*/ 5635 w 25032"/>
                    <a:gd name="T65" fmla="*/ 8311 h 9181"/>
                    <a:gd name="T66" fmla="*/ 5138 w 25032"/>
                    <a:gd name="T67" fmla="*/ 8205 h 9181"/>
                    <a:gd name="T68" fmla="*/ 4655 w 25032"/>
                    <a:gd name="T69" fmla="*/ 7892 h 9181"/>
                    <a:gd name="T70" fmla="*/ 3719 w 25032"/>
                    <a:gd name="T71" fmla="*/ 6980 h 9181"/>
                    <a:gd name="T72" fmla="*/ 3227 w 25032"/>
                    <a:gd name="T73" fmla="*/ 4270 h 9181"/>
                    <a:gd name="T74" fmla="*/ 2967 w 25032"/>
                    <a:gd name="T75" fmla="*/ 2923 h 9181"/>
                    <a:gd name="T76" fmla="*/ 2895 w 25032"/>
                    <a:gd name="T77" fmla="*/ 2430 h 9181"/>
                    <a:gd name="T78" fmla="*/ 2545 w 25032"/>
                    <a:gd name="T79" fmla="*/ 2911 h 9181"/>
                    <a:gd name="T80" fmla="*/ 2290 w 25032"/>
                    <a:gd name="T81" fmla="*/ 479 h 9181"/>
                    <a:gd name="T82" fmla="*/ 2030 w 25032"/>
                    <a:gd name="T83" fmla="*/ 113 h 9181"/>
                    <a:gd name="T84" fmla="*/ 1889 w 25032"/>
                    <a:gd name="T85" fmla="*/ 144 h 9181"/>
                    <a:gd name="T86" fmla="*/ 1697 w 25032"/>
                    <a:gd name="T87" fmla="*/ 3803 h 9181"/>
                    <a:gd name="T88" fmla="*/ 1438 w 25032"/>
                    <a:gd name="T89" fmla="*/ 9023 h 9181"/>
                    <a:gd name="T90" fmla="*/ 970 w 25032"/>
                    <a:gd name="T91" fmla="*/ 9118 h 9181"/>
                    <a:gd name="T92" fmla="*/ 658 w 25032"/>
                    <a:gd name="T93" fmla="*/ 9020 h 9181"/>
                    <a:gd name="T94" fmla="*/ 508 w 25032"/>
                    <a:gd name="T95" fmla="*/ 9067 h 9181"/>
                    <a:gd name="T96" fmla="*/ 173 w 25032"/>
                    <a:gd name="T97" fmla="*/ 9161 h 9181"/>
                    <a:gd name="T98" fmla="*/ 79 w 25032"/>
                    <a:gd name="T99" fmla="*/ 9076 h 9181"/>
                    <a:gd name="T100" fmla="*/ 54 w 25032"/>
                    <a:gd name="T101" fmla="*/ 8830 h 9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5032" h="9181">
                      <a:moveTo>
                        <a:pt x="148" y="8869"/>
                      </a:moveTo>
                      <a:lnTo>
                        <a:pt x="212" y="9021"/>
                      </a:lnTo>
                      <a:lnTo>
                        <a:pt x="190" y="8992"/>
                      </a:lnTo>
                      <a:lnTo>
                        <a:pt x="262" y="9048"/>
                      </a:lnTo>
                      <a:lnTo>
                        <a:pt x="191" y="9037"/>
                      </a:lnTo>
                      <a:lnTo>
                        <a:pt x="455" y="8933"/>
                      </a:lnTo>
                      <a:lnTo>
                        <a:pt x="665" y="8882"/>
                      </a:lnTo>
                      <a:cubicBezTo>
                        <a:pt x="678" y="8879"/>
                        <a:pt x="692" y="8880"/>
                        <a:pt x="705" y="8885"/>
                      </a:cubicBezTo>
                      <a:lnTo>
                        <a:pt x="977" y="8981"/>
                      </a:lnTo>
                      <a:lnTo>
                        <a:pt x="937" y="8978"/>
                      </a:lnTo>
                      <a:lnTo>
                        <a:pt x="1137" y="8930"/>
                      </a:lnTo>
                      <a:lnTo>
                        <a:pt x="1413" y="8882"/>
                      </a:lnTo>
                      <a:lnTo>
                        <a:pt x="1354" y="8950"/>
                      </a:lnTo>
                      <a:lnTo>
                        <a:pt x="1554" y="3798"/>
                      </a:lnTo>
                      <a:lnTo>
                        <a:pt x="1818" y="67"/>
                      </a:lnTo>
                      <a:cubicBezTo>
                        <a:pt x="1820" y="30"/>
                        <a:pt x="1852" y="0"/>
                        <a:pt x="1889" y="0"/>
                      </a:cubicBezTo>
                      <a:lnTo>
                        <a:pt x="2089" y="0"/>
                      </a:lnTo>
                      <a:cubicBezTo>
                        <a:pt x="2113" y="0"/>
                        <a:pt x="2136" y="12"/>
                        <a:pt x="2149" y="32"/>
                      </a:cubicBezTo>
                      <a:lnTo>
                        <a:pt x="2421" y="432"/>
                      </a:lnTo>
                      <a:cubicBezTo>
                        <a:pt x="2428" y="442"/>
                        <a:pt x="2432" y="454"/>
                        <a:pt x="2433" y="466"/>
                      </a:cubicBezTo>
                      <a:lnTo>
                        <a:pt x="2633" y="2834"/>
                      </a:lnTo>
                      <a:lnTo>
                        <a:pt x="2500" y="2803"/>
                      </a:lnTo>
                      <a:lnTo>
                        <a:pt x="2772" y="2355"/>
                      </a:lnTo>
                      <a:cubicBezTo>
                        <a:pt x="2786" y="2332"/>
                        <a:pt x="2812" y="2318"/>
                        <a:pt x="2840" y="2321"/>
                      </a:cubicBezTo>
                      <a:cubicBezTo>
                        <a:pt x="2867" y="2323"/>
                        <a:pt x="2890" y="2341"/>
                        <a:pt x="2900" y="2366"/>
                      </a:cubicBezTo>
                      <a:lnTo>
                        <a:pt x="3100" y="2870"/>
                      </a:lnTo>
                      <a:cubicBezTo>
                        <a:pt x="3102" y="2874"/>
                        <a:pt x="3103" y="2878"/>
                        <a:pt x="3104" y="2883"/>
                      </a:cubicBezTo>
                      <a:lnTo>
                        <a:pt x="3368" y="4243"/>
                      </a:lnTo>
                      <a:lnTo>
                        <a:pt x="3840" y="6916"/>
                      </a:lnTo>
                      <a:lnTo>
                        <a:pt x="3819" y="6877"/>
                      </a:lnTo>
                      <a:lnTo>
                        <a:pt x="4291" y="7333"/>
                      </a:lnTo>
                      <a:lnTo>
                        <a:pt x="4756" y="7789"/>
                      </a:lnTo>
                      <a:lnTo>
                        <a:pt x="4744" y="7780"/>
                      </a:lnTo>
                      <a:lnTo>
                        <a:pt x="5216" y="8084"/>
                      </a:lnTo>
                      <a:lnTo>
                        <a:pt x="5192" y="8074"/>
                      </a:lnTo>
                      <a:lnTo>
                        <a:pt x="5664" y="8170"/>
                      </a:lnTo>
                      <a:lnTo>
                        <a:pt x="5649" y="8168"/>
                      </a:lnTo>
                      <a:lnTo>
                        <a:pt x="6113" y="8168"/>
                      </a:lnTo>
                      <a:lnTo>
                        <a:pt x="7128" y="8265"/>
                      </a:lnTo>
                      <a:lnTo>
                        <a:pt x="9540" y="8361"/>
                      </a:lnTo>
                      <a:lnTo>
                        <a:pt x="12811" y="8081"/>
                      </a:lnTo>
                      <a:lnTo>
                        <a:pt x="15626" y="7793"/>
                      </a:lnTo>
                      <a:cubicBezTo>
                        <a:pt x="15639" y="7792"/>
                        <a:pt x="15652" y="7794"/>
                        <a:pt x="15663" y="7799"/>
                      </a:cubicBezTo>
                      <a:lnTo>
                        <a:pt x="18351" y="9023"/>
                      </a:lnTo>
                      <a:lnTo>
                        <a:pt x="18266" y="9042"/>
                      </a:lnTo>
                      <a:lnTo>
                        <a:pt x="19202" y="7914"/>
                      </a:lnTo>
                      <a:cubicBezTo>
                        <a:pt x="19212" y="7902"/>
                        <a:pt x="19226" y="7894"/>
                        <a:pt x="19241" y="7890"/>
                      </a:cubicBezTo>
                      <a:lnTo>
                        <a:pt x="22057" y="7234"/>
                      </a:lnTo>
                      <a:cubicBezTo>
                        <a:pt x="22067" y="7232"/>
                        <a:pt x="22077" y="7232"/>
                        <a:pt x="22087" y="7234"/>
                      </a:cubicBezTo>
                      <a:lnTo>
                        <a:pt x="24967" y="7794"/>
                      </a:lnTo>
                      <a:cubicBezTo>
                        <a:pt x="25006" y="7801"/>
                        <a:pt x="25032" y="7839"/>
                        <a:pt x="25024" y="7878"/>
                      </a:cubicBezTo>
                      <a:cubicBezTo>
                        <a:pt x="25017" y="7917"/>
                        <a:pt x="24979" y="7943"/>
                        <a:pt x="24940" y="7935"/>
                      </a:cubicBezTo>
                      <a:lnTo>
                        <a:pt x="22060" y="7375"/>
                      </a:lnTo>
                      <a:lnTo>
                        <a:pt x="22090" y="7375"/>
                      </a:lnTo>
                      <a:lnTo>
                        <a:pt x="19274" y="8031"/>
                      </a:lnTo>
                      <a:lnTo>
                        <a:pt x="19313" y="8006"/>
                      </a:lnTo>
                      <a:lnTo>
                        <a:pt x="18377" y="9134"/>
                      </a:lnTo>
                      <a:cubicBezTo>
                        <a:pt x="18356" y="9159"/>
                        <a:pt x="18321" y="9167"/>
                        <a:pt x="18292" y="9154"/>
                      </a:cubicBezTo>
                      <a:lnTo>
                        <a:pt x="15604" y="7930"/>
                      </a:lnTo>
                      <a:lnTo>
                        <a:pt x="15641" y="7936"/>
                      </a:lnTo>
                      <a:lnTo>
                        <a:pt x="12824" y="8224"/>
                      </a:lnTo>
                      <a:lnTo>
                        <a:pt x="9535" y="8504"/>
                      </a:lnTo>
                      <a:lnTo>
                        <a:pt x="7115" y="8408"/>
                      </a:lnTo>
                      <a:lnTo>
                        <a:pt x="6113" y="8312"/>
                      </a:lnTo>
                      <a:lnTo>
                        <a:pt x="5649" y="8312"/>
                      </a:lnTo>
                      <a:cubicBezTo>
                        <a:pt x="5645" y="8312"/>
                        <a:pt x="5640" y="8312"/>
                        <a:pt x="5635" y="8311"/>
                      </a:cubicBezTo>
                      <a:lnTo>
                        <a:pt x="5163" y="8215"/>
                      </a:lnTo>
                      <a:cubicBezTo>
                        <a:pt x="5154" y="8213"/>
                        <a:pt x="5146" y="8210"/>
                        <a:pt x="5138" y="8205"/>
                      </a:cubicBezTo>
                      <a:lnTo>
                        <a:pt x="4666" y="7901"/>
                      </a:lnTo>
                      <a:cubicBezTo>
                        <a:pt x="4662" y="7898"/>
                        <a:pt x="4659" y="7895"/>
                        <a:pt x="4655" y="7892"/>
                      </a:cubicBezTo>
                      <a:lnTo>
                        <a:pt x="4191" y="7436"/>
                      </a:lnTo>
                      <a:lnTo>
                        <a:pt x="3719" y="6980"/>
                      </a:lnTo>
                      <a:cubicBezTo>
                        <a:pt x="3709" y="6970"/>
                        <a:pt x="3701" y="6956"/>
                        <a:pt x="3699" y="6941"/>
                      </a:cubicBezTo>
                      <a:lnTo>
                        <a:pt x="3227" y="4270"/>
                      </a:lnTo>
                      <a:lnTo>
                        <a:pt x="2963" y="2910"/>
                      </a:lnTo>
                      <a:lnTo>
                        <a:pt x="2967" y="2923"/>
                      </a:lnTo>
                      <a:lnTo>
                        <a:pt x="2767" y="2419"/>
                      </a:lnTo>
                      <a:lnTo>
                        <a:pt x="2895" y="2430"/>
                      </a:lnTo>
                      <a:lnTo>
                        <a:pt x="2623" y="2878"/>
                      </a:lnTo>
                      <a:cubicBezTo>
                        <a:pt x="2607" y="2904"/>
                        <a:pt x="2575" y="2918"/>
                        <a:pt x="2545" y="2911"/>
                      </a:cubicBezTo>
                      <a:cubicBezTo>
                        <a:pt x="2515" y="2903"/>
                        <a:pt x="2492" y="2878"/>
                        <a:pt x="2490" y="2847"/>
                      </a:cubicBezTo>
                      <a:lnTo>
                        <a:pt x="2290" y="479"/>
                      </a:lnTo>
                      <a:lnTo>
                        <a:pt x="2302" y="513"/>
                      </a:lnTo>
                      <a:lnTo>
                        <a:pt x="2030" y="113"/>
                      </a:lnTo>
                      <a:lnTo>
                        <a:pt x="2089" y="144"/>
                      </a:lnTo>
                      <a:lnTo>
                        <a:pt x="1889" y="144"/>
                      </a:lnTo>
                      <a:lnTo>
                        <a:pt x="1961" y="78"/>
                      </a:lnTo>
                      <a:lnTo>
                        <a:pt x="1697" y="3803"/>
                      </a:lnTo>
                      <a:lnTo>
                        <a:pt x="1497" y="8955"/>
                      </a:lnTo>
                      <a:cubicBezTo>
                        <a:pt x="1496" y="8989"/>
                        <a:pt x="1471" y="9017"/>
                        <a:pt x="1438" y="9023"/>
                      </a:cubicBezTo>
                      <a:lnTo>
                        <a:pt x="1170" y="9070"/>
                      </a:lnTo>
                      <a:lnTo>
                        <a:pt x="970" y="9118"/>
                      </a:lnTo>
                      <a:cubicBezTo>
                        <a:pt x="957" y="9122"/>
                        <a:pt x="943" y="9121"/>
                        <a:pt x="930" y="9116"/>
                      </a:cubicBezTo>
                      <a:lnTo>
                        <a:pt x="658" y="9020"/>
                      </a:lnTo>
                      <a:lnTo>
                        <a:pt x="698" y="9022"/>
                      </a:lnTo>
                      <a:lnTo>
                        <a:pt x="508" y="9067"/>
                      </a:lnTo>
                      <a:lnTo>
                        <a:pt x="244" y="9171"/>
                      </a:lnTo>
                      <a:cubicBezTo>
                        <a:pt x="220" y="9181"/>
                        <a:pt x="193" y="9177"/>
                        <a:pt x="173" y="9161"/>
                      </a:cubicBezTo>
                      <a:lnTo>
                        <a:pt x="101" y="9105"/>
                      </a:lnTo>
                      <a:cubicBezTo>
                        <a:pt x="92" y="9098"/>
                        <a:pt x="84" y="9088"/>
                        <a:pt x="79" y="9076"/>
                      </a:cubicBezTo>
                      <a:lnTo>
                        <a:pt x="15" y="8924"/>
                      </a:lnTo>
                      <a:cubicBezTo>
                        <a:pt x="0" y="8888"/>
                        <a:pt x="17" y="8846"/>
                        <a:pt x="54" y="8830"/>
                      </a:cubicBezTo>
                      <a:cubicBezTo>
                        <a:pt x="90" y="8815"/>
                        <a:pt x="132" y="8832"/>
                        <a:pt x="148" y="88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6" name="Freeform 197"/>
                <p:cNvSpPr>
                  <a:spLocks noEditPoints="1"/>
                </p:cNvSpPr>
                <p:nvPr/>
              </p:nvSpPr>
              <p:spPr bwMode="auto">
                <a:xfrm>
                  <a:off x="1958716" y="2729351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7" name="Freeform 198"/>
                <p:cNvSpPr>
                  <a:spLocks noEditPoints="1"/>
                </p:cNvSpPr>
                <p:nvPr/>
              </p:nvSpPr>
              <p:spPr bwMode="auto">
                <a:xfrm>
                  <a:off x="1955587" y="2726222"/>
                  <a:ext cx="64666" cy="64666"/>
                </a:xfrm>
                <a:custGeom>
                  <a:avLst/>
                  <a:gdLst>
                    <a:gd name="T0" fmla="*/ 55 w 62"/>
                    <a:gd name="T1" fmla="*/ 62 h 62"/>
                    <a:gd name="T2" fmla="*/ 0 w 62"/>
                    <a:gd name="T3" fmla="*/ 6 h 62"/>
                    <a:gd name="T4" fmla="*/ 6 w 62"/>
                    <a:gd name="T5" fmla="*/ 0 h 62"/>
                    <a:gd name="T6" fmla="*/ 62 w 62"/>
                    <a:gd name="T7" fmla="*/ 55 h 62"/>
                    <a:gd name="T8" fmla="*/ 55 w 62"/>
                    <a:gd name="T9" fmla="*/ 62 h 62"/>
                    <a:gd name="T10" fmla="*/ 0 w 62"/>
                    <a:gd name="T11" fmla="*/ 55 h 62"/>
                    <a:gd name="T12" fmla="*/ 55 w 62"/>
                    <a:gd name="T13" fmla="*/ 0 h 62"/>
                    <a:gd name="T14" fmla="*/ 62 w 62"/>
                    <a:gd name="T15" fmla="*/ 6 h 62"/>
                    <a:gd name="T16" fmla="*/ 6 w 62"/>
                    <a:gd name="T17" fmla="*/ 62 h 62"/>
                    <a:gd name="T18" fmla="*/ 0 w 62"/>
                    <a:gd name="T19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5" y="62"/>
                      </a:move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62" y="55"/>
                      </a:lnTo>
                      <a:lnTo>
                        <a:pt x="55" y="62"/>
                      </a:lnTo>
                      <a:close/>
                      <a:moveTo>
                        <a:pt x="0" y="55"/>
                      </a:moveTo>
                      <a:lnTo>
                        <a:pt x="55" y="0"/>
                      </a:lnTo>
                      <a:lnTo>
                        <a:pt x="62" y="6"/>
                      </a:lnTo>
                      <a:lnTo>
                        <a:pt x="6" y="62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8" name="Freeform 199"/>
                <p:cNvSpPr>
                  <a:spLocks noEditPoints="1"/>
                </p:cNvSpPr>
                <p:nvPr/>
              </p:nvSpPr>
              <p:spPr bwMode="auto">
                <a:xfrm>
                  <a:off x="1968103" y="2748125"/>
                  <a:ext cx="57365" cy="58408"/>
                </a:xfrm>
                <a:custGeom>
                  <a:avLst/>
                  <a:gdLst>
                    <a:gd name="T0" fmla="*/ 55 w 55"/>
                    <a:gd name="T1" fmla="*/ 56 h 56"/>
                    <a:gd name="T2" fmla="*/ 0 w 55"/>
                    <a:gd name="T3" fmla="*/ 0 h 56"/>
                    <a:gd name="T4" fmla="*/ 55 w 55"/>
                    <a:gd name="T5" fmla="*/ 56 h 56"/>
                    <a:gd name="T6" fmla="*/ 0 w 55"/>
                    <a:gd name="T7" fmla="*/ 56 h 56"/>
                    <a:gd name="T8" fmla="*/ 55 w 55"/>
                    <a:gd name="T9" fmla="*/ 0 h 56"/>
                    <a:gd name="T10" fmla="*/ 0 w 55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55" y="56"/>
                      </a:moveTo>
                      <a:lnTo>
                        <a:pt x="0" y="0"/>
                      </a:lnTo>
                      <a:lnTo>
                        <a:pt x="55" y="56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9" name="Freeform 200"/>
                <p:cNvSpPr>
                  <a:spLocks noEditPoints="1"/>
                </p:cNvSpPr>
                <p:nvPr/>
              </p:nvSpPr>
              <p:spPr bwMode="auto">
                <a:xfrm>
                  <a:off x="1963931" y="2744996"/>
                  <a:ext cx="65709" cy="64666"/>
                </a:xfrm>
                <a:custGeom>
                  <a:avLst/>
                  <a:gdLst>
                    <a:gd name="T0" fmla="*/ 56 w 63"/>
                    <a:gd name="T1" fmla="*/ 62 h 62"/>
                    <a:gd name="T2" fmla="*/ 0 w 63"/>
                    <a:gd name="T3" fmla="*/ 7 h 62"/>
                    <a:gd name="T4" fmla="*/ 7 w 63"/>
                    <a:gd name="T5" fmla="*/ 0 h 62"/>
                    <a:gd name="T6" fmla="*/ 63 w 63"/>
                    <a:gd name="T7" fmla="*/ 56 h 62"/>
                    <a:gd name="T8" fmla="*/ 56 w 63"/>
                    <a:gd name="T9" fmla="*/ 62 h 62"/>
                    <a:gd name="T10" fmla="*/ 0 w 63"/>
                    <a:gd name="T11" fmla="*/ 56 h 62"/>
                    <a:gd name="T12" fmla="*/ 56 w 63"/>
                    <a:gd name="T13" fmla="*/ 0 h 62"/>
                    <a:gd name="T14" fmla="*/ 63 w 63"/>
                    <a:gd name="T15" fmla="*/ 7 h 62"/>
                    <a:gd name="T16" fmla="*/ 7 w 63"/>
                    <a:gd name="T17" fmla="*/ 62 h 62"/>
                    <a:gd name="T18" fmla="*/ 0 w 63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2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0" name="Freeform 201"/>
                <p:cNvSpPr>
                  <a:spLocks noEditPoints="1"/>
                </p:cNvSpPr>
                <p:nvPr/>
              </p:nvSpPr>
              <p:spPr bwMode="auto">
                <a:xfrm>
                  <a:off x="1975404" y="2754383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1" name="Freeform 202"/>
                <p:cNvSpPr>
                  <a:spLocks noEditPoints="1"/>
                </p:cNvSpPr>
                <p:nvPr/>
              </p:nvSpPr>
              <p:spPr bwMode="auto">
                <a:xfrm>
                  <a:off x="1972275" y="2751254"/>
                  <a:ext cx="64666" cy="64666"/>
                </a:xfrm>
                <a:custGeom>
                  <a:avLst/>
                  <a:gdLst>
                    <a:gd name="T0" fmla="*/ 56 w 62"/>
                    <a:gd name="T1" fmla="*/ 62 h 62"/>
                    <a:gd name="T2" fmla="*/ 0 w 62"/>
                    <a:gd name="T3" fmla="*/ 6 h 62"/>
                    <a:gd name="T4" fmla="*/ 7 w 62"/>
                    <a:gd name="T5" fmla="*/ 0 h 62"/>
                    <a:gd name="T6" fmla="*/ 62 w 62"/>
                    <a:gd name="T7" fmla="*/ 55 h 62"/>
                    <a:gd name="T8" fmla="*/ 56 w 62"/>
                    <a:gd name="T9" fmla="*/ 62 h 62"/>
                    <a:gd name="T10" fmla="*/ 0 w 62"/>
                    <a:gd name="T11" fmla="*/ 55 h 62"/>
                    <a:gd name="T12" fmla="*/ 56 w 62"/>
                    <a:gd name="T13" fmla="*/ 0 h 62"/>
                    <a:gd name="T14" fmla="*/ 62 w 62"/>
                    <a:gd name="T15" fmla="*/ 6 h 62"/>
                    <a:gd name="T16" fmla="*/ 7 w 62"/>
                    <a:gd name="T17" fmla="*/ 62 h 62"/>
                    <a:gd name="T18" fmla="*/ 0 w 62"/>
                    <a:gd name="T19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6" y="62"/>
                      </a:moveTo>
                      <a:lnTo>
                        <a:pt x="0" y="6"/>
                      </a:lnTo>
                      <a:lnTo>
                        <a:pt x="7" y="0"/>
                      </a:lnTo>
                      <a:lnTo>
                        <a:pt x="62" y="55"/>
                      </a:lnTo>
                      <a:lnTo>
                        <a:pt x="56" y="62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62" y="6"/>
                      </a:lnTo>
                      <a:lnTo>
                        <a:pt x="7" y="62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2" name="Freeform 203"/>
                <p:cNvSpPr>
                  <a:spLocks noEditPoints="1"/>
                </p:cNvSpPr>
                <p:nvPr/>
              </p:nvSpPr>
              <p:spPr bwMode="auto">
                <a:xfrm>
                  <a:off x="2009823" y="2741867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3" name="Freeform 204"/>
                <p:cNvSpPr>
                  <a:spLocks noEditPoints="1"/>
                </p:cNvSpPr>
                <p:nvPr/>
              </p:nvSpPr>
              <p:spPr bwMode="auto">
                <a:xfrm>
                  <a:off x="2006694" y="2737695"/>
                  <a:ext cx="64666" cy="65709"/>
                </a:xfrm>
                <a:custGeom>
                  <a:avLst/>
                  <a:gdLst>
                    <a:gd name="T0" fmla="*/ 55 w 62"/>
                    <a:gd name="T1" fmla="*/ 63 h 63"/>
                    <a:gd name="T2" fmla="*/ 0 w 62"/>
                    <a:gd name="T3" fmla="*/ 7 h 63"/>
                    <a:gd name="T4" fmla="*/ 6 w 62"/>
                    <a:gd name="T5" fmla="*/ 0 h 63"/>
                    <a:gd name="T6" fmla="*/ 62 w 62"/>
                    <a:gd name="T7" fmla="*/ 56 h 63"/>
                    <a:gd name="T8" fmla="*/ 55 w 62"/>
                    <a:gd name="T9" fmla="*/ 63 h 63"/>
                    <a:gd name="T10" fmla="*/ 0 w 62"/>
                    <a:gd name="T11" fmla="*/ 56 h 63"/>
                    <a:gd name="T12" fmla="*/ 55 w 62"/>
                    <a:gd name="T13" fmla="*/ 0 h 63"/>
                    <a:gd name="T14" fmla="*/ 62 w 62"/>
                    <a:gd name="T15" fmla="*/ 7 h 63"/>
                    <a:gd name="T16" fmla="*/ 6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5" y="63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3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4" name="Freeform 205"/>
                <p:cNvSpPr>
                  <a:spLocks noEditPoints="1"/>
                </p:cNvSpPr>
                <p:nvPr/>
              </p:nvSpPr>
              <p:spPr bwMode="auto">
                <a:xfrm>
                  <a:off x="2034855" y="2735609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5" name="Freeform 206"/>
                <p:cNvSpPr>
                  <a:spLocks noEditPoints="1"/>
                </p:cNvSpPr>
                <p:nvPr/>
              </p:nvSpPr>
              <p:spPr bwMode="auto">
                <a:xfrm>
                  <a:off x="2031726" y="2731437"/>
                  <a:ext cx="64666" cy="65709"/>
                </a:xfrm>
                <a:custGeom>
                  <a:avLst/>
                  <a:gdLst>
                    <a:gd name="T0" fmla="*/ 55 w 62"/>
                    <a:gd name="T1" fmla="*/ 63 h 63"/>
                    <a:gd name="T2" fmla="*/ 0 w 62"/>
                    <a:gd name="T3" fmla="*/ 7 h 63"/>
                    <a:gd name="T4" fmla="*/ 6 w 62"/>
                    <a:gd name="T5" fmla="*/ 0 h 63"/>
                    <a:gd name="T6" fmla="*/ 62 w 62"/>
                    <a:gd name="T7" fmla="*/ 56 h 63"/>
                    <a:gd name="T8" fmla="*/ 55 w 62"/>
                    <a:gd name="T9" fmla="*/ 63 h 63"/>
                    <a:gd name="T10" fmla="*/ 0 w 62"/>
                    <a:gd name="T11" fmla="*/ 56 h 63"/>
                    <a:gd name="T12" fmla="*/ 55 w 62"/>
                    <a:gd name="T13" fmla="*/ 0 h 63"/>
                    <a:gd name="T14" fmla="*/ 62 w 62"/>
                    <a:gd name="T15" fmla="*/ 7 h 63"/>
                    <a:gd name="T16" fmla="*/ 6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5" y="63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3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6" name="Freeform 208"/>
                <p:cNvSpPr>
                  <a:spLocks noEditPoints="1"/>
                </p:cNvSpPr>
                <p:nvPr/>
              </p:nvSpPr>
              <p:spPr bwMode="auto">
                <a:xfrm>
                  <a:off x="2068230" y="2748125"/>
                  <a:ext cx="57365" cy="58408"/>
                </a:xfrm>
                <a:custGeom>
                  <a:avLst/>
                  <a:gdLst>
                    <a:gd name="T0" fmla="*/ 55 w 55"/>
                    <a:gd name="T1" fmla="*/ 56 h 56"/>
                    <a:gd name="T2" fmla="*/ 0 w 55"/>
                    <a:gd name="T3" fmla="*/ 0 h 56"/>
                    <a:gd name="T4" fmla="*/ 55 w 55"/>
                    <a:gd name="T5" fmla="*/ 56 h 56"/>
                    <a:gd name="T6" fmla="*/ 0 w 55"/>
                    <a:gd name="T7" fmla="*/ 56 h 56"/>
                    <a:gd name="T8" fmla="*/ 55 w 55"/>
                    <a:gd name="T9" fmla="*/ 0 h 56"/>
                    <a:gd name="T10" fmla="*/ 0 w 55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55" y="56"/>
                      </a:moveTo>
                      <a:lnTo>
                        <a:pt x="0" y="0"/>
                      </a:lnTo>
                      <a:lnTo>
                        <a:pt x="55" y="56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7" name="Freeform 209"/>
                <p:cNvSpPr>
                  <a:spLocks noEditPoints="1"/>
                </p:cNvSpPr>
                <p:nvPr/>
              </p:nvSpPr>
              <p:spPr bwMode="auto">
                <a:xfrm>
                  <a:off x="2064058" y="2744996"/>
                  <a:ext cx="65709" cy="64666"/>
                </a:xfrm>
                <a:custGeom>
                  <a:avLst/>
                  <a:gdLst>
                    <a:gd name="T0" fmla="*/ 56 w 63"/>
                    <a:gd name="T1" fmla="*/ 62 h 62"/>
                    <a:gd name="T2" fmla="*/ 0 w 63"/>
                    <a:gd name="T3" fmla="*/ 7 h 62"/>
                    <a:gd name="T4" fmla="*/ 7 w 63"/>
                    <a:gd name="T5" fmla="*/ 0 h 62"/>
                    <a:gd name="T6" fmla="*/ 63 w 63"/>
                    <a:gd name="T7" fmla="*/ 56 h 62"/>
                    <a:gd name="T8" fmla="*/ 56 w 63"/>
                    <a:gd name="T9" fmla="*/ 62 h 62"/>
                    <a:gd name="T10" fmla="*/ 0 w 63"/>
                    <a:gd name="T11" fmla="*/ 56 h 62"/>
                    <a:gd name="T12" fmla="*/ 56 w 63"/>
                    <a:gd name="T13" fmla="*/ 0 h 62"/>
                    <a:gd name="T14" fmla="*/ 63 w 63"/>
                    <a:gd name="T15" fmla="*/ 7 h 62"/>
                    <a:gd name="T16" fmla="*/ 7 w 63"/>
                    <a:gd name="T17" fmla="*/ 62 h 62"/>
                    <a:gd name="T18" fmla="*/ 0 w 63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2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" name="Freeform 210"/>
                <p:cNvSpPr>
                  <a:spLocks noEditPoints="1"/>
                </p:cNvSpPr>
                <p:nvPr/>
              </p:nvSpPr>
              <p:spPr bwMode="auto">
                <a:xfrm>
                  <a:off x="2094306" y="2741867"/>
                  <a:ext cx="57365" cy="57365"/>
                </a:xfrm>
                <a:custGeom>
                  <a:avLst/>
                  <a:gdLst>
                    <a:gd name="T0" fmla="*/ 55 w 55"/>
                    <a:gd name="T1" fmla="*/ 55 h 55"/>
                    <a:gd name="T2" fmla="*/ 0 w 55"/>
                    <a:gd name="T3" fmla="*/ 0 h 55"/>
                    <a:gd name="T4" fmla="*/ 55 w 55"/>
                    <a:gd name="T5" fmla="*/ 55 h 55"/>
                    <a:gd name="T6" fmla="*/ 0 w 55"/>
                    <a:gd name="T7" fmla="*/ 55 h 55"/>
                    <a:gd name="T8" fmla="*/ 55 w 55"/>
                    <a:gd name="T9" fmla="*/ 0 h 55"/>
                    <a:gd name="T10" fmla="*/ 0 w 55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55" y="55"/>
                      </a:moveTo>
                      <a:lnTo>
                        <a:pt x="0" y="0"/>
                      </a:lnTo>
                      <a:lnTo>
                        <a:pt x="55" y="55"/>
                      </a:lnTo>
                      <a:close/>
                      <a:moveTo>
                        <a:pt x="0" y="55"/>
                      </a:moveTo>
                      <a:lnTo>
                        <a:pt x="55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" name="Freeform 211"/>
                <p:cNvSpPr>
                  <a:spLocks noEditPoints="1"/>
                </p:cNvSpPr>
                <p:nvPr/>
              </p:nvSpPr>
              <p:spPr bwMode="auto">
                <a:xfrm>
                  <a:off x="2090134" y="2737695"/>
                  <a:ext cx="65709" cy="65709"/>
                </a:xfrm>
                <a:custGeom>
                  <a:avLst/>
                  <a:gdLst>
                    <a:gd name="T0" fmla="*/ 56 w 63"/>
                    <a:gd name="T1" fmla="*/ 63 h 63"/>
                    <a:gd name="T2" fmla="*/ 0 w 63"/>
                    <a:gd name="T3" fmla="*/ 7 h 63"/>
                    <a:gd name="T4" fmla="*/ 7 w 63"/>
                    <a:gd name="T5" fmla="*/ 0 h 63"/>
                    <a:gd name="T6" fmla="*/ 63 w 63"/>
                    <a:gd name="T7" fmla="*/ 56 h 63"/>
                    <a:gd name="T8" fmla="*/ 56 w 63"/>
                    <a:gd name="T9" fmla="*/ 63 h 63"/>
                    <a:gd name="T10" fmla="*/ 0 w 63"/>
                    <a:gd name="T11" fmla="*/ 56 h 63"/>
                    <a:gd name="T12" fmla="*/ 56 w 63"/>
                    <a:gd name="T13" fmla="*/ 0 h 63"/>
                    <a:gd name="T14" fmla="*/ 63 w 63"/>
                    <a:gd name="T15" fmla="*/ 7 h 63"/>
                    <a:gd name="T16" fmla="*/ 7 w 63"/>
                    <a:gd name="T17" fmla="*/ 63 h 63"/>
                    <a:gd name="T18" fmla="*/ 0 w 63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0" name="Freeform 212"/>
                <p:cNvSpPr>
                  <a:spLocks noEditPoints="1"/>
                </p:cNvSpPr>
                <p:nvPr/>
              </p:nvSpPr>
              <p:spPr bwMode="auto">
                <a:xfrm>
                  <a:off x="2126638" y="2735609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1" name="Freeform 213"/>
                <p:cNvSpPr>
                  <a:spLocks noEditPoints="1"/>
                </p:cNvSpPr>
                <p:nvPr/>
              </p:nvSpPr>
              <p:spPr bwMode="auto">
                <a:xfrm>
                  <a:off x="2123510" y="2731437"/>
                  <a:ext cx="64666" cy="65709"/>
                </a:xfrm>
                <a:custGeom>
                  <a:avLst/>
                  <a:gdLst>
                    <a:gd name="T0" fmla="*/ 56 w 62"/>
                    <a:gd name="T1" fmla="*/ 63 h 63"/>
                    <a:gd name="T2" fmla="*/ 0 w 62"/>
                    <a:gd name="T3" fmla="*/ 7 h 63"/>
                    <a:gd name="T4" fmla="*/ 7 w 62"/>
                    <a:gd name="T5" fmla="*/ 0 h 63"/>
                    <a:gd name="T6" fmla="*/ 62 w 62"/>
                    <a:gd name="T7" fmla="*/ 56 h 63"/>
                    <a:gd name="T8" fmla="*/ 56 w 62"/>
                    <a:gd name="T9" fmla="*/ 63 h 63"/>
                    <a:gd name="T10" fmla="*/ 0 w 62"/>
                    <a:gd name="T11" fmla="*/ 56 h 63"/>
                    <a:gd name="T12" fmla="*/ 56 w 62"/>
                    <a:gd name="T13" fmla="*/ 0 h 63"/>
                    <a:gd name="T14" fmla="*/ 62 w 62"/>
                    <a:gd name="T15" fmla="*/ 7 h 63"/>
                    <a:gd name="T16" fmla="*/ 7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2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2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2" name="Freeform 214"/>
                <p:cNvSpPr>
                  <a:spLocks noEditPoints="1"/>
                </p:cNvSpPr>
                <p:nvPr/>
              </p:nvSpPr>
              <p:spPr bwMode="auto">
                <a:xfrm>
                  <a:off x="2151670" y="2092079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3" name="Freeform 215"/>
                <p:cNvSpPr>
                  <a:spLocks noEditPoints="1"/>
                </p:cNvSpPr>
                <p:nvPr/>
              </p:nvSpPr>
              <p:spPr bwMode="auto">
                <a:xfrm>
                  <a:off x="2148542" y="2087907"/>
                  <a:ext cx="64666" cy="65709"/>
                </a:xfrm>
                <a:custGeom>
                  <a:avLst/>
                  <a:gdLst>
                    <a:gd name="T0" fmla="*/ 56 w 62"/>
                    <a:gd name="T1" fmla="*/ 63 h 63"/>
                    <a:gd name="T2" fmla="*/ 0 w 62"/>
                    <a:gd name="T3" fmla="*/ 7 h 63"/>
                    <a:gd name="T4" fmla="*/ 7 w 62"/>
                    <a:gd name="T5" fmla="*/ 0 h 63"/>
                    <a:gd name="T6" fmla="*/ 62 w 62"/>
                    <a:gd name="T7" fmla="*/ 56 h 63"/>
                    <a:gd name="T8" fmla="*/ 56 w 62"/>
                    <a:gd name="T9" fmla="*/ 63 h 63"/>
                    <a:gd name="T10" fmla="*/ 0 w 62"/>
                    <a:gd name="T11" fmla="*/ 56 h 63"/>
                    <a:gd name="T12" fmla="*/ 56 w 62"/>
                    <a:gd name="T13" fmla="*/ 0 h 63"/>
                    <a:gd name="T14" fmla="*/ 62 w 62"/>
                    <a:gd name="T15" fmla="*/ 7 h 63"/>
                    <a:gd name="T16" fmla="*/ 7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2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2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4" name="Freeform 216"/>
                <p:cNvSpPr>
                  <a:spLocks noEditPoints="1"/>
                </p:cNvSpPr>
                <p:nvPr/>
              </p:nvSpPr>
              <p:spPr bwMode="auto">
                <a:xfrm>
                  <a:off x="2186090" y="1623772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5" name="Freeform 217"/>
                <p:cNvSpPr>
                  <a:spLocks noEditPoints="1"/>
                </p:cNvSpPr>
                <p:nvPr/>
              </p:nvSpPr>
              <p:spPr bwMode="auto">
                <a:xfrm>
                  <a:off x="2182960" y="1620643"/>
                  <a:ext cx="64666" cy="64666"/>
                </a:xfrm>
                <a:custGeom>
                  <a:avLst/>
                  <a:gdLst>
                    <a:gd name="T0" fmla="*/ 55 w 62"/>
                    <a:gd name="T1" fmla="*/ 62 h 62"/>
                    <a:gd name="T2" fmla="*/ 0 w 62"/>
                    <a:gd name="T3" fmla="*/ 7 h 62"/>
                    <a:gd name="T4" fmla="*/ 6 w 62"/>
                    <a:gd name="T5" fmla="*/ 0 h 62"/>
                    <a:gd name="T6" fmla="*/ 62 w 62"/>
                    <a:gd name="T7" fmla="*/ 56 h 62"/>
                    <a:gd name="T8" fmla="*/ 55 w 62"/>
                    <a:gd name="T9" fmla="*/ 62 h 62"/>
                    <a:gd name="T10" fmla="*/ 0 w 62"/>
                    <a:gd name="T11" fmla="*/ 56 h 62"/>
                    <a:gd name="T12" fmla="*/ 55 w 62"/>
                    <a:gd name="T13" fmla="*/ 0 h 62"/>
                    <a:gd name="T14" fmla="*/ 62 w 62"/>
                    <a:gd name="T15" fmla="*/ 7 h 62"/>
                    <a:gd name="T16" fmla="*/ 6 w 62"/>
                    <a:gd name="T17" fmla="*/ 62 h 62"/>
                    <a:gd name="T18" fmla="*/ 0 w 62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5" y="62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2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6" name="Freeform 218"/>
                <p:cNvSpPr>
                  <a:spLocks noEditPoints="1"/>
                </p:cNvSpPr>
                <p:nvPr/>
              </p:nvSpPr>
              <p:spPr bwMode="auto">
                <a:xfrm>
                  <a:off x="2211122" y="1623772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7" name="Freeform 219"/>
                <p:cNvSpPr>
                  <a:spLocks noEditPoints="1"/>
                </p:cNvSpPr>
                <p:nvPr/>
              </p:nvSpPr>
              <p:spPr bwMode="auto">
                <a:xfrm>
                  <a:off x="2207992" y="1620643"/>
                  <a:ext cx="64666" cy="64666"/>
                </a:xfrm>
                <a:custGeom>
                  <a:avLst/>
                  <a:gdLst>
                    <a:gd name="T0" fmla="*/ 55 w 62"/>
                    <a:gd name="T1" fmla="*/ 62 h 62"/>
                    <a:gd name="T2" fmla="*/ 0 w 62"/>
                    <a:gd name="T3" fmla="*/ 7 h 62"/>
                    <a:gd name="T4" fmla="*/ 6 w 62"/>
                    <a:gd name="T5" fmla="*/ 0 h 62"/>
                    <a:gd name="T6" fmla="*/ 62 w 62"/>
                    <a:gd name="T7" fmla="*/ 56 h 62"/>
                    <a:gd name="T8" fmla="*/ 55 w 62"/>
                    <a:gd name="T9" fmla="*/ 62 h 62"/>
                    <a:gd name="T10" fmla="*/ 0 w 62"/>
                    <a:gd name="T11" fmla="*/ 56 h 62"/>
                    <a:gd name="T12" fmla="*/ 55 w 62"/>
                    <a:gd name="T13" fmla="*/ 0 h 62"/>
                    <a:gd name="T14" fmla="*/ 62 w 62"/>
                    <a:gd name="T15" fmla="*/ 7 h 62"/>
                    <a:gd name="T16" fmla="*/ 6 w 62"/>
                    <a:gd name="T17" fmla="*/ 62 h 62"/>
                    <a:gd name="T18" fmla="*/ 0 w 62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5" y="62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2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8" name="Freeform 220"/>
                <p:cNvSpPr>
                  <a:spLocks noEditPoints="1"/>
                </p:cNvSpPr>
                <p:nvPr/>
              </p:nvSpPr>
              <p:spPr bwMode="auto">
                <a:xfrm>
                  <a:off x="2244498" y="1674879"/>
                  <a:ext cx="57365" cy="58408"/>
                </a:xfrm>
                <a:custGeom>
                  <a:avLst/>
                  <a:gdLst>
                    <a:gd name="T0" fmla="*/ 55 w 55"/>
                    <a:gd name="T1" fmla="*/ 56 h 56"/>
                    <a:gd name="T2" fmla="*/ 0 w 55"/>
                    <a:gd name="T3" fmla="*/ 0 h 56"/>
                    <a:gd name="T4" fmla="*/ 55 w 55"/>
                    <a:gd name="T5" fmla="*/ 56 h 56"/>
                    <a:gd name="T6" fmla="*/ 0 w 55"/>
                    <a:gd name="T7" fmla="*/ 56 h 56"/>
                    <a:gd name="T8" fmla="*/ 55 w 55"/>
                    <a:gd name="T9" fmla="*/ 0 h 56"/>
                    <a:gd name="T10" fmla="*/ 0 w 55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55" y="56"/>
                      </a:moveTo>
                      <a:lnTo>
                        <a:pt x="0" y="0"/>
                      </a:lnTo>
                      <a:lnTo>
                        <a:pt x="55" y="56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9" name="Freeform 221"/>
                <p:cNvSpPr>
                  <a:spLocks noEditPoints="1"/>
                </p:cNvSpPr>
                <p:nvPr/>
              </p:nvSpPr>
              <p:spPr bwMode="auto">
                <a:xfrm>
                  <a:off x="2240326" y="1671750"/>
                  <a:ext cx="65709" cy="64666"/>
                </a:xfrm>
                <a:custGeom>
                  <a:avLst/>
                  <a:gdLst>
                    <a:gd name="T0" fmla="*/ 56 w 63"/>
                    <a:gd name="T1" fmla="*/ 62 h 62"/>
                    <a:gd name="T2" fmla="*/ 0 w 63"/>
                    <a:gd name="T3" fmla="*/ 7 h 62"/>
                    <a:gd name="T4" fmla="*/ 7 w 63"/>
                    <a:gd name="T5" fmla="*/ 0 h 62"/>
                    <a:gd name="T6" fmla="*/ 63 w 63"/>
                    <a:gd name="T7" fmla="*/ 56 h 62"/>
                    <a:gd name="T8" fmla="*/ 56 w 63"/>
                    <a:gd name="T9" fmla="*/ 62 h 62"/>
                    <a:gd name="T10" fmla="*/ 0 w 63"/>
                    <a:gd name="T11" fmla="*/ 56 h 62"/>
                    <a:gd name="T12" fmla="*/ 56 w 63"/>
                    <a:gd name="T13" fmla="*/ 0 h 62"/>
                    <a:gd name="T14" fmla="*/ 63 w 63"/>
                    <a:gd name="T15" fmla="*/ 7 h 62"/>
                    <a:gd name="T16" fmla="*/ 7 w 63"/>
                    <a:gd name="T17" fmla="*/ 62 h 62"/>
                    <a:gd name="T18" fmla="*/ 0 w 63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2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0" name="Freeform 222"/>
                <p:cNvSpPr>
                  <a:spLocks noEditPoints="1"/>
                </p:cNvSpPr>
                <p:nvPr/>
              </p:nvSpPr>
              <p:spPr bwMode="auto">
                <a:xfrm>
                  <a:off x="2270572" y="1971091"/>
                  <a:ext cx="57365" cy="58408"/>
                </a:xfrm>
                <a:custGeom>
                  <a:avLst/>
                  <a:gdLst>
                    <a:gd name="T0" fmla="*/ 55 w 55"/>
                    <a:gd name="T1" fmla="*/ 56 h 56"/>
                    <a:gd name="T2" fmla="*/ 0 w 55"/>
                    <a:gd name="T3" fmla="*/ 0 h 56"/>
                    <a:gd name="T4" fmla="*/ 55 w 55"/>
                    <a:gd name="T5" fmla="*/ 56 h 56"/>
                    <a:gd name="T6" fmla="*/ 0 w 55"/>
                    <a:gd name="T7" fmla="*/ 56 h 56"/>
                    <a:gd name="T8" fmla="*/ 55 w 55"/>
                    <a:gd name="T9" fmla="*/ 0 h 56"/>
                    <a:gd name="T10" fmla="*/ 0 w 55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55" y="56"/>
                      </a:moveTo>
                      <a:lnTo>
                        <a:pt x="0" y="0"/>
                      </a:lnTo>
                      <a:lnTo>
                        <a:pt x="55" y="56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1" name="Freeform 223"/>
                <p:cNvSpPr>
                  <a:spLocks noEditPoints="1"/>
                </p:cNvSpPr>
                <p:nvPr/>
              </p:nvSpPr>
              <p:spPr bwMode="auto">
                <a:xfrm>
                  <a:off x="2266400" y="1967962"/>
                  <a:ext cx="65709" cy="65709"/>
                </a:xfrm>
                <a:custGeom>
                  <a:avLst/>
                  <a:gdLst>
                    <a:gd name="T0" fmla="*/ 56 w 63"/>
                    <a:gd name="T1" fmla="*/ 63 h 63"/>
                    <a:gd name="T2" fmla="*/ 0 w 63"/>
                    <a:gd name="T3" fmla="*/ 7 h 63"/>
                    <a:gd name="T4" fmla="*/ 7 w 63"/>
                    <a:gd name="T5" fmla="*/ 0 h 63"/>
                    <a:gd name="T6" fmla="*/ 63 w 63"/>
                    <a:gd name="T7" fmla="*/ 56 h 63"/>
                    <a:gd name="T8" fmla="*/ 56 w 63"/>
                    <a:gd name="T9" fmla="*/ 63 h 63"/>
                    <a:gd name="T10" fmla="*/ 0 w 63"/>
                    <a:gd name="T11" fmla="*/ 56 h 63"/>
                    <a:gd name="T12" fmla="*/ 56 w 63"/>
                    <a:gd name="T13" fmla="*/ 0 h 63"/>
                    <a:gd name="T14" fmla="*/ 63 w 63"/>
                    <a:gd name="T15" fmla="*/ 7 h 63"/>
                    <a:gd name="T16" fmla="*/ 7 w 63"/>
                    <a:gd name="T17" fmla="*/ 63 h 63"/>
                    <a:gd name="T18" fmla="*/ 0 w 63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2" name="Freeform 224"/>
                <p:cNvSpPr>
                  <a:spLocks noEditPoints="1"/>
                </p:cNvSpPr>
                <p:nvPr/>
              </p:nvSpPr>
              <p:spPr bwMode="auto">
                <a:xfrm>
                  <a:off x="2302906" y="1914769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3" name="Freeform 225"/>
                <p:cNvSpPr>
                  <a:spLocks noEditPoints="1"/>
                </p:cNvSpPr>
                <p:nvPr/>
              </p:nvSpPr>
              <p:spPr bwMode="auto">
                <a:xfrm>
                  <a:off x="2299776" y="1910597"/>
                  <a:ext cx="64666" cy="65709"/>
                </a:xfrm>
                <a:custGeom>
                  <a:avLst/>
                  <a:gdLst>
                    <a:gd name="T0" fmla="*/ 56 w 62"/>
                    <a:gd name="T1" fmla="*/ 63 h 63"/>
                    <a:gd name="T2" fmla="*/ 0 w 62"/>
                    <a:gd name="T3" fmla="*/ 7 h 63"/>
                    <a:gd name="T4" fmla="*/ 7 w 62"/>
                    <a:gd name="T5" fmla="*/ 0 h 63"/>
                    <a:gd name="T6" fmla="*/ 62 w 62"/>
                    <a:gd name="T7" fmla="*/ 56 h 63"/>
                    <a:gd name="T8" fmla="*/ 56 w 62"/>
                    <a:gd name="T9" fmla="*/ 63 h 63"/>
                    <a:gd name="T10" fmla="*/ 0 w 62"/>
                    <a:gd name="T11" fmla="*/ 56 h 63"/>
                    <a:gd name="T12" fmla="*/ 56 w 62"/>
                    <a:gd name="T13" fmla="*/ 0 h 63"/>
                    <a:gd name="T14" fmla="*/ 62 w 62"/>
                    <a:gd name="T15" fmla="*/ 7 h 63"/>
                    <a:gd name="T16" fmla="*/ 7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2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2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4" name="Freeform 226"/>
                <p:cNvSpPr>
                  <a:spLocks noEditPoints="1"/>
                </p:cNvSpPr>
                <p:nvPr/>
              </p:nvSpPr>
              <p:spPr bwMode="auto">
                <a:xfrm>
                  <a:off x="2327938" y="1977349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5" name="Freeform 227"/>
                <p:cNvSpPr>
                  <a:spLocks noEditPoints="1"/>
                </p:cNvSpPr>
                <p:nvPr/>
              </p:nvSpPr>
              <p:spPr bwMode="auto">
                <a:xfrm>
                  <a:off x="2324808" y="1974220"/>
                  <a:ext cx="64666" cy="64666"/>
                </a:xfrm>
                <a:custGeom>
                  <a:avLst/>
                  <a:gdLst>
                    <a:gd name="T0" fmla="*/ 56 w 62"/>
                    <a:gd name="T1" fmla="*/ 62 h 62"/>
                    <a:gd name="T2" fmla="*/ 0 w 62"/>
                    <a:gd name="T3" fmla="*/ 7 h 62"/>
                    <a:gd name="T4" fmla="*/ 7 w 62"/>
                    <a:gd name="T5" fmla="*/ 0 h 62"/>
                    <a:gd name="T6" fmla="*/ 62 w 62"/>
                    <a:gd name="T7" fmla="*/ 55 h 62"/>
                    <a:gd name="T8" fmla="*/ 56 w 62"/>
                    <a:gd name="T9" fmla="*/ 62 h 62"/>
                    <a:gd name="T10" fmla="*/ 0 w 62"/>
                    <a:gd name="T11" fmla="*/ 55 h 62"/>
                    <a:gd name="T12" fmla="*/ 56 w 62"/>
                    <a:gd name="T13" fmla="*/ 0 h 62"/>
                    <a:gd name="T14" fmla="*/ 62 w 62"/>
                    <a:gd name="T15" fmla="*/ 7 h 62"/>
                    <a:gd name="T16" fmla="*/ 7 w 62"/>
                    <a:gd name="T17" fmla="*/ 62 h 62"/>
                    <a:gd name="T18" fmla="*/ 0 w 62"/>
                    <a:gd name="T19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2" y="55"/>
                      </a:lnTo>
                      <a:lnTo>
                        <a:pt x="56" y="62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62" y="7"/>
                      </a:lnTo>
                      <a:lnTo>
                        <a:pt x="7" y="62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6" name="Freeform 228"/>
                <p:cNvSpPr>
                  <a:spLocks noEditPoints="1"/>
                </p:cNvSpPr>
                <p:nvPr/>
              </p:nvSpPr>
              <p:spPr bwMode="auto">
                <a:xfrm>
                  <a:off x="2362356" y="2148401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7" name="Freeform 229"/>
                <p:cNvSpPr>
                  <a:spLocks noEditPoints="1"/>
                </p:cNvSpPr>
                <p:nvPr/>
              </p:nvSpPr>
              <p:spPr bwMode="auto">
                <a:xfrm>
                  <a:off x="2359228" y="2145272"/>
                  <a:ext cx="64666" cy="64666"/>
                </a:xfrm>
                <a:custGeom>
                  <a:avLst/>
                  <a:gdLst>
                    <a:gd name="T0" fmla="*/ 55 w 62"/>
                    <a:gd name="T1" fmla="*/ 62 h 62"/>
                    <a:gd name="T2" fmla="*/ 0 w 62"/>
                    <a:gd name="T3" fmla="*/ 7 h 62"/>
                    <a:gd name="T4" fmla="*/ 6 w 62"/>
                    <a:gd name="T5" fmla="*/ 0 h 62"/>
                    <a:gd name="T6" fmla="*/ 62 w 62"/>
                    <a:gd name="T7" fmla="*/ 56 h 62"/>
                    <a:gd name="T8" fmla="*/ 55 w 62"/>
                    <a:gd name="T9" fmla="*/ 62 h 62"/>
                    <a:gd name="T10" fmla="*/ 0 w 62"/>
                    <a:gd name="T11" fmla="*/ 56 h 62"/>
                    <a:gd name="T12" fmla="*/ 55 w 62"/>
                    <a:gd name="T13" fmla="*/ 0 h 62"/>
                    <a:gd name="T14" fmla="*/ 62 w 62"/>
                    <a:gd name="T15" fmla="*/ 7 h 62"/>
                    <a:gd name="T16" fmla="*/ 6 w 62"/>
                    <a:gd name="T17" fmla="*/ 62 h 62"/>
                    <a:gd name="T18" fmla="*/ 0 w 62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5" y="62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2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8" name="Freeform 230"/>
                <p:cNvSpPr>
                  <a:spLocks noEditPoints="1"/>
                </p:cNvSpPr>
                <p:nvPr/>
              </p:nvSpPr>
              <p:spPr bwMode="auto">
                <a:xfrm>
                  <a:off x="2420764" y="2483203"/>
                  <a:ext cx="57365" cy="58408"/>
                </a:xfrm>
                <a:custGeom>
                  <a:avLst/>
                  <a:gdLst>
                    <a:gd name="T0" fmla="*/ 55 w 55"/>
                    <a:gd name="T1" fmla="*/ 56 h 56"/>
                    <a:gd name="T2" fmla="*/ 0 w 55"/>
                    <a:gd name="T3" fmla="*/ 0 h 56"/>
                    <a:gd name="T4" fmla="*/ 55 w 55"/>
                    <a:gd name="T5" fmla="*/ 56 h 56"/>
                    <a:gd name="T6" fmla="*/ 0 w 55"/>
                    <a:gd name="T7" fmla="*/ 56 h 56"/>
                    <a:gd name="T8" fmla="*/ 55 w 55"/>
                    <a:gd name="T9" fmla="*/ 0 h 56"/>
                    <a:gd name="T10" fmla="*/ 0 w 55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6">
                      <a:moveTo>
                        <a:pt x="55" y="56"/>
                      </a:moveTo>
                      <a:lnTo>
                        <a:pt x="0" y="0"/>
                      </a:lnTo>
                      <a:lnTo>
                        <a:pt x="55" y="56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9" name="Freeform 231"/>
                <p:cNvSpPr>
                  <a:spLocks noEditPoints="1"/>
                </p:cNvSpPr>
                <p:nvPr/>
              </p:nvSpPr>
              <p:spPr bwMode="auto">
                <a:xfrm>
                  <a:off x="2416592" y="2480075"/>
                  <a:ext cx="65709" cy="64666"/>
                </a:xfrm>
                <a:custGeom>
                  <a:avLst/>
                  <a:gdLst>
                    <a:gd name="T0" fmla="*/ 56 w 63"/>
                    <a:gd name="T1" fmla="*/ 62 h 62"/>
                    <a:gd name="T2" fmla="*/ 0 w 63"/>
                    <a:gd name="T3" fmla="*/ 6 h 62"/>
                    <a:gd name="T4" fmla="*/ 7 w 63"/>
                    <a:gd name="T5" fmla="*/ 0 h 62"/>
                    <a:gd name="T6" fmla="*/ 63 w 63"/>
                    <a:gd name="T7" fmla="*/ 55 h 62"/>
                    <a:gd name="T8" fmla="*/ 56 w 63"/>
                    <a:gd name="T9" fmla="*/ 62 h 62"/>
                    <a:gd name="T10" fmla="*/ 0 w 63"/>
                    <a:gd name="T11" fmla="*/ 55 h 62"/>
                    <a:gd name="T12" fmla="*/ 56 w 63"/>
                    <a:gd name="T13" fmla="*/ 0 h 62"/>
                    <a:gd name="T14" fmla="*/ 63 w 63"/>
                    <a:gd name="T15" fmla="*/ 6 h 62"/>
                    <a:gd name="T16" fmla="*/ 7 w 63"/>
                    <a:gd name="T17" fmla="*/ 62 h 62"/>
                    <a:gd name="T18" fmla="*/ 0 w 63"/>
                    <a:gd name="T19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2">
                      <a:moveTo>
                        <a:pt x="56" y="62"/>
                      </a:moveTo>
                      <a:lnTo>
                        <a:pt x="0" y="6"/>
                      </a:lnTo>
                      <a:lnTo>
                        <a:pt x="7" y="0"/>
                      </a:lnTo>
                      <a:lnTo>
                        <a:pt x="63" y="55"/>
                      </a:lnTo>
                      <a:lnTo>
                        <a:pt x="56" y="62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63" y="6"/>
                      </a:lnTo>
                      <a:lnTo>
                        <a:pt x="7" y="62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0" name="Freeform 232"/>
                <p:cNvSpPr>
                  <a:spLocks noEditPoints="1"/>
                </p:cNvSpPr>
                <p:nvPr/>
              </p:nvSpPr>
              <p:spPr bwMode="auto">
                <a:xfrm>
                  <a:off x="2479172" y="2540568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1" name="Freeform 233"/>
                <p:cNvSpPr>
                  <a:spLocks noEditPoints="1"/>
                </p:cNvSpPr>
                <p:nvPr/>
              </p:nvSpPr>
              <p:spPr bwMode="auto">
                <a:xfrm>
                  <a:off x="2476043" y="2536396"/>
                  <a:ext cx="64666" cy="65709"/>
                </a:xfrm>
                <a:custGeom>
                  <a:avLst/>
                  <a:gdLst>
                    <a:gd name="T0" fmla="*/ 56 w 62"/>
                    <a:gd name="T1" fmla="*/ 63 h 63"/>
                    <a:gd name="T2" fmla="*/ 0 w 62"/>
                    <a:gd name="T3" fmla="*/ 7 h 63"/>
                    <a:gd name="T4" fmla="*/ 7 w 62"/>
                    <a:gd name="T5" fmla="*/ 0 h 63"/>
                    <a:gd name="T6" fmla="*/ 62 w 62"/>
                    <a:gd name="T7" fmla="*/ 56 h 63"/>
                    <a:gd name="T8" fmla="*/ 56 w 62"/>
                    <a:gd name="T9" fmla="*/ 63 h 63"/>
                    <a:gd name="T10" fmla="*/ 0 w 62"/>
                    <a:gd name="T11" fmla="*/ 56 h 63"/>
                    <a:gd name="T12" fmla="*/ 56 w 62"/>
                    <a:gd name="T13" fmla="*/ 0 h 63"/>
                    <a:gd name="T14" fmla="*/ 62 w 62"/>
                    <a:gd name="T15" fmla="*/ 7 h 63"/>
                    <a:gd name="T16" fmla="*/ 7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2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2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2" name="Freeform 234"/>
                <p:cNvSpPr>
                  <a:spLocks noEditPoints="1"/>
                </p:cNvSpPr>
                <p:nvPr/>
              </p:nvSpPr>
              <p:spPr bwMode="auto">
                <a:xfrm>
                  <a:off x="2538623" y="2595847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3" name="Freeform 235"/>
                <p:cNvSpPr>
                  <a:spLocks noEditPoints="1"/>
                </p:cNvSpPr>
                <p:nvPr/>
              </p:nvSpPr>
              <p:spPr bwMode="auto">
                <a:xfrm>
                  <a:off x="2535494" y="2592718"/>
                  <a:ext cx="64666" cy="65709"/>
                </a:xfrm>
                <a:custGeom>
                  <a:avLst/>
                  <a:gdLst>
                    <a:gd name="T0" fmla="*/ 55 w 62"/>
                    <a:gd name="T1" fmla="*/ 63 h 63"/>
                    <a:gd name="T2" fmla="*/ 0 w 62"/>
                    <a:gd name="T3" fmla="*/ 7 h 63"/>
                    <a:gd name="T4" fmla="*/ 6 w 62"/>
                    <a:gd name="T5" fmla="*/ 0 h 63"/>
                    <a:gd name="T6" fmla="*/ 62 w 62"/>
                    <a:gd name="T7" fmla="*/ 56 h 63"/>
                    <a:gd name="T8" fmla="*/ 55 w 62"/>
                    <a:gd name="T9" fmla="*/ 63 h 63"/>
                    <a:gd name="T10" fmla="*/ 0 w 62"/>
                    <a:gd name="T11" fmla="*/ 56 h 63"/>
                    <a:gd name="T12" fmla="*/ 55 w 62"/>
                    <a:gd name="T13" fmla="*/ 0 h 63"/>
                    <a:gd name="T14" fmla="*/ 62 w 62"/>
                    <a:gd name="T15" fmla="*/ 7 h 63"/>
                    <a:gd name="T16" fmla="*/ 6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5" y="63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3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4" name="Freeform 236"/>
                <p:cNvSpPr>
                  <a:spLocks noEditPoints="1"/>
                </p:cNvSpPr>
                <p:nvPr/>
              </p:nvSpPr>
              <p:spPr bwMode="auto">
                <a:xfrm>
                  <a:off x="2597031" y="2634438"/>
                  <a:ext cx="57365" cy="57365"/>
                </a:xfrm>
                <a:custGeom>
                  <a:avLst/>
                  <a:gdLst>
                    <a:gd name="T0" fmla="*/ 55 w 55"/>
                    <a:gd name="T1" fmla="*/ 55 h 55"/>
                    <a:gd name="T2" fmla="*/ 0 w 55"/>
                    <a:gd name="T3" fmla="*/ 0 h 55"/>
                    <a:gd name="T4" fmla="*/ 55 w 55"/>
                    <a:gd name="T5" fmla="*/ 55 h 55"/>
                    <a:gd name="T6" fmla="*/ 0 w 55"/>
                    <a:gd name="T7" fmla="*/ 55 h 55"/>
                    <a:gd name="T8" fmla="*/ 55 w 55"/>
                    <a:gd name="T9" fmla="*/ 0 h 55"/>
                    <a:gd name="T10" fmla="*/ 0 w 55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55" y="55"/>
                      </a:moveTo>
                      <a:lnTo>
                        <a:pt x="0" y="0"/>
                      </a:lnTo>
                      <a:lnTo>
                        <a:pt x="55" y="55"/>
                      </a:lnTo>
                      <a:close/>
                      <a:moveTo>
                        <a:pt x="0" y="55"/>
                      </a:moveTo>
                      <a:lnTo>
                        <a:pt x="55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5" name="Freeform 237"/>
                <p:cNvSpPr>
                  <a:spLocks noEditPoints="1"/>
                </p:cNvSpPr>
                <p:nvPr/>
              </p:nvSpPr>
              <p:spPr bwMode="auto">
                <a:xfrm>
                  <a:off x="2592859" y="2630266"/>
                  <a:ext cx="65709" cy="65709"/>
                </a:xfrm>
                <a:custGeom>
                  <a:avLst/>
                  <a:gdLst>
                    <a:gd name="T0" fmla="*/ 56 w 63"/>
                    <a:gd name="T1" fmla="*/ 63 h 63"/>
                    <a:gd name="T2" fmla="*/ 0 w 63"/>
                    <a:gd name="T3" fmla="*/ 7 h 63"/>
                    <a:gd name="T4" fmla="*/ 7 w 63"/>
                    <a:gd name="T5" fmla="*/ 0 h 63"/>
                    <a:gd name="T6" fmla="*/ 63 w 63"/>
                    <a:gd name="T7" fmla="*/ 56 h 63"/>
                    <a:gd name="T8" fmla="*/ 56 w 63"/>
                    <a:gd name="T9" fmla="*/ 63 h 63"/>
                    <a:gd name="T10" fmla="*/ 0 w 63"/>
                    <a:gd name="T11" fmla="*/ 56 h 63"/>
                    <a:gd name="T12" fmla="*/ 56 w 63"/>
                    <a:gd name="T13" fmla="*/ 0 h 63"/>
                    <a:gd name="T14" fmla="*/ 63 w 63"/>
                    <a:gd name="T15" fmla="*/ 7 h 63"/>
                    <a:gd name="T16" fmla="*/ 7 w 63"/>
                    <a:gd name="T17" fmla="*/ 63 h 63"/>
                    <a:gd name="T18" fmla="*/ 0 w 63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6" name="Freeform 238"/>
                <p:cNvSpPr>
                  <a:spLocks noEditPoints="1"/>
                </p:cNvSpPr>
                <p:nvPr/>
              </p:nvSpPr>
              <p:spPr bwMode="auto">
                <a:xfrm>
                  <a:off x="2655439" y="2646954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7" name="Freeform 239"/>
                <p:cNvSpPr>
                  <a:spLocks noEditPoints="1"/>
                </p:cNvSpPr>
                <p:nvPr/>
              </p:nvSpPr>
              <p:spPr bwMode="auto">
                <a:xfrm>
                  <a:off x="2652310" y="2643825"/>
                  <a:ext cx="64666" cy="64666"/>
                </a:xfrm>
                <a:custGeom>
                  <a:avLst/>
                  <a:gdLst>
                    <a:gd name="T0" fmla="*/ 56 w 62"/>
                    <a:gd name="T1" fmla="*/ 62 h 62"/>
                    <a:gd name="T2" fmla="*/ 0 w 62"/>
                    <a:gd name="T3" fmla="*/ 7 h 62"/>
                    <a:gd name="T4" fmla="*/ 7 w 62"/>
                    <a:gd name="T5" fmla="*/ 0 h 62"/>
                    <a:gd name="T6" fmla="*/ 62 w 62"/>
                    <a:gd name="T7" fmla="*/ 56 h 62"/>
                    <a:gd name="T8" fmla="*/ 56 w 62"/>
                    <a:gd name="T9" fmla="*/ 62 h 62"/>
                    <a:gd name="T10" fmla="*/ 0 w 62"/>
                    <a:gd name="T11" fmla="*/ 56 h 62"/>
                    <a:gd name="T12" fmla="*/ 56 w 62"/>
                    <a:gd name="T13" fmla="*/ 0 h 62"/>
                    <a:gd name="T14" fmla="*/ 62 w 62"/>
                    <a:gd name="T15" fmla="*/ 7 h 62"/>
                    <a:gd name="T16" fmla="*/ 7 w 62"/>
                    <a:gd name="T17" fmla="*/ 62 h 62"/>
                    <a:gd name="T18" fmla="*/ 0 w 62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2" y="56"/>
                      </a:lnTo>
                      <a:lnTo>
                        <a:pt x="56" y="62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2" y="7"/>
                      </a:lnTo>
                      <a:lnTo>
                        <a:pt x="7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8" name="Freeform 240"/>
                <p:cNvSpPr>
                  <a:spLocks noEditPoints="1"/>
                </p:cNvSpPr>
                <p:nvPr/>
              </p:nvSpPr>
              <p:spPr bwMode="auto">
                <a:xfrm>
                  <a:off x="2714890" y="2646954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9" name="Freeform 241"/>
                <p:cNvSpPr>
                  <a:spLocks noEditPoints="1"/>
                </p:cNvSpPr>
                <p:nvPr/>
              </p:nvSpPr>
              <p:spPr bwMode="auto">
                <a:xfrm>
                  <a:off x="2710718" y="2643825"/>
                  <a:ext cx="65709" cy="64666"/>
                </a:xfrm>
                <a:custGeom>
                  <a:avLst/>
                  <a:gdLst>
                    <a:gd name="T0" fmla="*/ 56 w 63"/>
                    <a:gd name="T1" fmla="*/ 62 h 62"/>
                    <a:gd name="T2" fmla="*/ 0 w 63"/>
                    <a:gd name="T3" fmla="*/ 7 h 62"/>
                    <a:gd name="T4" fmla="*/ 7 w 63"/>
                    <a:gd name="T5" fmla="*/ 0 h 62"/>
                    <a:gd name="T6" fmla="*/ 63 w 63"/>
                    <a:gd name="T7" fmla="*/ 56 h 62"/>
                    <a:gd name="T8" fmla="*/ 56 w 63"/>
                    <a:gd name="T9" fmla="*/ 62 h 62"/>
                    <a:gd name="T10" fmla="*/ 0 w 63"/>
                    <a:gd name="T11" fmla="*/ 56 h 62"/>
                    <a:gd name="T12" fmla="*/ 56 w 63"/>
                    <a:gd name="T13" fmla="*/ 0 h 62"/>
                    <a:gd name="T14" fmla="*/ 63 w 63"/>
                    <a:gd name="T15" fmla="*/ 7 h 62"/>
                    <a:gd name="T16" fmla="*/ 7 w 63"/>
                    <a:gd name="T17" fmla="*/ 62 h 62"/>
                    <a:gd name="T18" fmla="*/ 0 w 63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2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0" name="Freeform 242"/>
                <p:cNvSpPr>
                  <a:spLocks noEditPoints="1"/>
                </p:cNvSpPr>
                <p:nvPr/>
              </p:nvSpPr>
              <p:spPr bwMode="auto">
                <a:xfrm>
                  <a:off x="2840050" y="2659470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1" name="Freeform 243"/>
                <p:cNvSpPr>
                  <a:spLocks noEditPoints="1"/>
                </p:cNvSpPr>
                <p:nvPr/>
              </p:nvSpPr>
              <p:spPr bwMode="auto">
                <a:xfrm>
                  <a:off x="2836921" y="2655298"/>
                  <a:ext cx="64666" cy="65709"/>
                </a:xfrm>
                <a:custGeom>
                  <a:avLst/>
                  <a:gdLst>
                    <a:gd name="T0" fmla="*/ 55 w 62"/>
                    <a:gd name="T1" fmla="*/ 63 h 63"/>
                    <a:gd name="T2" fmla="*/ 0 w 62"/>
                    <a:gd name="T3" fmla="*/ 7 h 63"/>
                    <a:gd name="T4" fmla="*/ 6 w 62"/>
                    <a:gd name="T5" fmla="*/ 0 h 63"/>
                    <a:gd name="T6" fmla="*/ 62 w 62"/>
                    <a:gd name="T7" fmla="*/ 56 h 63"/>
                    <a:gd name="T8" fmla="*/ 55 w 62"/>
                    <a:gd name="T9" fmla="*/ 63 h 63"/>
                    <a:gd name="T10" fmla="*/ 0 w 62"/>
                    <a:gd name="T11" fmla="*/ 56 h 63"/>
                    <a:gd name="T12" fmla="*/ 55 w 62"/>
                    <a:gd name="T13" fmla="*/ 0 h 63"/>
                    <a:gd name="T14" fmla="*/ 62 w 62"/>
                    <a:gd name="T15" fmla="*/ 7 h 63"/>
                    <a:gd name="T16" fmla="*/ 6 w 62"/>
                    <a:gd name="T17" fmla="*/ 63 h 63"/>
                    <a:gd name="T18" fmla="*/ 0 w 62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3">
                      <a:moveTo>
                        <a:pt x="55" y="63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3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2" name="Freeform 244"/>
                <p:cNvSpPr>
                  <a:spLocks noEditPoints="1"/>
                </p:cNvSpPr>
                <p:nvPr/>
              </p:nvSpPr>
              <p:spPr bwMode="auto">
                <a:xfrm>
                  <a:off x="3142520" y="2669900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3" name="Freeform 245"/>
                <p:cNvSpPr>
                  <a:spLocks noEditPoints="1"/>
                </p:cNvSpPr>
                <p:nvPr/>
              </p:nvSpPr>
              <p:spPr bwMode="auto">
                <a:xfrm>
                  <a:off x="3138348" y="2666771"/>
                  <a:ext cx="65709" cy="65709"/>
                </a:xfrm>
                <a:custGeom>
                  <a:avLst/>
                  <a:gdLst>
                    <a:gd name="T0" fmla="*/ 56 w 63"/>
                    <a:gd name="T1" fmla="*/ 63 h 63"/>
                    <a:gd name="T2" fmla="*/ 0 w 63"/>
                    <a:gd name="T3" fmla="*/ 7 h 63"/>
                    <a:gd name="T4" fmla="*/ 7 w 63"/>
                    <a:gd name="T5" fmla="*/ 0 h 63"/>
                    <a:gd name="T6" fmla="*/ 63 w 63"/>
                    <a:gd name="T7" fmla="*/ 56 h 63"/>
                    <a:gd name="T8" fmla="*/ 56 w 63"/>
                    <a:gd name="T9" fmla="*/ 63 h 63"/>
                    <a:gd name="T10" fmla="*/ 0 w 63"/>
                    <a:gd name="T11" fmla="*/ 56 h 63"/>
                    <a:gd name="T12" fmla="*/ 56 w 63"/>
                    <a:gd name="T13" fmla="*/ 0 h 63"/>
                    <a:gd name="T14" fmla="*/ 63 w 63"/>
                    <a:gd name="T15" fmla="*/ 7 h 63"/>
                    <a:gd name="T16" fmla="*/ 7 w 63"/>
                    <a:gd name="T17" fmla="*/ 63 h 63"/>
                    <a:gd name="T18" fmla="*/ 0 w 63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4" name="Freeform 246"/>
                <p:cNvSpPr>
                  <a:spLocks noEditPoints="1"/>
                </p:cNvSpPr>
                <p:nvPr/>
              </p:nvSpPr>
              <p:spPr bwMode="auto">
                <a:xfrm>
                  <a:off x="3553461" y="2635481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5" name="Freeform 247"/>
                <p:cNvSpPr>
                  <a:spLocks noEditPoints="1"/>
                </p:cNvSpPr>
                <p:nvPr/>
              </p:nvSpPr>
              <p:spPr bwMode="auto">
                <a:xfrm>
                  <a:off x="3550333" y="2631309"/>
                  <a:ext cx="65709" cy="65709"/>
                </a:xfrm>
                <a:custGeom>
                  <a:avLst/>
                  <a:gdLst>
                    <a:gd name="T0" fmla="*/ 56 w 63"/>
                    <a:gd name="T1" fmla="*/ 63 h 63"/>
                    <a:gd name="T2" fmla="*/ 0 w 63"/>
                    <a:gd name="T3" fmla="*/ 7 h 63"/>
                    <a:gd name="T4" fmla="*/ 7 w 63"/>
                    <a:gd name="T5" fmla="*/ 0 h 63"/>
                    <a:gd name="T6" fmla="*/ 63 w 63"/>
                    <a:gd name="T7" fmla="*/ 56 h 63"/>
                    <a:gd name="T8" fmla="*/ 56 w 63"/>
                    <a:gd name="T9" fmla="*/ 63 h 63"/>
                    <a:gd name="T10" fmla="*/ 0 w 63"/>
                    <a:gd name="T11" fmla="*/ 56 h 63"/>
                    <a:gd name="T12" fmla="*/ 56 w 63"/>
                    <a:gd name="T13" fmla="*/ 0 h 63"/>
                    <a:gd name="T14" fmla="*/ 63 w 63"/>
                    <a:gd name="T15" fmla="*/ 7 h 63"/>
                    <a:gd name="T16" fmla="*/ 7 w 63"/>
                    <a:gd name="T17" fmla="*/ 63 h 63"/>
                    <a:gd name="T18" fmla="*/ 0 w 63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6" name="Freeform 248"/>
                <p:cNvSpPr>
                  <a:spLocks noEditPoints="1"/>
                </p:cNvSpPr>
                <p:nvPr/>
              </p:nvSpPr>
              <p:spPr bwMode="auto">
                <a:xfrm>
                  <a:off x="3905995" y="2600019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7" name="Freeform 249"/>
                <p:cNvSpPr>
                  <a:spLocks noEditPoints="1"/>
                </p:cNvSpPr>
                <p:nvPr/>
              </p:nvSpPr>
              <p:spPr bwMode="auto">
                <a:xfrm>
                  <a:off x="3902866" y="2596890"/>
                  <a:ext cx="65709" cy="64666"/>
                </a:xfrm>
                <a:custGeom>
                  <a:avLst/>
                  <a:gdLst>
                    <a:gd name="T0" fmla="*/ 56 w 63"/>
                    <a:gd name="T1" fmla="*/ 62 h 62"/>
                    <a:gd name="T2" fmla="*/ 0 w 63"/>
                    <a:gd name="T3" fmla="*/ 7 h 62"/>
                    <a:gd name="T4" fmla="*/ 7 w 63"/>
                    <a:gd name="T5" fmla="*/ 0 h 62"/>
                    <a:gd name="T6" fmla="*/ 63 w 63"/>
                    <a:gd name="T7" fmla="*/ 56 h 62"/>
                    <a:gd name="T8" fmla="*/ 56 w 63"/>
                    <a:gd name="T9" fmla="*/ 62 h 62"/>
                    <a:gd name="T10" fmla="*/ 0 w 63"/>
                    <a:gd name="T11" fmla="*/ 56 h 62"/>
                    <a:gd name="T12" fmla="*/ 56 w 63"/>
                    <a:gd name="T13" fmla="*/ 0 h 62"/>
                    <a:gd name="T14" fmla="*/ 63 w 63"/>
                    <a:gd name="T15" fmla="*/ 7 h 62"/>
                    <a:gd name="T16" fmla="*/ 7 w 63"/>
                    <a:gd name="T17" fmla="*/ 62 h 62"/>
                    <a:gd name="T18" fmla="*/ 0 w 63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2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8" name="Freeform 250"/>
                <p:cNvSpPr>
                  <a:spLocks noEditPoints="1"/>
                </p:cNvSpPr>
                <p:nvPr/>
              </p:nvSpPr>
              <p:spPr bwMode="auto">
                <a:xfrm>
                  <a:off x="4241841" y="2753340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9" name="Freeform 251"/>
                <p:cNvSpPr>
                  <a:spLocks noEditPoints="1"/>
                </p:cNvSpPr>
                <p:nvPr/>
              </p:nvSpPr>
              <p:spPr bwMode="auto">
                <a:xfrm>
                  <a:off x="4238712" y="2750211"/>
                  <a:ext cx="64666" cy="64666"/>
                </a:xfrm>
                <a:custGeom>
                  <a:avLst/>
                  <a:gdLst>
                    <a:gd name="T0" fmla="*/ 55 w 62"/>
                    <a:gd name="T1" fmla="*/ 62 h 62"/>
                    <a:gd name="T2" fmla="*/ 0 w 62"/>
                    <a:gd name="T3" fmla="*/ 7 h 62"/>
                    <a:gd name="T4" fmla="*/ 6 w 62"/>
                    <a:gd name="T5" fmla="*/ 0 h 62"/>
                    <a:gd name="T6" fmla="*/ 62 w 62"/>
                    <a:gd name="T7" fmla="*/ 55 h 62"/>
                    <a:gd name="T8" fmla="*/ 55 w 62"/>
                    <a:gd name="T9" fmla="*/ 62 h 62"/>
                    <a:gd name="T10" fmla="*/ 0 w 62"/>
                    <a:gd name="T11" fmla="*/ 55 h 62"/>
                    <a:gd name="T12" fmla="*/ 55 w 62"/>
                    <a:gd name="T13" fmla="*/ 0 h 62"/>
                    <a:gd name="T14" fmla="*/ 62 w 62"/>
                    <a:gd name="T15" fmla="*/ 7 h 62"/>
                    <a:gd name="T16" fmla="*/ 6 w 62"/>
                    <a:gd name="T17" fmla="*/ 62 h 62"/>
                    <a:gd name="T18" fmla="*/ 0 w 62"/>
                    <a:gd name="T19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5" y="62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5"/>
                      </a:lnTo>
                      <a:lnTo>
                        <a:pt x="55" y="62"/>
                      </a:lnTo>
                      <a:close/>
                      <a:moveTo>
                        <a:pt x="0" y="55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2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0" name="Freeform 252"/>
                <p:cNvSpPr>
                  <a:spLocks noEditPoints="1"/>
                </p:cNvSpPr>
                <p:nvPr/>
              </p:nvSpPr>
              <p:spPr bwMode="auto">
                <a:xfrm>
                  <a:off x="4358657" y="2611492"/>
                  <a:ext cx="58408" cy="57365"/>
                </a:xfrm>
                <a:custGeom>
                  <a:avLst/>
                  <a:gdLst>
                    <a:gd name="T0" fmla="*/ 56 w 56"/>
                    <a:gd name="T1" fmla="*/ 55 h 55"/>
                    <a:gd name="T2" fmla="*/ 0 w 56"/>
                    <a:gd name="T3" fmla="*/ 0 h 55"/>
                    <a:gd name="T4" fmla="*/ 56 w 56"/>
                    <a:gd name="T5" fmla="*/ 55 h 55"/>
                    <a:gd name="T6" fmla="*/ 0 w 56"/>
                    <a:gd name="T7" fmla="*/ 55 h 55"/>
                    <a:gd name="T8" fmla="*/ 56 w 56"/>
                    <a:gd name="T9" fmla="*/ 0 h 55"/>
                    <a:gd name="T10" fmla="*/ 0 w 56"/>
                    <a:gd name="T11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5">
                      <a:moveTo>
                        <a:pt x="56" y="55"/>
                      </a:moveTo>
                      <a:lnTo>
                        <a:pt x="0" y="0"/>
                      </a:lnTo>
                      <a:lnTo>
                        <a:pt x="56" y="55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1" name="Freeform 253"/>
                <p:cNvSpPr>
                  <a:spLocks noEditPoints="1"/>
                </p:cNvSpPr>
                <p:nvPr/>
              </p:nvSpPr>
              <p:spPr bwMode="auto">
                <a:xfrm>
                  <a:off x="4355528" y="2607320"/>
                  <a:ext cx="65709" cy="65709"/>
                </a:xfrm>
                <a:custGeom>
                  <a:avLst/>
                  <a:gdLst>
                    <a:gd name="T0" fmla="*/ 56 w 63"/>
                    <a:gd name="T1" fmla="*/ 63 h 63"/>
                    <a:gd name="T2" fmla="*/ 0 w 63"/>
                    <a:gd name="T3" fmla="*/ 7 h 63"/>
                    <a:gd name="T4" fmla="*/ 7 w 63"/>
                    <a:gd name="T5" fmla="*/ 0 h 63"/>
                    <a:gd name="T6" fmla="*/ 63 w 63"/>
                    <a:gd name="T7" fmla="*/ 56 h 63"/>
                    <a:gd name="T8" fmla="*/ 56 w 63"/>
                    <a:gd name="T9" fmla="*/ 63 h 63"/>
                    <a:gd name="T10" fmla="*/ 0 w 63"/>
                    <a:gd name="T11" fmla="*/ 56 h 63"/>
                    <a:gd name="T12" fmla="*/ 56 w 63"/>
                    <a:gd name="T13" fmla="*/ 0 h 63"/>
                    <a:gd name="T14" fmla="*/ 63 w 63"/>
                    <a:gd name="T15" fmla="*/ 7 h 63"/>
                    <a:gd name="T16" fmla="*/ 7 w 63"/>
                    <a:gd name="T17" fmla="*/ 63 h 63"/>
                    <a:gd name="T18" fmla="*/ 0 w 63"/>
                    <a:gd name="T19" fmla="*/ 56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63">
                      <a:moveTo>
                        <a:pt x="56" y="63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3" y="56"/>
                      </a:lnTo>
                      <a:lnTo>
                        <a:pt x="56" y="63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63" y="7"/>
                      </a:lnTo>
                      <a:lnTo>
                        <a:pt x="7" y="63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2" name="Freeform 254"/>
                <p:cNvSpPr>
                  <a:spLocks noEditPoints="1"/>
                </p:cNvSpPr>
                <p:nvPr/>
              </p:nvSpPr>
              <p:spPr bwMode="auto">
                <a:xfrm>
                  <a:off x="4712234" y="2529095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3" name="Freeform 255"/>
                <p:cNvSpPr>
                  <a:spLocks noEditPoints="1"/>
                </p:cNvSpPr>
                <p:nvPr/>
              </p:nvSpPr>
              <p:spPr bwMode="auto">
                <a:xfrm>
                  <a:off x="4709104" y="2525966"/>
                  <a:ext cx="64666" cy="64666"/>
                </a:xfrm>
                <a:custGeom>
                  <a:avLst/>
                  <a:gdLst>
                    <a:gd name="T0" fmla="*/ 56 w 62"/>
                    <a:gd name="T1" fmla="*/ 62 h 62"/>
                    <a:gd name="T2" fmla="*/ 0 w 62"/>
                    <a:gd name="T3" fmla="*/ 7 h 62"/>
                    <a:gd name="T4" fmla="*/ 7 w 62"/>
                    <a:gd name="T5" fmla="*/ 0 h 62"/>
                    <a:gd name="T6" fmla="*/ 62 w 62"/>
                    <a:gd name="T7" fmla="*/ 55 h 62"/>
                    <a:gd name="T8" fmla="*/ 56 w 62"/>
                    <a:gd name="T9" fmla="*/ 62 h 62"/>
                    <a:gd name="T10" fmla="*/ 0 w 62"/>
                    <a:gd name="T11" fmla="*/ 55 h 62"/>
                    <a:gd name="T12" fmla="*/ 56 w 62"/>
                    <a:gd name="T13" fmla="*/ 0 h 62"/>
                    <a:gd name="T14" fmla="*/ 62 w 62"/>
                    <a:gd name="T15" fmla="*/ 7 h 62"/>
                    <a:gd name="T16" fmla="*/ 7 w 62"/>
                    <a:gd name="T17" fmla="*/ 62 h 62"/>
                    <a:gd name="T18" fmla="*/ 0 w 62"/>
                    <a:gd name="T19" fmla="*/ 55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6" y="62"/>
                      </a:moveTo>
                      <a:lnTo>
                        <a:pt x="0" y="7"/>
                      </a:lnTo>
                      <a:lnTo>
                        <a:pt x="7" y="0"/>
                      </a:lnTo>
                      <a:lnTo>
                        <a:pt x="62" y="55"/>
                      </a:lnTo>
                      <a:lnTo>
                        <a:pt x="56" y="62"/>
                      </a:lnTo>
                      <a:close/>
                      <a:moveTo>
                        <a:pt x="0" y="55"/>
                      </a:moveTo>
                      <a:lnTo>
                        <a:pt x="56" y="0"/>
                      </a:lnTo>
                      <a:lnTo>
                        <a:pt x="62" y="7"/>
                      </a:lnTo>
                      <a:lnTo>
                        <a:pt x="7" y="62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4" name="Freeform 256"/>
                <p:cNvSpPr>
                  <a:spLocks noEditPoints="1"/>
                </p:cNvSpPr>
                <p:nvPr/>
              </p:nvSpPr>
              <p:spPr bwMode="auto">
                <a:xfrm>
                  <a:off x="5073111" y="2600019"/>
                  <a:ext cx="58408" cy="58408"/>
                </a:xfrm>
                <a:custGeom>
                  <a:avLst/>
                  <a:gdLst>
                    <a:gd name="T0" fmla="*/ 56 w 56"/>
                    <a:gd name="T1" fmla="*/ 56 h 56"/>
                    <a:gd name="T2" fmla="*/ 0 w 56"/>
                    <a:gd name="T3" fmla="*/ 0 h 56"/>
                    <a:gd name="T4" fmla="*/ 56 w 56"/>
                    <a:gd name="T5" fmla="*/ 56 h 56"/>
                    <a:gd name="T6" fmla="*/ 0 w 56"/>
                    <a:gd name="T7" fmla="*/ 56 h 56"/>
                    <a:gd name="T8" fmla="*/ 56 w 56"/>
                    <a:gd name="T9" fmla="*/ 0 h 56"/>
                    <a:gd name="T10" fmla="*/ 0 w 56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6" h="56">
                      <a:moveTo>
                        <a:pt x="56" y="56"/>
                      </a:moveTo>
                      <a:lnTo>
                        <a:pt x="0" y="0"/>
                      </a:lnTo>
                      <a:lnTo>
                        <a:pt x="56" y="56"/>
                      </a:lnTo>
                      <a:close/>
                      <a:moveTo>
                        <a:pt x="0" y="56"/>
                      </a:moveTo>
                      <a:lnTo>
                        <a:pt x="56" y="0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7158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5" name="Freeform 257"/>
                <p:cNvSpPr>
                  <a:spLocks noEditPoints="1"/>
                </p:cNvSpPr>
                <p:nvPr/>
              </p:nvSpPr>
              <p:spPr bwMode="auto">
                <a:xfrm>
                  <a:off x="5069982" y="2596890"/>
                  <a:ext cx="64666" cy="64666"/>
                </a:xfrm>
                <a:custGeom>
                  <a:avLst/>
                  <a:gdLst>
                    <a:gd name="T0" fmla="*/ 55 w 62"/>
                    <a:gd name="T1" fmla="*/ 62 h 62"/>
                    <a:gd name="T2" fmla="*/ 0 w 62"/>
                    <a:gd name="T3" fmla="*/ 7 h 62"/>
                    <a:gd name="T4" fmla="*/ 6 w 62"/>
                    <a:gd name="T5" fmla="*/ 0 h 62"/>
                    <a:gd name="T6" fmla="*/ 62 w 62"/>
                    <a:gd name="T7" fmla="*/ 56 h 62"/>
                    <a:gd name="T8" fmla="*/ 55 w 62"/>
                    <a:gd name="T9" fmla="*/ 62 h 62"/>
                    <a:gd name="T10" fmla="*/ 0 w 62"/>
                    <a:gd name="T11" fmla="*/ 56 h 62"/>
                    <a:gd name="T12" fmla="*/ 55 w 62"/>
                    <a:gd name="T13" fmla="*/ 0 h 62"/>
                    <a:gd name="T14" fmla="*/ 62 w 62"/>
                    <a:gd name="T15" fmla="*/ 7 h 62"/>
                    <a:gd name="T16" fmla="*/ 6 w 62"/>
                    <a:gd name="T17" fmla="*/ 62 h 62"/>
                    <a:gd name="T18" fmla="*/ 0 w 62"/>
                    <a:gd name="T19" fmla="*/ 56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55" y="62"/>
                      </a:moveTo>
                      <a:lnTo>
                        <a:pt x="0" y="7"/>
                      </a:lnTo>
                      <a:lnTo>
                        <a:pt x="6" y="0"/>
                      </a:lnTo>
                      <a:lnTo>
                        <a:pt x="62" y="56"/>
                      </a:lnTo>
                      <a:lnTo>
                        <a:pt x="55" y="62"/>
                      </a:lnTo>
                      <a:close/>
                      <a:moveTo>
                        <a:pt x="0" y="56"/>
                      </a:moveTo>
                      <a:lnTo>
                        <a:pt x="55" y="0"/>
                      </a:lnTo>
                      <a:lnTo>
                        <a:pt x="62" y="7"/>
                      </a:lnTo>
                      <a:lnTo>
                        <a:pt x="6" y="62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Freeform 258"/>
                <p:cNvSpPr>
                  <a:spLocks/>
                </p:cNvSpPr>
                <p:nvPr/>
              </p:nvSpPr>
              <p:spPr bwMode="auto">
                <a:xfrm>
                  <a:off x="1978533" y="1329646"/>
                  <a:ext cx="3134213" cy="1224481"/>
                </a:xfrm>
                <a:custGeom>
                  <a:avLst/>
                  <a:gdLst>
                    <a:gd name="T0" fmla="*/ 212 w 25036"/>
                    <a:gd name="T1" fmla="*/ 9687 h 9787"/>
                    <a:gd name="T2" fmla="*/ 152 w 25036"/>
                    <a:gd name="T3" fmla="*/ 9532 h 9787"/>
                    <a:gd name="T4" fmla="*/ 455 w 25036"/>
                    <a:gd name="T5" fmla="*/ 9391 h 9787"/>
                    <a:gd name="T6" fmla="*/ 625 w 25036"/>
                    <a:gd name="T7" fmla="*/ 9165 h 9787"/>
                    <a:gd name="T8" fmla="*/ 882 w 25036"/>
                    <a:gd name="T9" fmla="*/ 4766 h 9787"/>
                    <a:gd name="T10" fmla="*/ 1087 w 25036"/>
                    <a:gd name="T11" fmla="*/ 703 h 9787"/>
                    <a:gd name="T12" fmla="*/ 1419 w 25036"/>
                    <a:gd name="T13" fmla="*/ 3 h 9787"/>
                    <a:gd name="T14" fmla="*/ 1686 w 25036"/>
                    <a:gd name="T15" fmla="*/ 339 h 9787"/>
                    <a:gd name="T16" fmla="*/ 1840 w 25036"/>
                    <a:gd name="T17" fmla="*/ 78 h 9787"/>
                    <a:gd name="T18" fmla="*/ 1952 w 25036"/>
                    <a:gd name="T19" fmla="*/ 95 h 9787"/>
                    <a:gd name="T20" fmla="*/ 2089 w 25036"/>
                    <a:gd name="T21" fmla="*/ 410 h 9787"/>
                    <a:gd name="T22" fmla="*/ 2424 w 25036"/>
                    <a:gd name="T23" fmla="*/ 447 h 9787"/>
                    <a:gd name="T24" fmla="*/ 2893 w 25036"/>
                    <a:gd name="T25" fmla="*/ 1194 h 9787"/>
                    <a:gd name="T26" fmla="*/ 3053 w 25036"/>
                    <a:gd name="T27" fmla="*/ 1221 h 9787"/>
                    <a:gd name="T28" fmla="*/ 3341 w 25036"/>
                    <a:gd name="T29" fmla="*/ 1433 h 9787"/>
                    <a:gd name="T30" fmla="*/ 3832 w 25036"/>
                    <a:gd name="T31" fmla="*/ 2262 h 9787"/>
                    <a:gd name="T32" fmla="*/ 4294 w 25036"/>
                    <a:gd name="T33" fmla="*/ 2753 h 9787"/>
                    <a:gd name="T34" fmla="*/ 4745 w 25036"/>
                    <a:gd name="T35" fmla="*/ 3046 h 9787"/>
                    <a:gd name="T36" fmla="*/ 5155 w 25036"/>
                    <a:gd name="T37" fmla="*/ 2886 h 9787"/>
                    <a:gd name="T38" fmla="*/ 5605 w 25036"/>
                    <a:gd name="T39" fmla="*/ 2698 h 9787"/>
                    <a:gd name="T40" fmla="*/ 6136 w 25036"/>
                    <a:gd name="T41" fmla="*/ 2326 h 9787"/>
                    <a:gd name="T42" fmla="*/ 7084 w 25036"/>
                    <a:gd name="T43" fmla="*/ 2669 h 9787"/>
                    <a:gd name="T44" fmla="*/ 9587 w 25036"/>
                    <a:gd name="T45" fmla="*/ 1190 h 9787"/>
                    <a:gd name="T46" fmla="*/ 12839 w 25036"/>
                    <a:gd name="T47" fmla="*/ 4302 h 9787"/>
                    <a:gd name="T48" fmla="*/ 18337 w 25036"/>
                    <a:gd name="T49" fmla="*/ 5780 h 9787"/>
                    <a:gd name="T50" fmla="*/ 19220 w 25036"/>
                    <a:gd name="T51" fmla="*/ 5213 h 9787"/>
                    <a:gd name="T52" fmla="*/ 22080 w 25036"/>
                    <a:gd name="T53" fmla="*/ 5451 h 9787"/>
                    <a:gd name="T54" fmla="*/ 24989 w 25036"/>
                    <a:gd name="T55" fmla="*/ 7108 h 9787"/>
                    <a:gd name="T56" fmla="*/ 24918 w 25036"/>
                    <a:gd name="T57" fmla="*/ 7233 h 9787"/>
                    <a:gd name="T58" fmla="*/ 22067 w 25036"/>
                    <a:gd name="T59" fmla="*/ 5594 h 9787"/>
                    <a:gd name="T60" fmla="*/ 19295 w 25036"/>
                    <a:gd name="T61" fmla="*/ 5336 h 9787"/>
                    <a:gd name="T62" fmla="*/ 18306 w 25036"/>
                    <a:gd name="T63" fmla="*/ 5921 h 9787"/>
                    <a:gd name="T64" fmla="*/ 12795 w 25036"/>
                    <a:gd name="T65" fmla="*/ 4439 h 9787"/>
                    <a:gd name="T66" fmla="*/ 9488 w 25036"/>
                    <a:gd name="T67" fmla="*/ 1295 h 9787"/>
                    <a:gd name="T68" fmla="*/ 7159 w 25036"/>
                    <a:gd name="T69" fmla="*/ 2792 h 9787"/>
                    <a:gd name="T70" fmla="*/ 6091 w 25036"/>
                    <a:gd name="T71" fmla="*/ 2463 h 9787"/>
                    <a:gd name="T72" fmla="*/ 5694 w 25036"/>
                    <a:gd name="T73" fmla="*/ 2811 h 9787"/>
                    <a:gd name="T74" fmla="*/ 5200 w 25036"/>
                    <a:gd name="T75" fmla="*/ 3023 h 9787"/>
                    <a:gd name="T76" fmla="*/ 4666 w 25036"/>
                    <a:gd name="T77" fmla="*/ 3167 h 9787"/>
                    <a:gd name="T78" fmla="*/ 4189 w 25036"/>
                    <a:gd name="T79" fmla="*/ 2852 h 9787"/>
                    <a:gd name="T80" fmla="*/ 3707 w 25036"/>
                    <a:gd name="T81" fmla="*/ 2335 h 9787"/>
                    <a:gd name="T82" fmla="*/ 3254 w 25036"/>
                    <a:gd name="T83" fmla="*/ 1548 h 9787"/>
                    <a:gd name="T84" fmla="*/ 3014 w 25036"/>
                    <a:gd name="T85" fmla="*/ 1360 h 9787"/>
                    <a:gd name="T86" fmla="*/ 2774 w 25036"/>
                    <a:gd name="T87" fmla="*/ 1275 h 9787"/>
                    <a:gd name="T88" fmla="*/ 2299 w 25036"/>
                    <a:gd name="T89" fmla="*/ 518 h 9787"/>
                    <a:gd name="T90" fmla="*/ 2089 w 25036"/>
                    <a:gd name="T91" fmla="*/ 554 h 9787"/>
                    <a:gd name="T92" fmla="*/ 1827 w 25036"/>
                    <a:gd name="T93" fmla="*/ 166 h 9787"/>
                    <a:gd name="T94" fmla="*/ 1675 w 25036"/>
                    <a:gd name="T95" fmla="*/ 431 h 9787"/>
                    <a:gd name="T96" fmla="*/ 1565 w 25036"/>
                    <a:gd name="T97" fmla="*/ 418 h 9787"/>
                    <a:gd name="T98" fmla="*/ 1492 w 25036"/>
                    <a:gd name="T99" fmla="*/ 102 h 9787"/>
                    <a:gd name="T100" fmla="*/ 1225 w 25036"/>
                    <a:gd name="T101" fmla="*/ 734 h 9787"/>
                    <a:gd name="T102" fmla="*/ 753 w 25036"/>
                    <a:gd name="T103" fmla="*/ 9215 h 9787"/>
                    <a:gd name="T104" fmla="*/ 538 w 25036"/>
                    <a:gd name="T105" fmla="*/ 9504 h 9787"/>
                    <a:gd name="T106" fmla="*/ 244 w 25036"/>
                    <a:gd name="T107" fmla="*/ 9629 h 9787"/>
                    <a:gd name="T108" fmla="*/ 211 w 25036"/>
                    <a:gd name="T109" fmla="*/ 9745 h 9787"/>
                    <a:gd name="T110" fmla="*/ 79 w 25036"/>
                    <a:gd name="T111" fmla="*/ 9742 h 9787"/>
                    <a:gd name="T112" fmla="*/ 54 w 25036"/>
                    <a:gd name="T113" fmla="*/ 9496 h 97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5036" h="9787">
                      <a:moveTo>
                        <a:pt x="148" y="9535"/>
                      </a:moveTo>
                      <a:lnTo>
                        <a:pt x="212" y="9687"/>
                      </a:lnTo>
                      <a:lnTo>
                        <a:pt x="80" y="9684"/>
                      </a:lnTo>
                      <a:lnTo>
                        <a:pt x="152" y="9532"/>
                      </a:lnTo>
                      <a:cubicBezTo>
                        <a:pt x="160" y="9515"/>
                        <a:pt x="174" y="9502"/>
                        <a:pt x="191" y="9495"/>
                      </a:cubicBezTo>
                      <a:lnTo>
                        <a:pt x="455" y="9391"/>
                      </a:lnTo>
                      <a:lnTo>
                        <a:pt x="425" y="9413"/>
                      </a:lnTo>
                      <a:lnTo>
                        <a:pt x="625" y="9165"/>
                      </a:lnTo>
                      <a:lnTo>
                        <a:pt x="610" y="9206"/>
                      </a:lnTo>
                      <a:lnTo>
                        <a:pt x="882" y="4766"/>
                      </a:lnTo>
                      <a:lnTo>
                        <a:pt x="1082" y="727"/>
                      </a:lnTo>
                      <a:cubicBezTo>
                        <a:pt x="1082" y="719"/>
                        <a:pt x="1084" y="711"/>
                        <a:pt x="1087" y="703"/>
                      </a:cubicBezTo>
                      <a:lnTo>
                        <a:pt x="1359" y="47"/>
                      </a:lnTo>
                      <a:cubicBezTo>
                        <a:pt x="1369" y="22"/>
                        <a:pt x="1392" y="5"/>
                        <a:pt x="1419" y="3"/>
                      </a:cubicBezTo>
                      <a:cubicBezTo>
                        <a:pt x="1445" y="0"/>
                        <a:pt x="1471" y="13"/>
                        <a:pt x="1486" y="35"/>
                      </a:cubicBezTo>
                      <a:lnTo>
                        <a:pt x="1686" y="339"/>
                      </a:lnTo>
                      <a:lnTo>
                        <a:pt x="1576" y="326"/>
                      </a:lnTo>
                      <a:lnTo>
                        <a:pt x="1840" y="78"/>
                      </a:lnTo>
                      <a:cubicBezTo>
                        <a:pt x="1856" y="63"/>
                        <a:pt x="1878" y="56"/>
                        <a:pt x="1900" y="59"/>
                      </a:cubicBezTo>
                      <a:cubicBezTo>
                        <a:pt x="1922" y="63"/>
                        <a:pt x="1941" y="76"/>
                        <a:pt x="1952" y="95"/>
                      </a:cubicBezTo>
                      <a:lnTo>
                        <a:pt x="2152" y="447"/>
                      </a:lnTo>
                      <a:lnTo>
                        <a:pt x="2089" y="410"/>
                      </a:lnTo>
                      <a:lnTo>
                        <a:pt x="2361" y="410"/>
                      </a:lnTo>
                      <a:cubicBezTo>
                        <a:pt x="2387" y="410"/>
                        <a:pt x="2411" y="424"/>
                        <a:pt x="2424" y="447"/>
                      </a:cubicBezTo>
                      <a:lnTo>
                        <a:pt x="2624" y="799"/>
                      </a:lnTo>
                      <a:lnTo>
                        <a:pt x="2893" y="1194"/>
                      </a:lnTo>
                      <a:lnTo>
                        <a:pt x="2853" y="1165"/>
                      </a:lnTo>
                      <a:lnTo>
                        <a:pt x="3053" y="1221"/>
                      </a:lnTo>
                      <a:cubicBezTo>
                        <a:pt x="3062" y="1224"/>
                        <a:pt x="3070" y="1228"/>
                        <a:pt x="3077" y="1233"/>
                      </a:cubicBezTo>
                      <a:lnTo>
                        <a:pt x="3341" y="1433"/>
                      </a:lnTo>
                      <a:cubicBezTo>
                        <a:pt x="3349" y="1439"/>
                        <a:pt x="3355" y="1446"/>
                        <a:pt x="3360" y="1454"/>
                      </a:cubicBezTo>
                      <a:lnTo>
                        <a:pt x="3832" y="2262"/>
                      </a:lnTo>
                      <a:lnTo>
                        <a:pt x="3822" y="2249"/>
                      </a:lnTo>
                      <a:lnTo>
                        <a:pt x="4294" y="2753"/>
                      </a:lnTo>
                      <a:lnTo>
                        <a:pt x="4281" y="2742"/>
                      </a:lnTo>
                      <a:lnTo>
                        <a:pt x="4745" y="3046"/>
                      </a:lnTo>
                      <a:lnTo>
                        <a:pt x="4683" y="3038"/>
                      </a:lnTo>
                      <a:lnTo>
                        <a:pt x="5155" y="2886"/>
                      </a:lnTo>
                      <a:lnTo>
                        <a:pt x="5621" y="2688"/>
                      </a:lnTo>
                      <a:lnTo>
                        <a:pt x="5605" y="2698"/>
                      </a:lnTo>
                      <a:lnTo>
                        <a:pt x="6069" y="2338"/>
                      </a:lnTo>
                      <a:cubicBezTo>
                        <a:pt x="6088" y="2323"/>
                        <a:pt x="6113" y="2319"/>
                        <a:pt x="6136" y="2326"/>
                      </a:cubicBezTo>
                      <a:lnTo>
                        <a:pt x="7144" y="2662"/>
                      </a:lnTo>
                      <a:lnTo>
                        <a:pt x="7084" y="2669"/>
                      </a:lnTo>
                      <a:lnTo>
                        <a:pt x="9500" y="1181"/>
                      </a:lnTo>
                      <a:cubicBezTo>
                        <a:pt x="9528" y="1164"/>
                        <a:pt x="9563" y="1168"/>
                        <a:pt x="9587" y="1190"/>
                      </a:cubicBezTo>
                      <a:lnTo>
                        <a:pt x="12867" y="4318"/>
                      </a:lnTo>
                      <a:lnTo>
                        <a:pt x="12839" y="4302"/>
                      </a:lnTo>
                      <a:lnTo>
                        <a:pt x="15655" y="5206"/>
                      </a:lnTo>
                      <a:lnTo>
                        <a:pt x="18337" y="5780"/>
                      </a:lnTo>
                      <a:lnTo>
                        <a:pt x="18284" y="5789"/>
                      </a:lnTo>
                      <a:lnTo>
                        <a:pt x="19220" y="5213"/>
                      </a:lnTo>
                      <a:cubicBezTo>
                        <a:pt x="19233" y="5205"/>
                        <a:pt x="19248" y="5201"/>
                        <a:pt x="19264" y="5203"/>
                      </a:cubicBezTo>
                      <a:lnTo>
                        <a:pt x="22080" y="5451"/>
                      </a:lnTo>
                      <a:cubicBezTo>
                        <a:pt x="22090" y="5452"/>
                        <a:pt x="22100" y="5455"/>
                        <a:pt x="22109" y="5460"/>
                      </a:cubicBezTo>
                      <a:lnTo>
                        <a:pt x="24989" y="7108"/>
                      </a:lnTo>
                      <a:cubicBezTo>
                        <a:pt x="25024" y="7128"/>
                        <a:pt x="25036" y="7172"/>
                        <a:pt x="25016" y="7206"/>
                      </a:cubicBezTo>
                      <a:cubicBezTo>
                        <a:pt x="24996" y="7241"/>
                        <a:pt x="24952" y="7253"/>
                        <a:pt x="24918" y="7233"/>
                      </a:cubicBezTo>
                      <a:lnTo>
                        <a:pt x="22038" y="5585"/>
                      </a:lnTo>
                      <a:lnTo>
                        <a:pt x="22067" y="5594"/>
                      </a:lnTo>
                      <a:lnTo>
                        <a:pt x="19251" y="5346"/>
                      </a:lnTo>
                      <a:lnTo>
                        <a:pt x="19295" y="5336"/>
                      </a:lnTo>
                      <a:lnTo>
                        <a:pt x="18359" y="5912"/>
                      </a:lnTo>
                      <a:cubicBezTo>
                        <a:pt x="18343" y="5922"/>
                        <a:pt x="18325" y="5925"/>
                        <a:pt x="18306" y="5921"/>
                      </a:cubicBezTo>
                      <a:lnTo>
                        <a:pt x="15611" y="5343"/>
                      </a:lnTo>
                      <a:lnTo>
                        <a:pt x="12795" y="4439"/>
                      </a:lnTo>
                      <a:cubicBezTo>
                        <a:pt x="12785" y="4436"/>
                        <a:pt x="12776" y="4430"/>
                        <a:pt x="12768" y="4423"/>
                      </a:cubicBezTo>
                      <a:lnTo>
                        <a:pt x="9488" y="1295"/>
                      </a:lnTo>
                      <a:lnTo>
                        <a:pt x="9575" y="1304"/>
                      </a:lnTo>
                      <a:lnTo>
                        <a:pt x="7159" y="2792"/>
                      </a:lnTo>
                      <a:cubicBezTo>
                        <a:pt x="7141" y="2803"/>
                        <a:pt x="7119" y="2806"/>
                        <a:pt x="7099" y="2799"/>
                      </a:cubicBezTo>
                      <a:lnTo>
                        <a:pt x="6091" y="2463"/>
                      </a:lnTo>
                      <a:lnTo>
                        <a:pt x="6158" y="2451"/>
                      </a:lnTo>
                      <a:lnTo>
                        <a:pt x="5694" y="2811"/>
                      </a:lnTo>
                      <a:cubicBezTo>
                        <a:pt x="5689" y="2815"/>
                        <a:pt x="5683" y="2818"/>
                        <a:pt x="5678" y="2821"/>
                      </a:cubicBezTo>
                      <a:lnTo>
                        <a:pt x="5200" y="3023"/>
                      </a:lnTo>
                      <a:lnTo>
                        <a:pt x="4728" y="3175"/>
                      </a:lnTo>
                      <a:cubicBezTo>
                        <a:pt x="4707" y="3182"/>
                        <a:pt x="4684" y="3179"/>
                        <a:pt x="4666" y="3167"/>
                      </a:cubicBezTo>
                      <a:lnTo>
                        <a:pt x="4202" y="2863"/>
                      </a:lnTo>
                      <a:cubicBezTo>
                        <a:pt x="4197" y="2860"/>
                        <a:pt x="4193" y="2856"/>
                        <a:pt x="4189" y="2852"/>
                      </a:cubicBezTo>
                      <a:lnTo>
                        <a:pt x="3717" y="2348"/>
                      </a:lnTo>
                      <a:cubicBezTo>
                        <a:pt x="3713" y="2344"/>
                        <a:pt x="3710" y="2339"/>
                        <a:pt x="3707" y="2335"/>
                      </a:cubicBezTo>
                      <a:lnTo>
                        <a:pt x="3235" y="1527"/>
                      </a:lnTo>
                      <a:lnTo>
                        <a:pt x="3254" y="1548"/>
                      </a:lnTo>
                      <a:lnTo>
                        <a:pt x="2990" y="1348"/>
                      </a:lnTo>
                      <a:lnTo>
                        <a:pt x="3014" y="1360"/>
                      </a:lnTo>
                      <a:lnTo>
                        <a:pt x="2814" y="1304"/>
                      </a:lnTo>
                      <a:cubicBezTo>
                        <a:pt x="2798" y="1299"/>
                        <a:pt x="2783" y="1289"/>
                        <a:pt x="2774" y="1275"/>
                      </a:cubicBezTo>
                      <a:lnTo>
                        <a:pt x="2499" y="870"/>
                      </a:lnTo>
                      <a:lnTo>
                        <a:pt x="2299" y="518"/>
                      </a:lnTo>
                      <a:lnTo>
                        <a:pt x="2361" y="554"/>
                      </a:lnTo>
                      <a:lnTo>
                        <a:pt x="2089" y="554"/>
                      </a:lnTo>
                      <a:cubicBezTo>
                        <a:pt x="2064" y="554"/>
                        <a:pt x="2040" y="541"/>
                        <a:pt x="2027" y="518"/>
                      </a:cubicBezTo>
                      <a:lnTo>
                        <a:pt x="1827" y="166"/>
                      </a:lnTo>
                      <a:lnTo>
                        <a:pt x="1939" y="183"/>
                      </a:lnTo>
                      <a:lnTo>
                        <a:pt x="1675" y="431"/>
                      </a:lnTo>
                      <a:cubicBezTo>
                        <a:pt x="1659" y="445"/>
                        <a:pt x="1638" y="452"/>
                        <a:pt x="1617" y="450"/>
                      </a:cubicBezTo>
                      <a:cubicBezTo>
                        <a:pt x="1596" y="447"/>
                        <a:pt x="1577" y="436"/>
                        <a:pt x="1565" y="418"/>
                      </a:cubicBezTo>
                      <a:lnTo>
                        <a:pt x="1365" y="114"/>
                      </a:lnTo>
                      <a:lnTo>
                        <a:pt x="1492" y="102"/>
                      </a:lnTo>
                      <a:lnTo>
                        <a:pt x="1220" y="758"/>
                      </a:lnTo>
                      <a:lnTo>
                        <a:pt x="1225" y="734"/>
                      </a:lnTo>
                      <a:lnTo>
                        <a:pt x="1025" y="4775"/>
                      </a:lnTo>
                      <a:lnTo>
                        <a:pt x="753" y="9215"/>
                      </a:lnTo>
                      <a:cubicBezTo>
                        <a:pt x="752" y="9230"/>
                        <a:pt x="747" y="9244"/>
                        <a:pt x="738" y="9256"/>
                      </a:cubicBezTo>
                      <a:lnTo>
                        <a:pt x="538" y="9504"/>
                      </a:lnTo>
                      <a:cubicBezTo>
                        <a:pt x="530" y="9513"/>
                        <a:pt x="519" y="9521"/>
                        <a:pt x="508" y="9525"/>
                      </a:cubicBezTo>
                      <a:lnTo>
                        <a:pt x="244" y="9629"/>
                      </a:lnTo>
                      <a:lnTo>
                        <a:pt x="283" y="9593"/>
                      </a:lnTo>
                      <a:lnTo>
                        <a:pt x="211" y="9745"/>
                      </a:lnTo>
                      <a:cubicBezTo>
                        <a:pt x="198" y="9771"/>
                        <a:pt x="172" y="9787"/>
                        <a:pt x="144" y="9786"/>
                      </a:cubicBezTo>
                      <a:cubicBezTo>
                        <a:pt x="116" y="9786"/>
                        <a:pt x="90" y="9769"/>
                        <a:pt x="79" y="9742"/>
                      </a:cubicBezTo>
                      <a:lnTo>
                        <a:pt x="15" y="9590"/>
                      </a:lnTo>
                      <a:cubicBezTo>
                        <a:pt x="0" y="9554"/>
                        <a:pt x="17" y="9512"/>
                        <a:pt x="54" y="9496"/>
                      </a:cubicBezTo>
                      <a:cubicBezTo>
                        <a:pt x="90" y="9481"/>
                        <a:pt x="132" y="9498"/>
                        <a:pt x="148" y="953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7" name="Oval 259"/>
                <p:cNvSpPr>
                  <a:spLocks noChangeArrowheads="1"/>
                </p:cNvSpPr>
                <p:nvPr/>
              </p:nvSpPr>
              <p:spPr bwMode="auto">
                <a:xfrm>
                  <a:off x="1958716" y="2495719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8" name="Freeform 260"/>
                <p:cNvSpPr>
                  <a:spLocks noEditPoints="1"/>
                </p:cNvSpPr>
                <p:nvPr/>
              </p:nvSpPr>
              <p:spPr bwMode="auto">
                <a:xfrm>
                  <a:off x="1953501" y="2491547"/>
                  <a:ext cx="68838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9" name="Oval 261"/>
                <p:cNvSpPr>
                  <a:spLocks noChangeArrowheads="1"/>
                </p:cNvSpPr>
                <p:nvPr/>
              </p:nvSpPr>
              <p:spPr bwMode="auto">
                <a:xfrm>
                  <a:off x="1968103" y="2515536"/>
                  <a:ext cx="57365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0" name="Freeform 262"/>
                <p:cNvSpPr>
                  <a:spLocks noEditPoints="1"/>
                </p:cNvSpPr>
                <p:nvPr/>
              </p:nvSpPr>
              <p:spPr bwMode="auto">
                <a:xfrm>
                  <a:off x="1962888" y="2510321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1" name="Oval 263"/>
                <p:cNvSpPr>
                  <a:spLocks noChangeArrowheads="1"/>
                </p:cNvSpPr>
                <p:nvPr/>
              </p:nvSpPr>
              <p:spPr bwMode="auto">
                <a:xfrm>
                  <a:off x="1975404" y="2495719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2" name="Freeform 264"/>
                <p:cNvSpPr>
                  <a:spLocks noEditPoints="1"/>
                </p:cNvSpPr>
                <p:nvPr/>
              </p:nvSpPr>
              <p:spPr bwMode="auto">
                <a:xfrm>
                  <a:off x="1971232" y="2491547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3" name="Oval 265"/>
                <p:cNvSpPr>
                  <a:spLocks noChangeArrowheads="1"/>
                </p:cNvSpPr>
                <p:nvPr/>
              </p:nvSpPr>
              <p:spPr bwMode="auto">
                <a:xfrm>
                  <a:off x="2009823" y="2484247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4" name="Freeform 266"/>
                <p:cNvSpPr>
                  <a:spLocks noEditPoints="1"/>
                </p:cNvSpPr>
                <p:nvPr/>
              </p:nvSpPr>
              <p:spPr bwMode="auto">
                <a:xfrm>
                  <a:off x="2004608" y="2479031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5" name="Oval 267"/>
                <p:cNvSpPr>
                  <a:spLocks noChangeArrowheads="1"/>
                </p:cNvSpPr>
                <p:nvPr/>
              </p:nvSpPr>
              <p:spPr bwMode="auto">
                <a:xfrm>
                  <a:off x="2034855" y="2451913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6" name="Freeform 268"/>
                <p:cNvSpPr>
                  <a:spLocks noEditPoints="1"/>
                </p:cNvSpPr>
                <p:nvPr/>
              </p:nvSpPr>
              <p:spPr bwMode="auto">
                <a:xfrm>
                  <a:off x="2029640" y="2446699"/>
                  <a:ext cx="67795" cy="68838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7" name="Oval 269"/>
                <p:cNvSpPr>
                  <a:spLocks noChangeArrowheads="1"/>
                </p:cNvSpPr>
                <p:nvPr/>
              </p:nvSpPr>
              <p:spPr bwMode="auto">
                <a:xfrm>
                  <a:off x="2068230" y="1895995"/>
                  <a:ext cx="57365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8" name="Freeform 270"/>
                <p:cNvSpPr>
                  <a:spLocks noEditPoints="1"/>
                </p:cNvSpPr>
                <p:nvPr/>
              </p:nvSpPr>
              <p:spPr bwMode="auto">
                <a:xfrm>
                  <a:off x="2063016" y="1891823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9" name="Oval 271"/>
                <p:cNvSpPr>
                  <a:spLocks noChangeArrowheads="1"/>
                </p:cNvSpPr>
                <p:nvPr/>
              </p:nvSpPr>
              <p:spPr bwMode="auto">
                <a:xfrm>
                  <a:off x="2094306" y="1392226"/>
                  <a:ext cx="57365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0" name="Freeform 272"/>
                <p:cNvSpPr>
                  <a:spLocks noEditPoints="1"/>
                </p:cNvSpPr>
                <p:nvPr/>
              </p:nvSpPr>
              <p:spPr bwMode="auto">
                <a:xfrm>
                  <a:off x="2089090" y="1387012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1" name="Oval 273"/>
                <p:cNvSpPr>
                  <a:spLocks noChangeArrowheads="1"/>
                </p:cNvSpPr>
                <p:nvPr/>
              </p:nvSpPr>
              <p:spPr bwMode="auto">
                <a:xfrm>
                  <a:off x="2126638" y="1309830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2" name="Freeform 274"/>
                <p:cNvSpPr>
                  <a:spLocks noEditPoints="1"/>
                </p:cNvSpPr>
                <p:nvPr/>
              </p:nvSpPr>
              <p:spPr bwMode="auto">
                <a:xfrm>
                  <a:off x="2121424" y="1304614"/>
                  <a:ext cx="68838" cy="68838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3" name="Oval 275"/>
                <p:cNvSpPr>
                  <a:spLocks noChangeArrowheads="1"/>
                </p:cNvSpPr>
                <p:nvPr/>
              </p:nvSpPr>
              <p:spPr bwMode="auto">
                <a:xfrm>
                  <a:off x="2151670" y="1347378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4" name="Freeform 276"/>
                <p:cNvSpPr>
                  <a:spLocks noEditPoints="1"/>
                </p:cNvSpPr>
                <p:nvPr/>
              </p:nvSpPr>
              <p:spPr bwMode="auto">
                <a:xfrm>
                  <a:off x="2146456" y="1343206"/>
                  <a:ext cx="68838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5" name="Oval 277"/>
                <p:cNvSpPr>
                  <a:spLocks noChangeArrowheads="1"/>
                </p:cNvSpPr>
                <p:nvPr/>
              </p:nvSpPr>
              <p:spPr bwMode="auto">
                <a:xfrm>
                  <a:off x="2186090" y="1316088"/>
                  <a:ext cx="58408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6" name="Freeform 278"/>
                <p:cNvSpPr>
                  <a:spLocks noEditPoints="1"/>
                </p:cNvSpPr>
                <p:nvPr/>
              </p:nvSpPr>
              <p:spPr bwMode="auto">
                <a:xfrm>
                  <a:off x="2180874" y="1310872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7" name="Oval 279"/>
                <p:cNvSpPr>
                  <a:spLocks noChangeArrowheads="1"/>
                </p:cNvSpPr>
                <p:nvPr/>
              </p:nvSpPr>
              <p:spPr bwMode="auto">
                <a:xfrm>
                  <a:off x="2211122" y="1359894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8" name="Freeform 280"/>
                <p:cNvSpPr>
                  <a:spLocks noEditPoints="1"/>
                </p:cNvSpPr>
                <p:nvPr/>
              </p:nvSpPr>
              <p:spPr bwMode="auto">
                <a:xfrm>
                  <a:off x="2205906" y="1354678"/>
                  <a:ext cx="67795" cy="68838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9" name="Oval 281"/>
                <p:cNvSpPr>
                  <a:spLocks noChangeArrowheads="1"/>
                </p:cNvSpPr>
                <p:nvPr/>
              </p:nvSpPr>
              <p:spPr bwMode="auto">
                <a:xfrm>
                  <a:off x="2244498" y="1359894"/>
                  <a:ext cx="57365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0" name="Freeform 282"/>
                <p:cNvSpPr>
                  <a:spLocks noEditPoints="1"/>
                </p:cNvSpPr>
                <p:nvPr/>
              </p:nvSpPr>
              <p:spPr bwMode="auto">
                <a:xfrm>
                  <a:off x="2239282" y="1354678"/>
                  <a:ext cx="67795" cy="68838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1" name="Oval 283"/>
                <p:cNvSpPr>
                  <a:spLocks noChangeArrowheads="1"/>
                </p:cNvSpPr>
                <p:nvPr/>
              </p:nvSpPr>
              <p:spPr bwMode="auto">
                <a:xfrm>
                  <a:off x="2270572" y="1403700"/>
                  <a:ext cx="57365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2" name="Freeform 284"/>
                <p:cNvSpPr>
                  <a:spLocks noEditPoints="1"/>
                </p:cNvSpPr>
                <p:nvPr/>
              </p:nvSpPr>
              <p:spPr bwMode="auto">
                <a:xfrm>
                  <a:off x="2265358" y="1398484"/>
                  <a:ext cx="67795" cy="68838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3" name="Oval 285"/>
                <p:cNvSpPr>
                  <a:spLocks noChangeArrowheads="1"/>
                </p:cNvSpPr>
                <p:nvPr/>
              </p:nvSpPr>
              <p:spPr bwMode="auto">
                <a:xfrm>
                  <a:off x="2302906" y="1454806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4" name="Freeform 286"/>
                <p:cNvSpPr>
                  <a:spLocks noEditPoints="1"/>
                </p:cNvSpPr>
                <p:nvPr/>
              </p:nvSpPr>
              <p:spPr bwMode="auto">
                <a:xfrm>
                  <a:off x="2297690" y="1449592"/>
                  <a:ext cx="68838" cy="68838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5" name="Oval 287"/>
                <p:cNvSpPr>
                  <a:spLocks noChangeArrowheads="1"/>
                </p:cNvSpPr>
                <p:nvPr/>
              </p:nvSpPr>
              <p:spPr bwMode="auto">
                <a:xfrm>
                  <a:off x="2327938" y="1461064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6" name="Freeform 288"/>
                <p:cNvSpPr>
                  <a:spLocks noEditPoints="1"/>
                </p:cNvSpPr>
                <p:nvPr/>
              </p:nvSpPr>
              <p:spPr bwMode="auto">
                <a:xfrm>
                  <a:off x="2322722" y="1455850"/>
                  <a:ext cx="68838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7" name="Oval 289"/>
                <p:cNvSpPr>
                  <a:spLocks noChangeArrowheads="1"/>
                </p:cNvSpPr>
                <p:nvPr/>
              </p:nvSpPr>
              <p:spPr bwMode="auto">
                <a:xfrm>
                  <a:off x="2362356" y="1486096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8" name="Freeform 290"/>
                <p:cNvSpPr>
                  <a:spLocks noEditPoints="1"/>
                </p:cNvSpPr>
                <p:nvPr/>
              </p:nvSpPr>
              <p:spPr bwMode="auto">
                <a:xfrm>
                  <a:off x="2357142" y="1480881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9" name="Oval 291"/>
                <p:cNvSpPr>
                  <a:spLocks noChangeArrowheads="1"/>
                </p:cNvSpPr>
                <p:nvPr/>
              </p:nvSpPr>
              <p:spPr bwMode="auto">
                <a:xfrm>
                  <a:off x="2420764" y="1587267"/>
                  <a:ext cx="57365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0" name="Freeform 292"/>
                <p:cNvSpPr>
                  <a:spLocks noEditPoints="1"/>
                </p:cNvSpPr>
                <p:nvPr/>
              </p:nvSpPr>
              <p:spPr bwMode="auto">
                <a:xfrm>
                  <a:off x="2415550" y="1582052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1" name="Oval 293"/>
                <p:cNvSpPr>
                  <a:spLocks noChangeArrowheads="1"/>
                </p:cNvSpPr>
                <p:nvPr/>
              </p:nvSpPr>
              <p:spPr bwMode="auto">
                <a:xfrm>
                  <a:off x="2479172" y="1649847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2" name="Freeform 294"/>
                <p:cNvSpPr>
                  <a:spLocks noEditPoints="1"/>
                </p:cNvSpPr>
                <p:nvPr/>
              </p:nvSpPr>
              <p:spPr bwMode="auto">
                <a:xfrm>
                  <a:off x="2473957" y="1645675"/>
                  <a:ext cx="68838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3" name="Oval 295"/>
                <p:cNvSpPr>
                  <a:spLocks noChangeArrowheads="1"/>
                </p:cNvSpPr>
                <p:nvPr/>
              </p:nvSpPr>
              <p:spPr bwMode="auto">
                <a:xfrm>
                  <a:off x="2538623" y="1688438"/>
                  <a:ext cx="58408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4" name="Freeform 296"/>
                <p:cNvSpPr>
                  <a:spLocks noEditPoints="1"/>
                </p:cNvSpPr>
                <p:nvPr/>
              </p:nvSpPr>
              <p:spPr bwMode="auto">
                <a:xfrm>
                  <a:off x="2533408" y="1683223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5" name="Oval 297"/>
                <p:cNvSpPr>
                  <a:spLocks noChangeArrowheads="1"/>
                </p:cNvSpPr>
                <p:nvPr/>
              </p:nvSpPr>
              <p:spPr bwMode="auto">
                <a:xfrm>
                  <a:off x="2597031" y="1669664"/>
                  <a:ext cx="57365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6" name="Freeform 298"/>
                <p:cNvSpPr>
                  <a:spLocks noEditPoints="1"/>
                </p:cNvSpPr>
                <p:nvPr/>
              </p:nvSpPr>
              <p:spPr bwMode="auto">
                <a:xfrm>
                  <a:off x="2591816" y="1664449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7" name="Oval 299"/>
                <p:cNvSpPr>
                  <a:spLocks noChangeArrowheads="1"/>
                </p:cNvSpPr>
                <p:nvPr/>
              </p:nvSpPr>
              <p:spPr bwMode="auto">
                <a:xfrm>
                  <a:off x="2655439" y="1644632"/>
                  <a:ext cx="58408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8" name="Freeform 300"/>
                <p:cNvSpPr>
                  <a:spLocks noEditPoints="1"/>
                </p:cNvSpPr>
                <p:nvPr/>
              </p:nvSpPr>
              <p:spPr bwMode="auto">
                <a:xfrm>
                  <a:off x="2650224" y="1639417"/>
                  <a:ext cx="68838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9" name="Oval 301"/>
                <p:cNvSpPr>
                  <a:spLocks noChangeArrowheads="1"/>
                </p:cNvSpPr>
                <p:nvPr/>
              </p:nvSpPr>
              <p:spPr bwMode="auto">
                <a:xfrm>
                  <a:off x="2714890" y="1599783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0" name="Freeform 302"/>
                <p:cNvSpPr>
                  <a:spLocks noEditPoints="1"/>
                </p:cNvSpPr>
                <p:nvPr/>
              </p:nvSpPr>
              <p:spPr bwMode="auto">
                <a:xfrm>
                  <a:off x="2709675" y="1595611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1" name="Oval 303"/>
                <p:cNvSpPr>
                  <a:spLocks noChangeArrowheads="1"/>
                </p:cNvSpPr>
                <p:nvPr/>
              </p:nvSpPr>
              <p:spPr bwMode="auto">
                <a:xfrm>
                  <a:off x="2840050" y="1641503"/>
                  <a:ext cx="58408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2" name="Freeform 304"/>
                <p:cNvSpPr>
                  <a:spLocks noEditPoints="1"/>
                </p:cNvSpPr>
                <p:nvPr/>
              </p:nvSpPr>
              <p:spPr bwMode="auto">
                <a:xfrm>
                  <a:off x="2834835" y="1636288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3" name="Oval 305"/>
                <p:cNvSpPr>
                  <a:spLocks noChangeArrowheads="1"/>
                </p:cNvSpPr>
                <p:nvPr/>
              </p:nvSpPr>
              <p:spPr bwMode="auto">
                <a:xfrm>
                  <a:off x="3142520" y="1455850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4" name="Freeform 306"/>
                <p:cNvSpPr>
                  <a:spLocks noEditPoints="1"/>
                </p:cNvSpPr>
                <p:nvPr/>
              </p:nvSpPr>
              <p:spPr bwMode="auto">
                <a:xfrm>
                  <a:off x="3137305" y="1450634"/>
                  <a:ext cx="67795" cy="68838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5" name="Oval 307"/>
                <p:cNvSpPr>
                  <a:spLocks noChangeArrowheads="1"/>
                </p:cNvSpPr>
                <p:nvPr/>
              </p:nvSpPr>
              <p:spPr bwMode="auto">
                <a:xfrm>
                  <a:off x="3553461" y="1846974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6" name="Freeform 308"/>
                <p:cNvSpPr>
                  <a:spLocks noEditPoints="1"/>
                </p:cNvSpPr>
                <p:nvPr/>
              </p:nvSpPr>
              <p:spPr bwMode="auto">
                <a:xfrm>
                  <a:off x="3549289" y="1842802"/>
                  <a:ext cx="67795" cy="67795"/>
                </a:xfrm>
                <a:custGeom>
                  <a:avLst/>
                  <a:gdLst>
                    <a:gd name="T0" fmla="*/ 1079 w 1089"/>
                    <a:gd name="T1" fmla="*/ 646 h 1089"/>
                    <a:gd name="T2" fmla="*/ 1043 w 1089"/>
                    <a:gd name="T3" fmla="*/ 764 h 1089"/>
                    <a:gd name="T4" fmla="*/ 934 w 1089"/>
                    <a:gd name="T5" fmla="*/ 924 h 1089"/>
                    <a:gd name="T6" fmla="*/ 843 w 1089"/>
                    <a:gd name="T7" fmla="*/ 1000 h 1089"/>
                    <a:gd name="T8" fmla="*/ 662 w 1089"/>
                    <a:gd name="T9" fmla="*/ 1076 h 1089"/>
                    <a:gd name="T10" fmla="*/ 537 w 1089"/>
                    <a:gd name="T11" fmla="*/ 1088 h 1089"/>
                    <a:gd name="T12" fmla="*/ 341 w 1089"/>
                    <a:gd name="T13" fmla="*/ 1049 h 1089"/>
                    <a:gd name="T14" fmla="*/ 235 w 1089"/>
                    <a:gd name="T15" fmla="*/ 991 h 1089"/>
                    <a:gd name="T16" fmla="*/ 98 w 1089"/>
                    <a:gd name="T17" fmla="*/ 856 h 1089"/>
                    <a:gd name="T18" fmla="*/ 41 w 1089"/>
                    <a:gd name="T19" fmla="*/ 750 h 1089"/>
                    <a:gd name="T20" fmla="*/ 1 w 1089"/>
                    <a:gd name="T21" fmla="*/ 552 h 1089"/>
                    <a:gd name="T22" fmla="*/ 13 w 1089"/>
                    <a:gd name="T23" fmla="*/ 427 h 1089"/>
                    <a:gd name="T24" fmla="*/ 89 w 1089"/>
                    <a:gd name="T25" fmla="*/ 248 h 1089"/>
                    <a:gd name="T26" fmla="*/ 166 w 1089"/>
                    <a:gd name="T27" fmla="*/ 155 h 1089"/>
                    <a:gd name="T28" fmla="*/ 327 w 1089"/>
                    <a:gd name="T29" fmla="*/ 47 h 1089"/>
                    <a:gd name="T30" fmla="*/ 444 w 1089"/>
                    <a:gd name="T31" fmla="*/ 10 h 1089"/>
                    <a:gd name="T32" fmla="*/ 646 w 1089"/>
                    <a:gd name="T33" fmla="*/ 10 h 1089"/>
                    <a:gd name="T34" fmla="*/ 763 w 1089"/>
                    <a:gd name="T35" fmla="*/ 47 h 1089"/>
                    <a:gd name="T36" fmla="*/ 924 w 1089"/>
                    <a:gd name="T37" fmla="*/ 155 h 1089"/>
                    <a:gd name="T38" fmla="*/ 1000 w 1089"/>
                    <a:gd name="T39" fmla="*/ 247 h 1089"/>
                    <a:gd name="T40" fmla="*/ 1076 w 1089"/>
                    <a:gd name="T41" fmla="*/ 428 h 1089"/>
                    <a:gd name="T42" fmla="*/ 920 w 1089"/>
                    <a:gd name="T43" fmla="*/ 459 h 1089"/>
                    <a:gd name="T44" fmla="*/ 902 w 1089"/>
                    <a:gd name="T45" fmla="*/ 403 h 1089"/>
                    <a:gd name="T46" fmla="*/ 811 w 1089"/>
                    <a:gd name="T47" fmla="*/ 267 h 1089"/>
                    <a:gd name="T48" fmla="*/ 767 w 1089"/>
                    <a:gd name="T49" fmla="*/ 230 h 1089"/>
                    <a:gd name="T50" fmla="*/ 614 w 1089"/>
                    <a:gd name="T51" fmla="*/ 166 h 1089"/>
                    <a:gd name="T52" fmla="*/ 552 w 1089"/>
                    <a:gd name="T53" fmla="*/ 160 h 1089"/>
                    <a:gd name="T54" fmla="*/ 389 w 1089"/>
                    <a:gd name="T55" fmla="*/ 194 h 1089"/>
                    <a:gd name="T56" fmla="*/ 336 w 1089"/>
                    <a:gd name="T57" fmla="*/ 221 h 1089"/>
                    <a:gd name="T58" fmla="*/ 221 w 1089"/>
                    <a:gd name="T59" fmla="*/ 336 h 1089"/>
                    <a:gd name="T60" fmla="*/ 194 w 1089"/>
                    <a:gd name="T61" fmla="*/ 389 h 1089"/>
                    <a:gd name="T62" fmla="*/ 160 w 1089"/>
                    <a:gd name="T63" fmla="*/ 552 h 1089"/>
                    <a:gd name="T64" fmla="*/ 166 w 1089"/>
                    <a:gd name="T65" fmla="*/ 614 h 1089"/>
                    <a:gd name="T66" fmla="*/ 230 w 1089"/>
                    <a:gd name="T67" fmla="*/ 767 h 1089"/>
                    <a:gd name="T68" fmla="*/ 267 w 1089"/>
                    <a:gd name="T69" fmla="*/ 811 h 1089"/>
                    <a:gd name="T70" fmla="*/ 403 w 1089"/>
                    <a:gd name="T71" fmla="*/ 902 h 1089"/>
                    <a:gd name="T72" fmla="*/ 459 w 1089"/>
                    <a:gd name="T73" fmla="*/ 920 h 1089"/>
                    <a:gd name="T74" fmla="*/ 631 w 1089"/>
                    <a:gd name="T75" fmla="*/ 920 h 1089"/>
                    <a:gd name="T76" fmla="*/ 687 w 1089"/>
                    <a:gd name="T77" fmla="*/ 902 h 1089"/>
                    <a:gd name="T78" fmla="*/ 821 w 1089"/>
                    <a:gd name="T79" fmla="*/ 811 h 1089"/>
                    <a:gd name="T80" fmla="*/ 859 w 1089"/>
                    <a:gd name="T81" fmla="*/ 766 h 1089"/>
                    <a:gd name="T82" fmla="*/ 923 w 1089"/>
                    <a:gd name="T83" fmla="*/ 615 h 1089"/>
                    <a:gd name="T84" fmla="*/ 929 w 1089"/>
                    <a:gd name="T85" fmla="*/ 552 h 10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089" h="1089">
                      <a:moveTo>
                        <a:pt x="1088" y="537"/>
                      </a:moveTo>
                      <a:cubicBezTo>
                        <a:pt x="1089" y="542"/>
                        <a:pt x="1089" y="547"/>
                        <a:pt x="1088" y="552"/>
                      </a:cubicBezTo>
                      <a:lnTo>
                        <a:pt x="1079" y="646"/>
                      </a:lnTo>
                      <a:cubicBezTo>
                        <a:pt x="1079" y="652"/>
                        <a:pt x="1077" y="657"/>
                        <a:pt x="1076" y="662"/>
                      </a:cubicBezTo>
                      <a:lnTo>
                        <a:pt x="1049" y="749"/>
                      </a:lnTo>
                      <a:cubicBezTo>
                        <a:pt x="1047" y="754"/>
                        <a:pt x="1045" y="759"/>
                        <a:pt x="1043" y="764"/>
                      </a:cubicBezTo>
                      <a:lnTo>
                        <a:pt x="1000" y="843"/>
                      </a:lnTo>
                      <a:cubicBezTo>
                        <a:pt x="997" y="847"/>
                        <a:pt x="994" y="852"/>
                        <a:pt x="991" y="856"/>
                      </a:cubicBezTo>
                      <a:lnTo>
                        <a:pt x="934" y="924"/>
                      </a:lnTo>
                      <a:cubicBezTo>
                        <a:pt x="931" y="927"/>
                        <a:pt x="927" y="931"/>
                        <a:pt x="924" y="934"/>
                      </a:cubicBezTo>
                      <a:lnTo>
                        <a:pt x="856" y="991"/>
                      </a:lnTo>
                      <a:cubicBezTo>
                        <a:pt x="852" y="994"/>
                        <a:pt x="847" y="997"/>
                        <a:pt x="843" y="1000"/>
                      </a:cubicBezTo>
                      <a:lnTo>
                        <a:pt x="764" y="1043"/>
                      </a:lnTo>
                      <a:cubicBezTo>
                        <a:pt x="759" y="1045"/>
                        <a:pt x="754" y="1047"/>
                        <a:pt x="749" y="1049"/>
                      </a:cubicBezTo>
                      <a:lnTo>
                        <a:pt x="662" y="1076"/>
                      </a:lnTo>
                      <a:cubicBezTo>
                        <a:pt x="657" y="1077"/>
                        <a:pt x="652" y="1079"/>
                        <a:pt x="646" y="1079"/>
                      </a:cubicBezTo>
                      <a:lnTo>
                        <a:pt x="552" y="1088"/>
                      </a:lnTo>
                      <a:cubicBezTo>
                        <a:pt x="547" y="1089"/>
                        <a:pt x="542" y="1089"/>
                        <a:pt x="537" y="1088"/>
                      </a:cubicBezTo>
                      <a:lnTo>
                        <a:pt x="444" y="1079"/>
                      </a:lnTo>
                      <a:cubicBezTo>
                        <a:pt x="438" y="1079"/>
                        <a:pt x="433" y="1077"/>
                        <a:pt x="428" y="1076"/>
                      </a:cubicBezTo>
                      <a:lnTo>
                        <a:pt x="341" y="1049"/>
                      </a:lnTo>
                      <a:cubicBezTo>
                        <a:pt x="336" y="1047"/>
                        <a:pt x="331" y="1045"/>
                        <a:pt x="326" y="1043"/>
                      </a:cubicBezTo>
                      <a:lnTo>
                        <a:pt x="247" y="1000"/>
                      </a:lnTo>
                      <a:cubicBezTo>
                        <a:pt x="243" y="997"/>
                        <a:pt x="238" y="994"/>
                        <a:pt x="235" y="991"/>
                      </a:cubicBezTo>
                      <a:lnTo>
                        <a:pt x="166" y="934"/>
                      </a:lnTo>
                      <a:cubicBezTo>
                        <a:pt x="162" y="931"/>
                        <a:pt x="158" y="928"/>
                        <a:pt x="155" y="924"/>
                      </a:cubicBezTo>
                      <a:lnTo>
                        <a:pt x="98" y="856"/>
                      </a:lnTo>
                      <a:cubicBezTo>
                        <a:pt x="95" y="852"/>
                        <a:pt x="91" y="847"/>
                        <a:pt x="89" y="842"/>
                      </a:cubicBezTo>
                      <a:lnTo>
                        <a:pt x="47" y="763"/>
                      </a:lnTo>
                      <a:cubicBezTo>
                        <a:pt x="45" y="759"/>
                        <a:pt x="43" y="754"/>
                        <a:pt x="41" y="750"/>
                      </a:cubicBezTo>
                      <a:lnTo>
                        <a:pt x="13" y="663"/>
                      </a:lnTo>
                      <a:cubicBezTo>
                        <a:pt x="12" y="657"/>
                        <a:pt x="10" y="652"/>
                        <a:pt x="10" y="646"/>
                      </a:cubicBezTo>
                      <a:lnTo>
                        <a:pt x="1" y="552"/>
                      </a:lnTo>
                      <a:cubicBezTo>
                        <a:pt x="0" y="547"/>
                        <a:pt x="0" y="542"/>
                        <a:pt x="1" y="537"/>
                      </a:cubicBezTo>
                      <a:lnTo>
                        <a:pt x="10" y="444"/>
                      </a:lnTo>
                      <a:cubicBezTo>
                        <a:pt x="10" y="438"/>
                        <a:pt x="12" y="432"/>
                        <a:pt x="13" y="427"/>
                      </a:cubicBezTo>
                      <a:lnTo>
                        <a:pt x="41" y="340"/>
                      </a:lnTo>
                      <a:cubicBezTo>
                        <a:pt x="43" y="335"/>
                        <a:pt x="45" y="331"/>
                        <a:pt x="47" y="327"/>
                      </a:cubicBezTo>
                      <a:lnTo>
                        <a:pt x="89" y="248"/>
                      </a:lnTo>
                      <a:cubicBezTo>
                        <a:pt x="91" y="243"/>
                        <a:pt x="94" y="239"/>
                        <a:pt x="98" y="235"/>
                      </a:cubicBezTo>
                      <a:lnTo>
                        <a:pt x="155" y="166"/>
                      </a:lnTo>
                      <a:cubicBezTo>
                        <a:pt x="158" y="162"/>
                        <a:pt x="162" y="158"/>
                        <a:pt x="166" y="155"/>
                      </a:cubicBezTo>
                      <a:lnTo>
                        <a:pt x="235" y="98"/>
                      </a:lnTo>
                      <a:cubicBezTo>
                        <a:pt x="239" y="94"/>
                        <a:pt x="243" y="91"/>
                        <a:pt x="248" y="89"/>
                      </a:cubicBezTo>
                      <a:lnTo>
                        <a:pt x="327" y="47"/>
                      </a:lnTo>
                      <a:cubicBezTo>
                        <a:pt x="331" y="45"/>
                        <a:pt x="335" y="43"/>
                        <a:pt x="340" y="41"/>
                      </a:cubicBezTo>
                      <a:lnTo>
                        <a:pt x="427" y="13"/>
                      </a:lnTo>
                      <a:cubicBezTo>
                        <a:pt x="432" y="12"/>
                        <a:pt x="438" y="10"/>
                        <a:pt x="444" y="10"/>
                      </a:cubicBezTo>
                      <a:lnTo>
                        <a:pt x="537" y="1"/>
                      </a:lnTo>
                      <a:cubicBezTo>
                        <a:pt x="542" y="0"/>
                        <a:pt x="547" y="0"/>
                        <a:pt x="552" y="1"/>
                      </a:cubicBezTo>
                      <a:lnTo>
                        <a:pt x="646" y="10"/>
                      </a:lnTo>
                      <a:cubicBezTo>
                        <a:pt x="652" y="10"/>
                        <a:pt x="657" y="12"/>
                        <a:pt x="663" y="13"/>
                      </a:cubicBezTo>
                      <a:lnTo>
                        <a:pt x="750" y="41"/>
                      </a:lnTo>
                      <a:cubicBezTo>
                        <a:pt x="754" y="43"/>
                        <a:pt x="759" y="45"/>
                        <a:pt x="763" y="47"/>
                      </a:cubicBezTo>
                      <a:lnTo>
                        <a:pt x="842" y="89"/>
                      </a:lnTo>
                      <a:cubicBezTo>
                        <a:pt x="847" y="91"/>
                        <a:pt x="852" y="95"/>
                        <a:pt x="856" y="98"/>
                      </a:cubicBezTo>
                      <a:lnTo>
                        <a:pt x="924" y="155"/>
                      </a:lnTo>
                      <a:cubicBezTo>
                        <a:pt x="928" y="158"/>
                        <a:pt x="931" y="162"/>
                        <a:pt x="934" y="166"/>
                      </a:cubicBezTo>
                      <a:lnTo>
                        <a:pt x="991" y="235"/>
                      </a:lnTo>
                      <a:cubicBezTo>
                        <a:pt x="994" y="238"/>
                        <a:pt x="997" y="243"/>
                        <a:pt x="1000" y="247"/>
                      </a:cubicBezTo>
                      <a:lnTo>
                        <a:pt x="1043" y="326"/>
                      </a:lnTo>
                      <a:cubicBezTo>
                        <a:pt x="1045" y="331"/>
                        <a:pt x="1047" y="336"/>
                        <a:pt x="1049" y="341"/>
                      </a:cubicBezTo>
                      <a:lnTo>
                        <a:pt x="1076" y="428"/>
                      </a:lnTo>
                      <a:cubicBezTo>
                        <a:pt x="1077" y="433"/>
                        <a:pt x="1079" y="438"/>
                        <a:pt x="1079" y="444"/>
                      </a:cubicBezTo>
                      <a:lnTo>
                        <a:pt x="1088" y="537"/>
                      </a:lnTo>
                      <a:close/>
                      <a:moveTo>
                        <a:pt x="920" y="459"/>
                      </a:moveTo>
                      <a:lnTo>
                        <a:pt x="923" y="475"/>
                      </a:lnTo>
                      <a:lnTo>
                        <a:pt x="896" y="388"/>
                      </a:lnTo>
                      <a:lnTo>
                        <a:pt x="902" y="403"/>
                      </a:lnTo>
                      <a:lnTo>
                        <a:pt x="859" y="324"/>
                      </a:lnTo>
                      <a:lnTo>
                        <a:pt x="868" y="336"/>
                      </a:lnTo>
                      <a:lnTo>
                        <a:pt x="811" y="267"/>
                      </a:lnTo>
                      <a:lnTo>
                        <a:pt x="821" y="278"/>
                      </a:lnTo>
                      <a:lnTo>
                        <a:pt x="753" y="221"/>
                      </a:lnTo>
                      <a:lnTo>
                        <a:pt x="767" y="230"/>
                      </a:lnTo>
                      <a:lnTo>
                        <a:pt x="688" y="188"/>
                      </a:lnTo>
                      <a:lnTo>
                        <a:pt x="701" y="194"/>
                      </a:lnTo>
                      <a:lnTo>
                        <a:pt x="614" y="166"/>
                      </a:lnTo>
                      <a:lnTo>
                        <a:pt x="631" y="169"/>
                      </a:lnTo>
                      <a:lnTo>
                        <a:pt x="537" y="160"/>
                      </a:lnTo>
                      <a:lnTo>
                        <a:pt x="552" y="160"/>
                      </a:lnTo>
                      <a:lnTo>
                        <a:pt x="459" y="169"/>
                      </a:lnTo>
                      <a:lnTo>
                        <a:pt x="476" y="166"/>
                      </a:lnTo>
                      <a:lnTo>
                        <a:pt x="389" y="194"/>
                      </a:lnTo>
                      <a:lnTo>
                        <a:pt x="402" y="188"/>
                      </a:lnTo>
                      <a:lnTo>
                        <a:pt x="323" y="230"/>
                      </a:lnTo>
                      <a:lnTo>
                        <a:pt x="336" y="221"/>
                      </a:lnTo>
                      <a:lnTo>
                        <a:pt x="267" y="278"/>
                      </a:lnTo>
                      <a:lnTo>
                        <a:pt x="278" y="267"/>
                      </a:lnTo>
                      <a:lnTo>
                        <a:pt x="221" y="336"/>
                      </a:lnTo>
                      <a:lnTo>
                        <a:pt x="230" y="323"/>
                      </a:lnTo>
                      <a:lnTo>
                        <a:pt x="188" y="402"/>
                      </a:lnTo>
                      <a:lnTo>
                        <a:pt x="194" y="389"/>
                      </a:lnTo>
                      <a:lnTo>
                        <a:pt x="166" y="476"/>
                      </a:lnTo>
                      <a:lnTo>
                        <a:pt x="169" y="459"/>
                      </a:lnTo>
                      <a:lnTo>
                        <a:pt x="160" y="552"/>
                      </a:lnTo>
                      <a:lnTo>
                        <a:pt x="160" y="537"/>
                      </a:lnTo>
                      <a:lnTo>
                        <a:pt x="169" y="631"/>
                      </a:lnTo>
                      <a:lnTo>
                        <a:pt x="166" y="614"/>
                      </a:lnTo>
                      <a:lnTo>
                        <a:pt x="194" y="701"/>
                      </a:lnTo>
                      <a:lnTo>
                        <a:pt x="188" y="688"/>
                      </a:lnTo>
                      <a:lnTo>
                        <a:pt x="230" y="767"/>
                      </a:lnTo>
                      <a:lnTo>
                        <a:pt x="221" y="753"/>
                      </a:lnTo>
                      <a:lnTo>
                        <a:pt x="278" y="821"/>
                      </a:lnTo>
                      <a:lnTo>
                        <a:pt x="267" y="811"/>
                      </a:lnTo>
                      <a:lnTo>
                        <a:pt x="336" y="868"/>
                      </a:lnTo>
                      <a:lnTo>
                        <a:pt x="324" y="859"/>
                      </a:lnTo>
                      <a:lnTo>
                        <a:pt x="403" y="902"/>
                      </a:lnTo>
                      <a:lnTo>
                        <a:pt x="388" y="896"/>
                      </a:lnTo>
                      <a:lnTo>
                        <a:pt x="475" y="923"/>
                      </a:lnTo>
                      <a:lnTo>
                        <a:pt x="459" y="920"/>
                      </a:lnTo>
                      <a:lnTo>
                        <a:pt x="552" y="929"/>
                      </a:lnTo>
                      <a:lnTo>
                        <a:pt x="537" y="929"/>
                      </a:lnTo>
                      <a:lnTo>
                        <a:pt x="631" y="920"/>
                      </a:lnTo>
                      <a:lnTo>
                        <a:pt x="615" y="923"/>
                      </a:lnTo>
                      <a:lnTo>
                        <a:pt x="702" y="896"/>
                      </a:lnTo>
                      <a:lnTo>
                        <a:pt x="687" y="902"/>
                      </a:lnTo>
                      <a:lnTo>
                        <a:pt x="766" y="859"/>
                      </a:lnTo>
                      <a:lnTo>
                        <a:pt x="753" y="868"/>
                      </a:lnTo>
                      <a:lnTo>
                        <a:pt x="821" y="811"/>
                      </a:lnTo>
                      <a:lnTo>
                        <a:pt x="811" y="821"/>
                      </a:lnTo>
                      <a:lnTo>
                        <a:pt x="868" y="753"/>
                      </a:lnTo>
                      <a:lnTo>
                        <a:pt x="859" y="766"/>
                      </a:lnTo>
                      <a:lnTo>
                        <a:pt x="902" y="687"/>
                      </a:lnTo>
                      <a:lnTo>
                        <a:pt x="896" y="702"/>
                      </a:lnTo>
                      <a:lnTo>
                        <a:pt x="923" y="615"/>
                      </a:lnTo>
                      <a:lnTo>
                        <a:pt x="920" y="631"/>
                      </a:lnTo>
                      <a:lnTo>
                        <a:pt x="929" y="537"/>
                      </a:lnTo>
                      <a:lnTo>
                        <a:pt x="929" y="552"/>
                      </a:lnTo>
                      <a:lnTo>
                        <a:pt x="920" y="4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7" name="Oval 309"/>
                <p:cNvSpPr>
                  <a:spLocks noChangeArrowheads="1"/>
                </p:cNvSpPr>
                <p:nvPr/>
              </p:nvSpPr>
              <p:spPr bwMode="auto">
                <a:xfrm>
                  <a:off x="3905995" y="1960661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8" name="Freeform 310"/>
                <p:cNvSpPr>
                  <a:spLocks noEditPoints="1"/>
                </p:cNvSpPr>
                <p:nvPr/>
              </p:nvSpPr>
              <p:spPr bwMode="auto">
                <a:xfrm>
                  <a:off x="3901823" y="1955446"/>
                  <a:ext cx="67795" cy="67795"/>
                </a:xfrm>
                <a:custGeom>
                  <a:avLst/>
                  <a:gdLst>
                    <a:gd name="T0" fmla="*/ 540 w 545"/>
                    <a:gd name="T1" fmla="*/ 323 h 545"/>
                    <a:gd name="T2" fmla="*/ 522 w 545"/>
                    <a:gd name="T3" fmla="*/ 382 h 545"/>
                    <a:gd name="T4" fmla="*/ 467 w 545"/>
                    <a:gd name="T5" fmla="*/ 462 h 545"/>
                    <a:gd name="T6" fmla="*/ 422 w 545"/>
                    <a:gd name="T7" fmla="*/ 500 h 545"/>
                    <a:gd name="T8" fmla="*/ 331 w 545"/>
                    <a:gd name="T9" fmla="*/ 538 h 545"/>
                    <a:gd name="T10" fmla="*/ 269 w 545"/>
                    <a:gd name="T11" fmla="*/ 544 h 545"/>
                    <a:gd name="T12" fmla="*/ 171 w 545"/>
                    <a:gd name="T13" fmla="*/ 525 h 545"/>
                    <a:gd name="T14" fmla="*/ 117 w 545"/>
                    <a:gd name="T15" fmla="*/ 496 h 545"/>
                    <a:gd name="T16" fmla="*/ 49 w 545"/>
                    <a:gd name="T17" fmla="*/ 428 h 545"/>
                    <a:gd name="T18" fmla="*/ 21 w 545"/>
                    <a:gd name="T19" fmla="*/ 375 h 545"/>
                    <a:gd name="T20" fmla="*/ 1 w 545"/>
                    <a:gd name="T21" fmla="*/ 276 h 545"/>
                    <a:gd name="T22" fmla="*/ 7 w 545"/>
                    <a:gd name="T23" fmla="*/ 214 h 545"/>
                    <a:gd name="T24" fmla="*/ 45 w 545"/>
                    <a:gd name="T25" fmla="*/ 124 h 545"/>
                    <a:gd name="T26" fmla="*/ 83 w 545"/>
                    <a:gd name="T27" fmla="*/ 78 h 545"/>
                    <a:gd name="T28" fmla="*/ 164 w 545"/>
                    <a:gd name="T29" fmla="*/ 24 h 545"/>
                    <a:gd name="T30" fmla="*/ 222 w 545"/>
                    <a:gd name="T31" fmla="*/ 5 h 545"/>
                    <a:gd name="T32" fmla="*/ 323 w 545"/>
                    <a:gd name="T33" fmla="*/ 5 h 545"/>
                    <a:gd name="T34" fmla="*/ 382 w 545"/>
                    <a:gd name="T35" fmla="*/ 24 h 545"/>
                    <a:gd name="T36" fmla="*/ 462 w 545"/>
                    <a:gd name="T37" fmla="*/ 78 h 545"/>
                    <a:gd name="T38" fmla="*/ 500 w 545"/>
                    <a:gd name="T39" fmla="*/ 124 h 545"/>
                    <a:gd name="T40" fmla="*/ 538 w 545"/>
                    <a:gd name="T41" fmla="*/ 214 h 545"/>
                    <a:gd name="T42" fmla="*/ 460 w 545"/>
                    <a:gd name="T43" fmla="*/ 230 h 545"/>
                    <a:gd name="T44" fmla="*/ 451 w 545"/>
                    <a:gd name="T45" fmla="*/ 202 h 545"/>
                    <a:gd name="T46" fmla="*/ 406 w 545"/>
                    <a:gd name="T47" fmla="*/ 134 h 545"/>
                    <a:gd name="T48" fmla="*/ 384 w 545"/>
                    <a:gd name="T49" fmla="*/ 115 h 545"/>
                    <a:gd name="T50" fmla="*/ 307 w 545"/>
                    <a:gd name="T51" fmla="*/ 83 h 545"/>
                    <a:gd name="T52" fmla="*/ 276 w 545"/>
                    <a:gd name="T53" fmla="*/ 80 h 545"/>
                    <a:gd name="T54" fmla="*/ 195 w 545"/>
                    <a:gd name="T55" fmla="*/ 97 h 545"/>
                    <a:gd name="T56" fmla="*/ 168 w 545"/>
                    <a:gd name="T57" fmla="*/ 111 h 545"/>
                    <a:gd name="T58" fmla="*/ 111 w 545"/>
                    <a:gd name="T59" fmla="*/ 168 h 545"/>
                    <a:gd name="T60" fmla="*/ 97 w 545"/>
                    <a:gd name="T61" fmla="*/ 195 h 545"/>
                    <a:gd name="T62" fmla="*/ 80 w 545"/>
                    <a:gd name="T63" fmla="*/ 276 h 545"/>
                    <a:gd name="T64" fmla="*/ 83 w 545"/>
                    <a:gd name="T65" fmla="*/ 307 h 545"/>
                    <a:gd name="T66" fmla="*/ 115 w 545"/>
                    <a:gd name="T67" fmla="*/ 384 h 545"/>
                    <a:gd name="T68" fmla="*/ 134 w 545"/>
                    <a:gd name="T69" fmla="*/ 406 h 545"/>
                    <a:gd name="T70" fmla="*/ 202 w 545"/>
                    <a:gd name="T71" fmla="*/ 451 h 545"/>
                    <a:gd name="T72" fmla="*/ 230 w 545"/>
                    <a:gd name="T73" fmla="*/ 460 h 545"/>
                    <a:gd name="T74" fmla="*/ 316 w 545"/>
                    <a:gd name="T75" fmla="*/ 460 h 545"/>
                    <a:gd name="T76" fmla="*/ 344 w 545"/>
                    <a:gd name="T77" fmla="*/ 451 h 545"/>
                    <a:gd name="T78" fmla="*/ 411 w 545"/>
                    <a:gd name="T79" fmla="*/ 406 h 545"/>
                    <a:gd name="T80" fmla="*/ 430 w 545"/>
                    <a:gd name="T81" fmla="*/ 383 h 545"/>
                    <a:gd name="T82" fmla="*/ 462 w 545"/>
                    <a:gd name="T83" fmla="*/ 308 h 545"/>
                    <a:gd name="T84" fmla="*/ 465 w 545"/>
                    <a:gd name="T85" fmla="*/ 276 h 5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45" h="545">
                      <a:moveTo>
                        <a:pt x="544" y="269"/>
                      </a:moveTo>
                      <a:cubicBezTo>
                        <a:pt x="545" y="271"/>
                        <a:pt x="545" y="274"/>
                        <a:pt x="544" y="276"/>
                      </a:cubicBezTo>
                      <a:lnTo>
                        <a:pt x="540" y="323"/>
                      </a:lnTo>
                      <a:cubicBezTo>
                        <a:pt x="540" y="326"/>
                        <a:pt x="539" y="329"/>
                        <a:pt x="538" y="331"/>
                      </a:cubicBezTo>
                      <a:lnTo>
                        <a:pt x="525" y="375"/>
                      </a:lnTo>
                      <a:cubicBezTo>
                        <a:pt x="524" y="377"/>
                        <a:pt x="523" y="380"/>
                        <a:pt x="522" y="382"/>
                      </a:cubicBezTo>
                      <a:lnTo>
                        <a:pt x="500" y="422"/>
                      </a:lnTo>
                      <a:cubicBezTo>
                        <a:pt x="499" y="424"/>
                        <a:pt x="497" y="426"/>
                        <a:pt x="496" y="428"/>
                      </a:cubicBezTo>
                      <a:lnTo>
                        <a:pt x="467" y="462"/>
                      </a:lnTo>
                      <a:cubicBezTo>
                        <a:pt x="466" y="464"/>
                        <a:pt x="464" y="466"/>
                        <a:pt x="462" y="467"/>
                      </a:cubicBezTo>
                      <a:lnTo>
                        <a:pt x="428" y="496"/>
                      </a:lnTo>
                      <a:cubicBezTo>
                        <a:pt x="426" y="497"/>
                        <a:pt x="424" y="499"/>
                        <a:pt x="422" y="500"/>
                      </a:cubicBezTo>
                      <a:lnTo>
                        <a:pt x="382" y="522"/>
                      </a:lnTo>
                      <a:cubicBezTo>
                        <a:pt x="380" y="523"/>
                        <a:pt x="377" y="524"/>
                        <a:pt x="375" y="525"/>
                      </a:cubicBezTo>
                      <a:lnTo>
                        <a:pt x="331" y="538"/>
                      </a:lnTo>
                      <a:cubicBezTo>
                        <a:pt x="329" y="539"/>
                        <a:pt x="326" y="540"/>
                        <a:pt x="323" y="540"/>
                      </a:cubicBezTo>
                      <a:lnTo>
                        <a:pt x="276" y="544"/>
                      </a:lnTo>
                      <a:cubicBezTo>
                        <a:pt x="274" y="545"/>
                        <a:pt x="271" y="545"/>
                        <a:pt x="269" y="544"/>
                      </a:cubicBezTo>
                      <a:lnTo>
                        <a:pt x="222" y="540"/>
                      </a:lnTo>
                      <a:cubicBezTo>
                        <a:pt x="219" y="540"/>
                        <a:pt x="217" y="539"/>
                        <a:pt x="214" y="538"/>
                      </a:cubicBezTo>
                      <a:lnTo>
                        <a:pt x="171" y="525"/>
                      </a:lnTo>
                      <a:cubicBezTo>
                        <a:pt x="168" y="524"/>
                        <a:pt x="166" y="523"/>
                        <a:pt x="163" y="522"/>
                      </a:cubicBezTo>
                      <a:lnTo>
                        <a:pt x="124" y="500"/>
                      </a:lnTo>
                      <a:cubicBezTo>
                        <a:pt x="122" y="499"/>
                        <a:pt x="119" y="497"/>
                        <a:pt x="117" y="496"/>
                      </a:cubicBezTo>
                      <a:lnTo>
                        <a:pt x="83" y="467"/>
                      </a:lnTo>
                      <a:cubicBezTo>
                        <a:pt x="81" y="466"/>
                        <a:pt x="79" y="464"/>
                        <a:pt x="78" y="462"/>
                      </a:cubicBezTo>
                      <a:lnTo>
                        <a:pt x="49" y="428"/>
                      </a:lnTo>
                      <a:cubicBezTo>
                        <a:pt x="48" y="426"/>
                        <a:pt x="46" y="424"/>
                        <a:pt x="45" y="421"/>
                      </a:cubicBezTo>
                      <a:lnTo>
                        <a:pt x="24" y="382"/>
                      </a:lnTo>
                      <a:cubicBezTo>
                        <a:pt x="23" y="380"/>
                        <a:pt x="22" y="377"/>
                        <a:pt x="21" y="375"/>
                      </a:cubicBezTo>
                      <a:lnTo>
                        <a:pt x="7" y="332"/>
                      </a:lnTo>
                      <a:cubicBezTo>
                        <a:pt x="6" y="329"/>
                        <a:pt x="5" y="326"/>
                        <a:pt x="5" y="323"/>
                      </a:cubicBezTo>
                      <a:lnTo>
                        <a:pt x="1" y="276"/>
                      </a:lnTo>
                      <a:cubicBezTo>
                        <a:pt x="0" y="274"/>
                        <a:pt x="0" y="271"/>
                        <a:pt x="1" y="269"/>
                      </a:cubicBezTo>
                      <a:lnTo>
                        <a:pt x="5" y="222"/>
                      </a:lnTo>
                      <a:cubicBezTo>
                        <a:pt x="5" y="219"/>
                        <a:pt x="6" y="216"/>
                        <a:pt x="7" y="214"/>
                      </a:cubicBezTo>
                      <a:lnTo>
                        <a:pt x="21" y="170"/>
                      </a:lnTo>
                      <a:cubicBezTo>
                        <a:pt x="22" y="168"/>
                        <a:pt x="23" y="166"/>
                        <a:pt x="24" y="164"/>
                      </a:cubicBezTo>
                      <a:lnTo>
                        <a:pt x="45" y="124"/>
                      </a:lnTo>
                      <a:cubicBezTo>
                        <a:pt x="46" y="122"/>
                        <a:pt x="47" y="120"/>
                        <a:pt x="49" y="117"/>
                      </a:cubicBezTo>
                      <a:lnTo>
                        <a:pt x="78" y="83"/>
                      </a:lnTo>
                      <a:cubicBezTo>
                        <a:pt x="79" y="81"/>
                        <a:pt x="81" y="79"/>
                        <a:pt x="83" y="78"/>
                      </a:cubicBezTo>
                      <a:lnTo>
                        <a:pt x="117" y="49"/>
                      </a:lnTo>
                      <a:cubicBezTo>
                        <a:pt x="120" y="47"/>
                        <a:pt x="122" y="46"/>
                        <a:pt x="124" y="45"/>
                      </a:cubicBezTo>
                      <a:lnTo>
                        <a:pt x="164" y="24"/>
                      </a:lnTo>
                      <a:cubicBezTo>
                        <a:pt x="166" y="23"/>
                        <a:pt x="168" y="22"/>
                        <a:pt x="170" y="21"/>
                      </a:cubicBezTo>
                      <a:lnTo>
                        <a:pt x="214" y="7"/>
                      </a:lnTo>
                      <a:cubicBezTo>
                        <a:pt x="216" y="6"/>
                        <a:pt x="219" y="5"/>
                        <a:pt x="222" y="5"/>
                      </a:cubicBezTo>
                      <a:lnTo>
                        <a:pt x="269" y="1"/>
                      </a:lnTo>
                      <a:cubicBezTo>
                        <a:pt x="271" y="0"/>
                        <a:pt x="274" y="0"/>
                        <a:pt x="276" y="1"/>
                      </a:cubicBezTo>
                      <a:lnTo>
                        <a:pt x="323" y="5"/>
                      </a:lnTo>
                      <a:cubicBezTo>
                        <a:pt x="326" y="5"/>
                        <a:pt x="329" y="6"/>
                        <a:pt x="332" y="7"/>
                      </a:cubicBezTo>
                      <a:lnTo>
                        <a:pt x="375" y="21"/>
                      </a:lnTo>
                      <a:cubicBezTo>
                        <a:pt x="377" y="22"/>
                        <a:pt x="380" y="23"/>
                        <a:pt x="382" y="24"/>
                      </a:cubicBezTo>
                      <a:lnTo>
                        <a:pt x="421" y="45"/>
                      </a:lnTo>
                      <a:cubicBezTo>
                        <a:pt x="424" y="46"/>
                        <a:pt x="426" y="48"/>
                        <a:pt x="428" y="49"/>
                      </a:cubicBezTo>
                      <a:lnTo>
                        <a:pt x="462" y="78"/>
                      </a:lnTo>
                      <a:cubicBezTo>
                        <a:pt x="464" y="79"/>
                        <a:pt x="466" y="81"/>
                        <a:pt x="467" y="83"/>
                      </a:cubicBezTo>
                      <a:lnTo>
                        <a:pt x="496" y="117"/>
                      </a:lnTo>
                      <a:cubicBezTo>
                        <a:pt x="497" y="119"/>
                        <a:pt x="499" y="122"/>
                        <a:pt x="500" y="124"/>
                      </a:cubicBezTo>
                      <a:lnTo>
                        <a:pt x="522" y="163"/>
                      </a:lnTo>
                      <a:cubicBezTo>
                        <a:pt x="523" y="166"/>
                        <a:pt x="524" y="168"/>
                        <a:pt x="525" y="171"/>
                      </a:cubicBezTo>
                      <a:lnTo>
                        <a:pt x="538" y="214"/>
                      </a:lnTo>
                      <a:cubicBezTo>
                        <a:pt x="539" y="217"/>
                        <a:pt x="540" y="219"/>
                        <a:pt x="540" y="222"/>
                      </a:cubicBezTo>
                      <a:lnTo>
                        <a:pt x="544" y="269"/>
                      </a:lnTo>
                      <a:close/>
                      <a:moveTo>
                        <a:pt x="460" y="230"/>
                      </a:moveTo>
                      <a:lnTo>
                        <a:pt x="462" y="238"/>
                      </a:lnTo>
                      <a:lnTo>
                        <a:pt x="448" y="194"/>
                      </a:lnTo>
                      <a:lnTo>
                        <a:pt x="451" y="202"/>
                      </a:lnTo>
                      <a:lnTo>
                        <a:pt x="430" y="162"/>
                      </a:lnTo>
                      <a:lnTo>
                        <a:pt x="434" y="168"/>
                      </a:lnTo>
                      <a:lnTo>
                        <a:pt x="406" y="134"/>
                      </a:lnTo>
                      <a:lnTo>
                        <a:pt x="411" y="139"/>
                      </a:lnTo>
                      <a:lnTo>
                        <a:pt x="377" y="111"/>
                      </a:lnTo>
                      <a:lnTo>
                        <a:pt x="384" y="115"/>
                      </a:lnTo>
                      <a:lnTo>
                        <a:pt x="344" y="94"/>
                      </a:lnTo>
                      <a:lnTo>
                        <a:pt x="351" y="97"/>
                      </a:lnTo>
                      <a:lnTo>
                        <a:pt x="307" y="83"/>
                      </a:lnTo>
                      <a:lnTo>
                        <a:pt x="316" y="85"/>
                      </a:lnTo>
                      <a:lnTo>
                        <a:pt x="269" y="80"/>
                      </a:lnTo>
                      <a:lnTo>
                        <a:pt x="276" y="80"/>
                      </a:lnTo>
                      <a:lnTo>
                        <a:pt x="230" y="85"/>
                      </a:lnTo>
                      <a:lnTo>
                        <a:pt x="238" y="83"/>
                      </a:lnTo>
                      <a:lnTo>
                        <a:pt x="195" y="97"/>
                      </a:lnTo>
                      <a:lnTo>
                        <a:pt x="201" y="94"/>
                      </a:lnTo>
                      <a:lnTo>
                        <a:pt x="162" y="115"/>
                      </a:lnTo>
                      <a:lnTo>
                        <a:pt x="168" y="111"/>
                      </a:lnTo>
                      <a:lnTo>
                        <a:pt x="134" y="139"/>
                      </a:lnTo>
                      <a:lnTo>
                        <a:pt x="139" y="134"/>
                      </a:lnTo>
                      <a:lnTo>
                        <a:pt x="111" y="168"/>
                      </a:lnTo>
                      <a:lnTo>
                        <a:pt x="115" y="162"/>
                      </a:lnTo>
                      <a:lnTo>
                        <a:pt x="94" y="201"/>
                      </a:lnTo>
                      <a:lnTo>
                        <a:pt x="97" y="195"/>
                      </a:lnTo>
                      <a:lnTo>
                        <a:pt x="83" y="238"/>
                      </a:lnTo>
                      <a:lnTo>
                        <a:pt x="85" y="230"/>
                      </a:lnTo>
                      <a:lnTo>
                        <a:pt x="80" y="276"/>
                      </a:lnTo>
                      <a:lnTo>
                        <a:pt x="80" y="269"/>
                      </a:lnTo>
                      <a:lnTo>
                        <a:pt x="85" y="316"/>
                      </a:lnTo>
                      <a:lnTo>
                        <a:pt x="83" y="307"/>
                      </a:lnTo>
                      <a:lnTo>
                        <a:pt x="97" y="351"/>
                      </a:lnTo>
                      <a:lnTo>
                        <a:pt x="94" y="344"/>
                      </a:lnTo>
                      <a:lnTo>
                        <a:pt x="115" y="384"/>
                      </a:lnTo>
                      <a:lnTo>
                        <a:pt x="111" y="377"/>
                      </a:lnTo>
                      <a:lnTo>
                        <a:pt x="139" y="411"/>
                      </a:lnTo>
                      <a:lnTo>
                        <a:pt x="134" y="406"/>
                      </a:lnTo>
                      <a:lnTo>
                        <a:pt x="168" y="434"/>
                      </a:lnTo>
                      <a:lnTo>
                        <a:pt x="162" y="430"/>
                      </a:lnTo>
                      <a:lnTo>
                        <a:pt x="202" y="451"/>
                      </a:lnTo>
                      <a:lnTo>
                        <a:pt x="194" y="448"/>
                      </a:lnTo>
                      <a:lnTo>
                        <a:pt x="238" y="462"/>
                      </a:lnTo>
                      <a:lnTo>
                        <a:pt x="230" y="460"/>
                      </a:lnTo>
                      <a:lnTo>
                        <a:pt x="276" y="465"/>
                      </a:lnTo>
                      <a:lnTo>
                        <a:pt x="269" y="465"/>
                      </a:lnTo>
                      <a:lnTo>
                        <a:pt x="316" y="460"/>
                      </a:lnTo>
                      <a:lnTo>
                        <a:pt x="308" y="462"/>
                      </a:lnTo>
                      <a:lnTo>
                        <a:pt x="351" y="448"/>
                      </a:lnTo>
                      <a:lnTo>
                        <a:pt x="344" y="451"/>
                      </a:lnTo>
                      <a:lnTo>
                        <a:pt x="383" y="430"/>
                      </a:lnTo>
                      <a:lnTo>
                        <a:pt x="377" y="434"/>
                      </a:lnTo>
                      <a:lnTo>
                        <a:pt x="411" y="406"/>
                      </a:lnTo>
                      <a:lnTo>
                        <a:pt x="406" y="411"/>
                      </a:lnTo>
                      <a:lnTo>
                        <a:pt x="434" y="377"/>
                      </a:lnTo>
                      <a:lnTo>
                        <a:pt x="430" y="383"/>
                      </a:lnTo>
                      <a:lnTo>
                        <a:pt x="451" y="344"/>
                      </a:lnTo>
                      <a:lnTo>
                        <a:pt x="448" y="351"/>
                      </a:lnTo>
                      <a:lnTo>
                        <a:pt x="462" y="308"/>
                      </a:lnTo>
                      <a:lnTo>
                        <a:pt x="460" y="316"/>
                      </a:lnTo>
                      <a:lnTo>
                        <a:pt x="465" y="269"/>
                      </a:lnTo>
                      <a:lnTo>
                        <a:pt x="465" y="276"/>
                      </a:lnTo>
                      <a:lnTo>
                        <a:pt x="46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9" name="Oval 311"/>
                <p:cNvSpPr>
                  <a:spLocks noChangeArrowheads="1"/>
                </p:cNvSpPr>
                <p:nvPr/>
              </p:nvSpPr>
              <p:spPr bwMode="auto">
                <a:xfrm>
                  <a:off x="4241841" y="2032628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0" name="Freeform 312"/>
                <p:cNvSpPr>
                  <a:spLocks noEditPoints="1"/>
                </p:cNvSpPr>
                <p:nvPr/>
              </p:nvSpPr>
              <p:spPr bwMode="auto">
                <a:xfrm>
                  <a:off x="4236626" y="2027413"/>
                  <a:ext cx="68838" cy="68838"/>
                </a:xfrm>
                <a:custGeom>
                  <a:avLst/>
                  <a:gdLst>
                    <a:gd name="T0" fmla="*/ 540 w 545"/>
                    <a:gd name="T1" fmla="*/ 323 h 545"/>
                    <a:gd name="T2" fmla="*/ 522 w 545"/>
                    <a:gd name="T3" fmla="*/ 382 h 545"/>
                    <a:gd name="T4" fmla="*/ 467 w 545"/>
                    <a:gd name="T5" fmla="*/ 462 h 545"/>
                    <a:gd name="T6" fmla="*/ 422 w 545"/>
                    <a:gd name="T7" fmla="*/ 500 h 545"/>
                    <a:gd name="T8" fmla="*/ 331 w 545"/>
                    <a:gd name="T9" fmla="*/ 538 h 545"/>
                    <a:gd name="T10" fmla="*/ 269 w 545"/>
                    <a:gd name="T11" fmla="*/ 544 h 545"/>
                    <a:gd name="T12" fmla="*/ 171 w 545"/>
                    <a:gd name="T13" fmla="*/ 525 h 545"/>
                    <a:gd name="T14" fmla="*/ 117 w 545"/>
                    <a:gd name="T15" fmla="*/ 496 h 545"/>
                    <a:gd name="T16" fmla="*/ 49 w 545"/>
                    <a:gd name="T17" fmla="*/ 428 h 545"/>
                    <a:gd name="T18" fmla="*/ 21 w 545"/>
                    <a:gd name="T19" fmla="*/ 375 h 545"/>
                    <a:gd name="T20" fmla="*/ 1 w 545"/>
                    <a:gd name="T21" fmla="*/ 276 h 545"/>
                    <a:gd name="T22" fmla="*/ 7 w 545"/>
                    <a:gd name="T23" fmla="*/ 214 h 545"/>
                    <a:gd name="T24" fmla="*/ 45 w 545"/>
                    <a:gd name="T25" fmla="*/ 124 h 545"/>
                    <a:gd name="T26" fmla="*/ 83 w 545"/>
                    <a:gd name="T27" fmla="*/ 78 h 545"/>
                    <a:gd name="T28" fmla="*/ 164 w 545"/>
                    <a:gd name="T29" fmla="*/ 24 h 545"/>
                    <a:gd name="T30" fmla="*/ 222 w 545"/>
                    <a:gd name="T31" fmla="*/ 5 h 545"/>
                    <a:gd name="T32" fmla="*/ 323 w 545"/>
                    <a:gd name="T33" fmla="*/ 5 h 545"/>
                    <a:gd name="T34" fmla="*/ 382 w 545"/>
                    <a:gd name="T35" fmla="*/ 24 h 545"/>
                    <a:gd name="T36" fmla="*/ 462 w 545"/>
                    <a:gd name="T37" fmla="*/ 78 h 545"/>
                    <a:gd name="T38" fmla="*/ 500 w 545"/>
                    <a:gd name="T39" fmla="*/ 124 h 545"/>
                    <a:gd name="T40" fmla="*/ 538 w 545"/>
                    <a:gd name="T41" fmla="*/ 214 h 545"/>
                    <a:gd name="T42" fmla="*/ 460 w 545"/>
                    <a:gd name="T43" fmla="*/ 230 h 545"/>
                    <a:gd name="T44" fmla="*/ 451 w 545"/>
                    <a:gd name="T45" fmla="*/ 202 h 545"/>
                    <a:gd name="T46" fmla="*/ 406 w 545"/>
                    <a:gd name="T47" fmla="*/ 134 h 545"/>
                    <a:gd name="T48" fmla="*/ 384 w 545"/>
                    <a:gd name="T49" fmla="*/ 115 h 545"/>
                    <a:gd name="T50" fmla="*/ 307 w 545"/>
                    <a:gd name="T51" fmla="*/ 83 h 545"/>
                    <a:gd name="T52" fmla="*/ 276 w 545"/>
                    <a:gd name="T53" fmla="*/ 80 h 545"/>
                    <a:gd name="T54" fmla="*/ 195 w 545"/>
                    <a:gd name="T55" fmla="*/ 97 h 545"/>
                    <a:gd name="T56" fmla="*/ 168 w 545"/>
                    <a:gd name="T57" fmla="*/ 111 h 545"/>
                    <a:gd name="T58" fmla="*/ 111 w 545"/>
                    <a:gd name="T59" fmla="*/ 168 h 545"/>
                    <a:gd name="T60" fmla="*/ 97 w 545"/>
                    <a:gd name="T61" fmla="*/ 195 h 545"/>
                    <a:gd name="T62" fmla="*/ 80 w 545"/>
                    <a:gd name="T63" fmla="*/ 276 h 545"/>
                    <a:gd name="T64" fmla="*/ 83 w 545"/>
                    <a:gd name="T65" fmla="*/ 307 h 545"/>
                    <a:gd name="T66" fmla="*/ 115 w 545"/>
                    <a:gd name="T67" fmla="*/ 384 h 545"/>
                    <a:gd name="T68" fmla="*/ 134 w 545"/>
                    <a:gd name="T69" fmla="*/ 406 h 545"/>
                    <a:gd name="T70" fmla="*/ 202 w 545"/>
                    <a:gd name="T71" fmla="*/ 451 h 545"/>
                    <a:gd name="T72" fmla="*/ 230 w 545"/>
                    <a:gd name="T73" fmla="*/ 460 h 545"/>
                    <a:gd name="T74" fmla="*/ 316 w 545"/>
                    <a:gd name="T75" fmla="*/ 460 h 545"/>
                    <a:gd name="T76" fmla="*/ 344 w 545"/>
                    <a:gd name="T77" fmla="*/ 451 h 545"/>
                    <a:gd name="T78" fmla="*/ 411 w 545"/>
                    <a:gd name="T79" fmla="*/ 406 h 545"/>
                    <a:gd name="T80" fmla="*/ 430 w 545"/>
                    <a:gd name="T81" fmla="*/ 383 h 545"/>
                    <a:gd name="T82" fmla="*/ 462 w 545"/>
                    <a:gd name="T83" fmla="*/ 308 h 545"/>
                    <a:gd name="T84" fmla="*/ 465 w 545"/>
                    <a:gd name="T85" fmla="*/ 276 h 5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45" h="545">
                      <a:moveTo>
                        <a:pt x="544" y="269"/>
                      </a:moveTo>
                      <a:cubicBezTo>
                        <a:pt x="545" y="271"/>
                        <a:pt x="545" y="274"/>
                        <a:pt x="544" y="276"/>
                      </a:cubicBezTo>
                      <a:lnTo>
                        <a:pt x="540" y="323"/>
                      </a:lnTo>
                      <a:cubicBezTo>
                        <a:pt x="540" y="326"/>
                        <a:pt x="539" y="329"/>
                        <a:pt x="538" y="331"/>
                      </a:cubicBezTo>
                      <a:lnTo>
                        <a:pt x="525" y="375"/>
                      </a:lnTo>
                      <a:cubicBezTo>
                        <a:pt x="524" y="377"/>
                        <a:pt x="523" y="380"/>
                        <a:pt x="522" y="382"/>
                      </a:cubicBezTo>
                      <a:lnTo>
                        <a:pt x="500" y="422"/>
                      </a:lnTo>
                      <a:cubicBezTo>
                        <a:pt x="499" y="424"/>
                        <a:pt x="497" y="426"/>
                        <a:pt x="496" y="428"/>
                      </a:cubicBezTo>
                      <a:lnTo>
                        <a:pt x="467" y="462"/>
                      </a:lnTo>
                      <a:cubicBezTo>
                        <a:pt x="466" y="464"/>
                        <a:pt x="464" y="466"/>
                        <a:pt x="462" y="467"/>
                      </a:cubicBezTo>
                      <a:lnTo>
                        <a:pt x="428" y="496"/>
                      </a:lnTo>
                      <a:cubicBezTo>
                        <a:pt x="426" y="497"/>
                        <a:pt x="424" y="499"/>
                        <a:pt x="422" y="500"/>
                      </a:cubicBezTo>
                      <a:lnTo>
                        <a:pt x="382" y="522"/>
                      </a:lnTo>
                      <a:cubicBezTo>
                        <a:pt x="380" y="523"/>
                        <a:pt x="377" y="524"/>
                        <a:pt x="375" y="525"/>
                      </a:cubicBezTo>
                      <a:lnTo>
                        <a:pt x="331" y="538"/>
                      </a:lnTo>
                      <a:cubicBezTo>
                        <a:pt x="329" y="539"/>
                        <a:pt x="326" y="540"/>
                        <a:pt x="323" y="540"/>
                      </a:cubicBezTo>
                      <a:lnTo>
                        <a:pt x="276" y="544"/>
                      </a:lnTo>
                      <a:cubicBezTo>
                        <a:pt x="274" y="545"/>
                        <a:pt x="271" y="545"/>
                        <a:pt x="269" y="544"/>
                      </a:cubicBezTo>
                      <a:lnTo>
                        <a:pt x="222" y="540"/>
                      </a:lnTo>
                      <a:cubicBezTo>
                        <a:pt x="219" y="540"/>
                        <a:pt x="217" y="539"/>
                        <a:pt x="214" y="538"/>
                      </a:cubicBezTo>
                      <a:lnTo>
                        <a:pt x="171" y="525"/>
                      </a:lnTo>
                      <a:cubicBezTo>
                        <a:pt x="168" y="524"/>
                        <a:pt x="166" y="523"/>
                        <a:pt x="163" y="522"/>
                      </a:cubicBezTo>
                      <a:lnTo>
                        <a:pt x="124" y="500"/>
                      </a:lnTo>
                      <a:cubicBezTo>
                        <a:pt x="122" y="499"/>
                        <a:pt x="119" y="497"/>
                        <a:pt x="117" y="496"/>
                      </a:cubicBezTo>
                      <a:lnTo>
                        <a:pt x="83" y="467"/>
                      </a:lnTo>
                      <a:cubicBezTo>
                        <a:pt x="81" y="466"/>
                        <a:pt x="79" y="464"/>
                        <a:pt x="78" y="462"/>
                      </a:cubicBezTo>
                      <a:lnTo>
                        <a:pt x="49" y="428"/>
                      </a:lnTo>
                      <a:cubicBezTo>
                        <a:pt x="48" y="426"/>
                        <a:pt x="46" y="424"/>
                        <a:pt x="45" y="421"/>
                      </a:cubicBezTo>
                      <a:lnTo>
                        <a:pt x="24" y="382"/>
                      </a:lnTo>
                      <a:cubicBezTo>
                        <a:pt x="23" y="380"/>
                        <a:pt x="22" y="377"/>
                        <a:pt x="21" y="375"/>
                      </a:cubicBezTo>
                      <a:lnTo>
                        <a:pt x="7" y="332"/>
                      </a:lnTo>
                      <a:cubicBezTo>
                        <a:pt x="6" y="329"/>
                        <a:pt x="5" y="326"/>
                        <a:pt x="5" y="323"/>
                      </a:cubicBezTo>
                      <a:lnTo>
                        <a:pt x="1" y="276"/>
                      </a:lnTo>
                      <a:cubicBezTo>
                        <a:pt x="0" y="274"/>
                        <a:pt x="0" y="271"/>
                        <a:pt x="1" y="269"/>
                      </a:cubicBezTo>
                      <a:lnTo>
                        <a:pt x="5" y="222"/>
                      </a:lnTo>
                      <a:cubicBezTo>
                        <a:pt x="5" y="219"/>
                        <a:pt x="6" y="216"/>
                        <a:pt x="7" y="214"/>
                      </a:cubicBezTo>
                      <a:lnTo>
                        <a:pt x="21" y="170"/>
                      </a:lnTo>
                      <a:cubicBezTo>
                        <a:pt x="22" y="168"/>
                        <a:pt x="23" y="166"/>
                        <a:pt x="24" y="164"/>
                      </a:cubicBezTo>
                      <a:lnTo>
                        <a:pt x="45" y="124"/>
                      </a:lnTo>
                      <a:cubicBezTo>
                        <a:pt x="46" y="122"/>
                        <a:pt x="47" y="120"/>
                        <a:pt x="49" y="117"/>
                      </a:cubicBezTo>
                      <a:lnTo>
                        <a:pt x="78" y="83"/>
                      </a:lnTo>
                      <a:cubicBezTo>
                        <a:pt x="79" y="81"/>
                        <a:pt x="81" y="79"/>
                        <a:pt x="83" y="78"/>
                      </a:cubicBezTo>
                      <a:lnTo>
                        <a:pt x="117" y="49"/>
                      </a:lnTo>
                      <a:cubicBezTo>
                        <a:pt x="120" y="47"/>
                        <a:pt x="122" y="46"/>
                        <a:pt x="124" y="45"/>
                      </a:cubicBezTo>
                      <a:lnTo>
                        <a:pt x="164" y="24"/>
                      </a:lnTo>
                      <a:cubicBezTo>
                        <a:pt x="166" y="23"/>
                        <a:pt x="168" y="22"/>
                        <a:pt x="170" y="21"/>
                      </a:cubicBezTo>
                      <a:lnTo>
                        <a:pt x="214" y="7"/>
                      </a:lnTo>
                      <a:cubicBezTo>
                        <a:pt x="216" y="6"/>
                        <a:pt x="219" y="5"/>
                        <a:pt x="222" y="5"/>
                      </a:cubicBezTo>
                      <a:lnTo>
                        <a:pt x="269" y="1"/>
                      </a:lnTo>
                      <a:cubicBezTo>
                        <a:pt x="271" y="0"/>
                        <a:pt x="274" y="0"/>
                        <a:pt x="276" y="1"/>
                      </a:cubicBezTo>
                      <a:lnTo>
                        <a:pt x="323" y="5"/>
                      </a:lnTo>
                      <a:cubicBezTo>
                        <a:pt x="326" y="5"/>
                        <a:pt x="329" y="6"/>
                        <a:pt x="332" y="7"/>
                      </a:cubicBezTo>
                      <a:lnTo>
                        <a:pt x="375" y="21"/>
                      </a:lnTo>
                      <a:cubicBezTo>
                        <a:pt x="377" y="22"/>
                        <a:pt x="380" y="23"/>
                        <a:pt x="382" y="24"/>
                      </a:cubicBezTo>
                      <a:lnTo>
                        <a:pt x="421" y="45"/>
                      </a:lnTo>
                      <a:cubicBezTo>
                        <a:pt x="424" y="46"/>
                        <a:pt x="426" y="48"/>
                        <a:pt x="428" y="49"/>
                      </a:cubicBezTo>
                      <a:lnTo>
                        <a:pt x="462" y="78"/>
                      </a:lnTo>
                      <a:cubicBezTo>
                        <a:pt x="464" y="79"/>
                        <a:pt x="466" y="81"/>
                        <a:pt x="467" y="83"/>
                      </a:cubicBezTo>
                      <a:lnTo>
                        <a:pt x="496" y="117"/>
                      </a:lnTo>
                      <a:cubicBezTo>
                        <a:pt x="497" y="119"/>
                        <a:pt x="499" y="122"/>
                        <a:pt x="500" y="124"/>
                      </a:cubicBezTo>
                      <a:lnTo>
                        <a:pt x="522" y="163"/>
                      </a:lnTo>
                      <a:cubicBezTo>
                        <a:pt x="523" y="166"/>
                        <a:pt x="524" y="168"/>
                        <a:pt x="525" y="171"/>
                      </a:cubicBezTo>
                      <a:lnTo>
                        <a:pt x="538" y="214"/>
                      </a:lnTo>
                      <a:cubicBezTo>
                        <a:pt x="539" y="217"/>
                        <a:pt x="540" y="219"/>
                        <a:pt x="540" y="222"/>
                      </a:cubicBezTo>
                      <a:lnTo>
                        <a:pt x="544" y="269"/>
                      </a:lnTo>
                      <a:close/>
                      <a:moveTo>
                        <a:pt x="460" y="230"/>
                      </a:moveTo>
                      <a:lnTo>
                        <a:pt x="462" y="238"/>
                      </a:lnTo>
                      <a:lnTo>
                        <a:pt x="448" y="194"/>
                      </a:lnTo>
                      <a:lnTo>
                        <a:pt x="451" y="202"/>
                      </a:lnTo>
                      <a:lnTo>
                        <a:pt x="430" y="162"/>
                      </a:lnTo>
                      <a:lnTo>
                        <a:pt x="434" y="168"/>
                      </a:lnTo>
                      <a:lnTo>
                        <a:pt x="406" y="134"/>
                      </a:lnTo>
                      <a:lnTo>
                        <a:pt x="411" y="139"/>
                      </a:lnTo>
                      <a:lnTo>
                        <a:pt x="377" y="111"/>
                      </a:lnTo>
                      <a:lnTo>
                        <a:pt x="384" y="115"/>
                      </a:lnTo>
                      <a:lnTo>
                        <a:pt x="344" y="94"/>
                      </a:lnTo>
                      <a:lnTo>
                        <a:pt x="351" y="97"/>
                      </a:lnTo>
                      <a:lnTo>
                        <a:pt x="307" y="83"/>
                      </a:lnTo>
                      <a:lnTo>
                        <a:pt x="316" y="85"/>
                      </a:lnTo>
                      <a:lnTo>
                        <a:pt x="269" y="80"/>
                      </a:lnTo>
                      <a:lnTo>
                        <a:pt x="276" y="80"/>
                      </a:lnTo>
                      <a:lnTo>
                        <a:pt x="230" y="85"/>
                      </a:lnTo>
                      <a:lnTo>
                        <a:pt x="238" y="83"/>
                      </a:lnTo>
                      <a:lnTo>
                        <a:pt x="195" y="97"/>
                      </a:lnTo>
                      <a:lnTo>
                        <a:pt x="201" y="94"/>
                      </a:lnTo>
                      <a:lnTo>
                        <a:pt x="162" y="115"/>
                      </a:lnTo>
                      <a:lnTo>
                        <a:pt x="168" y="111"/>
                      </a:lnTo>
                      <a:lnTo>
                        <a:pt x="134" y="139"/>
                      </a:lnTo>
                      <a:lnTo>
                        <a:pt x="139" y="134"/>
                      </a:lnTo>
                      <a:lnTo>
                        <a:pt x="111" y="168"/>
                      </a:lnTo>
                      <a:lnTo>
                        <a:pt x="115" y="162"/>
                      </a:lnTo>
                      <a:lnTo>
                        <a:pt x="94" y="201"/>
                      </a:lnTo>
                      <a:lnTo>
                        <a:pt x="97" y="195"/>
                      </a:lnTo>
                      <a:lnTo>
                        <a:pt x="83" y="238"/>
                      </a:lnTo>
                      <a:lnTo>
                        <a:pt x="85" y="230"/>
                      </a:lnTo>
                      <a:lnTo>
                        <a:pt x="80" y="276"/>
                      </a:lnTo>
                      <a:lnTo>
                        <a:pt x="80" y="269"/>
                      </a:lnTo>
                      <a:lnTo>
                        <a:pt x="85" y="316"/>
                      </a:lnTo>
                      <a:lnTo>
                        <a:pt x="83" y="307"/>
                      </a:lnTo>
                      <a:lnTo>
                        <a:pt x="97" y="351"/>
                      </a:lnTo>
                      <a:lnTo>
                        <a:pt x="94" y="344"/>
                      </a:lnTo>
                      <a:lnTo>
                        <a:pt x="115" y="384"/>
                      </a:lnTo>
                      <a:lnTo>
                        <a:pt x="111" y="377"/>
                      </a:lnTo>
                      <a:lnTo>
                        <a:pt x="139" y="411"/>
                      </a:lnTo>
                      <a:lnTo>
                        <a:pt x="134" y="406"/>
                      </a:lnTo>
                      <a:lnTo>
                        <a:pt x="168" y="434"/>
                      </a:lnTo>
                      <a:lnTo>
                        <a:pt x="162" y="430"/>
                      </a:lnTo>
                      <a:lnTo>
                        <a:pt x="202" y="451"/>
                      </a:lnTo>
                      <a:lnTo>
                        <a:pt x="194" y="448"/>
                      </a:lnTo>
                      <a:lnTo>
                        <a:pt x="238" y="462"/>
                      </a:lnTo>
                      <a:lnTo>
                        <a:pt x="230" y="460"/>
                      </a:lnTo>
                      <a:lnTo>
                        <a:pt x="276" y="465"/>
                      </a:lnTo>
                      <a:lnTo>
                        <a:pt x="269" y="465"/>
                      </a:lnTo>
                      <a:lnTo>
                        <a:pt x="316" y="460"/>
                      </a:lnTo>
                      <a:lnTo>
                        <a:pt x="308" y="462"/>
                      </a:lnTo>
                      <a:lnTo>
                        <a:pt x="351" y="448"/>
                      </a:lnTo>
                      <a:lnTo>
                        <a:pt x="344" y="451"/>
                      </a:lnTo>
                      <a:lnTo>
                        <a:pt x="383" y="430"/>
                      </a:lnTo>
                      <a:lnTo>
                        <a:pt x="377" y="434"/>
                      </a:lnTo>
                      <a:lnTo>
                        <a:pt x="411" y="406"/>
                      </a:lnTo>
                      <a:lnTo>
                        <a:pt x="406" y="411"/>
                      </a:lnTo>
                      <a:lnTo>
                        <a:pt x="434" y="377"/>
                      </a:lnTo>
                      <a:lnTo>
                        <a:pt x="430" y="383"/>
                      </a:lnTo>
                      <a:lnTo>
                        <a:pt x="451" y="344"/>
                      </a:lnTo>
                      <a:lnTo>
                        <a:pt x="448" y="351"/>
                      </a:lnTo>
                      <a:lnTo>
                        <a:pt x="462" y="308"/>
                      </a:lnTo>
                      <a:lnTo>
                        <a:pt x="460" y="316"/>
                      </a:lnTo>
                      <a:lnTo>
                        <a:pt x="465" y="269"/>
                      </a:lnTo>
                      <a:lnTo>
                        <a:pt x="465" y="276"/>
                      </a:lnTo>
                      <a:lnTo>
                        <a:pt x="46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1" name="Oval 313"/>
                <p:cNvSpPr>
                  <a:spLocks noChangeArrowheads="1"/>
                </p:cNvSpPr>
                <p:nvPr/>
              </p:nvSpPr>
              <p:spPr bwMode="auto">
                <a:xfrm>
                  <a:off x="4358657" y="1960661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2" name="Freeform 314"/>
                <p:cNvSpPr>
                  <a:spLocks noEditPoints="1"/>
                </p:cNvSpPr>
                <p:nvPr/>
              </p:nvSpPr>
              <p:spPr bwMode="auto">
                <a:xfrm>
                  <a:off x="4354485" y="1955446"/>
                  <a:ext cx="67795" cy="67795"/>
                </a:xfrm>
                <a:custGeom>
                  <a:avLst/>
                  <a:gdLst>
                    <a:gd name="T0" fmla="*/ 540 w 545"/>
                    <a:gd name="T1" fmla="*/ 323 h 545"/>
                    <a:gd name="T2" fmla="*/ 522 w 545"/>
                    <a:gd name="T3" fmla="*/ 382 h 545"/>
                    <a:gd name="T4" fmla="*/ 467 w 545"/>
                    <a:gd name="T5" fmla="*/ 462 h 545"/>
                    <a:gd name="T6" fmla="*/ 422 w 545"/>
                    <a:gd name="T7" fmla="*/ 500 h 545"/>
                    <a:gd name="T8" fmla="*/ 331 w 545"/>
                    <a:gd name="T9" fmla="*/ 538 h 545"/>
                    <a:gd name="T10" fmla="*/ 269 w 545"/>
                    <a:gd name="T11" fmla="*/ 544 h 545"/>
                    <a:gd name="T12" fmla="*/ 171 w 545"/>
                    <a:gd name="T13" fmla="*/ 525 h 545"/>
                    <a:gd name="T14" fmla="*/ 117 w 545"/>
                    <a:gd name="T15" fmla="*/ 496 h 545"/>
                    <a:gd name="T16" fmla="*/ 49 w 545"/>
                    <a:gd name="T17" fmla="*/ 428 h 545"/>
                    <a:gd name="T18" fmla="*/ 21 w 545"/>
                    <a:gd name="T19" fmla="*/ 375 h 545"/>
                    <a:gd name="T20" fmla="*/ 1 w 545"/>
                    <a:gd name="T21" fmla="*/ 276 h 545"/>
                    <a:gd name="T22" fmla="*/ 7 w 545"/>
                    <a:gd name="T23" fmla="*/ 214 h 545"/>
                    <a:gd name="T24" fmla="*/ 45 w 545"/>
                    <a:gd name="T25" fmla="*/ 124 h 545"/>
                    <a:gd name="T26" fmla="*/ 83 w 545"/>
                    <a:gd name="T27" fmla="*/ 78 h 545"/>
                    <a:gd name="T28" fmla="*/ 164 w 545"/>
                    <a:gd name="T29" fmla="*/ 24 h 545"/>
                    <a:gd name="T30" fmla="*/ 222 w 545"/>
                    <a:gd name="T31" fmla="*/ 5 h 545"/>
                    <a:gd name="T32" fmla="*/ 323 w 545"/>
                    <a:gd name="T33" fmla="*/ 5 h 545"/>
                    <a:gd name="T34" fmla="*/ 382 w 545"/>
                    <a:gd name="T35" fmla="*/ 24 h 545"/>
                    <a:gd name="T36" fmla="*/ 462 w 545"/>
                    <a:gd name="T37" fmla="*/ 78 h 545"/>
                    <a:gd name="T38" fmla="*/ 500 w 545"/>
                    <a:gd name="T39" fmla="*/ 124 h 545"/>
                    <a:gd name="T40" fmla="*/ 538 w 545"/>
                    <a:gd name="T41" fmla="*/ 214 h 545"/>
                    <a:gd name="T42" fmla="*/ 460 w 545"/>
                    <a:gd name="T43" fmla="*/ 230 h 545"/>
                    <a:gd name="T44" fmla="*/ 451 w 545"/>
                    <a:gd name="T45" fmla="*/ 202 h 545"/>
                    <a:gd name="T46" fmla="*/ 406 w 545"/>
                    <a:gd name="T47" fmla="*/ 134 h 545"/>
                    <a:gd name="T48" fmla="*/ 384 w 545"/>
                    <a:gd name="T49" fmla="*/ 115 h 545"/>
                    <a:gd name="T50" fmla="*/ 307 w 545"/>
                    <a:gd name="T51" fmla="*/ 83 h 545"/>
                    <a:gd name="T52" fmla="*/ 276 w 545"/>
                    <a:gd name="T53" fmla="*/ 80 h 545"/>
                    <a:gd name="T54" fmla="*/ 195 w 545"/>
                    <a:gd name="T55" fmla="*/ 97 h 545"/>
                    <a:gd name="T56" fmla="*/ 168 w 545"/>
                    <a:gd name="T57" fmla="*/ 111 h 545"/>
                    <a:gd name="T58" fmla="*/ 111 w 545"/>
                    <a:gd name="T59" fmla="*/ 168 h 545"/>
                    <a:gd name="T60" fmla="*/ 97 w 545"/>
                    <a:gd name="T61" fmla="*/ 195 h 545"/>
                    <a:gd name="T62" fmla="*/ 80 w 545"/>
                    <a:gd name="T63" fmla="*/ 276 h 545"/>
                    <a:gd name="T64" fmla="*/ 83 w 545"/>
                    <a:gd name="T65" fmla="*/ 307 h 545"/>
                    <a:gd name="T66" fmla="*/ 115 w 545"/>
                    <a:gd name="T67" fmla="*/ 384 h 545"/>
                    <a:gd name="T68" fmla="*/ 134 w 545"/>
                    <a:gd name="T69" fmla="*/ 406 h 545"/>
                    <a:gd name="T70" fmla="*/ 202 w 545"/>
                    <a:gd name="T71" fmla="*/ 451 h 545"/>
                    <a:gd name="T72" fmla="*/ 230 w 545"/>
                    <a:gd name="T73" fmla="*/ 460 h 545"/>
                    <a:gd name="T74" fmla="*/ 316 w 545"/>
                    <a:gd name="T75" fmla="*/ 460 h 545"/>
                    <a:gd name="T76" fmla="*/ 344 w 545"/>
                    <a:gd name="T77" fmla="*/ 451 h 545"/>
                    <a:gd name="T78" fmla="*/ 411 w 545"/>
                    <a:gd name="T79" fmla="*/ 406 h 545"/>
                    <a:gd name="T80" fmla="*/ 430 w 545"/>
                    <a:gd name="T81" fmla="*/ 383 h 545"/>
                    <a:gd name="T82" fmla="*/ 462 w 545"/>
                    <a:gd name="T83" fmla="*/ 308 h 545"/>
                    <a:gd name="T84" fmla="*/ 465 w 545"/>
                    <a:gd name="T85" fmla="*/ 276 h 5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45" h="545">
                      <a:moveTo>
                        <a:pt x="544" y="269"/>
                      </a:moveTo>
                      <a:cubicBezTo>
                        <a:pt x="545" y="271"/>
                        <a:pt x="545" y="274"/>
                        <a:pt x="544" y="276"/>
                      </a:cubicBezTo>
                      <a:lnTo>
                        <a:pt x="540" y="323"/>
                      </a:lnTo>
                      <a:cubicBezTo>
                        <a:pt x="540" y="326"/>
                        <a:pt x="539" y="329"/>
                        <a:pt x="538" y="331"/>
                      </a:cubicBezTo>
                      <a:lnTo>
                        <a:pt x="525" y="375"/>
                      </a:lnTo>
                      <a:cubicBezTo>
                        <a:pt x="524" y="377"/>
                        <a:pt x="523" y="380"/>
                        <a:pt x="522" y="382"/>
                      </a:cubicBezTo>
                      <a:lnTo>
                        <a:pt x="500" y="422"/>
                      </a:lnTo>
                      <a:cubicBezTo>
                        <a:pt x="499" y="424"/>
                        <a:pt x="497" y="426"/>
                        <a:pt x="496" y="428"/>
                      </a:cubicBezTo>
                      <a:lnTo>
                        <a:pt x="467" y="462"/>
                      </a:lnTo>
                      <a:cubicBezTo>
                        <a:pt x="466" y="464"/>
                        <a:pt x="464" y="466"/>
                        <a:pt x="462" y="467"/>
                      </a:cubicBezTo>
                      <a:lnTo>
                        <a:pt x="428" y="496"/>
                      </a:lnTo>
                      <a:cubicBezTo>
                        <a:pt x="426" y="497"/>
                        <a:pt x="424" y="499"/>
                        <a:pt x="422" y="500"/>
                      </a:cubicBezTo>
                      <a:lnTo>
                        <a:pt x="382" y="522"/>
                      </a:lnTo>
                      <a:cubicBezTo>
                        <a:pt x="380" y="523"/>
                        <a:pt x="377" y="524"/>
                        <a:pt x="375" y="525"/>
                      </a:cubicBezTo>
                      <a:lnTo>
                        <a:pt x="331" y="538"/>
                      </a:lnTo>
                      <a:cubicBezTo>
                        <a:pt x="329" y="539"/>
                        <a:pt x="326" y="540"/>
                        <a:pt x="323" y="540"/>
                      </a:cubicBezTo>
                      <a:lnTo>
                        <a:pt x="276" y="544"/>
                      </a:lnTo>
                      <a:cubicBezTo>
                        <a:pt x="274" y="545"/>
                        <a:pt x="271" y="545"/>
                        <a:pt x="269" y="544"/>
                      </a:cubicBezTo>
                      <a:lnTo>
                        <a:pt x="222" y="540"/>
                      </a:lnTo>
                      <a:cubicBezTo>
                        <a:pt x="219" y="540"/>
                        <a:pt x="217" y="539"/>
                        <a:pt x="214" y="538"/>
                      </a:cubicBezTo>
                      <a:lnTo>
                        <a:pt x="171" y="525"/>
                      </a:lnTo>
                      <a:cubicBezTo>
                        <a:pt x="168" y="524"/>
                        <a:pt x="166" y="523"/>
                        <a:pt x="163" y="522"/>
                      </a:cubicBezTo>
                      <a:lnTo>
                        <a:pt x="124" y="500"/>
                      </a:lnTo>
                      <a:cubicBezTo>
                        <a:pt x="122" y="499"/>
                        <a:pt x="119" y="497"/>
                        <a:pt x="117" y="496"/>
                      </a:cubicBezTo>
                      <a:lnTo>
                        <a:pt x="83" y="467"/>
                      </a:lnTo>
                      <a:cubicBezTo>
                        <a:pt x="81" y="466"/>
                        <a:pt x="79" y="464"/>
                        <a:pt x="78" y="462"/>
                      </a:cubicBezTo>
                      <a:lnTo>
                        <a:pt x="49" y="428"/>
                      </a:lnTo>
                      <a:cubicBezTo>
                        <a:pt x="48" y="426"/>
                        <a:pt x="46" y="424"/>
                        <a:pt x="45" y="421"/>
                      </a:cubicBezTo>
                      <a:lnTo>
                        <a:pt x="24" y="382"/>
                      </a:lnTo>
                      <a:cubicBezTo>
                        <a:pt x="23" y="380"/>
                        <a:pt x="22" y="377"/>
                        <a:pt x="21" y="375"/>
                      </a:cubicBezTo>
                      <a:lnTo>
                        <a:pt x="7" y="332"/>
                      </a:lnTo>
                      <a:cubicBezTo>
                        <a:pt x="6" y="329"/>
                        <a:pt x="5" y="326"/>
                        <a:pt x="5" y="323"/>
                      </a:cubicBezTo>
                      <a:lnTo>
                        <a:pt x="1" y="276"/>
                      </a:lnTo>
                      <a:cubicBezTo>
                        <a:pt x="0" y="274"/>
                        <a:pt x="0" y="271"/>
                        <a:pt x="1" y="269"/>
                      </a:cubicBezTo>
                      <a:lnTo>
                        <a:pt x="5" y="222"/>
                      </a:lnTo>
                      <a:cubicBezTo>
                        <a:pt x="5" y="219"/>
                        <a:pt x="6" y="216"/>
                        <a:pt x="7" y="214"/>
                      </a:cubicBezTo>
                      <a:lnTo>
                        <a:pt x="21" y="170"/>
                      </a:lnTo>
                      <a:cubicBezTo>
                        <a:pt x="22" y="168"/>
                        <a:pt x="23" y="166"/>
                        <a:pt x="24" y="164"/>
                      </a:cubicBezTo>
                      <a:lnTo>
                        <a:pt x="45" y="124"/>
                      </a:lnTo>
                      <a:cubicBezTo>
                        <a:pt x="46" y="122"/>
                        <a:pt x="47" y="120"/>
                        <a:pt x="49" y="117"/>
                      </a:cubicBezTo>
                      <a:lnTo>
                        <a:pt x="78" y="83"/>
                      </a:lnTo>
                      <a:cubicBezTo>
                        <a:pt x="79" y="81"/>
                        <a:pt x="81" y="79"/>
                        <a:pt x="83" y="78"/>
                      </a:cubicBezTo>
                      <a:lnTo>
                        <a:pt x="117" y="49"/>
                      </a:lnTo>
                      <a:cubicBezTo>
                        <a:pt x="120" y="47"/>
                        <a:pt x="122" y="46"/>
                        <a:pt x="124" y="45"/>
                      </a:cubicBezTo>
                      <a:lnTo>
                        <a:pt x="164" y="24"/>
                      </a:lnTo>
                      <a:cubicBezTo>
                        <a:pt x="166" y="23"/>
                        <a:pt x="168" y="22"/>
                        <a:pt x="170" y="21"/>
                      </a:cubicBezTo>
                      <a:lnTo>
                        <a:pt x="214" y="7"/>
                      </a:lnTo>
                      <a:cubicBezTo>
                        <a:pt x="216" y="6"/>
                        <a:pt x="219" y="5"/>
                        <a:pt x="222" y="5"/>
                      </a:cubicBezTo>
                      <a:lnTo>
                        <a:pt x="269" y="1"/>
                      </a:lnTo>
                      <a:cubicBezTo>
                        <a:pt x="271" y="0"/>
                        <a:pt x="274" y="0"/>
                        <a:pt x="276" y="1"/>
                      </a:cubicBezTo>
                      <a:lnTo>
                        <a:pt x="323" y="5"/>
                      </a:lnTo>
                      <a:cubicBezTo>
                        <a:pt x="326" y="5"/>
                        <a:pt x="329" y="6"/>
                        <a:pt x="332" y="7"/>
                      </a:cubicBezTo>
                      <a:lnTo>
                        <a:pt x="375" y="21"/>
                      </a:lnTo>
                      <a:cubicBezTo>
                        <a:pt x="377" y="22"/>
                        <a:pt x="380" y="23"/>
                        <a:pt x="382" y="24"/>
                      </a:cubicBezTo>
                      <a:lnTo>
                        <a:pt x="421" y="45"/>
                      </a:lnTo>
                      <a:cubicBezTo>
                        <a:pt x="424" y="46"/>
                        <a:pt x="426" y="48"/>
                        <a:pt x="428" y="49"/>
                      </a:cubicBezTo>
                      <a:lnTo>
                        <a:pt x="462" y="78"/>
                      </a:lnTo>
                      <a:cubicBezTo>
                        <a:pt x="464" y="79"/>
                        <a:pt x="466" y="81"/>
                        <a:pt x="467" y="83"/>
                      </a:cubicBezTo>
                      <a:lnTo>
                        <a:pt x="496" y="117"/>
                      </a:lnTo>
                      <a:cubicBezTo>
                        <a:pt x="497" y="119"/>
                        <a:pt x="499" y="122"/>
                        <a:pt x="500" y="124"/>
                      </a:cubicBezTo>
                      <a:lnTo>
                        <a:pt x="522" y="163"/>
                      </a:lnTo>
                      <a:cubicBezTo>
                        <a:pt x="523" y="166"/>
                        <a:pt x="524" y="168"/>
                        <a:pt x="525" y="171"/>
                      </a:cubicBezTo>
                      <a:lnTo>
                        <a:pt x="538" y="214"/>
                      </a:lnTo>
                      <a:cubicBezTo>
                        <a:pt x="539" y="217"/>
                        <a:pt x="540" y="219"/>
                        <a:pt x="540" y="222"/>
                      </a:cubicBezTo>
                      <a:lnTo>
                        <a:pt x="544" y="269"/>
                      </a:lnTo>
                      <a:close/>
                      <a:moveTo>
                        <a:pt x="460" y="230"/>
                      </a:moveTo>
                      <a:lnTo>
                        <a:pt x="462" y="238"/>
                      </a:lnTo>
                      <a:lnTo>
                        <a:pt x="448" y="194"/>
                      </a:lnTo>
                      <a:lnTo>
                        <a:pt x="451" y="202"/>
                      </a:lnTo>
                      <a:lnTo>
                        <a:pt x="430" y="162"/>
                      </a:lnTo>
                      <a:lnTo>
                        <a:pt x="434" y="168"/>
                      </a:lnTo>
                      <a:lnTo>
                        <a:pt x="406" y="134"/>
                      </a:lnTo>
                      <a:lnTo>
                        <a:pt x="411" y="139"/>
                      </a:lnTo>
                      <a:lnTo>
                        <a:pt x="377" y="111"/>
                      </a:lnTo>
                      <a:lnTo>
                        <a:pt x="384" y="115"/>
                      </a:lnTo>
                      <a:lnTo>
                        <a:pt x="344" y="94"/>
                      </a:lnTo>
                      <a:lnTo>
                        <a:pt x="351" y="97"/>
                      </a:lnTo>
                      <a:lnTo>
                        <a:pt x="307" y="83"/>
                      </a:lnTo>
                      <a:lnTo>
                        <a:pt x="316" y="85"/>
                      </a:lnTo>
                      <a:lnTo>
                        <a:pt x="269" y="80"/>
                      </a:lnTo>
                      <a:lnTo>
                        <a:pt x="276" y="80"/>
                      </a:lnTo>
                      <a:lnTo>
                        <a:pt x="230" y="85"/>
                      </a:lnTo>
                      <a:lnTo>
                        <a:pt x="238" y="83"/>
                      </a:lnTo>
                      <a:lnTo>
                        <a:pt x="195" y="97"/>
                      </a:lnTo>
                      <a:lnTo>
                        <a:pt x="201" y="94"/>
                      </a:lnTo>
                      <a:lnTo>
                        <a:pt x="162" y="115"/>
                      </a:lnTo>
                      <a:lnTo>
                        <a:pt x="168" y="111"/>
                      </a:lnTo>
                      <a:lnTo>
                        <a:pt x="134" y="139"/>
                      </a:lnTo>
                      <a:lnTo>
                        <a:pt x="139" y="134"/>
                      </a:lnTo>
                      <a:lnTo>
                        <a:pt x="111" y="168"/>
                      </a:lnTo>
                      <a:lnTo>
                        <a:pt x="115" y="162"/>
                      </a:lnTo>
                      <a:lnTo>
                        <a:pt x="94" y="201"/>
                      </a:lnTo>
                      <a:lnTo>
                        <a:pt x="97" y="195"/>
                      </a:lnTo>
                      <a:lnTo>
                        <a:pt x="83" y="238"/>
                      </a:lnTo>
                      <a:lnTo>
                        <a:pt x="85" y="230"/>
                      </a:lnTo>
                      <a:lnTo>
                        <a:pt x="80" y="276"/>
                      </a:lnTo>
                      <a:lnTo>
                        <a:pt x="80" y="269"/>
                      </a:lnTo>
                      <a:lnTo>
                        <a:pt x="85" y="316"/>
                      </a:lnTo>
                      <a:lnTo>
                        <a:pt x="83" y="307"/>
                      </a:lnTo>
                      <a:lnTo>
                        <a:pt x="97" y="351"/>
                      </a:lnTo>
                      <a:lnTo>
                        <a:pt x="94" y="344"/>
                      </a:lnTo>
                      <a:lnTo>
                        <a:pt x="115" y="384"/>
                      </a:lnTo>
                      <a:lnTo>
                        <a:pt x="111" y="377"/>
                      </a:lnTo>
                      <a:lnTo>
                        <a:pt x="139" y="411"/>
                      </a:lnTo>
                      <a:lnTo>
                        <a:pt x="134" y="406"/>
                      </a:lnTo>
                      <a:lnTo>
                        <a:pt x="168" y="434"/>
                      </a:lnTo>
                      <a:lnTo>
                        <a:pt x="162" y="430"/>
                      </a:lnTo>
                      <a:lnTo>
                        <a:pt x="202" y="451"/>
                      </a:lnTo>
                      <a:lnTo>
                        <a:pt x="194" y="448"/>
                      </a:lnTo>
                      <a:lnTo>
                        <a:pt x="238" y="462"/>
                      </a:lnTo>
                      <a:lnTo>
                        <a:pt x="230" y="460"/>
                      </a:lnTo>
                      <a:lnTo>
                        <a:pt x="276" y="465"/>
                      </a:lnTo>
                      <a:lnTo>
                        <a:pt x="269" y="465"/>
                      </a:lnTo>
                      <a:lnTo>
                        <a:pt x="316" y="460"/>
                      </a:lnTo>
                      <a:lnTo>
                        <a:pt x="308" y="462"/>
                      </a:lnTo>
                      <a:lnTo>
                        <a:pt x="351" y="448"/>
                      </a:lnTo>
                      <a:lnTo>
                        <a:pt x="344" y="451"/>
                      </a:lnTo>
                      <a:lnTo>
                        <a:pt x="383" y="430"/>
                      </a:lnTo>
                      <a:lnTo>
                        <a:pt x="377" y="434"/>
                      </a:lnTo>
                      <a:lnTo>
                        <a:pt x="411" y="406"/>
                      </a:lnTo>
                      <a:lnTo>
                        <a:pt x="406" y="411"/>
                      </a:lnTo>
                      <a:lnTo>
                        <a:pt x="434" y="377"/>
                      </a:lnTo>
                      <a:lnTo>
                        <a:pt x="430" y="383"/>
                      </a:lnTo>
                      <a:lnTo>
                        <a:pt x="451" y="344"/>
                      </a:lnTo>
                      <a:lnTo>
                        <a:pt x="448" y="351"/>
                      </a:lnTo>
                      <a:lnTo>
                        <a:pt x="462" y="308"/>
                      </a:lnTo>
                      <a:lnTo>
                        <a:pt x="460" y="316"/>
                      </a:lnTo>
                      <a:lnTo>
                        <a:pt x="465" y="269"/>
                      </a:lnTo>
                      <a:lnTo>
                        <a:pt x="465" y="276"/>
                      </a:lnTo>
                      <a:lnTo>
                        <a:pt x="46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3" name="Oval 315"/>
                <p:cNvSpPr>
                  <a:spLocks noChangeArrowheads="1"/>
                </p:cNvSpPr>
                <p:nvPr/>
              </p:nvSpPr>
              <p:spPr bwMode="auto">
                <a:xfrm>
                  <a:off x="4712234" y="1991951"/>
                  <a:ext cx="58408" cy="5736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4" name="Freeform 316"/>
                <p:cNvSpPr>
                  <a:spLocks noEditPoints="1"/>
                </p:cNvSpPr>
                <p:nvPr/>
              </p:nvSpPr>
              <p:spPr bwMode="auto">
                <a:xfrm>
                  <a:off x="4707018" y="1986736"/>
                  <a:ext cx="68838" cy="67795"/>
                </a:xfrm>
                <a:custGeom>
                  <a:avLst/>
                  <a:gdLst>
                    <a:gd name="T0" fmla="*/ 540 w 545"/>
                    <a:gd name="T1" fmla="*/ 323 h 545"/>
                    <a:gd name="T2" fmla="*/ 522 w 545"/>
                    <a:gd name="T3" fmla="*/ 382 h 545"/>
                    <a:gd name="T4" fmla="*/ 467 w 545"/>
                    <a:gd name="T5" fmla="*/ 462 h 545"/>
                    <a:gd name="T6" fmla="*/ 422 w 545"/>
                    <a:gd name="T7" fmla="*/ 500 h 545"/>
                    <a:gd name="T8" fmla="*/ 331 w 545"/>
                    <a:gd name="T9" fmla="*/ 538 h 545"/>
                    <a:gd name="T10" fmla="*/ 269 w 545"/>
                    <a:gd name="T11" fmla="*/ 544 h 545"/>
                    <a:gd name="T12" fmla="*/ 171 w 545"/>
                    <a:gd name="T13" fmla="*/ 525 h 545"/>
                    <a:gd name="T14" fmla="*/ 117 w 545"/>
                    <a:gd name="T15" fmla="*/ 496 h 545"/>
                    <a:gd name="T16" fmla="*/ 49 w 545"/>
                    <a:gd name="T17" fmla="*/ 428 h 545"/>
                    <a:gd name="T18" fmla="*/ 21 w 545"/>
                    <a:gd name="T19" fmla="*/ 375 h 545"/>
                    <a:gd name="T20" fmla="*/ 1 w 545"/>
                    <a:gd name="T21" fmla="*/ 276 h 545"/>
                    <a:gd name="T22" fmla="*/ 7 w 545"/>
                    <a:gd name="T23" fmla="*/ 214 h 545"/>
                    <a:gd name="T24" fmla="*/ 45 w 545"/>
                    <a:gd name="T25" fmla="*/ 124 h 545"/>
                    <a:gd name="T26" fmla="*/ 83 w 545"/>
                    <a:gd name="T27" fmla="*/ 78 h 545"/>
                    <a:gd name="T28" fmla="*/ 164 w 545"/>
                    <a:gd name="T29" fmla="*/ 24 h 545"/>
                    <a:gd name="T30" fmla="*/ 222 w 545"/>
                    <a:gd name="T31" fmla="*/ 5 h 545"/>
                    <a:gd name="T32" fmla="*/ 323 w 545"/>
                    <a:gd name="T33" fmla="*/ 5 h 545"/>
                    <a:gd name="T34" fmla="*/ 382 w 545"/>
                    <a:gd name="T35" fmla="*/ 24 h 545"/>
                    <a:gd name="T36" fmla="*/ 462 w 545"/>
                    <a:gd name="T37" fmla="*/ 78 h 545"/>
                    <a:gd name="T38" fmla="*/ 500 w 545"/>
                    <a:gd name="T39" fmla="*/ 124 h 545"/>
                    <a:gd name="T40" fmla="*/ 538 w 545"/>
                    <a:gd name="T41" fmla="*/ 214 h 545"/>
                    <a:gd name="T42" fmla="*/ 460 w 545"/>
                    <a:gd name="T43" fmla="*/ 230 h 545"/>
                    <a:gd name="T44" fmla="*/ 451 w 545"/>
                    <a:gd name="T45" fmla="*/ 202 h 545"/>
                    <a:gd name="T46" fmla="*/ 406 w 545"/>
                    <a:gd name="T47" fmla="*/ 134 h 545"/>
                    <a:gd name="T48" fmla="*/ 384 w 545"/>
                    <a:gd name="T49" fmla="*/ 115 h 545"/>
                    <a:gd name="T50" fmla="*/ 307 w 545"/>
                    <a:gd name="T51" fmla="*/ 83 h 545"/>
                    <a:gd name="T52" fmla="*/ 276 w 545"/>
                    <a:gd name="T53" fmla="*/ 80 h 545"/>
                    <a:gd name="T54" fmla="*/ 195 w 545"/>
                    <a:gd name="T55" fmla="*/ 97 h 545"/>
                    <a:gd name="T56" fmla="*/ 168 w 545"/>
                    <a:gd name="T57" fmla="*/ 111 h 545"/>
                    <a:gd name="T58" fmla="*/ 111 w 545"/>
                    <a:gd name="T59" fmla="*/ 168 h 545"/>
                    <a:gd name="T60" fmla="*/ 97 w 545"/>
                    <a:gd name="T61" fmla="*/ 195 h 545"/>
                    <a:gd name="T62" fmla="*/ 80 w 545"/>
                    <a:gd name="T63" fmla="*/ 276 h 545"/>
                    <a:gd name="T64" fmla="*/ 83 w 545"/>
                    <a:gd name="T65" fmla="*/ 307 h 545"/>
                    <a:gd name="T66" fmla="*/ 115 w 545"/>
                    <a:gd name="T67" fmla="*/ 384 h 545"/>
                    <a:gd name="T68" fmla="*/ 134 w 545"/>
                    <a:gd name="T69" fmla="*/ 406 h 545"/>
                    <a:gd name="T70" fmla="*/ 202 w 545"/>
                    <a:gd name="T71" fmla="*/ 451 h 545"/>
                    <a:gd name="T72" fmla="*/ 230 w 545"/>
                    <a:gd name="T73" fmla="*/ 460 h 545"/>
                    <a:gd name="T74" fmla="*/ 316 w 545"/>
                    <a:gd name="T75" fmla="*/ 460 h 545"/>
                    <a:gd name="T76" fmla="*/ 344 w 545"/>
                    <a:gd name="T77" fmla="*/ 451 h 545"/>
                    <a:gd name="T78" fmla="*/ 411 w 545"/>
                    <a:gd name="T79" fmla="*/ 406 h 545"/>
                    <a:gd name="T80" fmla="*/ 430 w 545"/>
                    <a:gd name="T81" fmla="*/ 383 h 545"/>
                    <a:gd name="T82" fmla="*/ 462 w 545"/>
                    <a:gd name="T83" fmla="*/ 308 h 545"/>
                    <a:gd name="T84" fmla="*/ 465 w 545"/>
                    <a:gd name="T85" fmla="*/ 276 h 5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45" h="545">
                      <a:moveTo>
                        <a:pt x="544" y="269"/>
                      </a:moveTo>
                      <a:cubicBezTo>
                        <a:pt x="545" y="271"/>
                        <a:pt x="545" y="274"/>
                        <a:pt x="544" y="276"/>
                      </a:cubicBezTo>
                      <a:lnTo>
                        <a:pt x="540" y="323"/>
                      </a:lnTo>
                      <a:cubicBezTo>
                        <a:pt x="540" y="326"/>
                        <a:pt x="539" y="329"/>
                        <a:pt x="538" y="331"/>
                      </a:cubicBezTo>
                      <a:lnTo>
                        <a:pt x="525" y="375"/>
                      </a:lnTo>
                      <a:cubicBezTo>
                        <a:pt x="524" y="377"/>
                        <a:pt x="523" y="380"/>
                        <a:pt x="522" y="382"/>
                      </a:cubicBezTo>
                      <a:lnTo>
                        <a:pt x="500" y="422"/>
                      </a:lnTo>
                      <a:cubicBezTo>
                        <a:pt x="499" y="424"/>
                        <a:pt x="497" y="426"/>
                        <a:pt x="496" y="428"/>
                      </a:cubicBezTo>
                      <a:lnTo>
                        <a:pt x="467" y="462"/>
                      </a:lnTo>
                      <a:cubicBezTo>
                        <a:pt x="466" y="464"/>
                        <a:pt x="464" y="466"/>
                        <a:pt x="462" y="467"/>
                      </a:cubicBezTo>
                      <a:lnTo>
                        <a:pt x="428" y="496"/>
                      </a:lnTo>
                      <a:cubicBezTo>
                        <a:pt x="426" y="497"/>
                        <a:pt x="424" y="499"/>
                        <a:pt x="422" y="500"/>
                      </a:cubicBezTo>
                      <a:lnTo>
                        <a:pt x="382" y="522"/>
                      </a:lnTo>
                      <a:cubicBezTo>
                        <a:pt x="380" y="523"/>
                        <a:pt x="377" y="524"/>
                        <a:pt x="375" y="525"/>
                      </a:cubicBezTo>
                      <a:lnTo>
                        <a:pt x="331" y="538"/>
                      </a:lnTo>
                      <a:cubicBezTo>
                        <a:pt x="329" y="539"/>
                        <a:pt x="326" y="540"/>
                        <a:pt x="323" y="540"/>
                      </a:cubicBezTo>
                      <a:lnTo>
                        <a:pt x="276" y="544"/>
                      </a:lnTo>
                      <a:cubicBezTo>
                        <a:pt x="274" y="545"/>
                        <a:pt x="271" y="545"/>
                        <a:pt x="269" y="544"/>
                      </a:cubicBezTo>
                      <a:lnTo>
                        <a:pt x="222" y="540"/>
                      </a:lnTo>
                      <a:cubicBezTo>
                        <a:pt x="219" y="540"/>
                        <a:pt x="217" y="539"/>
                        <a:pt x="214" y="538"/>
                      </a:cubicBezTo>
                      <a:lnTo>
                        <a:pt x="171" y="525"/>
                      </a:lnTo>
                      <a:cubicBezTo>
                        <a:pt x="168" y="524"/>
                        <a:pt x="166" y="523"/>
                        <a:pt x="163" y="522"/>
                      </a:cubicBezTo>
                      <a:lnTo>
                        <a:pt x="124" y="500"/>
                      </a:lnTo>
                      <a:cubicBezTo>
                        <a:pt x="122" y="499"/>
                        <a:pt x="119" y="497"/>
                        <a:pt x="117" y="496"/>
                      </a:cubicBezTo>
                      <a:lnTo>
                        <a:pt x="83" y="467"/>
                      </a:lnTo>
                      <a:cubicBezTo>
                        <a:pt x="81" y="466"/>
                        <a:pt x="79" y="464"/>
                        <a:pt x="78" y="462"/>
                      </a:cubicBezTo>
                      <a:lnTo>
                        <a:pt x="49" y="428"/>
                      </a:lnTo>
                      <a:cubicBezTo>
                        <a:pt x="48" y="426"/>
                        <a:pt x="46" y="424"/>
                        <a:pt x="45" y="421"/>
                      </a:cubicBezTo>
                      <a:lnTo>
                        <a:pt x="24" y="382"/>
                      </a:lnTo>
                      <a:cubicBezTo>
                        <a:pt x="23" y="380"/>
                        <a:pt x="22" y="377"/>
                        <a:pt x="21" y="375"/>
                      </a:cubicBezTo>
                      <a:lnTo>
                        <a:pt x="7" y="332"/>
                      </a:lnTo>
                      <a:cubicBezTo>
                        <a:pt x="6" y="329"/>
                        <a:pt x="5" y="326"/>
                        <a:pt x="5" y="323"/>
                      </a:cubicBezTo>
                      <a:lnTo>
                        <a:pt x="1" y="276"/>
                      </a:lnTo>
                      <a:cubicBezTo>
                        <a:pt x="0" y="274"/>
                        <a:pt x="0" y="271"/>
                        <a:pt x="1" y="269"/>
                      </a:cubicBezTo>
                      <a:lnTo>
                        <a:pt x="5" y="222"/>
                      </a:lnTo>
                      <a:cubicBezTo>
                        <a:pt x="5" y="219"/>
                        <a:pt x="6" y="216"/>
                        <a:pt x="7" y="214"/>
                      </a:cubicBezTo>
                      <a:lnTo>
                        <a:pt x="21" y="170"/>
                      </a:lnTo>
                      <a:cubicBezTo>
                        <a:pt x="22" y="168"/>
                        <a:pt x="23" y="166"/>
                        <a:pt x="24" y="164"/>
                      </a:cubicBezTo>
                      <a:lnTo>
                        <a:pt x="45" y="124"/>
                      </a:lnTo>
                      <a:cubicBezTo>
                        <a:pt x="46" y="122"/>
                        <a:pt x="47" y="120"/>
                        <a:pt x="49" y="117"/>
                      </a:cubicBezTo>
                      <a:lnTo>
                        <a:pt x="78" y="83"/>
                      </a:lnTo>
                      <a:cubicBezTo>
                        <a:pt x="79" y="81"/>
                        <a:pt x="81" y="79"/>
                        <a:pt x="83" y="78"/>
                      </a:cubicBezTo>
                      <a:lnTo>
                        <a:pt x="117" y="49"/>
                      </a:lnTo>
                      <a:cubicBezTo>
                        <a:pt x="120" y="47"/>
                        <a:pt x="122" y="46"/>
                        <a:pt x="124" y="45"/>
                      </a:cubicBezTo>
                      <a:lnTo>
                        <a:pt x="164" y="24"/>
                      </a:lnTo>
                      <a:cubicBezTo>
                        <a:pt x="166" y="23"/>
                        <a:pt x="168" y="22"/>
                        <a:pt x="170" y="21"/>
                      </a:cubicBezTo>
                      <a:lnTo>
                        <a:pt x="214" y="7"/>
                      </a:lnTo>
                      <a:cubicBezTo>
                        <a:pt x="216" y="6"/>
                        <a:pt x="219" y="5"/>
                        <a:pt x="222" y="5"/>
                      </a:cubicBezTo>
                      <a:lnTo>
                        <a:pt x="269" y="1"/>
                      </a:lnTo>
                      <a:cubicBezTo>
                        <a:pt x="271" y="0"/>
                        <a:pt x="274" y="0"/>
                        <a:pt x="276" y="1"/>
                      </a:cubicBezTo>
                      <a:lnTo>
                        <a:pt x="323" y="5"/>
                      </a:lnTo>
                      <a:cubicBezTo>
                        <a:pt x="326" y="5"/>
                        <a:pt x="329" y="6"/>
                        <a:pt x="332" y="7"/>
                      </a:cubicBezTo>
                      <a:lnTo>
                        <a:pt x="375" y="21"/>
                      </a:lnTo>
                      <a:cubicBezTo>
                        <a:pt x="377" y="22"/>
                        <a:pt x="380" y="23"/>
                        <a:pt x="382" y="24"/>
                      </a:cubicBezTo>
                      <a:lnTo>
                        <a:pt x="421" y="45"/>
                      </a:lnTo>
                      <a:cubicBezTo>
                        <a:pt x="424" y="46"/>
                        <a:pt x="426" y="48"/>
                        <a:pt x="428" y="49"/>
                      </a:cubicBezTo>
                      <a:lnTo>
                        <a:pt x="462" y="78"/>
                      </a:lnTo>
                      <a:cubicBezTo>
                        <a:pt x="464" y="79"/>
                        <a:pt x="466" y="81"/>
                        <a:pt x="467" y="83"/>
                      </a:cubicBezTo>
                      <a:lnTo>
                        <a:pt x="496" y="117"/>
                      </a:lnTo>
                      <a:cubicBezTo>
                        <a:pt x="497" y="119"/>
                        <a:pt x="499" y="122"/>
                        <a:pt x="500" y="124"/>
                      </a:cubicBezTo>
                      <a:lnTo>
                        <a:pt x="522" y="163"/>
                      </a:lnTo>
                      <a:cubicBezTo>
                        <a:pt x="523" y="166"/>
                        <a:pt x="524" y="168"/>
                        <a:pt x="525" y="171"/>
                      </a:cubicBezTo>
                      <a:lnTo>
                        <a:pt x="538" y="214"/>
                      </a:lnTo>
                      <a:cubicBezTo>
                        <a:pt x="539" y="217"/>
                        <a:pt x="540" y="219"/>
                        <a:pt x="540" y="222"/>
                      </a:cubicBezTo>
                      <a:lnTo>
                        <a:pt x="544" y="269"/>
                      </a:lnTo>
                      <a:close/>
                      <a:moveTo>
                        <a:pt x="460" y="230"/>
                      </a:moveTo>
                      <a:lnTo>
                        <a:pt x="462" y="238"/>
                      </a:lnTo>
                      <a:lnTo>
                        <a:pt x="448" y="194"/>
                      </a:lnTo>
                      <a:lnTo>
                        <a:pt x="451" y="202"/>
                      </a:lnTo>
                      <a:lnTo>
                        <a:pt x="430" y="162"/>
                      </a:lnTo>
                      <a:lnTo>
                        <a:pt x="434" y="168"/>
                      </a:lnTo>
                      <a:lnTo>
                        <a:pt x="406" y="134"/>
                      </a:lnTo>
                      <a:lnTo>
                        <a:pt x="411" y="139"/>
                      </a:lnTo>
                      <a:lnTo>
                        <a:pt x="377" y="111"/>
                      </a:lnTo>
                      <a:lnTo>
                        <a:pt x="384" y="115"/>
                      </a:lnTo>
                      <a:lnTo>
                        <a:pt x="344" y="94"/>
                      </a:lnTo>
                      <a:lnTo>
                        <a:pt x="351" y="97"/>
                      </a:lnTo>
                      <a:lnTo>
                        <a:pt x="307" y="83"/>
                      </a:lnTo>
                      <a:lnTo>
                        <a:pt x="316" y="85"/>
                      </a:lnTo>
                      <a:lnTo>
                        <a:pt x="269" y="80"/>
                      </a:lnTo>
                      <a:lnTo>
                        <a:pt x="276" y="80"/>
                      </a:lnTo>
                      <a:lnTo>
                        <a:pt x="230" y="85"/>
                      </a:lnTo>
                      <a:lnTo>
                        <a:pt x="238" y="83"/>
                      </a:lnTo>
                      <a:lnTo>
                        <a:pt x="195" y="97"/>
                      </a:lnTo>
                      <a:lnTo>
                        <a:pt x="201" y="94"/>
                      </a:lnTo>
                      <a:lnTo>
                        <a:pt x="162" y="115"/>
                      </a:lnTo>
                      <a:lnTo>
                        <a:pt x="168" y="111"/>
                      </a:lnTo>
                      <a:lnTo>
                        <a:pt x="134" y="139"/>
                      </a:lnTo>
                      <a:lnTo>
                        <a:pt x="139" y="134"/>
                      </a:lnTo>
                      <a:lnTo>
                        <a:pt x="111" y="168"/>
                      </a:lnTo>
                      <a:lnTo>
                        <a:pt x="115" y="162"/>
                      </a:lnTo>
                      <a:lnTo>
                        <a:pt x="94" y="201"/>
                      </a:lnTo>
                      <a:lnTo>
                        <a:pt x="97" y="195"/>
                      </a:lnTo>
                      <a:lnTo>
                        <a:pt x="83" y="238"/>
                      </a:lnTo>
                      <a:lnTo>
                        <a:pt x="85" y="230"/>
                      </a:lnTo>
                      <a:lnTo>
                        <a:pt x="80" y="276"/>
                      </a:lnTo>
                      <a:lnTo>
                        <a:pt x="80" y="269"/>
                      </a:lnTo>
                      <a:lnTo>
                        <a:pt x="85" y="316"/>
                      </a:lnTo>
                      <a:lnTo>
                        <a:pt x="83" y="307"/>
                      </a:lnTo>
                      <a:lnTo>
                        <a:pt x="97" y="351"/>
                      </a:lnTo>
                      <a:lnTo>
                        <a:pt x="94" y="344"/>
                      </a:lnTo>
                      <a:lnTo>
                        <a:pt x="115" y="384"/>
                      </a:lnTo>
                      <a:lnTo>
                        <a:pt x="111" y="377"/>
                      </a:lnTo>
                      <a:lnTo>
                        <a:pt x="139" y="411"/>
                      </a:lnTo>
                      <a:lnTo>
                        <a:pt x="134" y="406"/>
                      </a:lnTo>
                      <a:lnTo>
                        <a:pt x="168" y="434"/>
                      </a:lnTo>
                      <a:lnTo>
                        <a:pt x="162" y="430"/>
                      </a:lnTo>
                      <a:lnTo>
                        <a:pt x="202" y="451"/>
                      </a:lnTo>
                      <a:lnTo>
                        <a:pt x="194" y="448"/>
                      </a:lnTo>
                      <a:lnTo>
                        <a:pt x="238" y="462"/>
                      </a:lnTo>
                      <a:lnTo>
                        <a:pt x="230" y="460"/>
                      </a:lnTo>
                      <a:lnTo>
                        <a:pt x="276" y="465"/>
                      </a:lnTo>
                      <a:lnTo>
                        <a:pt x="269" y="465"/>
                      </a:lnTo>
                      <a:lnTo>
                        <a:pt x="316" y="460"/>
                      </a:lnTo>
                      <a:lnTo>
                        <a:pt x="308" y="462"/>
                      </a:lnTo>
                      <a:lnTo>
                        <a:pt x="351" y="448"/>
                      </a:lnTo>
                      <a:lnTo>
                        <a:pt x="344" y="451"/>
                      </a:lnTo>
                      <a:lnTo>
                        <a:pt x="383" y="430"/>
                      </a:lnTo>
                      <a:lnTo>
                        <a:pt x="377" y="434"/>
                      </a:lnTo>
                      <a:lnTo>
                        <a:pt x="411" y="406"/>
                      </a:lnTo>
                      <a:lnTo>
                        <a:pt x="406" y="411"/>
                      </a:lnTo>
                      <a:lnTo>
                        <a:pt x="434" y="377"/>
                      </a:lnTo>
                      <a:lnTo>
                        <a:pt x="430" y="383"/>
                      </a:lnTo>
                      <a:lnTo>
                        <a:pt x="451" y="344"/>
                      </a:lnTo>
                      <a:lnTo>
                        <a:pt x="448" y="351"/>
                      </a:lnTo>
                      <a:lnTo>
                        <a:pt x="462" y="308"/>
                      </a:lnTo>
                      <a:lnTo>
                        <a:pt x="460" y="316"/>
                      </a:lnTo>
                      <a:lnTo>
                        <a:pt x="465" y="269"/>
                      </a:lnTo>
                      <a:lnTo>
                        <a:pt x="465" y="276"/>
                      </a:lnTo>
                      <a:lnTo>
                        <a:pt x="46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5" name="Oval 317"/>
                <p:cNvSpPr>
                  <a:spLocks noChangeArrowheads="1"/>
                </p:cNvSpPr>
                <p:nvPr/>
              </p:nvSpPr>
              <p:spPr bwMode="auto">
                <a:xfrm>
                  <a:off x="5073111" y="2196379"/>
                  <a:ext cx="58408" cy="58408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6" name="Freeform 318"/>
                <p:cNvSpPr>
                  <a:spLocks noEditPoints="1"/>
                </p:cNvSpPr>
                <p:nvPr/>
              </p:nvSpPr>
              <p:spPr bwMode="auto">
                <a:xfrm>
                  <a:off x="5067896" y="2192207"/>
                  <a:ext cx="68838" cy="67795"/>
                </a:xfrm>
                <a:custGeom>
                  <a:avLst/>
                  <a:gdLst>
                    <a:gd name="T0" fmla="*/ 540 w 545"/>
                    <a:gd name="T1" fmla="*/ 323 h 545"/>
                    <a:gd name="T2" fmla="*/ 522 w 545"/>
                    <a:gd name="T3" fmla="*/ 382 h 545"/>
                    <a:gd name="T4" fmla="*/ 467 w 545"/>
                    <a:gd name="T5" fmla="*/ 462 h 545"/>
                    <a:gd name="T6" fmla="*/ 422 w 545"/>
                    <a:gd name="T7" fmla="*/ 500 h 545"/>
                    <a:gd name="T8" fmla="*/ 331 w 545"/>
                    <a:gd name="T9" fmla="*/ 538 h 545"/>
                    <a:gd name="T10" fmla="*/ 269 w 545"/>
                    <a:gd name="T11" fmla="*/ 544 h 545"/>
                    <a:gd name="T12" fmla="*/ 171 w 545"/>
                    <a:gd name="T13" fmla="*/ 525 h 545"/>
                    <a:gd name="T14" fmla="*/ 117 w 545"/>
                    <a:gd name="T15" fmla="*/ 496 h 545"/>
                    <a:gd name="T16" fmla="*/ 49 w 545"/>
                    <a:gd name="T17" fmla="*/ 428 h 545"/>
                    <a:gd name="T18" fmla="*/ 21 w 545"/>
                    <a:gd name="T19" fmla="*/ 375 h 545"/>
                    <a:gd name="T20" fmla="*/ 1 w 545"/>
                    <a:gd name="T21" fmla="*/ 276 h 545"/>
                    <a:gd name="T22" fmla="*/ 7 w 545"/>
                    <a:gd name="T23" fmla="*/ 214 h 545"/>
                    <a:gd name="T24" fmla="*/ 45 w 545"/>
                    <a:gd name="T25" fmla="*/ 124 h 545"/>
                    <a:gd name="T26" fmla="*/ 83 w 545"/>
                    <a:gd name="T27" fmla="*/ 78 h 545"/>
                    <a:gd name="T28" fmla="*/ 164 w 545"/>
                    <a:gd name="T29" fmla="*/ 24 h 545"/>
                    <a:gd name="T30" fmla="*/ 222 w 545"/>
                    <a:gd name="T31" fmla="*/ 5 h 545"/>
                    <a:gd name="T32" fmla="*/ 323 w 545"/>
                    <a:gd name="T33" fmla="*/ 5 h 545"/>
                    <a:gd name="T34" fmla="*/ 382 w 545"/>
                    <a:gd name="T35" fmla="*/ 24 h 545"/>
                    <a:gd name="T36" fmla="*/ 462 w 545"/>
                    <a:gd name="T37" fmla="*/ 78 h 545"/>
                    <a:gd name="T38" fmla="*/ 500 w 545"/>
                    <a:gd name="T39" fmla="*/ 124 h 545"/>
                    <a:gd name="T40" fmla="*/ 538 w 545"/>
                    <a:gd name="T41" fmla="*/ 214 h 545"/>
                    <a:gd name="T42" fmla="*/ 460 w 545"/>
                    <a:gd name="T43" fmla="*/ 230 h 545"/>
                    <a:gd name="T44" fmla="*/ 451 w 545"/>
                    <a:gd name="T45" fmla="*/ 202 h 545"/>
                    <a:gd name="T46" fmla="*/ 406 w 545"/>
                    <a:gd name="T47" fmla="*/ 134 h 545"/>
                    <a:gd name="T48" fmla="*/ 384 w 545"/>
                    <a:gd name="T49" fmla="*/ 115 h 545"/>
                    <a:gd name="T50" fmla="*/ 307 w 545"/>
                    <a:gd name="T51" fmla="*/ 83 h 545"/>
                    <a:gd name="T52" fmla="*/ 276 w 545"/>
                    <a:gd name="T53" fmla="*/ 80 h 545"/>
                    <a:gd name="T54" fmla="*/ 195 w 545"/>
                    <a:gd name="T55" fmla="*/ 97 h 545"/>
                    <a:gd name="T56" fmla="*/ 168 w 545"/>
                    <a:gd name="T57" fmla="*/ 111 h 545"/>
                    <a:gd name="T58" fmla="*/ 111 w 545"/>
                    <a:gd name="T59" fmla="*/ 168 h 545"/>
                    <a:gd name="T60" fmla="*/ 97 w 545"/>
                    <a:gd name="T61" fmla="*/ 195 h 545"/>
                    <a:gd name="T62" fmla="*/ 80 w 545"/>
                    <a:gd name="T63" fmla="*/ 276 h 545"/>
                    <a:gd name="T64" fmla="*/ 83 w 545"/>
                    <a:gd name="T65" fmla="*/ 307 h 545"/>
                    <a:gd name="T66" fmla="*/ 115 w 545"/>
                    <a:gd name="T67" fmla="*/ 384 h 545"/>
                    <a:gd name="T68" fmla="*/ 134 w 545"/>
                    <a:gd name="T69" fmla="*/ 406 h 545"/>
                    <a:gd name="T70" fmla="*/ 202 w 545"/>
                    <a:gd name="T71" fmla="*/ 451 h 545"/>
                    <a:gd name="T72" fmla="*/ 230 w 545"/>
                    <a:gd name="T73" fmla="*/ 460 h 545"/>
                    <a:gd name="T74" fmla="*/ 316 w 545"/>
                    <a:gd name="T75" fmla="*/ 460 h 545"/>
                    <a:gd name="T76" fmla="*/ 344 w 545"/>
                    <a:gd name="T77" fmla="*/ 451 h 545"/>
                    <a:gd name="T78" fmla="*/ 411 w 545"/>
                    <a:gd name="T79" fmla="*/ 406 h 545"/>
                    <a:gd name="T80" fmla="*/ 430 w 545"/>
                    <a:gd name="T81" fmla="*/ 383 h 545"/>
                    <a:gd name="T82" fmla="*/ 462 w 545"/>
                    <a:gd name="T83" fmla="*/ 308 h 545"/>
                    <a:gd name="T84" fmla="*/ 465 w 545"/>
                    <a:gd name="T85" fmla="*/ 276 h 5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45" h="545">
                      <a:moveTo>
                        <a:pt x="544" y="269"/>
                      </a:moveTo>
                      <a:cubicBezTo>
                        <a:pt x="545" y="271"/>
                        <a:pt x="545" y="274"/>
                        <a:pt x="544" y="276"/>
                      </a:cubicBezTo>
                      <a:lnTo>
                        <a:pt x="540" y="323"/>
                      </a:lnTo>
                      <a:cubicBezTo>
                        <a:pt x="540" y="326"/>
                        <a:pt x="539" y="329"/>
                        <a:pt x="538" y="331"/>
                      </a:cubicBezTo>
                      <a:lnTo>
                        <a:pt x="525" y="375"/>
                      </a:lnTo>
                      <a:cubicBezTo>
                        <a:pt x="524" y="377"/>
                        <a:pt x="523" y="380"/>
                        <a:pt x="522" y="382"/>
                      </a:cubicBezTo>
                      <a:lnTo>
                        <a:pt x="500" y="422"/>
                      </a:lnTo>
                      <a:cubicBezTo>
                        <a:pt x="499" y="424"/>
                        <a:pt x="497" y="426"/>
                        <a:pt x="496" y="428"/>
                      </a:cubicBezTo>
                      <a:lnTo>
                        <a:pt x="467" y="462"/>
                      </a:lnTo>
                      <a:cubicBezTo>
                        <a:pt x="466" y="464"/>
                        <a:pt x="464" y="466"/>
                        <a:pt x="462" y="467"/>
                      </a:cubicBezTo>
                      <a:lnTo>
                        <a:pt x="428" y="496"/>
                      </a:lnTo>
                      <a:cubicBezTo>
                        <a:pt x="426" y="497"/>
                        <a:pt x="424" y="499"/>
                        <a:pt x="422" y="500"/>
                      </a:cubicBezTo>
                      <a:lnTo>
                        <a:pt x="382" y="522"/>
                      </a:lnTo>
                      <a:cubicBezTo>
                        <a:pt x="380" y="523"/>
                        <a:pt x="377" y="524"/>
                        <a:pt x="375" y="525"/>
                      </a:cubicBezTo>
                      <a:lnTo>
                        <a:pt x="331" y="538"/>
                      </a:lnTo>
                      <a:cubicBezTo>
                        <a:pt x="329" y="539"/>
                        <a:pt x="326" y="540"/>
                        <a:pt x="323" y="540"/>
                      </a:cubicBezTo>
                      <a:lnTo>
                        <a:pt x="276" y="544"/>
                      </a:lnTo>
                      <a:cubicBezTo>
                        <a:pt x="274" y="545"/>
                        <a:pt x="271" y="545"/>
                        <a:pt x="269" y="544"/>
                      </a:cubicBezTo>
                      <a:lnTo>
                        <a:pt x="222" y="540"/>
                      </a:lnTo>
                      <a:cubicBezTo>
                        <a:pt x="219" y="540"/>
                        <a:pt x="217" y="539"/>
                        <a:pt x="214" y="538"/>
                      </a:cubicBezTo>
                      <a:lnTo>
                        <a:pt x="171" y="525"/>
                      </a:lnTo>
                      <a:cubicBezTo>
                        <a:pt x="168" y="524"/>
                        <a:pt x="166" y="523"/>
                        <a:pt x="163" y="522"/>
                      </a:cubicBezTo>
                      <a:lnTo>
                        <a:pt x="124" y="500"/>
                      </a:lnTo>
                      <a:cubicBezTo>
                        <a:pt x="122" y="499"/>
                        <a:pt x="119" y="497"/>
                        <a:pt x="117" y="496"/>
                      </a:cubicBezTo>
                      <a:lnTo>
                        <a:pt x="83" y="467"/>
                      </a:lnTo>
                      <a:cubicBezTo>
                        <a:pt x="81" y="466"/>
                        <a:pt x="79" y="464"/>
                        <a:pt x="78" y="462"/>
                      </a:cubicBezTo>
                      <a:lnTo>
                        <a:pt x="49" y="428"/>
                      </a:lnTo>
                      <a:cubicBezTo>
                        <a:pt x="48" y="426"/>
                        <a:pt x="46" y="424"/>
                        <a:pt x="45" y="421"/>
                      </a:cubicBezTo>
                      <a:lnTo>
                        <a:pt x="24" y="382"/>
                      </a:lnTo>
                      <a:cubicBezTo>
                        <a:pt x="23" y="380"/>
                        <a:pt x="22" y="377"/>
                        <a:pt x="21" y="375"/>
                      </a:cubicBezTo>
                      <a:lnTo>
                        <a:pt x="7" y="332"/>
                      </a:lnTo>
                      <a:cubicBezTo>
                        <a:pt x="6" y="329"/>
                        <a:pt x="5" y="326"/>
                        <a:pt x="5" y="323"/>
                      </a:cubicBezTo>
                      <a:lnTo>
                        <a:pt x="1" y="276"/>
                      </a:lnTo>
                      <a:cubicBezTo>
                        <a:pt x="0" y="274"/>
                        <a:pt x="0" y="271"/>
                        <a:pt x="1" y="269"/>
                      </a:cubicBezTo>
                      <a:lnTo>
                        <a:pt x="5" y="222"/>
                      </a:lnTo>
                      <a:cubicBezTo>
                        <a:pt x="5" y="219"/>
                        <a:pt x="6" y="216"/>
                        <a:pt x="7" y="214"/>
                      </a:cubicBezTo>
                      <a:lnTo>
                        <a:pt x="21" y="170"/>
                      </a:lnTo>
                      <a:cubicBezTo>
                        <a:pt x="22" y="168"/>
                        <a:pt x="23" y="166"/>
                        <a:pt x="24" y="164"/>
                      </a:cubicBezTo>
                      <a:lnTo>
                        <a:pt x="45" y="124"/>
                      </a:lnTo>
                      <a:cubicBezTo>
                        <a:pt x="46" y="122"/>
                        <a:pt x="47" y="120"/>
                        <a:pt x="49" y="117"/>
                      </a:cubicBezTo>
                      <a:lnTo>
                        <a:pt x="78" y="83"/>
                      </a:lnTo>
                      <a:cubicBezTo>
                        <a:pt x="79" y="81"/>
                        <a:pt x="81" y="79"/>
                        <a:pt x="83" y="78"/>
                      </a:cubicBezTo>
                      <a:lnTo>
                        <a:pt x="117" y="49"/>
                      </a:lnTo>
                      <a:cubicBezTo>
                        <a:pt x="120" y="47"/>
                        <a:pt x="122" y="46"/>
                        <a:pt x="124" y="45"/>
                      </a:cubicBezTo>
                      <a:lnTo>
                        <a:pt x="164" y="24"/>
                      </a:lnTo>
                      <a:cubicBezTo>
                        <a:pt x="166" y="23"/>
                        <a:pt x="168" y="22"/>
                        <a:pt x="170" y="21"/>
                      </a:cubicBezTo>
                      <a:lnTo>
                        <a:pt x="214" y="7"/>
                      </a:lnTo>
                      <a:cubicBezTo>
                        <a:pt x="216" y="6"/>
                        <a:pt x="219" y="5"/>
                        <a:pt x="222" y="5"/>
                      </a:cubicBezTo>
                      <a:lnTo>
                        <a:pt x="269" y="1"/>
                      </a:lnTo>
                      <a:cubicBezTo>
                        <a:pt x="271" y="0"/>
                        <a:pt x="274" y="0"/>
                        <a:pt x="276" y="1"/>
                      </a:cubicBezTo>
                      <a:lnTo>
                        <a:pt x="323" y="5"/>
                      </a:lnTo>
                      <a:cubicBezTo>
                        <a:pt x="326" y="5"/>
                        <a:pt x="329" y="6"/>
                        <a:pt x="332" y="7"/>
                      </a:cubicBezTo>
                      <a:lnTo>
                        <a:pt x="375" y="21"/>
                      </a:lnTo>
                      <a:cubicBezTo>
                        <a:pt x="377" y="22"/>
                        <a:pt x="380" y="23"/>
                        <a:pt x="382" y="24"/>
                      </a:cubicBezTo>
                      <a:lnTo>
                        <a:pt x="421" y="45"/>
                      </a:lnTo>
                      <a:cubicBezTo>
                        <a:pt x="424" y="46"/>
                        <a:pt x="426" y="48"/>
                        <a:pt x="428" y="49"/>
                      </a:cubicBezTo>
                      <a:lnTo>
                        <a:pt x="462" y="78"/>
                      </a:lnTo>
                      <a:cubicBezTo>
                        <a:pt x="464" y="79"/>
                        <a:pt x="466" y="81"/>
                        <a:pt x="467" y="83"/>
                      </a:cubicBezTo>
                      <a:lnTo>
                        <a:pt x="496" y="117"/>
                      </a:lnTo>
                      <a:cubicBezTo>
                        <a:pt x="497" y="119"/>
                        <a:pt x="499" y="122"/>
                        <a:pt x="500" y="124"/>
                      </a:cubicBezTo>
                      <a:lnTo>
                        <a:pt x="522" y="163"/>
                      </a:lnTo>
                      <a:cubicBezTo>
                        <a:pt x="523" y="166"/>
                        <a:pt x="524" y="168"/>
                        <a:pt x="525" y="171"/>
                      </a:cubicBezTo>
                      <a:lnTo>
                        <a:pt x="538" y="214"/>
                      </a:lnTo>
                      <a:cubicBezTo>
                        <a:pt x="539" y="217"/>
                        <a:pt x="540" y="219"/>
                        <a:pt x="540" y="222"/>
                      </a:cubicBezTo>
                      <a:lnTo>
                        <a:pt x="544" y="269"/>
                      </a:lnTo>
                      <a:close/>
                      <a:moveTo>
                        <a:pt x="460" y="230"/>
                      </a:moveTo>
                      <a:lnTo>
                        <a:pt x="462" y="238"/>
                      </a:lnTo>
                      <a:lnTo>
                        <a:pt x="448" y="194"/>
                      </a:lnTo>
                      <a:lnTo>
                        <a:pt x="451" y="202"/>
                      </a:lnTo>
                      <a:lnTo>
                        <a:pt x="430" y="162"/>
                      </a:lnTo>
                      <a:lnTo>
                        <a:pt x="434" y="168"/>
                      </a:lnTo>
                      <a:lnTo>
                        <a:pt x="406" y="134"/>
                      </a:lnTo>
                      <a:lnTo>
                        <a:pt x="411" y="139"/>
                      </a:lnTo>
                      <a:lnTo>
                        <a:pt x="377" y="111"/>
                      </a:lnTo>
                      <a:lnTo>
                        <a:pt x="384" y="115"/>
                      </a:lnTo>
                      <a:lnTo>
                        <a:pt x="344" y="94"/>
                      </a:lnTo>
                      <a:lnTo>
                        <a:pt x="351" y="97"/>
                      </a:lnTo>
                      <a:lnTo>
                        <a:pt x="307" y="83"/>
                      </a:lnTo>
                      <a:lnTo>
                        <a:pt x="316" y="85"/>
                      </a:lnTo>
                      <a:lnTo>
                        <a:pt x="269" y="80"/>
                      </a:lnTo>
                      <a:lnTo>
                        <a:pt x="276" y="80"/>
                      </a:lnTo>
                      <a:lnTo>
                        <a:pt x="230" y="85"/>
                      </a:lnTo>
                      <a:lnTo>
                        <a:pt x="238" y="83"/>
                      </a:lnTo>
                      <a:lnTo>
                        <a:pt x="195" y="97"/>
                      </a:lnTo>
                      <a:lnTo>
                        <a:pt x="201" y="94"/>
                      </a:lnTo>
                      <a:lnTo>
                        <a:pt x="162" y="115"/>
                      </a:lnTo>
                      <a:lnTo>
                        <a:pt x="168" y="111"/>
                      </a:lnTo>
                      <a:lnTo>
                        <a:pt x="134" y="139"/>
                      </a:lnTo>
                      <a:lnTo>
                        <a:pt x="139" y="134"/>
                      </a:lnTo>
                      <a:lnTo>
                        <a:pt x="111" y="168"/>
                      </a:lnTo>
                      <a:lnTo>
                        <a:pt x="115" y="162"/>
                      </a:lnTo>
                      <a:lnTo>
                        <a:pt x="94" y="201"/>
                      </a:lnTo>
                      <a:lnTo>
                        <a:pt x="97" y="195"/>
                      </a:lnTo>
                      <a:lnTo>
                        <a:pt x="83" y="238"/>
                      </a:lnTo>
                      <a:lnTo>
                        <a:pt x="85" y="230"/>
                      </a:lnTo>
                      <a:lnTo>
                        <a:pt x="80" y="276"/>
                      </a:lnTo>
                      <a:lnTo>
                        <a:pt x="80" y="269"/>
                      </a:lnTo>
                      <a:lnTo>
                        <a:pt x="85" y="316"/>
                      </a:lnTo>
                      <a:lnTo>
                        <a:pt x="83" y="307"/>
                      </a:lnTo>
                      <a:lnTo>
                        <a:pt x="97" y="351"/>
                      </a:lnTo>
                      <a:lnTo>
                        <a:pt x="94" y="344"/>
                      </a:lnTo>
                      <a:lnTo>
                        <a:pt x="115" y="384"/>
                      </a:lnTo>
                      <a:lnTo>
                        <a:pt x="111" y="377"/>
                      </a:lnTo>
                      <a:lnTo>
                        <a:pt x="139" y="411"/>
                      </a:lnTo>
                      <a:lnTo>
                        <a:pt x="134" y="406"/>
                      </a:lnTo>
                      <a:lnTo>
                        <a:pt x="168" y="434"/>
                      </a:lnTo>
                      <a:lnTo>
                        <a:pt x="162" y="430"/>
                      </a:lnTo>
                      <a:lnTo>
                        <a:pt x="202" y="451"/>
                      </a:lnTo>
                      <a:lnTo>
                        <a:pt x="194" y="448"/>
                      </a:lnTo>
                      <a:lnTo>
                        <a:pt x="238" y="462"/>
                      </a:lnTo>
                      <a:lnTo>
                        <a:pt x="230" y="460"/>
                      </a:lnTo>
                      <a:lnTo>
                        <a:pt x="276" y="465"/>
                      </a:lnTo>
                      <a:lnTo>
                        <a:pt x="269" y="465"/>
                      </a:lnTo>
                      <a:lnTo>
                        <a:pt x="316" y="460"/>
                      </a:lnTo>
                      <a:lnTo>
                        <a:pt x="308" y="462"/>
                      </a:lnTo>
                      <a:lnTo>
                        <a:pt x="351" y="448"/>
                      </a:lnTo>
                      <a:lnTo>
                        <a:pt x="344" y="451"/>
                      </a:lnTo>
                      <a:lnTo>
                        <a:pt x="383" y="430"/>
                      </a:lnTo>
                      <a:lnTo>
                        <a:pt x="377" y="434"/>
                      </a:lnTo>
                      <a:lnTo>
                        <a:pt x="411" y="406"/>
                      </a:lnTo>
                      <a:lnTo>
                        <a:pt x="406" y="411"/>
                      </a:lnTo>
                      <a:lnTo>
                        <a:pt x="434" y="377"/>
                      </a:lnTo>
                      <a:lnTo>
                        <a:pt x="430" y="383"/>
                      </a:lnTo>
                      <a:lnTo>
                        <a:pt x="451" y="344"/>
                      </a:lnTo>
                      <a:lnTo>
                        <a:pt x="448" y="351"/>
                      </a:lnTo>
                      <a:lnTo>
                        <a:pt x="462" y="308"/>
                      </a:lnTo>
                      <a:lnTo>
                        <a:pt x="460" y="316"/>
                      </a:lnTo>
                      <a:lnTo>
                        <a:pt x="465" y="269"/>
                      </a:lnTo>
                      <a:lnTo>
                        <a:pt x="465" y="276"/>
                      </a:lnTo>
                      <a:lnTo>
                        <a:pt x="46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7" name="Freeform 319"/>
                <p:cNvSpPr>
                  <a:spLocks noEditPoints="1"/>
                </p:cNvSpPr>
                <p:nvPr/>
              </p:nvSpPr>
              <p:spPr bwMode="auto">
                <a:xfrm>
                  <a:off x="1982705" y="2753340"/>
                  <a:ext cx="3112309" cy="12516"/>
                </a:xfrm>
                <a:custGeom>
                  <a:avLst/>
                  <a:gdLst>
                    <a:gd name="T0" fmla="*/ 112 w 24864"/>
                    <a:gd name="T1" fmla="*/ 96 h 96"/>
                    <a:gd name="T2" fmla="*/ 624 w 24864"/>
                    <a:gd name="T3" fmla="*/ 96 h 96"/>
                    <a:gd name="T4" fmla="*/ 1056 w 24864"/>
                    <a:gd name="T5" fmla="*/ 48 h 96"/>
                    <a:gd name="T6" fmla="*/ 1440 w 24864"/>
                    <a:gd name="T7" fmla="*/ 48 h 96"/>
                    <a:gd name="T8" fmla="*/ 1824 w 24864"/>
                    <a:gd name="T9" fmla="*/ 48 h 96"/>
                    <a:gd name="T10" fmla="*/ 2160 w 24864"/>
                    <a:gd name="T11" fmla="*/ 0 h 96"/>
                    <a:gd name="T12" fmla="*/ 2528 w 24864"/>
                    <a:gd name="T13" fmla="*/ 0 h 96"/>
                    <a:gd name="T14" fmla="*/ 2736 w 24864"/>
                    <a:gd name="T15" fmla="*/ 0 h 96"/>
                    <a:gd name="T16" fmla="*/ 2736 w 24864"/>
                    <a:gd name="T17" fmla="*/ 0 h 96"/>
                    <a:gd name="T18" fmla="*/ 3072 w 24864"/>
                    <a:gd name="T19" fmla="*/ 48 h 96"/>
                    <a:gd name="T20" fmla="*/ 3504 w 24864"/>
                    <a:gd name="T21" fmla="*/ 0 h 96"/>
                    <a:gd name="T22" fmla="*/ 4272 w 24864"/>
                    <a:gd name="T23" fmla="*/ 0 h 96"/>
                    <a:gd name="T24" fmla="*/ 4672 w 24864"/>
                    <a:gd name="T25" fmla="*/ 0 h 96"/>
                    <a:gd name="T26" fmla="*/ 5040 w 24864"/>
                    <a:gd name="T27" fmla="*/ 0 h 96"/>
                    <a:gd name="T28" fmla="*/ 5040 w 24864"/>
                    <a:gd name="T29" fmla="*/ 0 h 96"/>
                    <a:gd name="T30" fmla="*/ 5808 w 24864"/>
                    <a:gd name="T31" fmla="*/ 0 h 96"/>
                    <a:gd name="T32" fmla="*/ 6384 w 24864"/>
                    <a:gd name="T33" fmla="*/ 0 h 96"/>
                    <a:gd name="T34" fmla="*/ 6816 w 24864"/>
                    <a:gd name="T35" fmla="*/ 48 h 96"/>
                    <a:gd name="T36" fmla="*/ 7200 w 24864"/>
                    <a:gd name="T37" fmla="*/ 48 h 96"/>
                    <a:gd name="T38" fmla="*/ 7584 w 24864"/>
                    <a:gd name="T39" fmla="*/ 48 h 96"/>
                    <a:gd name="T40" fmla="*/ 7920 w 24864"/>
                    <a:gd name="T41" fmla="*/ 96 h 96"/>
                    <a:gd name="T42" fmla="*/ 8112 w 24864"/>
                    <a:gd name="T43" fmla="*/ 96 h 96"/>
                    <a:gd name="T44" fmla="*/ 8448 w 24864"/>
                    <a:gd name="T45" fmla="*/ 48 h 96"/>
                    <a:gd name="T46" fmla="*/ 8880 w 24864"/>
                    <a:gd name="T47" fmla="*/ 0 h 96"/>
                    <a:gd name="T48" fmla="*/ 9648 w 24864"/>
                    <a:gd name="T49" fmla="*/ 0 h 96"/>
                    <a:gd name="T50" fmla="*/ 10224 w 24864"/>
                    <a:gd name="T51" fmla="*/ 0 h 96"/>
                    <a:gd name="T52" fmla="*/ 10656 w 24864"/>
                    <a:gd name="T53" fmla="*/ 48 h 96"/>
                    <a:gd name="T54" fmla="*/ 10992 w 24864"/>
                    <a:gd name="T55" fmla="*/ 96 h 96"/>
                    <a:gd name="T56" fmla="*/ 11184 w 24864"/>
                    <a:gd name="T57" fmla="*/ 96 h 96"/>
                    <a:gd name="T58" fmla="*/ 11520 w 24864"/>
                    <a:gd name="T59" fmla="*/ 48 h 96"/>
                    <a:gd name="T60" fmla="*/ 11952 w 24864"/>
                    <a:gd name="T61" fmla="*/ 0 h 96"/>
                    <a:gd name="T62" fmla="*/ 12720 w 24864"/>
                    <a:gd name="T63" fmla="*/ 0 h 96"/>
                    <a:gd name="T64" fmla="*/ 12720 w 24864"/>
                    <a:gd name="T65" fmla="*/ 0 h 96"/>
                    <a:gd name="T66" fmla="*/ 13488 w 24864"/>
                    <a:gd name="T67" fmla="*/ 0 h 96"/>
                    <a:gd name="T68" fmla="*/ 14064 w 24864"/>
                    <a:gd name="T69" fmla="*/ 0 h 96"/>
                    <a:gd name="T70" fmla="*/ 14496 w 24864"/>
                    <a:gd name="T71" fmla="*/ 48 h 96"/>
                    <a:gd name="T72" fmla="*/ 14832 w 24864"/>
                    <a:gd name="T73" fmla="*/ 96 h 96"/>
                    <a:gd name="T74" fmla="*/ 15024 w 24864"/>
                    <a:gd name="T75" fmla="*/ 96 h 96"/>
                    <a:gd name="T76" fmla="*/ 15360 w 24864"/>
                    <a:gd name="T77" fmla="*/ 48 h 96"/>
                    <a:gd name="T78" fmla="*/ 15792 w 24864"/>
                    <a:gd name="T79" fmla="*/ 0 h 96"/>
                    <a:gd name="T80" fmla="*/ 16560 w 24864"/>
                    <a:gd name="T81" fmla="*/ 0 h 96"/>
                    <a:gd name="T82" fmla="*/ 17136 w 24864"/>
                    <a:gd name="T83" fmla="*/ 0 h 96"/>
                    <a:gd name="T84" fmla="*/ 17568 w 24864"/>
                    <a:gd name="T85" fmla="*/ 48 h 96"/>
                    <a:gd name="T86" fmla="*/ 17904 w 24864"/>
                    <a:gd name="T87" fmla="*/ 96 h 96"/>
                    <a:gd name="T88" fmla="*/ 18096 w 24864"/>
                    <a:gd name="T89" fmla="*/ 96 h 96"/>
                    <a:gd name="T90" fmla="*/ 18432 w 24864"/>
                    <a:gd name="T91" fmla="*/ 48 h 96"/>
                    <a:gd name="T92" fmla="*/ 18864 w 24864"/>
                    <a:gd name="T93" fmla="*/ 0 h 96"/>
                    <a:gd name="T94" fmla="*/ 19632 w 24864"/>
                    <a:gd name="T95" fmla="*/ 0 h 96"/>
                    <a:gd name="T96" fmla="*/ 20208 w 24864"/>
                    <a:gd name="T97" fmla="*/ 0 h 96"/>
                    <a:gd name="T98" fmla="*/ 20640 w 24864"/>
                    <a:gd name="T99" fmla="*/ 48 h 96"/>
                    <a:gd name="T100" fmla="*/ 20976 w 24864"/>
                    <a:gd name="T101" fmla="*/ 96 h 96"/>
                    <a:gd name="T102" fmla="*/ 21168 w 24864"/>
                    <a:gd name="T103" fmla="*/ 96 h 96"/>
                    <a:gd name="T104" fmla="*/ 21504 w 24864"/>
                    <a:gd name="T105" fmla="*/ 48 h 96"/>
                    <a:gd name="T106" fmla="*/ 21936 w 24864"/>
                    <a:gd name="T107" fmla="*/ 96 h 96"/>
                    <a:gd name="T108" fmla="*/ 22272 w 24864"/>
                    <a:gd name="T109" fmla="*/ 48 h 96"/>
                    <a:gd name="T110" fmla="*/ 22704 w 24864"/>
                    <a:gd name="T111" fmla="*/ 0 h 96"/>
                    <a:gd name="T112" fmla="*/ 23472 w 24864"/>
                    <a:gd name="T113" fmla="*/ 0 h 96"/>
                    <a:gd name="T114" fmla="*/ 24048 w 24864"/>
                    <a:gd name="T115" fmla="*/ 0 h 96"/>
                    <a:gd name="T116" fmla="*/ 24480 w 24864"/>
                    <a:gd name="T117" fmla="*/ 48 h 96"/>
                    <a:gd name="T118" fmla="*/ 24816 w 24864"/>
                    <a:gd name="T119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4864" h="96">
                      <a:moveTo>
                        <a:pt x="48" y="0"/>
                      </a:moveTo>
                      <a:lnTo>
                        <a:pt x="112" y="0"/>
                      </a:lnTo>
                      <a:lnTo>
                        <a:pt x="184" y="0"/>
                      </a:lnTo>
                      <a:lnTo>
                        <a:pt x="240" y="0"/>
                      </a:lnTo>
                      <a:cubicBezTo>
                        <a:pt x="267" y="0"/>
                        <a:pt x="288" y="22"/>
                        <a:pt x="288" y="48"/>
                      </a:cubicBezTo>
                      <a:cubicBezTo>
                        <a:pt x="288" y="75"/>
                        <a:pt x="267" y="96"/>
                        <a:pt x="240" y="96"/>
                      </a:cubicBezTo>
                      <a:lnTo>
                        <a:pt x="184" y="96"/>
                      </a:lnTo>
                      <a:lnTo>
                        <a:pt x="112" y="96"/>
                      </a:lnTo>
                      <a:lnTo>
                        <a:pt x="48" y="96"/>
                      </a:lnTo>
                      <a:cubicBezTo>
                        <a:pt x="22" y="96"/>
                        <a:pt x="0" y="75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lose/>
                      <a:moveTo>
                        <a:pt x="432" y="0"/>
                      </a:moveTo>
                      <a:lnTo>
                        <a:pt x="448" y="0"/>
                      </a:lnTo>
                      <a:lnTo>
                        <a:pt x="624" y="0"/>
                      </a:lnTo>
                      <a:cubicBezTo>
                        <a:pt x="651" y="0"/>
                        <a:pt x="672" y="22"/>
                        <a:pt x="672" y="48"/>
                      </a:cubicBezTo>
                      <a:cubicBezTo>
                        <a:pt x="672" y="75"/>
                        <a:pt x="651" y="96"/>
                        <a:pt x="624" y="96"/>
                      </a:cubicBezTo>
                      <a:lnTo>
                        <a:pt x="448" y="96"/>
                      </a:lnTo>
                      <a:lnTo>
                        <a:pt x="432" y="96"/>
                      </a:lnTo>
                      <a:cubicBezTo>
                        <a:pt x="406" y="96"/>
                        <a:pt x="384" y="75"/>
                        <a:pt x="384" y="48"/>
                      </a:cubicBezTo>
                      <a:cubicBezTo>
                        <a:pt x="384" y="22"/>
                        <a:pt x="406" y="0"/>
                        <a:pt x="432" y="0"/>
                      </a:cubicBezTo>
                      <a:close/>
                      <a:moveTo>
                        <a:pt x="816" y="0"/>
                      </a:moveTo>
                      <a:lnTo>
                        <a:pt x="920" y="0"/>
                      </a:lnTo>
                      <a:lnTo>
                        <a:pt x="1008" y="0"/>
                      </a:lnTo>
                      <a:cubicBezTo>
                        <a:pt x="1035" y="0"/>
                        <a:pt x="1056" y="22"/>
                        <a:pt x="1056" y="48"/>
                      </a:cubicBezTo>
                      <a:cubicBezTo>
                        <a:pt x="1056" y="75"/>
                        <a:pt x="1035" y="96"/>
                        <a:pt x="1008" y="96"/>
                      </a:cubicBezTo>
                      <a:lnTo>
                        <a:pt x="920" y="96"/>
                      </a:lnTo>
                      <a:lnTo>
                        <a:pt x="816" y="96"/>
                      </a:lnTo>
                      <a:cubicBezTo>
                        <a:pt x="790" y="96"/>
                        <a:pt x="768" y="75"/>
                        <a:pt x="768" y="48"/>
                      </a:cubicBezTo>
                      <a:cubicBezTo>
                        <a:pt x="768" y="22"/>
                        <a:pt x="790" y="0"/>
                        <a:pt x="816" y="0"/>
                      </a:cubicBezTo>
                      <a:close/>
                      <a:moveTo>
                        <a:pt x="1200" y="0"/>
                      </a:moveTo>
                      <a:lnTo>
                        <a:pt x="1392" y="0"/>
                      </a:lnTo>
                      <a:cubicBezTo>
                        <a:pt x="1419" y="0"/>
                        <a:pt x="1440" y="22"/>
                        <a:pt x="1440" y="48"/>
                      </a:cubicBezTo>
                      <a:cubicBezTo>
                        <a:pt x="1440" y="75"/>
                        <a:pt x="1419" y="96"/>
                        <a:pt x="1392" y="96"/>
                      </a:cubicBezTo>
                      <a:lnTo>
                        <a:pt x="1200" y="96"/>
                      </a:lnTo>
                      <a:cubicBezTo>
                        <a:pt x="1174" y="96"/>
                        <a:pt x="1152" y="75"/>
                        <a:pt x="1152" y="48"/>
                      </a:cubicBezTo>
                      <a:cubicBezTo>
                        <a:pt x="1152" y="22"/>
                        <a:pt x="1174" y="0"/>
                        <a:pt x="1200" y="0"/>
                      </a:cubicBezTo>
                      <a:close/>
                      <a:moveTo>
                        <a:pt x="1584" y="0"/>
                      </a:moveTo>
                      <a:lnTo>
                        <a:pt x="1592" y="0"/>
                      </a:lnTo>
                      <a:lnTo>
                        <a:pt x="1776" y="0"/>
                      </a:lnTo>
                      <a:cubicBezTo>
                        <a:pt x="1803" y="0"/>
                        <a:pt x="1824" y="22"/>
                        <a:pt x="1824" y="48"/>
                      </a:cubicBezTo>
                      <a:cubicBezTo>
                        <a:pt x="1824" y="75"/>
                        <a:pt x="1803" y="96"/>
                        <a:pt x="1776" y="96"/>
                      </a:cubicBezTo>
                      <a:lnTo>
                        <a:pt x="1592" y="96"/>
                      </a:lnTo>
                      <a:lnTo>
                        <a:pt x="1584" y="96"/>
                      </a:lnTo>
                      <a:cubicBezTo>
                        <a:pt x="1558" y="96"/>
                        <a:pt x="1536" y="75"/>
                        <a:pt x="1536" y="48"/>
                      </a:cubicBezTo>
                      <a:cubicBezTo>
                        <a:pt x="1536" y="22"/>
                        <a:pt x="1558" y="0"/>
                        <a:pt x="1584" y="0"/>
                      </a:cubicBezTo>
                      <a:close/>
                      <a:moveTo>
                        <a:pt x="1968" y="0"/>
                      </a:moveTo>
                      <a:lnTo>
                        <a:pt x="2056" y="0"/>
                      </a:lnTo>
                      <a:lnTo>
                        <a:pt x="2160" y="0"/>
                      </a:lnTo>
                      <a:cubicBezTo>
                        <a:pt x="2187" y="0"/>
                        <a:pt x="2208" y="22"/>
                        <a:pt x="2208" y="48"/>
                      </a:cubicBezTo>
                      <a:cubicBezTo>
                        <a:pt x="2208" y="75"/>
                        <a:pt x="2187" y="96"/>
                        <a:pt x="2160" y="96"/>
                      </a:cubicBezTo>
                      <a:lnTo>
                        <a:pt x="2056" y="96"/>
                      </a:lnTo>
                      <a:lnTo>
                        <a:pt x="1968" y="96"/>
                      </a:lnTo>
                      <a:cubicBezTo>
                        <a:pt x="1942" y="96"/>
                        <a:pt x="1920" y="75"/>
                        <a:pt x="1920" y="48"/>
                      </a:cubicBezTo>
                      <a:cubicBezTo>
                        <a:pt x="1920" y="22"/>
                        <a:pt x="1942" y="0"/>
                        <a:pt x="1968" y="0"/>
                      </a:cubicBezTo>
                      <a:close/>
                      <a:moveTo>
                        <a:pt x="2352" y="0"/>
                      </a:moveTo>
                      <a:lnTo>
                        <a:pt x="2528" y="0"/>
                      </a:lnTo>
                      <a:lnTo>
                        <a:pt x="2544" y="0"/>
                      </a:lnTo>
                      <a:cubicBezTo>
                        <a:pt x="2571" y="0"/>
                        <a:pt x="2592" y="22"/>
                        <a:pt x="2592" y="48"/>
                      </a:cubicBezTo>
                      <a:cubicBezTo>
                        <a:pt x="2592" y="75"/>
                        <a:pt x="2571" y="96"/>
                        <a:pt x="2544" y="96"/>
                      </a:cubicBezTo>
                      <a:lnTo>
                        <a:pt x="2528" y="96"/>
                      </a:lnTo>
                      <a:lnTo>
                        <a:pt x="2352" y="96"/>
                      </a:lnTo>
                      <a:cubicBezTo>
                        <a:pt x="2326" y="96"/>
                        <a:pt x="2304" y="75"/>
                        <a:pt x="2304" y="48"/>
                      </a:cubicBezTo>
                      <a:cubicBezTo>
                        <a:pt x="2304" y="22"/>
                        <a:pt x="2326" y="0"/>
                        <a:pt x="2352" y="0"/>
                      </a:cubicBezTo>
                      <a:close/>
                      <a:moveTo>
                        <a:pt x="2736" y="0"/>
                      </a:moveTo>
                      <a:lnTo>
                        <a:pt x="2800" y="0"/>
                      </a:lnTo>
                      <a:lnTo>
                        <a:pt x="2928" y="0"/>
                      </a:lnTo>
                      <a:cubicBezTo>
                        <a:pt x="2955" y="0"/>
                        <a:pt x="2976" y="22"/>
                        <a:pt x="2976" y="48"/>
                      </a:cubicBezTo>
                      <a:cubicBezTo>
                        <a:pt x="2976" y="75"/>
                        <a:pt x="2955" y="96"/>
                        <a:pt x="2928" y="96"/>
                      </a:cubicBezTo>
                      <a:lnTo>
                        <a:pt x="2800" y="96"/>
                      </a:lnTo>
                      <a:lnTo>
                        <a:pt x="2736" y="96"/>
                      </a:lnTo>
                      <a:cubicBezTo>
                        <a:pt x="2710" y="96"/>
                        <a:pt x="2688" y="75"/>
                        <a:pt x="2688" y="48"/>
                      </a:cubicBezTo>
                      <a:cubicBezTo>
                        <a:pt x="2688" y="22"/>
                        <a:pt x="2710" y="0"/>
                        <a:pt x="2736" y="0"/>
                      </a:cubicBezTo>
                      <a:close/>
                      <a:moveTo>
                        <a:pt x="3120" y="0"/>
                      </a:moveTo>
                      <a:lnTo>
                        <a:pt x="3264" y="0"/>
                      </a:lnTo>
                      <a:lnTo>
                        <a:pt x="3312" y="0"/>
                      </a:lnTo>
                      <a:cubicBezTo>
                        <a:pt x="3339" y="0"/>
                        <a:pt x="3360" y="22"/>
                        <a:pt x="3360" y="48"/>
                      </a:cubicBezTo>
                      <a:cubicBezTo>
                        <a:pt x="3360" y="75"/>
                        <a:pt x="3339" y="96"/>
                        <a:pt x="3312" y="96"/>
                      </a:cubicBezTo>
                      <a:lnTo>
                        <a:pt x="3264" y="96"/>
                      </a:lnTo>
                      <a:lnTo>
                        <a:pt x="3120" y="96"/>
                      </a:lnTo>
                      <a:cubicBezTo>
                        <a:pt x="3094" y="96"/>
                        <a:pt x="3072" y="75"/>
                        <a:pt x="3072" y="48"/>
                      </a:cubicBezTo>
                      <a:cubicBezTo>
                        <a:pt x="3072" y="22"/>
                        <a:pt x="3094" y="0"/>
                        <a:pt x="3120" y="0"/>
                      </a:cubicBezTo>
                      <a:close/>
                      <a:moveTo>
                        <a:pt x="3504" y="0"/>
                      </a:moveTo>
                      <a:lnTo>
                        <a:pt x="3696" y="0"/>
                      </a:lnTo>
                      <a:cubicBezTo>
                        <a:pt x="3723" y="0"/>
                        <a:pt x="3744" y="22"/>
                        <a:pt x="3744" y="48"/>
                      </a:cubicBezTo>
                      <a:cubicBezTo>
                        <a:pt x="3744" y="75"/>
                        <a:pt x="3723" y="96"/>
                        <a:pt x="3696" y="96"/>
                      </a:cubicBezTo>
                      <a:lnTo>
                        <a:pt x="3504" y="96"/>
                      </a:lnTo>
                      <a:cubicBezTo>
                        <a:pt x="3478" y="96"/>
                        <a:pt x="3456" y="75"/>
                        <a:pt x="3456" y="48"/>
                      </a:cubicBezTo>
                      <a:cubicBezTo>
                        <a:pt x="3456" y="22"/>
                        <a:pt x="3478" y="0"/>
                        <a:pt x="3504" y="0"/>
                      </a:cubicBezTo>
                      <a:close/>
                      <a:moveTo>
                        <a:pt x="3888" y="0"/>
                      </a:moveTo>
                      <a:lnTo>
                        <a:pt x="4080" y="0"/>
                      </a:lnTo>
                      <a:cubicBezTo>
                        <a:pt x="4107" y="0"/>
                        <a:pt x="4128" y="22"/>
                        <a:pt x="4128" y="48"/>
                      </a:cubicBezTo>
                      <a:cubicBezTo>
                        <a:pt x="4128" y="75"/>
                        <a:pt x="4107" y="96"/>
                        <a:pt x="4080" y="96"/>
                      </a:cubicBezTo>
                      <a:lnTo>
                        <a:pt x="3888" y="96"/>
                      </a:lnTo>
                      <a:cubicBezTo>
                        <a:pt x="3862" y="96"/>
                        <a:pt x="3840" y="75"/>
                        <a:pt x="3840" y="48"/>
                      </a:cubicBezTo>
                      <a:cubicBezTo>
                        <a:pt x="3840" y="22"/>
                        <a:pt x="3862" y="0"/>
                        <a:pt x="3888" y="0"/>
                      </a:cubicBezTo>
                      <a:close/>
                      <a:moveTo>
                        <a:pt x="4272" y="0"/>
                      </a:moveTo>
                      <a:lnTo>
                        <a:pt x="4464" y="0"/>
                      </a:lnTo>
                      <a:cubicBezTo>
                        <a:pt x="4491" y="0"/>
                        <a:pt x="4512" y="22"/>
                        <a:pt x="4512" y="48"/>
                      </a:cubicBezTo>
                      <a:cubicBezTo>
                        <a:pt x="4512" y="75"/>
                        <a:pt x="4491" y="96"/>
                        <a:pt x="4464" y="96"/>
                      </a:cubicBezTo>
                      <a:lnTo>
                        <a:pt x="4272" y="96"/>
                      </a:lnTo>
                      <a:cubicBezTo>
                        <a:pt x="4246" y="96"/>
                        <a:pt x="4224" y="75"/>
                        <a:pt x="4224" y="48"/>
                      </a:cubicBezTo>
                      <a:cubicBezTo>
                        <a:pt x="4224" y="22"/>
                        <a:pt x="4246" y="0"/>
                        <a:pt x="4272" y="0"/>
                      </a:cubicBezTo>
                      <a:close/>
                      <a:moveTo>
                        <a:pt x="4656" y="0"/>
                      </a:moveTo>
                      <a:lnTo>
                        <a:pt x="4672" y="0"/>
                      </a:lnTo>
                      <a:lnTo>
                        <a:pt x="4848" y="0"/>
                      </a:lnTo>
                      <a:cubicBezTo>
                        <a:pt x="4875" y="0"/>
                        <a:pt x="4896" y="22"/>
                        <a:pt x="4896" y="48"/>
                      </a:cubicBezTo>
                      <a:cubicBezTo>
                        <a:pt x="4896" y="75"/>
                        <a:pt x="4875" y="96"/>
                        <a:pt x="4848" y="96"/>
                      </a:cubicBezTo>
                      <a:lnTo>
                        <a:pt x="4672" y="96"/>
                      </a:lnTo>
                      <a:lnTo>
                        <a:pt x="4656" y="96"/>
                      </a:lnTo>
                      <a:cubicBezTo>
                        <a:pt x="4630" y="96"/>
                        <a:pt x="4608" y="75"/>
                        <a:pt x="4608" y="48"/>
                      </a:cubicBezTo>
                      <a:cubicBezTo>
                        <a:pt x="4608" y="22"/>
                        <a:pt x="4630" y="0"/>
                        <a:pt x="4656" y="0"/>
                      </a:cubicBezTo>
                      <a:close/>
                      <a:moveTo>
                        <a:pt x="5040" y="0"/>
                      </a:moveTo>
                      <a:lnTo>
                        <a:pt x="5144" y="0"/>
                      </a:lnTo>
                      <a:lnTo>
                        <a:pt x="5232" y="0"/>
                      </a:lnTo>
                      <a:cubicBezTo>
                        <a:pt x="5259" y="0"/>
                        <a:pt x="5280" y="22"/>
                        <a:pt x="5280" y="48"/>
                      </a:cubicBezTo>
                      <a:cubicBezTo>
                        <a:pt x="5280" y="75"/>
                        <a:pt x="5259" y="96"/>
                        <a:pt x="5232" y="96"/>
                      </a:cubicBezTo>
                      <a:lnTo>
                        <a:pt x="5144" y="96"/>
                      </a:lnTo>
                      <a:lnTo>
                        <a:pt x="5040" y="96"/>
                      </a:lnTo>
                      <a:cubicBezTo>
                        <a:pt x="5014" y="96"/>
                        <a:pt x="4992" y="75"/>
                        <a:pt x="4992" y="48"/>
                      </a:cubicBezTo>
                      <a:cubicBezTo>
                        <a:pt x="4992" y="22"/>
                        <a:pt x="5014" y="0"/>
                        <a:pt x="5040" y="0"/>
                      </a:cubicBezTo>
                      <a:close/>
                      <a:moveTo>
                        <a:pt x="5424" y="0"/>
                      </a:moveTo>
                      <a:lnTo>
                        <a:pt x="5616" y="0"/>
                      </a:lnTo>
                      <a:cubicBezTo>
                        <a:pt x="5643" y="0"/>
                        <a:pt x="5664" y="22"/>
                        <a:pt x="5664" y="48"/>
                      </a:cubicBezTo>
                      <a:cubicBezTo>
                        <a:pt x="5664" y="75"/>
                        <a:pt x="5643" y="96"/>
                        <a:pt x="5616" y="96"/>
                      </a:cubicBezTo>
                      <a:lnTo>
                        <a:pt x="5424" y="96"/>
                      </a:lnTo>
                      <a:cubicBezTo>
                        <a:pt x="5398" y="96"/>
                        <a:pt x="5376" y="75"/>
                        <a:pt x="5376" y="48"/>
                      </a:cubicBezTo>
                      <a:cubicBezTo>
                        <a:pt x="5376" y="22"/>
                        <a:pt x="5398" y="0"/>
                        <a:pt x="5424" y="0"/>
                      </a:cubicBezTo>
                      <a:close/>
                      <a:moveTo>
                        <a:pt x="5808" y="0"/>
                      </a:moveTo>
                      <a:lnTo>
                        <a:pt x="6000" y="0"/>
                      </a:lnTo>
                      <a:cubicBezTo>
                        <a:pt x="6027" y="0"/>
                        <a:pt x="6048" y="22"/>
                        <a:pt x="6048" y="48"/>
                      </a:cubicBezTo>
                      <a:cubicBezTo>
                        <a:pt x="6048" y="75"/>
                        <a:pt x="6027" y="96"/>
                        <a:pt x="6000" y="96"/>
                      </a:cubicBezTo>
                      <a:lnTo>
                        <a:pt x="5808" y="96"/>
                      </a:lnTo>
                      <a:cubicBezTo>
                        <a:pt x="5782" y="96"/>
                        <a:pt x="5760" y="75"/>
                        <a:pt x="5760" y="48"/>
                      </a:cubicBezTo>
                      <a:cubicBezTo>
                        <a:pt x="5760" y="22"/>
                        <a:pt x="5782" y="0"/>
                        <a:pt x="5808" y="0"/>
                      </a:cubicBezTo>
                      <a:close/>
                      <a:moveTo>
                        <a:pt x="6192" y="0"/>
                      </a:moveTo>
                      <a:lnTo>
                        <a:pt x="6384" y="0"/>
                      </a:lnTo>
                      <a:cubicBezTo>
                        <a:pt x="6411" y="0"/>
                        <a:pt x="6432" y="22"/>
                        <a:pt x="6432" y="48"/>
                      </a:cubicBezTo>
                      <a:cubicBezTo>
                        <a:pt x="6432" y="75"/>
                        <a:pt x="6411" y="96"/>
                        <a:pt x="6384" y="96"/>
                      </a:cubicBezTo>
                      <a:lnTo>
                        <a:pt x="6192" y="96"/>
                      </a:lnTo>
                      <a:cubicBezTo>
                        <a:pt x="6166" y="96"/>
                        <a:pt x="6144" y="75"/>
                        <a:pt x="6144" y="48"/>
                      </a:cubicBezTo>
                      <a:cubicBezTo>
                        <a:pt x="6144" y="22"/>
                        <a:pt x="6166" y="0"/>
                        <a:pt x="6192" y="0"/>
                      </a:cubicBezTo>
                      <a:close/>
                      <a:moveTo>
                        <a:pt x="6576" y="0"/>
                      </a:moveTo>
                      <a:lnTo>
                        <a:pt x="6768" y="0"/>
                      </a:lnTo>
                      <a:cubicBezTo>
                        <a:pt x="6795" y="0"/>
                        <a:pt x="6816" y="22"/>
                        <a:pt x="6816" y="48"/>
                      </a:cubicBezTo>
                      <a:cubicBezTo>
                        <a:pt x="6816" y="75"/>
                        <a:pt x="6795" y="96"/>
                        <a:pt x="6768" y="96"/>
                      </a:cubicBezTo>
                      <a:lnTo>
                        <a:pt x="6576" y="96"/>
                      </a:lnTo>
                      <a:cubicBezTo>
                        <a:pt x="6550" y="96"/>
                        <a:pt x="6528" y="75"/>
                        <a:pt x="6528" y="48"/>
                      </a:cubicBezTo>
                      <a:cubicBezTo>
                        <a:pt x="6528" y="22"/>
                        <a:pt x="6550" y="0"/>
                        <a:pt x="6576" y="0"/>
                      </a:cubicBezTo>
                      <a:close/>
                      <a:moveTo>
                        <a:pt x="6960" y="0"/>
                      </a:moveTo>
                      <a:lnTo>
                        <a:pt x="7088" y="0"/>
                      </a:lnTo>
                      <a:lnTo>
                        <a:pt x="7152" y="0"/>
                      </a:lnTo>
                      <a:cubicBezTo>
                        <a:pt x="7179" y="0"/>
                        <a:pt x="7200" y="22"/>
                        <a:pt x="7200" y="48"/>
                      </a:cubicBezTo>
                      <a:cubicBezTo>
                        <a:pt x="7200" y="75"/>
                        <a:pt x="7179" y="96"/>
                        <a:pt x="7152" y="96"/>
                      </a:cubicBezTo>
                      <a:lnTo>
                        <a:pt x="7088" y="96"/>
                      </a:lnTo>
                      <a:lnTo>
                        <a:pt x="6960" y="96"/>
                      </a:lnTo>
                      <a:cubicBezTo>
                        <a:pt x="6934" y="96"/>
                        <a:pt x="6912" y="75"/>
                        <a:pt x="6912" y="48"/>
                      </a:cubicBezTo>
                      <a:cubicBezTo>
                        <a:pt x="6912" y="22"/>
                        <a:pt x="6934" y="0"/>
                        <a:pt x="6960" y="0"/>
                      </a:cubicBezTo>
                      <a:close/>
                      <a:moveTo>
                        <a:pt x="7344" y="0"/>
                      </a:moveTo>
                      <a:lnTo>
                        <a:pt x="7536" y="0"/>
                      </a:lnTo>
                      <a:cubicBezTo>
                        <a:pt x="7563" y="0"/>
                        <a:pt x="7584" y="22"/>
                        <a:pt x="7584" y="48"/>
                      </a:cubicBezTo>
                      <a:cubicBezTo>
                        <a:pt x="7584" y="75"/>
                        <a:pt x="7563" y="96"/>
                        <a:pt x="7536" y="96"/>
                      </a:cubicBezTo>
                      <a:lnTo>
                        <a:pt x="7344" y="96"/>
                      </a:lnTo>
                      <a:cubicBezTo>
                        <a:pt x="7318" y="96"/>
                        <a:pt x="7296" y="75"/>
                        <a:pt x="7296" y="48"/>
                      </a:cubicBezTo>
                      <a:cubicBezTo>
                        <a:pt x="7296" y="22"/>
                        <a:pt x="7318" y="0"/>
                        <a:pt x="7344" y="0"/>
                      </a:cubicBezTo>
                      <a:close/>
                      <a:moveTo>
                        <a:pt x="7728" y="0"/>
                      </a:moveTo>
                      <a:lnTo>
                        <a:pt x="7920" y="0"/>
                      </a:lnTo>
                      <a:cubicBezTo>
                        <a:pt x="7947" y="0"/>
                        <a:pt x="7968" y="22"/>
                        <a:pt x="7968" y="48"/>
                      </a:cubicBezTo>
                      <a:cubicBezTo>
                        <a:pt x="7968" y="75"/>
                        <a:pt x="7947" y="96"/>
                        <a:pt x="7920" y="96"/>
                      </a:cubicBezTo>
                      <a:lnTo>
                        <a:pt x="7728" y="96"/>
                      </a:lnTo>
                      <a:cubicBezTo>
                        <a:pt x="7702" y="96"/>
                        <a:pt x="7680" y="75"/>
                        <a:pt x="7680" y="48"/>
                      </a:cubicBezTo>
                      <a:cubicBezTo>
                        <a:pt x="7680" y="22"/>
                        <a:pt x="7702" y="0"/>
                        <a:pt x="7728" y="0"/>
                      </a:cubicBezTo>
                      <a:close/>
                      <a:moveTo>
                        <a:pt x="8112" y="0"/>
                      </a:moveTo>
                      <a:lnTo>
                        <a:pt x="8304" y="0"/>
                      </a:lnTo>
                      <a:cubicBezTo>
                        <a:pt x="8331" y="0"/>
                        <a:pt x="8352" y="22"/>
                        <a:pt x="8352" y="48"/>
                      </a:cubicBezTo>
                      <a:cubicBezTo>
                        <a:pt x="8352" y="75"/>
                        <a:pt x="8331" y="96"/>
                        <a:pt x="8304" y="96"/>
                      </a:cubicBezTo>
                      <a:lnTo>
                        <a:pt x="8112" y="96"/>
                      </a:lnTo>
                      <a:cubicBezTo>
                        <a:pt x="8086" y="96"/>
                        <a:pt x="8064" y="75"/>
                        <a:pt x="8064" y="48"/>
                      </a:cubicBezTo>
                      <a:cubicBezTo>
                        <a:pt x="8064" y="22"/>
                        <a:pt x="8086" y="0"/>
                        <a:pt x="8112" y="0"/>
                      </a:cubicBezTo>
                      <a:close/>
                      <a:moveTo>
                        <a:pt x="8496" y="0"/>
                      </a:moveTo>
                      <a:lnTo>
                        <a:pt x="8688" y="0"/>
                      </a:lnTo>
                      <a:cubicBezTo>
                        <a:pt x="8715" y="0"/>
                        <a:pt x="8736" y="22"/>
                        <a:pt x="8736" y="48"/>
                      </a:cubicBezTo>
                      <a:cubicBezTo>
                        <a:pt x="8736" y="75"/>
                        <a:pt x="8715" y="96"/>
                        <a:pt x="8688" y="96"/>
                      </a:cubicBezTo>
                      <a:lnTo>
                        <a:pt x="8496" y="96"/>
                      </a:lnTo>
                      <a:cubicBezTo>
                        <a:pt x="8470" y="96"/>
                        <a:pt x="8448" y="75"/>
                        <a:pt x="8448" y="48"/>
                      </a:cubicBezTo>
                      <a:cubicBezTo>
                        <a:pt x="8448" y="22"/>
                        <a:pt x="8470" y="0"/>
                        <a:pt x="8496" y="0"/>
                      </a:cubicBezTo>
                      <a:close/>
                      <a:moveTo>
                        <a:pt x="8880" y="0"/>
                      </a:moveTo>
                      <a:lnTo>
                        <a:pt x="9072" y="0"/>
                      </a:lnTo>
                      <a:cubicBezTo>
                        <a:pt x="9099" y="0"/>
                        <a:pt x="9120" y="22"/>
                        <a:pt x="9120" y="48"/>
                      </a:cubicBezTo>
                      <a:cubicBezTo>
                        <a:pt x="9120" y="75"/>
                        <a:pt x="9099" y="96"/>
                        <a:pt x="9072" y="96"/>
                      </a:cubicBezTo>
                      <a:lnTo>
                        <a:pt x="8880" y="96"/>
                      </a:lnTo>
                      <a:cubicBezTo>
                        <a:pt x="8854" y="96"/>
                        <a:pt x="8832" y="75"/>
                        <a:pt x="8832" y="48"/>
                      </a:cubicBezTo>
                      <a:cubicBezTo>
                        <a:pt x="8832" y="22"/>
                        <a:pt x="8854" y="0"/>
                        <a:pt x="8880" y="0"/>
                      </a:cubicBezTo>
                      <a:close/>
                      <a:moveTo>
                        <a:pt x="9264" y="0"/>
                      </a:moveTo>
                      <a:lnTo>
                        <a:pt x="9456" y="0"/>
                      </a:lnTo>
                      <a:cubicBezTo>
                        <a:pt x="9483" y="0"/>
                        <a:pt x="9504" y="22"/>
                        <a:pt x="9504" y="48"/>
                      </a:cubicBezTo>
                      <a:cubicBezTo>
                        <a:pt x="9504" y="75"/>
                        <a:pt x="9483" y="96"/>
                        <a:pt x="9456" y="96"/>
                      </a:cubicBezTo>
                      <a:lnTo>
                        <a:pt x="9264" y="96"/>
                      </a:lnTo>
                      <a:cubicBezTo>
                        <a:pt x="9238" y="96"/>
                        <a:pt x="9216" y="75"/>
                        <a:pt x="9216" y="48"/>
                      </a:cubicBezTo>
                      <a:cubicBezTo>
                        <a:pt x="9216" y="22"/>
                        <a:pt x="9238" y="0"/>
                        <a:pt x="9264" y="0"/>
                      </a:cubicBezTo>
                      <a:close/>
                      <a:moveTo>
                        <a:pt x="9648" y="0"/>
                      </a:moveTo>
                      <a:lnTo>
                        <a:pt x="9840" y="0"/>
                      </a:lnTo>
                      <a:cubicBezTo>
                        <a:pt x="9867" y="0"/>
                        <a:pt x="9888" y="22"/>
                        <a:pt x="9888" y="48"/>
                      </a:cubicBezTo>
                      <a:cubicBezTo>
                        <a:pt x="9888" y="75"/>
                        <a:pt x="9867" y="96"/>
                        <a:pt x="9840" y="96"/>
                      </a:cubicBezTo>
                      <a:lnTo>
                        <a:pt x="9648" y="96"/>
                      </a:lnTo>
                      <a:cubicBezTo>
                        <a:pt x="9622" y="96"/>
                        <a:pt x="9600" y="75"/>
                        <a:pt x="9600" y="48"/>
                      </a:cubicBezTo>
                      <a:cubicBezTo>
                        <a:pt x="9600" y="22"/>
                        <a:pt x="9622" y="0"/>
                        <a:pt x="9648" y="0"/>
                      </a:cubicBezTo>
                      <a:close/>
                      <a:moveTo>
                        <a:pt x="10032" y="0"/>
                      </a:moveTo>
                      <a:lnTo>
                        <a:pt x="10224" y="0"/>
                      </a:lnTo>
                      <a:cubicBezTo>
                        <a:pt x="10251" y="0"/>
                        <a:pt x="10272" y="22"/>
                        <a:pt x="10272" y="48"/>
                      </a:cubicBezTo>
                      <a:cubicBezTo>
                        <a:pt x="10272" y="75"/>
                        <a:pt x="10251" y="96"/>
                        <a:pt x="10224" y="96"/>
                      </a:cubicBezTo>
                      <a:lnTo>
                        <a:pt x="10032" y="96"/>
                      </a:lnTo>
                      <a:cubicBezTo>
                        <a:pt x="10006" y="96"/>
                        <a:pt x="9984" y="75"/>
                        <a:pt x="9984" y="48"/>
                      </a:cubicBezTo>
                      <a:cubicBezTo>
                        <a:pt x="9984" y="22"/>
                        <a:pt x="10006" y="0"/>
                        <a:pt x="10032" y="0"/>
                      </a:cubicBezTo>
                      <a:close/>
                      <a:moveTo>
                        <a:pt x="10416" y="0"/>
                      </a:moveTo>
                      <a:lnTo>
                        <a:pt x="10608" y="0"/>
                      </a:lnTo>
                      <a:cubicBezTo>
                        <a:pt x="10635" y="0"/>
                        <a:pt x="10656" y="22"/>
                        <a:pt x="10656" y="48"/>
                      </a:cubicBezTo>
                      <a:cubicBezTo>
                        <a:pt x="10656" y="75"/>
                        <a:pt x="10635" y="96"/>
                        <a:pt x="10608" y="96"/>
                      </a:cubicBezTo>
                      <a:lnTo>
                        <a:pt x="10416" y="96"/>
                      </a:lnTo>
                      <a:cubicBezTo>
                        <a:pt x="10390" y="96"/>
                        <a:pt x="10368" y="75"/>
                        <a:pt x="10368" y="48"/>
                      </a:cubicBezTo>
                      <a:cubicBezTo>
                        <a:pt x="10368" y="22"/>
                        <a:pt x="10390" y="0"/>
                        <a:pt x="10416" y="0"/>
                      </a:cubicBezTo>
                      <a:close/>
                      <a:moveTo>
                        <a:pt x="10800" y="0"/>
                      </a:moveTo>
                      <a:lnTo>
                        <a:pt x="10992" y="0"/>
                      </a:lnTo>
                      <a:cubicBezTo>
                        <a:pt x="11019" y="0"/>
                        <a:pt x="11040" y="22"/>
                        <a:pt x="11040" y="48"/>
                      </a:cubicBezTo>
                      <a:cubicBezTo>
                        <a:pt x="11040" y="75"/>
                        <a:pt x="11019" y="96"/>
                        <a:pt x="10992" y="96"/>
                      </a:cubicBezTo>
                      <a:lnTo>
                        <a:pt x="10800" y="96"/>
                      </a:lnTo>
                      <a:cubicBezTo>
                        <a:pt x="10774" y="96"/>
                        <a:pt x="10752" y="75"/>
                        <a:pt x="10752" y="48"/>
                      </a:cubicBezTo>
                      <a:cubicBezTo>
                        <a:pt x="10752" y="22"/>
                        <a:pt x="10774" y="0"/>
                        <a:pt x="10800" y="0"/>
                      </a:cubicBezTo>
                      <a:close/>
                      <a:moveTo>
                        <a:pt x="11184" y="0"/>
                      </a:moveTo>
                      <a:lnTo>
                        <a:pt x="11376" y="0"/>
                      </a:lnTo>
                      <a:cubicBezTo>
                        <a:pt x="11403" y="0"/>
                        <a:pt x="11424" y="22"/>
                        <a:pt x="11424" y="48"/>
                      </a:cubicBezTo>
                      <a:cubicBezTo>
                        <a:pt x="11424" y="75"/>
                        <a:pt x="11403" y="96"/>
                        <a:pt x="11376" y="96"/>
                      </a:cubicBezTo>
                      <a:lnTo>
                        <a:pt x="11184" y="96"/>
                      </a:lnTo>
                      <a:cubicBezTo>
                        <a:pt x="11158" y="96"/>
                        <a:pt x="11136" y="75"/>
                        <a:pt x="11136" y="48"/>
                      </a:cubicBezTo>
                      <a:cubicBezTo>
                        <a:pt x="11136" y="22"/>
                        <a:pt x="11158" y="0"/>
                        <a:pt x="11184" y="0"/>
                      </a:cubicBezTo>
                      <a:close/>
                      <a:moveTo>
                        <a:pt x="11568" y="0"/>
                      </a:moveTo>
                      <a:lnTo>
                        <a:pt x="11760" y="0"/>
                      </a:lnTo>
                      <a:cubicBezTo>
                        <a:pt x="11787" y="0"/>
                        <a:pt x="11808" y="22"/>
                        <a:pt x="11808" y="48"/>
                      </a:cubicBezTo>
                      <a:cubicBezTo>
                        <a:pt x="11808" y="75"/>
                        <a:pt x="11787" y="96"/>
                        <a:pt x="11760" y="96"/>
                      </a:cubicBezTo>
                      <a:lnTo>
                        <a:pt x="11568" y="96"/>
                      </a:lnTo>
                      <a:cubicBezTo>
                        <a:pt x="11542" y="96"/>
                        <a:pt x="11520" y="75"/>
                        <a:pt x="11520" y="48"/>
                      </a:cubicBezTo>
                      <a:cubicBezTo>
                        <a:pt x="11520" y="22"/>
                        <a:pt x="11542" y="0"/>
                        <a:pt x="11568" y="0"/>
                      </a:cubicBezTo>
                      <a:close/>
                      <a:moveTo>
                        <a:pt x="11952" y="0"/>
                      </a:moveTo>
                      <a:lnTo>
                        <a:pt x="12144" y="0"/>
                      </a:lnTo>
                      <a:cubicBezTo>
                        <a:pt x="12171" y="0"/>
                        <a:pt x="12192" y="22"/>
                        <a:pt x="12192" y="48"/>
                      </a:cubicBezTo>
                      <a:cubicBezTo>
                        <a:pt x="12192" y="75"/>
                        <a:pt x="12171" y="96"/>
                        <a:pt x="12144" y="96"/>
                      </a:cubicBezTo>
                      <a:lnTo>
                        <a:pt x="11952" y="96"/>
                      </a:lnTo>
                      <a:cubicBezTo>
                        <a:pt x="11926" y="96"/>
                        <a:pt x="11904" y="75"/>
                        <a:pt x="11904" y="48"/>
                      </a:cubicBezTo>
                      <a:cubicBezTo>
                        <a:pt x="11904" y="22"/>
                        <a:pt x="11926" y="0"/>
                        <a:pt x="11952" y="0"/>
                      </a:cubicBezTo>
                      <a:close/>
                      <a:moveTo>
                        <a:pt x="12336" y="0"/>
                      </a:moveTo>
                      <a:lnTo>
                        <a:pt x="12528" y="0"/>
                      </a:lnTo>
                      <a:cubicBezTo>
                        <a:pt x="12555" y="0"/>
                        <a:pt x="12576" y="22"/>
                        <a:pt x="12576" y="48"/>
                      </a:cubicBezTo>
                      <a:cubicBezTo>
                        <a:pt x="12576" y="75"/>
                        <a:pt x="12555" y="96"/>
                        <a:pt x="12528" y="96"/>
                      </a:cubicBezTo>
                      <a:lnTo>
                        <a:pt x="12336" y="96"/>
                      </a:lnTo>
                      <a:cubicBezTo>
                        <a:pt x="12310" y="96"/>
                        <a:pt x="12288" y="75"/>
                        <a:pt x="12288" y="48"/>
                      </a:cubicBezTo>
                      <a:cubicBezTo>
                        <a:pt x="12288" y="22"/>
                        <a:pt x="12310" y="0"/>
                        <a:pt x="12336" y="0"/>
                      </a:cubicBezTo>
                      <a:close/>
                      <a:moveTo>
                        <a:pt x="12720" y="0"/>
                      </a:moveTo>
                      <a:lnTo>
                        <a:pt x="12784" y="0"/>
                      </a:lnTo>
                      <a:lnTo>
                        <a:pt x="12912" y="0"/>
                      </a:lnTo>
                      <a:cubicBezTo>
                        <a:pt x="12939" y="0"/>
                        <a:pt x="12960" y="22"/>
                        <a:pt x="12960" y="48"/>
                      </a:cubicBezTo>
                      <a:cubicBezTo>
                        <a:pt x="12960" y="75"/>
                        <a:pt x="12939" y="96"/>
                        <a:pt x="12912" y="96"/>
                      </a:cubicBezTo>
                      <a:lnTo>
                        <a:pt x="12784" y="96"/>
                      </a:lnTo>
                      <a:lnTo>
                        <a:pt x="12720" y="96"/>
                      </a:lnTo>
                      <a:cubicBezTo>
                        <a:pt x="12694" y="96"/>
                        <a:pt x="12672" y="75"/>
                        <a:pt x="12672" y="48"/>
                      </a:cubicBezTo>
                      <a:cubicBezTo>
                        <a:pt x="12672" y="22"/>
                        <a:pt x="12694" y="0"/>
                        <a:pt x="12720" y="0"/>
                      </a:cubicBezTo>
                      <a:close/>
                      <a:moveTo>
                        <a:pt x="13104" y="0"/>
                      </a:moveTo>
                      <a:lnTo>
                        <a:pt x="13296" y="0"/>
                      </a:lnTo>
                      <a:cubicBezTo>
                        <a:pt x="13323" y="0"/>
                        <a:pt x="13344" y="22"/>
                        <a:pt x="13344" y="48"/>
                      </a:cubicBezTo>
                      <a:cubicBezTo>
                        <a:pt x="13344" y="75"/>
                        <a:pt x="13323" y="96"/>
                        <a:pt x="13296" y="96"/>
                      </a:cubicBezTo>
                      <a:lnTo>
                        <a:pt x="13104" y="96"/>
                      </a:lnTo>
                      <a:cubicBezTo>
                        <a:pt x="13078" y="96"/>
                        <a:pt x="13056" y="75"/>
                        <a:pt x="13056" y="48"/>
                      </a:cubicBezTo>
                      <a:cubicBezTo>
                        <a:pt x="13056" y="22"/>
                        <a:pt x="13078" y="0"/>
                        <a:pt x="13104" y="0"/>
                      </a:cubicBezTo>
                      <a:close/>
                      <a:moveTo>
                        <a:pt x="13488" y="0"/>
                      </a:moveTo>
                      <a:lnTo>
                        <a:pt x="13680" y="0"/>
                      </a:lnTo>
                      <a:cubicBezTo>
                        <a:pt x="13707" y="0"/>
                        <a:pt x="13728" y="22"/>
                        <a:pt x="13728" y="48"/>
                      </a:cubicBezTo>
                      <a:cubicBezTo>
                        <a:pt x="13728" y="75"/>
                        <a:pt x="13707" y="96"/>
                        <a:pt x="13680" y="96"/>
                      </a:cubicBezTo>
                      <a:lnTo>
                        <a:pt x="13488" y="96"/>
                      </a:lnTo>
                      <a:cubicBezTo>
                        <a:pt x="13462" y="96"/>
                        <a:pt x="13440" y="75"/>
                        <a:pt x="13440" y="48"/>
                      </a:cubicBezTo>
                      <a:cubicBezTo>
                        <a:pt x="13440" y="22"/>
                        <a:pt x="13462" y="0"/>
                        <a:pt x="13488" y="0"/>
                      </a:cubicBezTo>
                      <a:close/>
                      <a:moveTo>
                        <a:pt x="13872" y="0"/>
                      </a:moveTo>
                      <a:lnTo>
                        <a:pt x="14064" y="0"/>
                      </a:lnTo>
                      <a:cubicBezTo>
                        <a:pt x="14091" y="0"/>
                        <a:pt x="14112" y="22"/>
                        <a:pt x="14112" y="48"/>
                      </a:cubicBezTo>
                      <a:cubicBezTo>
                        <a:pt x="14112" y="75"/>
                        <a:pt x="14091" y="96"/>
                        <a:pt x="14064" y="96"/>
                      </a:cubicBezTo>
                      <a:lnTo>
                        <a:pt x="13872" y="96"/>
                      </a:lnTo>
                      <a:cubicBezTo>
                        <a:pt x="13846" y="96"/>
                        <a:pt x="13824" y="75"/>
                        <a:pt x="13824" y="48"/>
                      </a:cubicBezTo>
                      <a:cubicBezTo>
                        <a:pt x="13824" y="22"/>
                        <a:pt x="13846" y="0"/>
                        <a:pt x="13872" y="0"/>
                      </a:cubicBezTo>
                      <a:close/>
                      <a:moveTo>
                        <a:pt x="14256" y="0"/>
                      </a:moveTo>
                      <a:lnTo>
                        <a:pt x="14448" y="0"/>
                      </a:lnTo>
                      <a:cubicBezTo>
                        <a:pt x="14475" y="0"/>
                        <a:pt x="14496" y="22"/>
                        <a:pt x="14496" y="48"/>
                      </a:cubicBezTo>
                      <a:cubicBezTo>
                        <a:pt x="14496" y="75"/>
                        <a:pt x="14475" y="96"/>
                        <a:pt x="14448" y="96"/>
                      </a:cubicBezTo>
                      <a:lnTo>
                        <a:pt x="14256" y="96"/>
                      </a:lnTo>
                      <a:cubicBezTo>
                        <a:pt x="14230" y="96"/>
                        <a:pt x="14208" y="75"/>
                        <a:pt x="14208" y="48"/>
                      </a:cubicBezTo>
                      <a:cubicBezTo>
                        <a:pt x="14208" y="22"/>
                        <a:pt x="14230" y="0"/>
                        <a:pt x="14256" y="0"/>
                      </a:cubicBezTo>
                      <a:close/>
                      <a:moveTo>
                        <a:pt x="14640" y="0"/>
                      </a:moveTo>
                      <a:lnTo>
                        <a:pt x="14832" y="0"/>
                      </a:lnTo>
                      <a:cubicBezTo>
                        <a:pt x="14859" y="0"/>
                        <a:pt x="14880" y="22"/>
                        <a:pt x="14880" y="48"/>
                      </a:cubicBezTo>
                      <a:cubicBezTo>
                        <a:pt x="14880" y="75"/>
                        <a:pt x="14859" y="96"/>
                        <a:pt x="14832" y="96"/>
                      </a:cubicBezTo>
                      <a:lnTo>
                        <a:pt x="14640" y="96"/>
                      </a:lnTo>
                      <a:cubicBezTo>
                        <a:pt x="14614" y="96"/>
                        <a:pt x="14592" y="75"/>
                        <a:pt x="14592" y="48"/>
                      </a:cubicBezTo>
                      <a:cubicBezTo>
                        <a:pt x="14592" y="22"/>
                        <a:pt x="14614" y="0"/>
                        <a:pt x="14640" y="0"/>
                      </a:cubicBezTo>
                      <a:close/>
                      <a:moveTo>
                        <a:pt x="15024" y="0"/>
                      </a:moveTo>
                      <a:lnTo>
                        <a:pt x="15216" y="0"/>
                      </a:lnTo>
                      <a:cubicBezTo>
                        <a:pt x="15243" y="0"/>
                        <a:pt x="15264" y="22"/>
                        <a:pt x="15264" y="48"/>
                      </a:cubicBezTo>
                      <a:cubicBezTo>
                        <a:pt x="15264" y="75"/>
                        <a:pt x="15243" y="96"/>
                        <a:pt x="15216" y="96"/>
                      </a:cubicBezTo>
                      <a:lnTo>
                        <a:pt x="15024" y="96"/>
                      </a:lnTo>
                      <a:cubicBezTo>
                        <a:pt x="14998" y="96"/>
                        <a:pt x="14976" y="75"/>
                        <a:pt x="14976" y="48"/>
                      </a:cubicBezTo>
                      <a:cubicBezTo>
                        <a:pt x="14976" y="22"/>
                        <a:pt x="14998" y="0"/>
                        <a:pt x="15024" y="0"/>
                      </a:cubicBezTo>
                      <a:close/>
                      <a:moveTo>
                        <a:pt x="15408" y="0"/>
                      </a:moveTo>
                      <a:lnTo>
                        <a:pt x="15600" y="0"/>
                      </a:lnTo>
                      <a:cubicBezTo>
                        <a:pt x="15627" y="0"/>
                        <a:pt x="15648" y="22"/>
                        <a:pt x="15648" y="48"/>
                      </a:cubicBezTo>
                      <a:cubicBezTo>
                        <a:pt x="15648" y="75"/>
                        <a:pt x="15627" y="96"/>
                        <a:pt x="15600" y="96"/>
                      </a:cubicBezTo>
                      <a:lnTo>
                        <a:pt x="15408" y="96"/>
                      </a:lnTo>
                      <a:cubicBezTo>
                        <a:pt x="15382" y="96"/>
                        <a:pt x="15360" y="75"/>
                        <a:pt x="15360" y="48"/>
                      </a:cubicBezTo>
                      <a:cubicBezTo>
                        <a:pt x="15360" y="22"/>
                        <a:pt x="15382" y="0"/>
                        <a:pt x="15408" y="0"/>
                      </a:cubicBezTo>
                      <a:close/>
                      <a:moveTo>
                        <a:pt x="15792" y="0"/>
                      </a:moveTo>
                      <a:lnTo>
                        <a:pt x="15984" y="0"/>
                      </a:lnTo>
                      <a:cubicBezTo>
                        <a:pt x="16011" y="0"/>
                        <a:pt x="16032" y="22"/>
                        <a:pt x="16032" y="48"/>
                      </a:cubicBezTo>
                      <a:cubicBezTo>
                        <a:pt x="16032" y="75"/>
                        <a:pt x="16011" y="96"/>
                        <a:pt x="15984" y="96"/>
                      </a:cubicBezTo>
                      <a:lnTo>
                        <a:pt x="15792" y="96"/>
                      </a:lnTo>
                      <a:cubicBezTo>
                        <a:pt x="15766" y="96"/>
                        <a:pt x="15744" y="75"/>
                        <a:pt x="15744" y="48"/>
                      </a:cubicBezTo>
                      <a:cubicBezTo>
                        <a:pt x="15744" y="22"/>
                        <a:pt x="15766" y="0"/>
                        <a:pt x="15792" y="0"/>
                      </a:cubicBezTo>
                      <a:close/>
                      <a:moveTo>
                        <a:pt x="16176" y="0"/>
                      </a:moveTo>
                      <a:lnTo>
                        <a:pt x="16368" y="0"/>
                      </a:lnTo>
                      <a:cubicBezTo>
                        <a:pt x="16395" y="0"/>
                        <a:pt x="16416" y="22"/>
                        <a:pt x="16416" y="48"/>
                      </a:cubicBezTo>
                      <a:cubicBezTo>
                        <a:pt x="16416" y="75"/>
                        <a:pt x="16395" y="96"/>
                        <a:pt x="16368" y="96"/>
                      </a:cubicBezTo>
                      <a:lnTo>
                        <a:pt x="16176" y="96"/>
                      </a:lnTo>
                      <a:cubicBezTo>
                        <a:pt x="16150" y="96"/>
                        <a:pt x="16128" y="75"/>
                        <a:pt x="16128" y="48"/>
                      </a:cubicBezTo>
                      <a:cubicBezTo>
                        <a:pt x="16128" y="22"/>
                        <a:pt x="16150" y="0"/>
                        <a:pt x="16176" y="0"/>
                      </a:cubicBezTo>
                      <a:close/>
                      <a:moveTo>
                        <a:pt x="16560" y="0"/>
                      </a:moveTo>
                      <a:lnTo>
                        <a:pt x="16752" y="0"/>
                      </a:lnTo>
                      <a:cubicBezTo>
                        <a:pt x="16779" y="0"/>
                        <a:pt x="16800" y="22"/>
                        <a:pt x="16800" y="48"/>
                      </a:cubicBezTo>
                      <a:cubicBezTo>
                        <a:pt x="16800" y="75"/>
                        <a:pt x="16779" y="96"/>
                        <a:pt x="16752" y="96"/>
                      </a:cubicBezTo>
                      <a:lnTo>
                        <a:pt x="16560" y="96"/>
                      </a:lnTo>
                      <a:cubicBezTo>
                        <a:pt x="16534" y="96"/>
                        <a:pt x="16512" y="75"/>
                        <a:pt x="16512" y="48"/>
                      </a:cubicBezTo>
                      <a:cubicBezTo>
                        <a:pt x="16512" y="22"/>
                        <a:pt x="16534" y="0"/>
                        <a:pt x="16560" y="0"/>
                      </a:cubicBezTo>
                      <a:close/>
                      <a:moveTo>
                        <a:pt x="16944" y="0"/>
                      </a:moveTo>
                      <a:lnTo>
                        <a:pt x="17136" y="0"/>
                      </a:lnTo>
                      <a:cubicBezTo>
                        <a:pt x="17163" y="0"/>
                        <a:pt x="17184" y="22"/>
                        <a:pt x="17184" y="48"/>
                      </a:cubicBezTo>
                      <a:cubicBezTo>
                        <a:pt x="17184" y="75"/>
                        <a:pt x="17163" y="96"/>
                        <a:pt x="17136" y="96"/>
                      </a:cubicBezTo>
                      <a:lnTo>
                        <a:pt x="16944" y="96"/>
                      </a:lnTo>
                      <a:cubicBezTo>
                        <a:pt x="16918" y="96"/>
                        <a:pt x="16896" y="75"/>
                        <a:pt x="16896" y="48"/>
                      </a:cubicBezTo>
                      <a:cubicBezTo>
                        <a:pt x="16896" y="22"/>
                        <a:pt x="16918" y="0"/>
                        <a:pt x="16944" y="0"/>
                      </a:cubicBezTo>
                      <a:close/>
                      <a:moveTo>
                        <a:pt x="17328" y="0"/>
                      </a:moveTo>
                      <a:lnTo>
                        <a:pt x="17520" y="0"/>
                      </a:lnTo>
                      <a:cubicBezTo>
                        <a:pt x="17547" y="0"/>
                        <a:pt x="17568" y="22"/>
                        <a:pt x="17568" y="48"/>
                      </a:cubicBezTo>
                      <a:cubicBezTo>
                        <a:pt x="17568" y="75"/>
                        <a:pt x="17547" y="96"/>
                        <a:pt x="17520" y="96"/>
                      </a:cubicBezTo>
                      <a:lnTo>
                        <a:pt x="17328" y="96"/>
                      </a:lnTo>
                      <a:cubicBezTo>
                        <a:pt x="17302" y="96"/>
                        <a:pt x="17280" y="75"/>
                        <a:pt x="17280" y="48"/>
                      </a:cubicBezTo>
                      <a:cubicBezTo>
                        <a:pt x="17280" y="22"/>
                        <a:pt x="17302" y="0"/>
                        <a:pt x="17328" y="0"/>
                      </a:cubicBezTo>
                      <a:close/>
                      <a:moveTo>
                        <a:pt x="17712" y="0"/>
                      </a:moveTo>
                      <a:lnTo>
                        <a:pt x="17904" y="0"/>
                      </a:lnTo>
                      <a:cubicBezTo>
                        <a:pt x="17931" y="0"/>
                        <a:pt x="17952" y="22"/>
                        <a:pt x="17952" y="48"/>
                      </a:cubicBezTo>
                      <a:cubicBezTo>
                        <a:pt x="17952" y="75"/>
                        <a:pt x="17931" y="96"/>
                        <a:pt x="17904" y="96"/>
                      </a:cubicBezTo>
                      <a:lnTo>
                        <a:pt x="17712" y="96"/>
                      </a:lnTo>
                      <a:cubicBezTo>
                        <a:pt x="17686" y="96"/>
                        <a:pt x="17664" y="75"/>
                        <a:pt x="17664" y="48"/>
                      </a:cubicBezTo>
                      <a:cubicBezTo>
                        <a:pt x="17664" y="22"/>
                        <a:pt x="17686" y="0"/>
                        <a:pt x="17712" y="0"/>
                      </a:cubicBezTo>
                      <a:close/>
                      <a:moveTo>
                        <a:pt x="18096" y="0"/>
                      </a:moveTo>
                      <a:lnTo>
                        <a:pt x="18288" y="0"/>
                      </a:lnTo>
                      <a:cubicBezTo>
                        <a:pt x="18315" y="0"/>
                        <a:pt x="18336" y="22"/>
                        <a:pt x="18336" y="48"/>
                      </a:cubicBezTo>
                      <a:cubicBezTo>
                        <a:pt x="18336" y="75"/>
                        <a:pt x="18315" y="96"/>
                        <a:pt x="18288" y="96"/>
                      </a:cubicBezTo>
                      <a:lnTo>
                        <a:pt x="18096" y="96"/>
                      </a:lnTo>
                      <a:cubicBezTo>
                        <a:pt x="18070" y="96"/>
                        <a:pt x="18048" y="75"/>
                        <a:pt x="18048" y="48"/>
                      </a:cubicBezTo>
                      <a:cubicBezTo>
                        <a:pt x="18048" y="22"/>
                        <a:pt x="18070" y="0"/>
                        <a:pt x="18096" y="0"/>
                      </a:cubicBezTo>
                      <a:close/>
                      <a:moveTo>
                        <a:pt x="18480" y="0"/>
                      </a:moveTo>
                      <a:lnTo>
                        <a:pt x="18672" y="0"/>
                      </a:lnTo>
                      <a:cubicBezTo>
                        <a:pt x="18699" y="0"/>
                        <a:pt x="18720" y="22"/>
                        <a:pt x="18720" y="48"/>
                      </a:cubicBezTo>
                      <a:cubicBezTo>
                        <a:pt x="18720" y="75"/>
                        <a:pt x="18699" y="96"/>
                        <a:pt x="18672" y="96"/>
                      </a:cubicBezTo>
                      <a:lnTo>
                        <a:pt x="18480" y="96"/>
                      </a:lnTo>
                      <a:cubicBezTo>
                        <a:pt x="18454" y="96"/>
                        <a:pt x="18432" y="75"/>
                        <a:pt x="18432" y="48"/>
                      </a:cubicBezTo>
                      <a:cubicBezTo>
                        <a:pt x="18432" y="22"/>
                        <a:pt x="18454" y="0"/>
                        <a:pt x="18480" y="0"/>
                      </a:cubicBezTo>
                      <a:close/>
                      <a:moveTo>
                        <a:pt x="18864" y="0"/>
                      </a:moveTo>
                      <a:lnTo>
                        <a:pt x="19056" y="0"/>
                      </a:lnTo>
                      <a:cubicBezTo>
                        <a:pt x="19083" y="0"/>
                        <a:pt x="19104" y="22"/>
                        <a:pt x="19104" y="48"/>
                      </a:cubicBezTo>
                      <a:cubicBezTo>
                        <a:pt x="19104" y="75"/>
                        <a:pt x="19083" y="96"/>
                        <a:pt x="19056" y="96"/>
                      </a:cubicBezTo>
                      <a:lnTo>
                        <a:pt x="18864" y="96"/>
                      </a:lnTo>
                      <a:cubicBezTo>
                        <a:pt x="18838" y="96"/>
                        <a:pt x="18816" y="75"/>
                        <a:pt x="18816" y="48"/>
                      </a:cubicBezTo>
                      <a:cubicBezTo>
                        <a:pt x="18816" y="22"/>
                        <a:pt x="18838" y="0"/>
                        <a:pt x="18864" y="0"/>
                      </a:cubicBezTo>
                      <a:close/>
                      <a:moveTo>
                        <a:pt x="19248" y="0"/>
                      </a:moveTo>
                      <a:lnTo>
                        <a:pt x="19440" y="0"/>
                      </a:lnTo>
                      <a:cubicBezTo>
                        <a:pt x="19467" y="0"/>
                        <a:pt x="19488" y="22"/>
                        <a:pt x="19488" y="48"/>
                      </a:cubicBezTo>
                      <a:cubicBezTo>
                        <a:pt x="19488" y="75"/>
                        <a:pt x="19467" y="96"/>
                        <a:pt x="19440" y="96"/>
                      </a:cubicBezTo>
                      <a:lnTo>
                        <a:pt x="19248" y="96"/>
                      </a:lnTo>
                      <a:cubicBezTo>
                        <a:pt x="19222" y="96"/>
                        <a:pt x="19200" y="75"/>
                        <a:pt x="19200" y="48"/>
                      </a:cubicBezTo>
                      <a:cubicBezTo>
                        <a:pt x="19200" y="22"/>
                        <a:pt x="19222" y="0"/>
                        <a:pt x="19248" y="0"/>
                      </a:cubicBezTo>
                      <a:close/>
                      <a:moveTo>
                        <a:pt x="19632" y="0"/>
                      </a:moveTo>
                      <a:lnTo>
                        <a:pt x="19824" y="0"/>
                      </a:lnTo>
                      <a:cubicBezTo>
                        <a:pt x="19851" y="0"/>
                        <a:pt x="19872" y="22"/>
                        <a:pt x="19872" y="48"/>
                      </a:cubicBezTo>
                      <a:cubicBezTo>
                        <a:pt x="19872" y="75"/>
                        <a:pt x="19851" y="96"/>
                        <a:pt x="19824" y="96"/>
                      </a:cubicBezTo>
                      <a:lnTo>
                        <a:pt x="19632" y="96"/>
                      </a:lnTo>
                      <a:cubicBezTo>
                        <a:pt x="19606" y="96"/>
                        <a:pt x="19584" y="75"/>
                        <a:pt x="19584" y="48"/>
                      </a:cubicBezTo>
                      <a:cubicBezTo>
                        <a:pt x="19584" y="22"/>
                        <a:pt x="19606" y="0"/>
                        <a:pt x="19632" y="0"/>
                      </a:cubicBezTo>
                      <a:close/>
                      <a:moveTo>
                        <a:pt x="20016" y="0"/>
                      </a:moveTo>
                      <a:lnTo>
                        <a:pt x="20208" y="0"/>
                      </a:lnTo>
                      <a:cubicBezTo>
                        <a:pt x="20235" y="0"/>
                        <a:pt x="20256" y="22"/>
                        <a:pt x="20256" y="48"/>
                      </a:cubicBezTo>
                      <a:cubicBezTo>
                        <a:pt x="20256" y="75"/>
                        <a:pt x="20235" y="96"/>
                        <a:pt x="20208" y="96"/>
                      </a:cubicBezTo>
                      <a:lnTo>
                        <a:pt x="20016" y="96"/>
                      </a:lnTo>
                      <a:cubicBezTo>
                        <a:pt x="19990" y="96"/>
                        <a:pt x="19968" y="75"/>
                        <a:pt x="19968" y="48"/>
                      </a:cubicBezTo>
                      <a:cubicBezTo>
                        <a:pt x="19968" y="22"/>
                        <a:pt x="19990" y="0"/>
                        <a:pt x="20016" y="0"/>
                      </a:cubicBezTo>
                      <a:close/>
                      <a:moveTo>
                        <a:pt x="20400" y="0"/>
                      </a:moveTo>
                      <a:lnTo>
                        <a:pt x="20592" y="0"/>
                      </a:lnTo>
                      <a:cubicBezTo>
                        <a:pt x="20619" y="0"/>
                        <a:pt x="20640" y="22"/>
                        <a:pt x="20640" y="48"/>
                      </a:cubicBezTo>
                      <a:cubicBezTo>
                        <a:pt x="20640" y="75"/>
                        <a:pt x="20619" y="96"/>
                        <a:pt x="20592" y="96"/>
                      </a:cubicBezTo>
                      <a:lnTo>
                        <a:pt x="20400" y="96"/>
                      </a:lnTo>
                      <a:cubicBezTo>
                        <a:pt x="20374" y="96"/>
                        <a:pt x="20352" y="75"/>
                        <a:pt x="20352" y="48"/>
                      </a:cubicBezTo>
                      <a:cubicBezTo>
                        <a:pt x="20352" y="22"/>
                        <a:pt x="20374" y="0"/>
                        <a:pt x="20400" y="0"/>
                      </a:cubicBezTo>
                      <a:close/>
                      <a:moveTo>
                        <a:pt x="20784" y="0"/>
                      </a:moveTo>
                      <a:lnTo>
                        <a:pt x="20976" y="0"/>
                      </a:lnTo>
                      <a:cubicBezTo>
                        <a:pt x="21003" y="0"/>
                        <a:pt x="21024" y="22"/>
                        <a:pt x="21024" y="48"/>
                      </a:cubicBezTo>
                      <a:cubicBezTo>
                        <a:pt x="21024" y="75"/>
                        <a:pt x="21003" y="96"/>
                        <a:pt x="20976" y="96"/>
                      </a:cubicBezTo>
                      <a:lnTo>
                        <a:pt x="20784" y="96"/>
                      </a:lnTo>
                      <a:cubicBezTo>
                        <a:pt x="20758" y="96"/>
                        <a:pt x="20736" y="75"/>
                        <a:pt x="20736" y="48"/>
                      </a:cubicBezTo>
                      <a:cubicBezTo>
                        <a:pt x="20736" y="22"/>
                        <a:pt x="20758" y="0"/>
                        <a:pt x="20784" y="0"/>
                      </a:cubicBezTo>
                      <a:close/>
                      <a:moveTo>
                        <a:pt x="21168" y="0"/>
                      </a:moveTo>
                      <a:lnTo>
                        <a:pt x="21360" y="0"/>
                      </a:lnTo>
                      <a:cubicBezTo>
                        <a:pt x="21387" y="0"/>
                        <a:pt x="21408" y="22"/>
                        <a:pt x="21408" y="48"/>
                      </a:cubicBezTo>
                      <a:cubicBezTo>
                        <a:pt x="21408" y="75"/>
                        <a:pt x="21387" y="96"/>
                        <a:pt x="21360" y="96"/>
                      </a:cubicBezTo>
                      <a:lnTo>
                        <a:pt x="21168" y="96"/>
                      </a:lnTo>
                      <a:cubicBezTo>
                        <a:pt x="21142" y="96"/>
                        <a:pt x="21120" y="75"/>
                        <a:pt x="21120" y="48"/>
                      </a:cubicBezTo>
                      <a:cubicBezTo>
                        <a:pt x="21120" y="22"/>
                        <a:pt x="21142" y="0"/>
                        <a:pt x="21168" y="0"/>
                      </a:cubicBezTo>
                      <a:close/>
                      <a:moveTo>
                        <a:pt x="21552" y="0"/>
                      </a:moveTo>
                      <a:lnTo>
                        <a:pt x="21744" y="0"/>
                      </a:lnTo>
                      <a:cubicBezTo>
                        <a:pt x="21771" y="0"/>
                        <a:pt x="21792" y="22"/>
                        <a:pt x="21792" y="48"/>
                      </a:cubicBezTo>
                      <a:cubicBezTo>
                        <a:pt x="21792" y="75"/>
                        <a:pt x="21771" y="96"/>
                        <a:pt x="21744" y="96"/>
                      </a:cubicBezTo>
                      <a:lnTo>
                        <a:pt x="21552" y="96"/>
                      </a:lnTo>
                      <a:cubicBezTo>
                        <a:pt x="21526" y="96"/>
                        <a:pt x="21504" y="75"/>
                        <a:pt x="21504" y="48"/>
                      </a:cubicBezTo>
                      <a:cubicBezTo>
                        <a:pt x="21504" y="22"/>
                        <a:pt x="21526" y="0"/>
                        <a:pt x="21552" y="0"/>
                      </a:cubicBezTo>
                      <a:close/>
                      <a:moveTo>
                        <a:pt x="21936" y="0"/>
                      </a:moveTo>
                      <a:lnTo>
                        <a:pt x="22040" y="0"/>
                      </a:lnTo>
                      <a:lnTo>
                        <a:pt x="22128" y="0"/>
                      </a:lnTo>
                      <a:cubicBezTo>
                        <a:pt x="22155" y="0"/>
                        <a:pt x="22176" y="22"/>
                        <a:pt x="22176" y="48"/>
                      </a:cubicBezTo>
                      <a:cubicBezTo>
                        <a:pt x="22176" y="75"/>
                        <a:pt x="22155" y="96"/>
                        <a:pt x="22128" y="96"/>
                      </a:cubicBezTo>
                      <a:lnTo>
                        <a:pt x="22040" y="96"/>
                      </a:lnTo>
                      <a:lnTo>
                        <a:pt x="21936" y="96"/>
                      </a:lnTo>
                      <a:cubicBezTo>
                        <a:pt x="21910" y="96"/>
                        <a:pt x="21888" y="75"/>
                        <a:pt x="21888" y="48"/>
                      </a:cubicBezTo>
                      <a:cubicBezTo>
                        <a:pt x="21888" y="22"/>
                        <a:pt x="21910" y="0"/>
                        <a:pt x="21936" y="0"/>
                      </a:cubicBezTo>
                      <a:close/>
                      <a:moveTo>
                        <a:pt x="22320" y="0"/>
                      </a:moveTo>
                      <a:lnTo>
                        <a:pt x="22512" y="0"/>
                      </a:lnTo>
                      <a:cubicBezTo>
                        <a:pt x="22539" y="0"/>
                        <a:pt x="22560" y="22"/>
                        <a:pt x="22560" y="48"/>
                      </a:cubicBezTo>
                      <a:cubicBezTo>
                        <a:pt x="22560" y="75"/>
                        <a:pt x="22539" y="96"/>
                        <a:pt x="22512" y="96"/>
                      </a:cubicBezTo>
                      <a:lnTo>
                        <a:pt x="22320" y="96"/>
                      </a:lnTo>
                      <a:cubicBezTo>
                        <a:pt x="22294" y="96"/>
                        <a:pt x="22272" y="75"/>
                        <a:pt x="22272" y="48"/>
                      </a:cubicBezTo>
                      <a:cubicBezTo>
                        <a:pt x="22272" y="22"/>
                        <a:pt x="22294" y="0"/>
                        <a:pt x="22320" y="0"/>
                      </a:cubicBezTo>
                      <a:close/>
                      <a:moveTo>
                        <a:pt x="22704" y="0"/>
                      </a:moveTo>
                      <a:lnTo>
                        <a:pt x="22896" y="0"/>
                      </a:lnTo>
                      <a:cubicBezTo>
                        <a:pt x="22923" y="0"/>
                        <a:pt x="22944" y="22"/>
                        <a:pt x="22944" y="48"/>
                      </a:cubicBezTo>
                      <a:cubicBezTo>
                        <a:pt x="22944" y="75"/>
                        <a:pt x="22923" y="96"/>
                        <a:pt x="22896" y="96"/>
                      </a:cubicBezTo>
                      <a:lnTo>
                        <a:pt x="22704" y="96"/>
                      </a:lnTo>
                      <a:cubicBezTo>
                        <a:pt x="22678" y="96"/>
                        <a:pt x="22656" y="75"/>
                        <a:pt x="22656" y="48"/>
                      </a:cubicBezTo>
                      <a:cubicBezTo>
                        <a:pt x="22656" y="22"/>
                        <a:pt x="22678" y="0"/>
                        <a:pt x="22704" y="0"/>
                      </a:cubicBezTo>
                      <a:close/>
                      <a:moveTo>
                        <a:pt x="23088" y="0"/>
                      </a:moveTo>
                      <a:lnTo>
                        <a:pt x="23280" y="0"/>
                      </a:lnTo>
                      <a:cubicBezTo>
                        <a:pt x="23307" y="0"/>
                        <a:pt x="23328" y="22"/>
                        <a:pt x="23328" y="48"/>
                      </a:cubicBezTo>
                      <a:cubicBezTo>
                        <a:pt x="23328" y="75"/>
                        <a:pt x="23307" y="96"/>
                        <a:pt x="23280" y="96"/>
                      </a:cubicBezTo>
                      <a:lnTo>
                        <a:pt x="23088" y="96"/>
                      </a:lnTo>
                      <a:cubicBezTo>
                        <a:pt x="23062" y="96"/>
                        <a:pt x="23040" y="75"/>
                        <a:pt x="23040" y="48"/>
                      </a:cubicBezTo>
                      <a:cubicBezTo>
                        <a:pt x="23040" y="22"/>
                        <a:pt x="23062" y="0"/>
                        <a:pt x="23088" y="0"/>
                      </a:cubicBezTo>
                      <a:close/>
                      <a:moveTo>
                        <a:pt x="23472" y="0"/>
                      </a:moveTo>
                      <a:lnTo>
                        <a:pt x="23664" y="0"/>
                      </a:lnTo>
                      <a:cubicBezTo>
                        <a:pt x="23691" y="0"/>
                        <a:pt x="23712" y="22"/>
                        <a:pt x="23712" y="48"/>
                      </a:cubicBezTo>
                      <a:cubicBezTo>
                        <a:pt x="23712" y="75"/>
                        <a:pt x="23691" y="96"/>
                        <a:pt x="23664" y="96"/>
                      </a:cubicBezTo>
                      <a:lnTo>
                        <a:pt x="23472" y="96"/>
                      </a:lnTo>
                      <a:cubicBezTo>
                        <a:pt x="23446" y="96"/>
                        <a:pt x="23424" y="75"/>
                        <a:pt x="23424" y="48"/>
                      </a:cubicBezTo>
                      <a:cubicBezTo>
                        <a:pt x="23424" y="22"/>
                        <a:pt x="23446" y="0"/>
                        <a:pt x="23472" y="0"/>
                      </a:cubicBezTo>
                      <a:close/>
                      <a:moveTo>
                        <a:pt x="23856" y="0"/>
                      </a:moveTo>
                      <a:lnTo>
                        <a:pt x="24048" y="0"/>
                      </a:lnTo>
                      <a:cubicBezTo>
                        <a:pt x="24075" y="0"/>
                        <a:pt x="24096" y="22"/>
                        <a:pt x="24096" y="48"/>
                      </a:cubicBezTo>
                      <a:cubicBezTo>
                        <a:pt x="24096" y="75"/>
                        <a:pt x="24075" y="96"/>
                        <a:pt x="24048" y="96"/>
                      </a:cubicBezTo>
                      <a:lnTo>
                        <a:pt x="23856" y="96"/>
                      </a:lnTo>
                      <a:cubicBezTo>
                        <a:pt x="23830" y="96"/>
                        <a:pt x="23808" y="75"/>
                        <a:pt x="23808" y="48"/>
                      </a:cubicBezTo>
                      <a:cubicBezTo>
                        <a:pt x="23808" y="22"/>
                        <a:pt x="23830" y="0"/>
                        <a:pt x="23856" y="0"/>
                      </a:cubicBezTo>
                      <a:close/>
                      <a:moveTo>
                        <a:pt x="24240" y="0"/>
                      </a:moveTo>
                      <a:lnTo>
                        <a:pt x="24432" y="0"/>
                      </a:lnTo>
                      <a:cubicBezTo>
                        <a:pt x="24459" y="0"/>
                        <a:pt x="24480" y="22"/>
                        <a:pt x="24480" y="48"/>
                      </a:cubicBezTo>
                      <a:cubicBezTo>
                        <a:pt x="24480" y="75"/>
                        <a:pt x="24459" y="96"/>
                        <a:pt x="24432" y="96"/>
                      </a:cubicBezTo>
                      <a:lnTo>
                        <a:pt x="24240" y="96"/>
                      </a:lnTo>
                      <a:cubicBezTo>
                        <a:pt x="24214" y="96"/>
                        <a:pt x="24192" y="75"/>
                        <a:pt x="24192" y="48"/>
                      </a:cubicBezTo>
                      <a:cubicBezTo>
                        <a:pt x="24192" y="22"/>
                        <a:pt x="24214" y="0"/>
                        <a:pt x="24240" y="0"/>
                      </a:cubicBezTo>
                      <a:close/>
                      <a:moveTo>
                        <a:pt x="24624" y="0"/>
                      </a:moveTo>
                      <a:lnTo>
                        <a:pt x="24816" y="0"/>
                      </a:lnTo>
                      <a:cubicBezTo>
                        <a:pt x="24843" y="0"/>
                        <a:pt x="24864" y="22"/>
                        <a:pt x="24864" y="48"/>
                      </a:cubicBezTo>
                      <a:cubicBezTo>
                        <a:pt x="24864" y="75"/>
                        <a:pt x="24843" y="96"/>
                        <a:pt x="24816" y="96"/>
                      </a:cubicBezTo>
                      <a:lnTo>
                        <a:pt x="24624" y="96"/>
                      </a:lnTo>
                      <a:cubicBezTo>
                        <a:pt x="24598" y="96"/>
                        <a:pt x="24576" y="75"/>
                        <a:pt x="24576" y="48"/>
                      </a:cubicBezTo>
                      <a:cubicBezTo>
                        <a:pt x="24576" y="22"/>
                        <a:pt x="24598" y="0"/>
                        <a:pt x="24624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1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8" name="Rectangle 320"/>
                <p:cNvSpPr>
                  <a:spLocks noChangeArrowheads="1"/>
                </p:cNvSpPr>
                <p:nvPr/>
              </p:nvSpPr>
              <p:spPr bwMode="auto">
                <a:xfrm>
                  <a:off x="1887642" y="2799233"/>
                  <a:ext cx="5572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9" name="Rectangle 321"/>
                <p:cNvSpPr>
                  <a:spLocks noChangeArrowheads="1"/>
                </p:cNvSpPr>
                <p:nvPr/>
              </p:nvSpPr>
              <p:spPr bwMode="auto">
                <a:xfrm>
                  <a:off x="1887642" y="2483203"/>
                  <a:ext cx="5572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0" name="Rectangle 322"/>
                <p:cNvSpPr>
                  <a:spLocks noChangeArrowheads="1"/>
                </p:cNvSpPr>
                <p:nvPr/>
              </p:nvSpPr>
              <p:spPr bwMode="auto">
                <a:xfrm>
                  <a:off x="1845922" y="2167175"/>
                  <a:ext cx="111450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1" name="Rectangle 323"/>
                <p:cNvSpPr>
                  <a:spLocks noChangeArrowheads="1"/>
                </p:cNvSpPr>
                <p:nvPr/>
              </p:nvSpPr>
              <p:spPr bwMode="auto">
                <a:xfrm>
                  <a:off x="1845922" y="1852190"/>
                  <a:ext cx="111450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15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2" name="Rectangle 324"/>
                <p:cNvSpPr>
                  <a:spLocks noChangeArrowheads="1"/>
                </p:cNvSpPr>
                <p:nvPr/>
              </p:nvSpPr>
              <p:spPr bwMode="auto">
                <a:xfrm>
                  <a:off x="1845922" y="1536162"/>
                  <a:ext cx="111450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3" name="Rectangle 325"/>
                <p:cNvSpPr>
                  <a:spLocks noChangeArrowheads="1"/>
                </p:cNvSpPr>
                <p:nvPr/>
              </p:nvSpPr>
              <p:spPr bwMode="auto">
                <a:xfrm>
                  <a:off x="1845922" y="1220132"/>
                  <a:ext cx="111450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25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4" name="Rectangle 326"/>
                <p:cNvSpPr>
                  <a:spLocks noChangeArrowheads="1"/>
                </p:cNvSpPr>
                <p:nvPr/>
              </p:nvSpPr>
              <p:spPr bwMode="auto">
                <a:xfrm>
                  <a:off x="1845922" y="905147"/>
                  <a:ext cx="111450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30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5" name="Rectangle 327"/>
                <p:cNvSpPr>
                  <a:spLocks noChangeArrowheads="1"/>
                </p:cNvSpPr>
                <p:nvPr/>
              </p:nvSpPr>
              <p:spPr bwMode="auto">
                <a:xfrm>
                  <a:off x="1845922" y="589117"/>
                  <a:ext cx="111450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35</a:t>
                  </a:r>
                  <a:endParaRPr kumimoji="0" lang="de-DE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6" name="Rectangle 328"/>
                <p:cNvSpPr>
                  <a:spLocks noChangeArrowheads="1"/>
                </p:cNvSpPr>
                <p:nvPr/>
              </p:nvSpPr>
              <p:spPr bwMode="auto">
                <a:xfrm>
                  <a:off x="1986728" y="2907704"/>
                  <a:ext cx="5572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7" name="Rectangle 329"/>
                <p:cNvSpPr>
                  <a:spLocks noChangeArrowheads="1"/>
                </p:cNvSpPr>
                <p:nvPr/>
              </p:nvSpPr>
              <p:spPr bwMode="auto">
                <a:xfrm>
                  <a:off x="2385152" y="2907704"/>
                  <a:ext cx="111450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50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" name="Rectangle 330"/>
                <p:cNvSpPr>
                  <a:spLocks noChangeArrowheads="1"/>
                </p:cNvSpPr>
                <p:nvPr/>
              </p:nvSpPr>
              <p:spPr bwMode="auto">
                <a:xfrm>
                  <a:off x="2783578" y="2907704"/>
                  <a:ext cx="16717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100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9" name="Rectangle 331"/>
                <p:cNvSpPr>
                  <a:spLocks noChangeArrowheads="1"/>
                </p:cNvSpPr>
                <p:nvPr/>
              </p:nvSpPr>
              <p:spPr bwMode="auto">
                <a:xfrm>
                  <a:off x="3184240" y="2907704"/>
                  <a:ext cx="16717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150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0" name="Rectangle 332"/>
                <p:cNvSpPr>
                  <a:spLocks noChangeArrowheads="1"/>
                </p:cNvSpPr>
                <p:nvPr/>
              </p:nvSpPr>
              <p:spPr bwMode="auto">
                <a:xfrm>
                  <a:off x="3603525" y="2907704"/>
                  <a:ext cx="16717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200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1" name="Rectangle 333"/>
                <p:cNvSpPr>
                  <a:spLocks noChangeArrowheads="1"/>
                </p:cNvSpPr>
                <p:nvPr/>
              </p:nvSpPr>
              <p:spPr bwMode="auto">
                <a:xfrm>
                  <a:off x="4023854" y="2907704"/>
                  <a:ext cx="16717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250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2" name="Rectangle 334"/>
                <p:cNvSpPr>
                  <a:spLocks noChangeArrowheads="1"/>
                </p:cNvSpPr>
                <p:nvPr/>
              </p:nvSpPr>
              <p:spPr bwMode="auto">
                <a:xfrm>
                  <a:off x="4443140" y="2907704"/>
                  <a:ext cx="16717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300</a:t>
                  </a:r>
                  <a:endParaRPr kumimoji="0" lang="de-DE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3" name="Rectangle 335"/>
                <p:cNvSpPr>
                  <a:spLocks noChangeArrowheads="1"/>
                </p:cNvSpPr>
                <p:nvPr/>
              </p:nvSpPr>
              <p:spPr bwMode="auto">
                <a:xfrm>
                  <a:off x="4862426" y="2907704"/>
                  <a:ext cx="167175" cy="1508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sz="8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350</a:t>
                  </a:r>
                  <a:endParaRPr kumimoji="0" lang="de-DE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" name="Group 993"/>
              <p:cNvGrpSpPr/>
              <p:nvPr/>
            </p:nvGrpSpPr>
            <p:grpSpPr>
              <a:xfrm>
                <a:off x="5532313" y="1505940"/>
                <a:ext cx="438362" cy="721217"/>
                <a:chOff x="4581128" y="1543460"/>
                <a:chExt cx="438362" cy="721217"/>
              </a:xfrm>
            </p:grpSpPr>
            <p:grpSp>
              <p:nvGrpSpPr>
                <p:cNvPr id="9" name="Group 994"/>
                <p:cNvGrpSpPr/>
                <p:nvPr/>
              </p:nvGrpSpPr>
              <p:grpSpPr>
                <a:xfrm>
                  <a:off x="4756598" y="1543460"/>
                  <a:ext cx="262892" cy="721217"/>
                  <a:chOff x="3933056" y="2239624"/>
                  <a:chExt cx="262892" cy="721217"/>
                </a:xfrm>
              </p:grpSpPr>
              <p:sp>
                <p:nvSpPr>
                  <p:cNvPr id="33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933056" y="2239624"/>
                    <a:ext cx="218008" cy="123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FIA1</a:t>
                    </a:r>
                    <a:endParaRPr kumimoji="0" lang="de-DE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933056" y="2389409"/>
                    <a:ext cx="218008" cy="123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FIA2</a:t>
                    </a:r>
                    <a:endParaRPr kumimoji="0" lang="de-DE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933056" y="2539195"/>
                    <a:ext cx="256480" cy="123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FHT1</a:t>
                    </a:r>
                    <a:endParaRPr kumimoji="0" lang="de-DE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933056" y="2687946"/>
                    <a:ext cx="262892" cy="123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FHX4</a:t>
                    </a:r>
                    <a:endParaRPr kumimoji="0" lang="de-DE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7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3933056" y="2837730"/>
                    <a:ext cx="262892" cy="12311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FHX5</a:t>
                    </a:r>
                    <a:endParaRPr kumimoji="0" lang="de-DE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0" name="Group 995"/>
                <p:cNvGrpSpPr/>
                <p:nvPr/>
              </p:nvGrpSpPr>
              <p:grpSpPr>
                <a:xfrm>
                  <a:off x="4581128" y="1720873"/>
                  <a:ext cx="115497" cy="45273"/>
                  <a:chOff x="4393698" y="1732923"/>
                  <a:chExt cx="115497" cy="45273"/>
                </a:xfrm>
              </p:grpSpPr>
              <p:grpSp>
                <p:nvGrpSpPr>
                  <p:cNvPr id="29" name="Group 1014"/>
                  <p:cNvGrpSpPr/>
                  <p:nvPr/>
                </p:nvGrpSpPr>
                <p:grpSpPr>
                  <a:xfrm>
                    <a:off x="4429319" y="1732923"/>
                    <a:ext cx="45742" cy="45273"/>
                    <a:chOff x="4386646" y="2507031"/>
                    <a:chExt cx="45742" cy="45273"/>
                  </a:xfrm>
                </p:grpSpPr>
                <p:sp>
                  <p:nvSpPr>
                    <p:cNvPr id="31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9188" y="2509104"/>
                      <a:ext cx="43200" cy="43200"/>
                    </a:xfrm>
                    <a:prstGeom prst="rect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" name="Freeform 9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386646" y="2507031"/>
                      <a:ext cx="43200" cy="43200"/>
                    </a:xfrm>
                    <a:custGeom>
                      <a:avLst/>
                      <a:gdLst>
                        <a:gd name="T0" fmla="*/ 0 w 528"/>
                        <a:gd name="T1" fmla="*/ 32 h 528"/>
                        <a:gd name="T2" fmla="*/ 32 w 528"/>
                        <a:gd name="T3" fmla="*/ 0 h 528"/>
                        <a:gd name="T4" fmla="*/ 496 w 528"/>
                        <a:gd name="T5" fmla="*/ 0 h 528"/>
                        <a:gd name="T6" fmla="*/ 528 w 528"/>
                        <a:gd name="T7" fmla="*/ 32 h 528"/>
                        <a:gd name="T8" fmla="*/ 528 w 528"/>
                        <a:gd name="T9" fmla="*/ 496 h 528"/>
                        <a:gd name="T10" fmla="*/ 496 w 528"/>
                        <a:gd name="T11" fmla="*/ 528 h 528"/>
                        <a:gd name="T12" fmla="*/ 32 w 528"/>
                        <a:gd name="T13" fmla="*/ 528 h 528"/>
                        <a:gd name="T14" fmla="*/ 0 w 528"/>
                        <a:gd name="T15" fmla="*/ 496 h 528"/>
                        <a:gd name="T16" fmla="*/ 0 w 528"/>
                        <a:gd name="T17" fmla="*/ 32 h 528"/>
                        <a:gd name="T18" fmla="*/ 64 w 528"/>
                        <a:gd name="T19" fmla="*/ 496 h 528"/>
                        <a:gd name="T20" fmla="*/ 32 w 528"/>
                        <a:gd name="T21" fmla="*/ 464 h 528"/>
                        <a:gd name="T22" fmla="*/ 496 w 528"/>
                        <a:gd name="T23" fmla="*/ 464 h 528"/>
                        <a:gd name="T24" fmla="*/ 464 w 528"/>
                        <a:gd name="T25" fmla="*/ 496 h 528"/>
                        <a:gd name="T26" fmla="*/ 464 w 528"/>
                        <a:gd name="T27" fmla="*/ 32 h 528"/>
                        <a:gd name="T28" fmla="*/ 496 w 528"/>
                        <a:gd name="T29" fmla="*/ 64 h 528"/>
                        <a:gd name="T30" fmla="*/ 32 w 528"/>
                        <a:gd name="T31" fmla="*/ 64 h 528"/>
                        <a:gd name="T32" fmla="*/ 64 w 528"/>
                        <a:gd name="T33" fmla="*/ 32 h 528"/>
                        <a:gd name="T34" fmla="*/ 64 w 528"/>
                        <a:gd name="T35" fmla="*/ 496 h 5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528" h="528">
                          <a:moveTo>
                            <a:pt x="0" y="32"/>
                          </a:moveTo>
                          <a:cubicBezTo>
                            <a:pt x="0" y="15"/>
                            <a:pt x="15" y="0"/>
                            <a:pt x="32" y="0"/>
                          </a:cubicBezTo>
                          <a:lnTo>
                            <a:pt x="496" y="0"/>
                          </a:lnTo>
                          <a:cubicBezTo>
                            <a:pt x="514" y="0"/>
                            <a:pt x="528" y="15"/>
                            <a:pt x="528" y="32"/>
                          </a:cubicBezTo>
                          <a:lnTo>
                            <a:pt x="528" y="496"/>
                          </a:lnTo>
                          <a:cubicBezTo>
                            <a:pt x="528" y="514"/>
                            <a:pt x="514" y="528"/>
                            <a:pt x="496" y="528"/>
                          </a:cubicBezTo>
                          <a:lnTo>
                            <a:pt x="32" y="528"/>
                          </a:lnTo>
                          <a:cubicBezTo>
                            <a:pt x="15" y="528"/>
                            <a:pt x="0" y="514"/>
                            <a:pt x="0" y="496"/>
                          </a:cubicBezTo>
                          <a:lnTo>
                            <a:pt x="0" y="32"/>
                          </a:lnTo>
                          <a:close/>
                          <a:moveTo>
                            <a:pt x="64" y="496"/>
                          </a:moveTo>
                          <a:lnTo>
                            <a:pt x="32" y="464"/>
                          </a:lnTo>
                          <a:lnTo>
                            <a:pt x="496" y="464"/>
                          </a:lnTo>
                          <a:lnTo>
                            <a:pt x="464" y="496"/>
                          </a:lnTo>
                          <a:lnTo>
                            <a:pt x="464" y="32"/>
                          </a:lnTo>
                          <a:lnTo>
                            <a:pt x="496" y="64"/>
                          </a:lnTo>
                          <a:lnTo>
                            <a:pt x="32" y="64"/>
                          </a:lnTo>
                          <a:lnTo>
                            <a:pt x="64" y="32"/>
                          </a:lnTo>
                          <a:lnTo>
                            <a:pt x="64" y="496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 cap="flat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0" name="Freeform 129"/>
                  <p:cNvSpPr>
                    <a:spLocks/>
                  </p:cNvSpPr>
                  <p:nvPr/>
                </p:nvSpPr>
                <p:spPr bwMode="auto">
                  <a:xfrm>
                    <a:off x="4393698" y="1747548"/>
                    <a:ext cx="115497" cy="11180"/>
                  </a:xfrm>
                  <a:custGeom>
                    <a:avLst/>
                    <a:gdLst>
                      <a:gd name="T0" fmla="*/ 72 w 1424"/>
                      <a:gd name="T1" fmla="*/ 0 h 144"/>
                      <a:gd name="T2" fmla="*/ 1352 w 1424"/>
                      <a:gd name="T3" fmla="*/ 0 h 144"/>
                      <a:gd name="T4" fmla="*/ 1424 w 1424"/>
                      <a:gd name="T5" fmla="*/ 72 h 144"/>
                      <a:gd name="T6" fmla="*/ 1352 w 1424"/>
                      <a:gd name="T7" fmla="*/ 144 h 144"/>
                      <a:gd name="T8" fmla="*/ 72 w 1424"/>
                      <a:gd name="T9" fmla="*/ 144 h 144"/>
                      <a:gd name="T10" fmla="*/ 0 w 1424"/>
                      <a:gd name="T11" fmla="*/ 72 h 144"/>
                      <a:gd name="T12" fmla="*/ 72 w 1424"/>
                      <a:gd name="T13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24" h="144">
                        <a:moveTo>
                          <a:pt x="72" y="0"/>
                        </a:moveTo>
                        <a:lnTo>
                          <a:pt x="1352" y="0"/>
                        </a:lnTo>
                        <a:cubicBezTo>
                          <a:pt x="1392" y="0"/>
                          <a:pt x="1424" y="33"/>
                          <a:pt x="1424" y="72"/>
                        </a:cubicBezTo>
                        <a:cubicBezTo>
                          <a:pt x="1424" y="112"/>
                          <a:pt x="1392" y="144"/>
                          <a:pt x="1352" y="144"/>
                        </a:cubicBezTo>
                        <a:lnTo>
                          <a:pt x="72" y="144"/>
                        </a:lnTo>
                        <a:cubicBezTo>
                          <a:pt x="33" y="144"/>
                          <a:pt x="0" y="112"/>
                          <a:pt x="0" y="72"/>
                        </a:cubicBezTo>
                        <a:cubicBezTo>
                          <a:pt x="0" y="33"/>
                          <a:pt x="33" y="0"/>
                          <a:pt x="72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" name="Group 996"/>
                <p:cNvGrpSpPr/>
                <p:nvPr/>
              </p:nvGrpSpPr>
              <p:grpSpPr>
                <a:xfrm>
                  <a:off x="4581128" y="1867466"/>
                  <a:ext cx="115497" cy="45274"/>
                  <a:chOff x="4413075" y="1879516"/>
                  <a:chExt cx="115497" cy="45274"/>
                </a:xfrm>
              </p:grpSpPr>
              <p:grpSp>
                <p:nvGrpSpPr>
                  <p:cNvPr id="25" name="Group 1010"/>
                  <p:cNvGrpSpPr/>
                  <p:nvPr/>
                </p:nvGrpSpPr>
                <p:grpSpPr>
                  <a:xfrm>
                    <a:off x="4447952" y="1879516"/>
                    <a:ext cx="45742" cy="45274"/>
                    <a:chOff x="2597793" y="2980718"/>
                    <a:chExt cx="45742" cy="45274"/>
                  </a:xfrm>
                </p:grpSpPr>
                <p:sp>
                  <p:nvSpPr>
                    <p:cNvPr id="27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2600335" y="2982792"/>
                      <a:ext cx="43200" cy="43200"/>
                    </a:xfrm>
                    <a:custGeom>
                      <a:avLst/>
                      <a:gdLst>
                        <a:gd name="T0" fmla="*/ 28 w 55"/>
                        <a:gd name="T1" fmla="*/ 0 h 56"/>
                        <a:gd name="T2" fmla="*/ 55 w 55"/>
                        <a:gd name="T3" fmla="*/ 56 h 56"/>
                        <a:gd name="T4" fmla="*/ 0 w 55"/>
                        <a:gd name="T5" fmla="*/ 56 h 56"/>
                        <a:gd name="T6" fmla="*/ 28 w 55"/>
                        <a:gd name="T7" fmla="*/ 0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5" h="56">
                          <a:moveTo>
                            <a:pt x="28" y="0"/>
                          </a:moveTo>
                          <a:lnTo>
                            <a:pt x="55" y="56"/>
                          </a:lnTo>
                          <a:lnTo>
                            <a:pt x="0" y="56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" name="Freeform 13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597793" y="2980718"/>
                      <a:ext cx="43200" cy="43200"/>
                    </a:xfrm>
                    <a:custGeom>
                      <a:avLst/>
                      <a:gdLst>
                        <a:gd name="T0" fmla="*/ 238 w 531"/>
                        <a:gd name="T1" fmla="*/ 18 h 528"/>
                        <a:gd name="T2" fmla="*/ 267 w 531"/>
                        <a:gd name="T3" fmla="*/ 0 h 528"/>
                        <a:gd name="T4" fmla="*/ 295 w 531"/>
                        <a:gd name="T5" fmla="*/ 18 h 528"/>
                        <a:gd name="T6" fmla="*/ 526 w 531"/>
                        <a:gd name="T7" fmla="*/ 482 h 528"/>
                        <a:gd name="T8" fmla="*/ 525 w 531"/>
                        <a:gd name="T9" fmla="*/ 513 h 528"/>
                        <a:gd name="T10" fmla="*/ 497 w 531"/>
                        <a:gd name="T11" fmla="*/ 528 h 528"/>
                        <a:gd name="T12" fmla="*/ 33 w 531"/>
                        <a:gd name="T13" fmla="*/ 528 h 528"/>
                        <a:gd name="T14" fmla="*/ 6 w 531"/>
                        <a:gd name="T15" fmla="*/ 513 h 528"/>
                        <a:gd name="T16" fmla="*/ 5 w 531"/>
                        <a:gd name="T17" fmla="*/ 482 h 528"/>
                        <a:gd name="T18" fmla="*/ 238 w 531"/>
                        <a:gd name="T19" fmla="*/ 18 h 528"/>
                        <a:gd name="T20" fmla="*/ 62 w 531"/>
                        <a:gd name="T21" fmla="*/ 511 h 528"/>
                        <a:gd name="T22" fmla="*/ 33 w 531"/>
                        <a:gd name="T23" fmla="*/ 464 h 528"/>
                        <a:gd name="T24" fmla="*/ 497 w 531"/>
                        <a:gd name="T25" fmla="*/ 464 h 528"/>
                        <a:gd name="T26" fmla="*/ 469 w 531"/>
                        <a:gd name="T27" fmla="*/ 511 h 528"/>
                        <a:gd name="T28" fmla="*/ 238 w 531"/>
                        <a:gd name="T29" fmla="*/ 47 h 528"/>
                        <a:gd name="T30" fmla="*/ 295 w 531"/>
                        <a:gd name="T31" fmla="*/ 47 h 528"/>
                        <a:gd name="T32" fmla="*/ 62 w 531"/>
                        <a:gd name="T33" fmla="*/ 511 h 5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531" h="528">
                          <a:moveTo>
                            <a:pt x="238" y="18"/>
                          </a:moveTo>
                          <a:cubicBezTo>
                            <a:pt x="244" y="7"/>
                            <a:pt x="255" y="0"/>
                            <a:pt x="267" y="0"/>
                          </a:cubicBezTo>
                          <a:cubicBezTo>
                            <a:pt x="279" y="0"/>
                            <a:pt x="290" y="7"/>
                            <a:pt x="295" y="18"/>
                          </a:cubicBezTo>
                          <a:lnTo>
                            <a:pt x="526" y="482"/>
                          </a:lnTo>
                          <a:cubicBezTo>
                            <a:pt x="531" y="492"/>
                            <a:pt x="530" y="504"/>
                            <a:pt x="525" y="513"/>
                          </a:cubicBezTo>
                          <a:cubicBezTo>
                            <a:pt x="519" y="523"/>
                            <a:pt x="509" y="528"/>
                            <a:pt x="497" y="528"/>
                          </a:cubicBezTo>
                          <a:lnTo>
                            <a:pt x="33" y="528"/>
                          </a:lnTo>
                          <a:cubicBezTo>
                            <a:pt x="22" y="528"/>
                            <a:pt x="12" y="523"/>
                            <a:pt x="6" y="513"/>
                          </a:cubicBezTo>
                          <a:cubicBezTo>
                            <a:pt x="0" y="504"/>
                            <a:pt x="0" y="492"/>
                            <a:pt x="5" y="482"/>
                          </a:cubicBezTo>
                          <a:lnTo>
                            <a:pt x="238" y="18"/>
                          </a:lnTo>
                          <a:close/>
                          <a:moveTo>
                            <a:pt x="62" y="511"/>
                          </a:moveTo>
                          <a:lnTo>
                            <a:pt x="33" y="464"/>
                          </a:lnTo>
                          <a:lnTo>
                            <a:pt x="497" y="464"/>
                          </a:lnTo>
                          <a:lnTo>
                            <a:pt x="469" y="511"/>
                          </a:lnTo>
                          <a:lnTo>
                            <a:pt x="238" y="47"/>
                          </a:lnTo>
                          <a:lnTo>
                            <a:pt x="295" y="47"/>
                          </a:lnTo>
                          <a:lnTo>
                            <a:pt x="62" y="511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 cap="flat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6" name="Freeform 129"/>
                  <p:cNvSpPr>
                    <a:spLocks/>
                  </p:cNvSpPr>
                  <p:nvPr/>
                </p:nvSpPr>
                <p:spPr bwMode="auto">
                  <a:xfrm>
                    <a:off x="4413075" y="1897210"/>
                    <a:ext cx="115497" cy="11180"/>
                  </a:xfrm>
                  <a:custGeom>
                    <a:avLst/>
                    <a:gdLst>
                      <a:gd name="T0" fmla="*/ 72 w 1424"/>
                      <a:gd name="T1" fmla="*/ 0 h 144"/>
                      <a:gd name="T2" fmla="*/ 1352 w 1424"/>
                      <a:gd name="T3" fmla="*/ 0 h 144"/>
                      <a:gd name="T4" fmla="*/ 1424 w 1424"/>
                      <a:gd name="T5" fmla="*/ 72 h 144"/>
                      <a:gd name="T6" fmla="*/ 1352 w 1424"/>
                      <a:gd name="T7" fmla="*/ 144 h 144"/>
                      <a:gd name="T8" fmla="*/ 72 w 1424"/>
                      <a:gd name="T9" fmla="*/ 144 h 144"/>
                      <a:gd name="T10" fmla="*/ 0 w 1424"/>
                      <a:gd name="T11" fmla="*/ 72 h 144"/>
                      <a:gd name="T12" fmla="*/ 72 w 1424"/>
                      <a:gd name="T13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24" h="144">
                        <a:moveTo>
                          <a:pt x="72" y="0"/>
                        </a:moveTo>
                        <a:lnTo>
                          <a:pt x="1352" y="0"/>
                        </a:lnTo>
                        <a:cubicBezTo>
                          <a:pt x="1392" y="0"/>
                          <a:pt x="1424" y="33"/>
                          <a:pt x="1424" y="72"/>
                        </a:cubicBezTo>
                        <a:cubicBezTo>
                          <a:pt x="1424" y="112"/>
                          <a:pt x="1392" y="144"/>
                          <a:pt x="1352" y="144"/>
                        </a:cubicBezTo>
                        <a:lnTo>
                          <a:pt x="72" y="144"/>
                        </a:lnTo>
                        <a:cubicBezTo>
                          <a:pt x="33" y="144"/>
                          <a:pt x="0" y="112"/>
                          <a:pt x="0" y="72"/>
                        </a:cubicBezTo>
                        <a:cubicBezTo>
                          <a:pt x="0" y="33"/>
                          <a:pt x="33" y="0"/>
                          <a:pt x="72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2" name="Group 997"/>
                <p:cNvGrpSpPr/>
                <p:nvPr/>
              </p:nvGrpSpPr>
              <p:grpSpPr>
                <a:xfrm>
                  <a:off x="4581128" y="2008431"/>
                  <a:ext cx="115497" cy="54000"/>
                  <a:chOff x="4411803" y="2020481"/>
                  <a:chExt cx="115497" cy="54000"/>
                </a:xfrm>
              </p:grpSpPr>
              <p:sp>
                <p:nvSpPr>
                  <p:cNvPr id="23" name="Freeform 155"/>
                  <p:cNvSpPr>
                    <a:spLocks noEditPoints="1"/>
                  </p:cNvSpPr>
                  <p:nvPr/>
                </p:nvSpPr>
                <p:spPr bwMode="auto">
                  <a:xfrm>
                    <a:off x="4442551" y="2020481"/>
                    <a:ext cx="54000" cy="54000"/>
                  </a:xfrm>
                  <a:custGeom>
                    <a:avLst/>
                    <a:gdLst>
                      <a:gd name="T0" fmla="*/ 56 w 63"/>
                      <a:gd name="T1" fmla="*/ 63 h 63"/>
                      <a:gd name="T2" fmla="*/ 0 w 63"/>
                      <a:gd name="T3" fmla="*/ 7 h 63"/>
                      <a:gd name="T4" fmla="*/ 7 w 63"/>
                      <a:gd name="T5" fmla="*/ 0 h 63"/>
                      <a:gd name="T6" fmla="*/ 63 w 63"/>
                      <a:gd name="T7" fmla="*/ 56 h 63"/>
                      <a:gd name="T8" fmla="*/ 56 w 63"/>
                      <a:gd name="T9" fmla="*/ 63 h 63"/>
                      <a:gd name="T10" fmla="*/ 0 w 63"/>
                      <a:gd name="T11" fmla="*/ 56 h 63"/>
                      <a:gd name="T12" fmla="*/ 56 w 63"/>
                      <a:gd name="T13" fmla="*/ 0 h 63"/>
                      <a:gd name="T14" fmla="*/ 63 w 63"/>
                      <a:gd name="T15" fmla="*/ 7 h 63"/>
                      <a:gd name="T16" fmla="*/ 7 w 63"/>
                      <a:gd name="T17" fmla="*/ 63 h 63"/>
                      <a:gd name="T18" fmla="*/ 0 w 63"/>
                      <a:gd name="T19" fmla="*/ 56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3" h="63">
                        <a:moveTo>
                          <a:pt x="56" y="63"/>
                        </a:moveTo>
                        <a:lnTo>
                          <a:pt x="0" y="7"/>
                        </a:lnTo>
                        <a:lnTo>
                          <a:pt x="7" y="0"/>
                        </a:lnTo>
                        <a:lnTo>
                          <a:pt x="63" y="56"/>
                        </a:lnTo>
                        <a:lnTo>
                          <a:pt x="56" y="63"/>
                        </a:lnTo>
                        <a:close/>
                        <a:moveTo>
                          <a:pt x="0" y="56"/>
                        </a:moveTo>
                        <a:lnTo>
                          <a:pt x="56" y="0"/>
                        </a:lnTo>
                        <a:lnTo>
                          <a:pt x="63" y="7"/>
                        </a:lnTo>
                        <a:lnTo>
                          <a:pt x="7" y="63"/>
                        </a:lnTo>
                        <a:lnTo>
                          <a:pt x="0" y="5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 cap="flat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" name="Freeform 129"/>
                  <p:cNvSpPr>
                    <a:spLocks/>
                  </p:cNvSpPr>
                  <p:nvPr/>
                </p:nvSpPr>
                <p:spPr bwMode="auto">
                  <a:xfrm>
                    <a:off x="4411803" y="2041891"/>
                    <a:ext cx="115497" cy="11180"/>
                  </a:xfrm>
                  <a:custGeom>
                    <a:avLst/>
                    <a:gdLst>
                      <a:gd name="T0" fmla="*/ 72 w 1424"/>
                      <a:gd name="T1" fmla="*/ 0 h 144"/>
                      <a:gd name="T2" fmla="*/ 1352 w 1424"/>
                      <a:gd name="T3" fmla="*/ 0 h 144"/>
                      <a:gd name="T4" fmla="*/ 1424 w 1424"/>
                      <a:gd name="T5" fmla="*/ 72 h 144"/>
                      <a:gd name="T6" fmla="*/ 1352 w 1424"/>
                      <a:gd name="T7" fmla="*/ 144 h 144"/>
                      <a:gd name="T8" fmla="*/ 72 w 1424"/>
                      <a:gd name="T9" fmla="*/ 144 h 144"/>
                      <a:gd name="T10" fmla="*/ 0 w 1424"/>
                      <a:gd name="T11" fmla="*/ 72 h 144"/>
                      <a:gd name="T12" fmla="*/ 72 w 1424"/>
                      <a:gd name="T13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24" h="144">
                        <a:moveTo>
                          <a:pt x="72" y="0"/>
                        </a:moveTo>
                        <a:lnTo>
                          <a:pt x="1352" y="0"/>
                        </a:lnTo>
                        <a:cubicBezTo>
                          <a:pt x="1392" y="0"/>
                          <a:pt x="1424" y="33"/>
                          <a:pt x="1424" y="72"/>
                        </a:cubicBezTo>
                        <a:cubicBezTo>
                          <a:pt x="1424" y="112"/>
                          <a:pt x="1392" y="144"/>
                          <a:pt x="1352" y="144"/>
                        </a:cubicBezTo>
                        <a:lnTo>
                          <a:pt x="72" y="144"/>
                        </a:lnTo>
                        <a:cubicBezTo>
                          <a:pt x="33" y="144"/>
                          <a:pt x="0" y="112"/>
                          <a:pt x="0" y="72"/>
                        </a:cubicBezTo>
                        <a:cubicBezTo>
                          <a:pt x="0" y="33"/>
                          <a:pt x="33" y="0"/>
                          <a:pt x="72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" name="Group 998"/>
                <p:cNvGrpSpPr/>
                <p:nvPr/>
              </p:nvGrpSpPr>
              <p:grpSpPr>
                <a:xfrm>
                  <a:off x="4581128" y="1562418"/>
                  <a:ext cx="115497" cy="54000"/>
                  <a:chOff x="4388393" y="1574468"/>
                  <a:chExt cx="115497" cy="54000"/>
                </a:xfrm>
              </p:grpSpPr>
              <p:sp>
                <p:nvSpPr>
                  <p:cNvPr id="19" name="Freeform 129"/>
                  <p:cNvSpPr>
                    <a:spLocks/>
                  </p:cNvSpPr>
                  <p:nvPr/>
                </p:nvSpPr>
                <p:spPr bwMode="auto">
                  <a:xfrm>
                    <a:off x="4388393" y="1594029"/>
                    <a:ext cx="115497" cy="11180"/>
                  </a:xfrm>
                  <a:custGeom>
                    <a:avLst/>
                    <a:gdLst>
                      <a:gd name="T0" fmla="*/ 72 w 1424"/>
                      <a:gd name="T1" fmla="*/ 0 h 144"/>
                      <a:gd name="T2" fmla="*/ 1352 w 1424"/>
                      <a:gd name="T3" fmla="*/ 0 h 144"/>
                      <a:gd name="T4" fmla="*/ 1424 w 1424"/>
                      <a:gd name="T5" fmla="*/ 72 h 144"/>
                      <a:gd name="T6" fmla="*/ 1352 w 1424"/>
                      <a:gd name="T7" fmla="*/ 144 h 144"/>
                      <a:gd name="T8" fmla="*/ 72 w 1424"/>
                      <a:gd name="T9" fmla="*/ 144 h 144"/>
                      <a:gd name="T10" fmla="*/ 0 w 1424"/>
                      <a:gd name="T11" fmla="*/ 72 h 144"/>
                      <a:gd name="T12" fmla="*/ 72 w 1424"/>
                      <a:gd name="T13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24" h="144">
                        <a:moveTo>
                          <a:pt x="72" y="0"/>
                        </a:moveTo>
                        <a:lnTo>
                          <a:pt x="1352" y="0"/>
                        </a:lnTo>
                        <a:cubicBezTo>
                          <a:pt x="1392" y="0"/>
                          <a:pt x="1424" y="33"/>
                          <a:pt x="1424" y="72"/>
                        </a:cubicBezTo>
                        <a:cubicBezTo>
                          <a:pt x="1424" y="112"/>
                          <a:pt x="1392" y="144"/>
                          <a:pt x="1352" y="144"/>
                        </a:cubicBezTo>
                        <a:lnTo>
                          <a:pt x="72" y="144"/>
                        </a:lnTo>
                        <a:cubicBezTo>
                          <a:pt x="33" y="144"/>
                          <a:pt x="0" y="112"/>
                          <a:pt x="0" y="72"/>
                        </a:cubicBezTo>
                        <a:cubicBezTo>
                          <a:pt x="0" y="33"/>
                          <a:pt x="33" y="0"/>
                          <a:pt x="72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20" name="Group 1005"/>
                  <p:cNvGrpSpPr/>
                  <p:nvPr/>
                </p:nvGrpSpPr>
                <p:grpSpPr>
                  <a:xfrm>
                    <a:off x="4418475" y="1574468"/>
                    <a:ext cx="54000" cy="54000"/>
                    <a:chOff x="4415317" y="1626513"/>
                    <a:chExt cx="54000" cy="54000"/>
                  </a:xfrm>
                </p:grpSpPr>
                <p:sp>
                  <p:nvSpPr>
                    <p:cNvPr id="21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428347" y="1638993"/>
                      <a:ext cx="35587" cy="29040"/>
                    </a:xfrm>
                    <a:custGeom>
                      <a:avLst/>
                      <a:gdLst>
                        <a:gd name="T0" fmla="*/ 28 w 56"/>
                        <a:gd name="T1" fmla="*/ 0 h 56"/>
                        <a:gd name="T2" fmla="*/ 56 w 56"/>
                        <a:gd name="T3" fmla="*/ 28 h 56"/>
                        <a:gd name="T4" fmla="*/ 28 w 56"/>
                        <a:gd name="T5" fmla="*/ 56 h 56"/>
                        <a:gd name="T6" fmla="*/ 0 w 56"/>
                        <a:gd name="T7" fmla="*/ 28 h 56"/>
                        <a:gd name="T8" fmla="*/ 28 w 56"/>
                        <a:gd name="T9" fmla="*/ 0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6" h="56">
                          <a:moveTo>
                            <a:pt x="28" y="0"/>
                          </a:moveTo>
                          <a:lnTo>
                            <a:pt x="56" y="28"/>
                          </a:lnTo>
                          <a:lnTo>
                            <a:pt x="28" y="56"/>
                          </a:lnTo>
                          <a:lnTo>
                            <a:pt x="0" y="28"/>
                          </a:lnTo>
                          <a:lnTo>
                            <a:pt x="28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" name="Freeform 5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4415317" y="1626513"/>
                      <a:ext cx="54000" cy="54000"/>
                    </a:xfrm>
                    <a:custGeom>
                      <a:avLst/>
                      <a:gdLst>
                        <a:gd name="T0" fmla="*/ 246 w 548"/>
                        <a:gd name="T1" fmla="*/ 12 h 548"/>
                        <a:gd name="T2" fmla="*/ 274 w 548"/>
                        <a:gd name="T3" fmla="*/ 0 h 548"/>
                        <a:gd name="T4" fmla="*/ 302 w 548"/>
                        <a:gd name="T5" fmla="*/ 12 h 548"/>
                        <a:gd name="T6" fmla="*/ 533 w 548"/>
                        <a:gd name="T7" fmla="*/ 246 h 548"/>
                        <a:gd name="T8" fmla="*/ 533 w 548"/>
                        <a:gd name="T9" fmla="*/ 302 h 548"/>
                        <a:gd name="T10" fmla="*/ 302 w 548"/>
                        <a:gd name="T11" fmla="*/ 533 h 548"/>
                        <a:gd name="T12" fmla="*/ 246 w 548"/>
                        <a:gd name="T13" fmla="*/ 533 h 548"/>
                        <a:gd name="T14" fmla="*/ 12 w 548"/>
                        <a:gd name="T15" fmla="*/ 302 h 548"/>
                        <a:gd name="T16" fmla="*/ 0 w 548"/>
                        <a:gd name="T17" fmla="*/ 274 h 548"/>
                        <a:gd name="T18" fmla="*/ 12 w 548"/>
                        <a:gd name="T19" fmla="*/ 246 h 548"/>
                        <a:gd name="T20" fmla="*/ 246 w 548"/>
                        <a:gd name="T21" fmla="*/ 12 h 548"/>
                        <a:gd name="T22" fmla="*/ 69 w 548"/>
                        <a:gd name="T23" fmla="*/ 302 h 548"/>
                        <a:gd name="T24" fmla="*/ 69 w 548"/>
                        <a:gd name="T25" fmla="*/ 245 h 548"/>
                        <a:gd name="T26" fmla="*/ 302 w 548"/>
                        <a:gd name="T27" fmla="*/ 476 h 548"/>
                        <a:gd name="T28" fmla="*/ 246 w 548"/>
                        <a:gd name="T29" fmla="*/ 476 h 548"/>
                        <a:gd name="T30" fmla="*/ 476 w 548"/>
                        <a:gd name="T31" fmla="*/ 246 h 548"/>
                        <a:gd name="T32" fmla="*/ 476 w 548"/>
                        <a:gd name="T33" fmla="*/ 302 h 548"/>
                        <a:gd name="T34" fmla="*/ 245 w 548"/>
                        <a:gd name="T35" fmla="*/ 69 h 548"/>
                        <a:gd name="T36" fmla="*/ 302 w 548"/>
                        <a:gd name="T37" fmla="*/ 69 h 548"/>
                        <a:gd name="T38" fmla="*/ 69 w 548"/>
                        <a:gd name="T39" fmla="*/ 302 h 54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548" h="548">
                          <a:moveTo>
                            <a:pt x="246" y="12"/>
                          </a:moveTo>
                          <a:cubicBezTo>
                            <a:pt x="253" y="5"/>
                            <a:pt x="263" y="0"/>
                            <a:pt x="274" y="0"/>
                          </a:cubicBezTo>
                          <a:cubicBezTo>
                            <a:pt x="285" y="0"/>
                            <a:pt x="295" y="5"/>
                            <a:pt x="302" y="12"/>
                          </a:cubicBezTo>
                          <a:lnTo>
                            <a:pt x="533" y="246"/>
                          </a:lnTo>
                          <a:cubicBezTo>
                            <a:pt x="548" y="261"/>
                            <a:pt x="548" y="287"/>
                            <a:pt x="533" y="302"/>
                          </a:cubicBezTo>
                          <a:lnTo>
                            <a:pt x="302" y="533"/>
                          </a:lnTo>
                          <a:cubicBezTo>
                            <a:pt x="287" y="548"/>
                            <a:pt x="261" y="548"/>
                            <a:pt x="246" y="533"/>
                          </a:cubicBezTo>
                          <a:lnTo>
                            <a:pt x="12" y="302"/>
                          </a:lnTo>
                          <a:cubicBezTo>
                            <a:pt x="5" y="295"/>
                            <a:pt x="0" y="285"/>
                            <a:pt x="0" y="274"/>
                          </a:cubicBezTo>
                          <a:cubicBezTo>
                            <a:pt x="0" y="263"/>
                            <a:pt x="5" y="253"/>
                            <a:pt x="12" y="246"/>
                          </a:cubicBezTo>
                          <a:lnTo>
                            <a:pt x="246" y="12"/>
                          </a:lnTo>
                          <a:close/>
                          <a:moveTo>
                            <a:pt x="69" y="302"/>
                          </a:moveTo>
                          <a:lnTo>
                            <a:pt x="69" y="245"/>
                          </a:lnTo>
                          <a:lnTo>
                            <a:pt x="302" y="476"/>
                          </a:lnTo>
                          <a:lnTo>
                            <a:pt x="246" y="476"/>
                          </a:lnTo>
                          <a:lnTo>
                            <a:pt x="476" y="246"/>
                          </a:lnTo>
                          <a:lnTo>
                            <a:pt x="476" y="302"/>
                          </a:lnTo>
                          <a:lnTo>
                            <a:pt x="245" y="69"/>
                          </a:lnTo>
                          <a:lnTo>
                            <a:pt x="302" y="69"/>
                          </a:lnTo>
                          <a:lnTo>
                            <a:pt x="69" y="302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 cap="flat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4" name="Group 999"/>
                <p:cNvGrpSpPr/>
                <p:nvPr/>
              </p:nvGrpSpPr>
              <p:grpSpPr>
                <a:xfrm>
                  <a:off x="4581128" y="2164378"/>
                  <a:ext cx="115497" cy="43200"/>
                  <a:chOff x="4417312" y="2176428"/>
                  <a:chExt cx="115497" cy="43200"/>
                </a:xfrm>
              </p:grpSpPr>
              <p:sp>
                <p:nvSpPr>
                  <p:cNvPr id="15" name="Freeform 129"/>
                  <p:cNvSpPr>
                    <a:spLocks/>
                  </p:cNvSpPr>
                  <p:nvPr/>
                </p:nvSpPr>
                <p:spPr bwMode="auto">
                  <a:xfrm>
                    <a:off x="4417312" y="2189491"/>
                    <a:ext cx="115497" cy="11180"/>
                  </a:xfrm>
                  <a:custGeom>
                    <a:avLst/>
                    <a:gdLst>
                      <a:gd name="T0" fmla="*/ 72 w 1424"/>
                      <a:gd name="T1" fmla="*/ 0 h 144"/>
                      <a:gd name="T2" fmla="*/ 1352 w 1424"/>
                      <a:gd name="T3" fmla="*/ 0 h 144"/>
                      <a:gd name="T4" fmla="*/ 1424 w 1424"/>
                      <a:gd name="T5" fmla="*/ 72 h 144"/>
                      <a:gd name="T6" fmla="*/ 1352 w 1424"/>
                      <a:gd name="T7" fmla="*/ 144 h 144"/>
                      <a:gd name="T8" fmla="*/ 72 w 1424"/>
                      <a:gd name="T9" fmla="*/ 144 h 144"/>
                      <a:gd name="T10" fmla="*/ 0 w 1424"/>
                      <a:gd name="T11" fmla="*/ 72 h 144"/>
                      <a:gd name="T12" fmla="*/ 72 w 1424"/>
                      <a:gd name="T13" fmla="*/ 0 h 1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24" h="144">
                        <a:moveTo>
                          <a:pt x="72" y="0"/>
                        </a:moveTo>
                        <a:lnTo>
                          <a:pt x="1352" y="0"/>
                        </a:lnTo>
                        <a:cubicBezTo>
                          <a:pt x="1392" y="0"/>
                          <a:pt x="1424" y="33"/>
                          <a:pt x="1424" y="72"/>
                        </a:cubicBezTo>
                        <a:cubicBezTo>
                          <a:pt x="1424" y="112"/>
                          <a:pt x="1392" y="144"/>
                          <a:pt x="1352" y="144"/>
                        </a:cubicBezTo>
                        <a:lnTo>
                          <a:pt x="72" y="144"/>
                        </a:lnTo>
                        <a:cubicBezTo>
                          <a:pt x="33" y="144"/>
                          <a:pt x="0" y="112"/>
                          <a:pt x="0" y="72"/>
                        </a:cubicBezTo>
                        <a:cubicBezTo>
                          <a:pt x="0" y="33"/>
                          <a:pt x="33" y="0"/>
                          <a:pt x="72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CH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16" name="Group 1001"/>
                  <p:cNvGrpSpPr/>
                  <p:nvPr/>
                </p:nvGrpSpPr>
                <p:grpSpPr>
                  <a:xfrm>
                    <a:off x="4455805" y="2176428"/>
                    <a:ext cx="43200" cy="43200"/>
                    <a:chOff x="3602709" y="1792621"/>
                    <a:chExt cx="65218" cy="53218"/>
                  </a:xfrm>
                </p:grpSpPr>
                <p:sp>
                  <p:nvSpPr>
                    <p:cNvPr id="17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7650" y="1796653"/>
                      <a:ext cx="55336" cy="4515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" name="Freeform 19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3602709" y="1792621"/>
                      <a:ext cx="65218" cy="53218"/>
                    </a:xfrm>
                    <a:custGeom>
                      <a:avLst/>
                      <a:gdLst>
                        <a:gd name="T0" fmla="*/ 540 w 545"/>
                        <a:gd name="T1" fmla="*/ 323 h 545"/>
                        <a:gd name="T2" fmla="*/ 522 w 545"/>
                        <a:gd name="T3" fmla="*/ 382 h 545"/>
                        <a:gd name="T4" fmla="*/ 467 w 545"/>
                        <a:gd name="T5" fmla="*/ 462 h 545"/>
                        <a:gd name="T6" fmla="*/ 422 w 545"/>
                        <a:gd name="T7" fmla="*/ 500 h 545"/>
                        <a:gd name="T8" fmla="*/ 331 w 545"/>
                        <a:gd name="T9" fmla="*/ 538 h 545"/>
                        <a:gd name="T10" fmla="*/ 269 w 545"/>
                        <a:gd name="T11" fmla="*/ 544 h 545"/>
                        <a:gd name="T12" fmla="*/ 171 w 545"/>
                        <a:gd name="T13" fmla="*/ 525 h 545"/>
                        <a:gd name="T14" fmla="*/ 117 w 545"/>
                        <a:gd name="T15" fmla="*/ 496 h 545"/>
                        <a:gd name="T16" fmla="*/ 49 w 545"/>
                        <a:gd name="T17" fmla="*/ 428 h 545"/>
                        <a:gd name="T18" fmla="*/ 21 w 545"/>
                        <a:gd name="T19" fmla="*/ 375 h 545"/>
                        <a:gd name="T20" fmla="*/ 1 w 545"/>
                        <a:gd name="T21" fmla="*/ 276 h 545"/>
                        <a:gd name="T22" fmla="*/ 7 w 545"/>
                        <a:gd name="T23" fmla="*/ 214 h 545"/>
                        <a:gd name="T24" fmla="*/ 45 w 545"/>
                        <a:gd name="T25" fmla="*/ 124 h 545"/>
                        <a:gd name="T26" fmla="*/ 83 w 545"/>
                        <a:gd name="T27" fmla="*/ 78 h 545"/>
                        <a:gd name="T28" fmla="*/ 164 w 545"/>
                        <a:gd name="T29" fmla="*/ 24 h 545"/>
                        <a:gd name="T30" fmla="*/ 222 w 545"/>
                        <a:gd name="T31" fmla="*/ 5 h 545"/>
                        <a:gd name="T32" fmla="*/ 323 w 545"/>
                        <a:gd name="T33" fmla="*/ 5 h 545"/>
                        <a:gd name="T34" fmla="*/ 382 w 545"/>
                        <a:gd name="T35" fmla="*/ 24 h 545"/>
                        <a:gd name="T36" fmla="*/ 462 w 545"/>
                        <a:gd name="T37" fmla="*/ 78 h 545"/>
                        <a:gd name="T38" fmla="*/ 500 w 545"/>
                        <a:gd name="T39" fmla="*/ 124 h 545"/>
                        <a:gd name="T40" fmla="*/ 538 w 545"/>
                        <a:gd name="T41" fmla="*/ 214 h 545"/>
                        <a:gd name="T42" fmla="*/ 460 w 545"/>
                        <a:gd name="T43" fmla="*/ 230 h 545"/>
                        <a:gd name="T44" fmla="*/ 451 w 545"/>
                        <a:gd name="T45" fmla="*/ 202 h 545"/>
                        <a:gd name="T46" fmla="*/ 406 w 545"/>
                        <a:gd name="T47" fmla="*/ 134 h 545"/>
                        <a:gd name="T48" fmla="*/ 384 w 545"/>
                        <a:gd name="T49" fmla="*/ 115 h 545"/>
                        <a:gd name="T50" fmla="*/ 307 w 545"/>
                        <a:gd name="T51" fmla="*/ 83 h 545"/>
                        <a:gd name="T52" fmla="*/ 276 w 545"/>
                        <a:gd name="T53" fmla="*/ 80 h 545"/>
                        <a:gd name="T54" fmla="*/ 195 w 545"/>
                        <a:gd name="T55" fmla="*/ 97 h 545"/>
                        <a:gd name="T56" fmla="*/ 168 w 545"/>
                        <a:gd name="T57" fmla="*/ 111 h 545"/>
                        <a:gd name="T58" fmla="*/ 111 w 545"/>
                        <a:gd name="T59" fmla="*/ 168 h 545"/>
                        <a:gd name="T60" fmla="*/ 97 w 545"/>
                        <a:gd name="T61" fmla="*/ 195 h 545"/>
                        <a:gd name="T62" fmla="*/ 80 w 545"/>
                        <a:gd name="T63" fmla="*/ 276 h 545"/>
                        <a:gd name="T64" fmla="*/ 83 w 545"/>
                        <a:gd name="T65" fmla="*/ 307 h 545"/>
                        <a:gd name="T66" fmla="*/ 115 w 545"/>
                        <a:gd name="T67" fmla="*/ 384 h 545"/>
                        <a:gd name="T68" fmla="*/ 134 w 545"/>
                        <a:gd name="T69" fmla="*/ 406 h 545"/>
                        <a:gd name="T70" fmla="*/ 202 w 545"/>
                        <a:gd name="T71" fmla="*/ 451 h 545"/>
                        <a:gd name="T72" fmla="*/ 230 w 545"/>
                        <a:gd name="T73" fmla="*/ 460 h 545"/>
                        <a:gd name="T74" fmla="*/ 316 w 545"/>
                        <a:gd name="T75" fmla="*/ 460 h 545"/>
                        <a:gd name="T76" fmla="*/ 344 w 545"/>
                        <a:gd name="T77" fmla="*/ 451 h 545"/>
                        <a:gd name="T78" fmla="*/ 411 w 545"/>
                        <a:gd name="T79" fmla="*/ 406 h 545"/>
                        <a:gd name="T80" fmla="*/ 430 w 545"/>
                        <a:gd name="T81" fmla="*/ 383 h 545"/>
                        <a:gd name="T82" fmla="*/ 462 w 545"/>
                        <a:gd name="T83" fmla="*/ 308 h 545"/>
                        <a:gd name="T84" fmla="*/ 465 w 545"/>
                        <a:gd name="T85" fmla="*/ 276 h 5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</a:cxnLst>
                      <a:rect l="0" t="0" r="r" b="b"/>
                      <a:pathLst>
                        <a:path w="545" h="545">
                          <a:moveTo>
                            <a:pt x="544" y="269"/>
                          </a:moveTo>
                          <a:cubicBezTo>
                            <a:pt x="545" y="271"/>
                            <a:pt x="545" y="274"/>
                            <a:pt x="544" y="276"/>
                          </a:cubicBezTo>
                          <a:lnTo>
                            <a:pt x="540" y="323"/>
                          </a:lnTo>
                          <a:cubicBezTo>
                            <a:pt x="540" y="326"/>
                            <a:pt x="539" y="329"/>
                            <a:pt x="538" y="331"/>
                          </a:cubicBezTo>
                          <a:lnTo>
                            <a:pt x="525" y="375"/>
                          </a:lnTo>
                          <a:cubicBezTo>
                            <a:pt x="524" y="377"/>
                            <a:pt x="523" y="380"/>
                            <a:pt x="522" y="382"/>
                          </a:cubicBezTo>
                          <a:lnTo>
                            <a:pt x="500" y="422"/>
                          </a:lnTo>
                          <a:cubicBezTo>
                            <a:pt x="499" y="424"/>
                            <a:pt x="497" y="426"/>
                            <a:pt x="496" y="428"/>
                          </a:cubicBezTo>
                          <a:lnTo>
                            <a:pt x="467" y="462"/>
                          </a:lnTo>
                          <a:cubicBezTo>
                            <a:pt x="466" y="464"/>
                            <a:pt x="464" y="466"/>
                            <a:pt x="462" y="467"/>
                          </a:cubicBezTo>
                          <a:lnTo>
                            <a:pt x="428" y="496"/>
                          </a:lnTo>
                          <a:cubicBezTo>
                            <a:pt x="426" y="497"/>
                            <a:pt x="424" y="499"/>
                            <a:pt x="422" y="500"/>
                          </a:cubicBezTo>
                          <a:lnTo>
                            <a:pt x="382" y="522"/>
                          </a:lnTo>
                          <a:cubicBezTo>
                            <a:pt x="380" y="523"/>
                            <a:pt x="377" y="524"/>
                            <a:pt x="375" y="525"/>
                          </a:cubicBezTo>
                          <a:lnTo>
                            <a:pt x="331" y="538"/>
                          </a:lnTo>
                          <a:cubicBezTo>
                            <a:pt x="329" y="539"/>
                            <a:pt x="326" y="540"/>
                            <a:pt x="323" y="540"/>
                          </a:cubicBezTo>
                          <a:lnTo>
                            <a:pt x="276" y="544"/>
                          </a:lnTo>
                          <a:cubicBezTo>
                            <a:pt x="274" y="545"/>
                            <a:pt x="271" y="545"/>
                            <a:pt x="269" y="544"/>
                          </a:cubicBezTo>
                          <a:lnTo>
                            <a:pt x="222" y="540"/>
                          </a:lnTo>
                          <a:cubicBezTo>
                            <a:pt x="219" y="540"/>
                            <a:pt x="217" y="539"/>
                            <a:pt x="214" y="538"/>
                          </a:cubicBezTo>
                          <a:lnTo>
                            <a:pt x="171" y="525"/>
                          </a:lnTo>
                          <a:cubicBezTo>
                            <a:pt x="168" y="524"/>
                            <a:pt x="166" y="523"/>
                            <a:pt x="163" y="522"/>
                          </a:cubicBezTo>
                          <a:lnTo>
                            <a:pt x="124" y="500"/>
                          </a:lnTo>
                          <a:cubicBezTo>
                            <a:pt x="122" y="499"/>
                            <a:pt x="119" y="497"/>
                            <a:pt x="117" y="496"/>
                          </a:cubicBezTo>
                          <a:lnTo>
                            <a:pt x="83" y="467"/>
                          </a:lnTo>
                          <a:cubicBezTo>
                            <a:pt x="81" y="466"/>
                            <a:pt x="79" y="464"/>
                            <a:pt x="78" y="462"/>
                          </a:cubicBezTo>
                          <a:lnTo>
                            <a:pt x="49" y="428"/>
                          </a:lnTo>
                          <a:cubicBezTo>
                            <a:pt x="48" y="426"/>
                            <a:pt x="46" y="424"/>
                            <a:pt x="45" y="421"/>
                          </a:cubicBezTo>
                          <a:lnTo>
                            <a:pt x="24" y="382"/>
                          </a:lnTo>
                          <a:cubicBezTo>
                            <a:pt x="23" y="380"/>
                            <a:pt x="22" y="377"/>
                            <a:pt x="21" y="375"/>
                          </a:cubicBezTo>
                          <a:lnTo>
                            <a:pt x="7" y="332"/>
                          </a:lnTo>
                          <a:cubicBezTo>
                            <a:pt x="6" y="329"/>
                            <a:pt x="5" y="326"/>
                            <a:pt x="5" y="323"/>
                          </a:cubicBezTo>
                          <a:lnTo>
                            <a:pt x="1" y="276"/>
                          </a:lnTo>
                          <a:cubicBezTo>
                            <a:pt x="0" y="274"/>
                            <a:pt x="0" y="271"/>
                            <a:pt x="1" y="269"/>
                          </a:cubicBezTo>
                          <a:lnTo>
                            <a:pt x="5" y="222"/>
                          </a:lnTo>
                          <a:cubicBezTo>
                            <a:pt x="5" y="219"/>
                            <a:pt x="6" y="216"/>
                            <a:pt x="7" y="214"/>
                          </a:cubicBezTo>
                          <a:lnTo>
                            <a:pt x="21" y="170"/>
                          </a:lnTo>
                          <a:cubicBezTo>
                            <a:pt x="22" y="168"/>
                            <a:pt x="23" y="166"/>
                            <a:pt x="24" y="164"/>
                          </a:cubicBezTo>
                          <a:lnTo>
                            <a:pt x="45" y="124"/>
                          </a:lnTo>
                          <a:cubicBezTo>
                            <a:pt x="46" y="122"/>
                            <a:pt x="47" y="120"/>
                            <a:pt x="49" y="117"/>
                          </a:cubicBezTo>
                          <a:lnTo>
                            <a:pt x="78" y="83"/>
                          </a:lnTo>
                          <a:cubicBezTo>
                            <a:pt x="79" y="81"/>
                            <a:pt x="81" y="79"/>
                            <a:pt x="83" y="78"/>
                          </a:cubicBezTo>
                          <a:lnTo>
                            <a:pt x="117" y="49"/>
                          </a:lnTo>
                          <a:cubicBezTo>
                            <a:pt x="120" y="47"/>
                            <a:pt x="122" y="46"/>
                            <a:pt x="124" y="45"/>
                          </a:cubicBezTo>
                          <a:lnTo>
                            <a:pt x="164" y="24"/>
                          </a:lnTo>
                          <a:cubicBezTo>
                            <a:pt x="166" y="23"/>
                            <a:pt x="168" y="22"/>
                            <a:pt x="170" y="21"/>
                          </a:cubicBezTo>
                          <a:lnTo>
                            <a:pt x="214" y="7"/>
                          </a:lnTo>
                          <a:cubicBezTo>
                            <a:pt x="216" y="6"/>
                            <a:pt x="219" y="5"/>
                            <a:pt x="222" y="5"/>
                          </a:cubicBezTo>
                          <a:lnTo>
                            <a:pt x="269" y="1"/>
                          </a:lnTo>
                          <a:cubicBezTo>
                            <a:pt x="271" y="0"/>
                            <a:pt x="274" y="0"/>
                            <a:pt x="276" y="1"/>
                          </a:cubicBezTo>
                          <a:lnTo>
                            <a:pt x="323" y="5"/>
                          </a:lnTo>
                          <a:cubicBezTo>
                            <a:pt x="326" y="5"/>
                            <a:pt x="329" y="6"/>
                            <a:pt x="332" y="7"/>
                          </a:cubicBezTo>
                          <a:lnTo>
                            <a:pt x="375" y="21"/>
                          </a:lnTo>
                          <a:cubicBezTo>
                            <a:pt x="377" y="22"/>
                            <a:pt x="380" y="23"/>
                            <a:pt x="382" y="24"/>
                          </a:cubicBezTo>
                          <a:lnTo>
                            <a:pt x="421" y="45"/>
                          </a:lnTo>
                          <a:cubicBezTo>
                            <a:pt x="424" y="46"/>
                            <a:pt x="426" y="48"/>
                            <a:pt x="428" y="49"/>
                          </a:cubicBezTo>
                          <a:lnTo>
                            <a:pt x="462" y="78"/>
                          </a:lnTo>
                          <a:cubicBezTo>
                            <a:pt x="464" y="79"/>
                            <a:pt x="466" y="81"/>
                            <a:pt x="467" y="83"/>
                          </a:cubicBezTo>
                          <a:lnTo>
                            <a:pt x="496" y="117"/>
                          </a:lnTo>
                          <a:cubicBezTo>
                            <a:pt x="497" y="119"/>
                            <a:pt x="499" y="122"/>
                            <a:pt x="500" y="124"/>
                          </a:cubicBezTo>
                          <a:lnTo>
                            <a:pt x="522" y="163"/>
                          </a:lnTo>
                          <a:cubicBezTo>
                            <a:pt x="523" y="166"/>
                            <a:pt x="524" y="168"/>
                            <a:pt x="525" y="171"/>
                          </a:cubicBezTo>
                          <a:lnTo>
                            <a:pt x="538" y="214"/>
                          </a:lnTo>
                          <a:cubicBezTo>
                            <a:pt x="539" y="217"/>
                            <a:pt x="540" y="219"/>
                            <a:pt x="540" y="222"/>
                          </a:cubicBezTo>
                          <a:lnTo>
                            <a:pt x="544" y="269"/>
                          </a:lnTo>
                          <a:close/>
                          <a:moveTo>
                            <a:pt x="460" y="230"/>
                          </a:moveTo>
                          <a:lnTo>
                            <a:pt x="462" y="238"/>
                          </a:lnTo>
                          <a:lnTo>
                            <a:pt x="448" y="194"/>
                          </a:lnTo>
                          <a:lnTo>
                            <a:pt x="451" y="202"/>
                          </a:lnTo>
                          <a:lnTo>
                            <a:pt x="430" y="162"/>
                          </a:lnTo>
                          <a:lnTo>
                            <a:pt x="434" y="168"/>
                          </a:lnTo>
                          <a:lnTo>
                            <a:pt x="406" y="134"/>
                          </a:lnTo>
                          <a:lnTo>
                            <a:pt x="411" y="139"/>
                          </a:lnTo>
                          <a:lnTo>
                            <a:pt x="377" y="111"/>
                          </a:lnTo>
                          <a:lnTo>
                            <a:pt x="384" y="115"/>
                          </a:lnTo>
                          <a:lnTo>
                            <a:pt x="344" y="94"/>
                          </a:lnTo>
                          <a:lnTo>
                            <a:pt x="351" y="97"/>
                          </a:lnTo>
                          <a:lnTo>
                            <a:pt x="307" y="83"/>
                          </a:lnTo>
                          <a:lnTo>
                            <a:pt x="316" y="85"/>
                          </a:lnTo>
                          <a:lnTo>
                            <a:pt x="269" y="80"/>
                          </a:lnTo>
                          <a:lnTo>
                            <a:pt x="276" y="80"/>
                          </a:lnTo>
                          <a:lnTo>
                            <a:pt x="230" y="85"/>
                          </a:lnTo>
                          <a:lnTo>
                            <a:pt x="238" y="83"/>
                          </a:lnTo>
                          <a:lnTo>
                            <a:pt x="195" y="97"/>
                          </a:lnTo>
                          <a:lnTo>
                            <a:pt x="201" y="94"/>
                          </a:lnTo>
                          <a:lnTo>
                            <a:pt x="162" y="115"/>
                          </a:lnTo>
                          <a:lnTo>
                            <a:pt x="168" y="111"/>
                          </a:lnTo>
                          <a:lnTo>
                            <a:pt x="134" y="139"/>
                          </a:lnTo>
                          <a:lnTo>
                            <a:pt x="139" y="134"/>
                          </a:lnTo>
                          <a:lnTo>
                            <a:pt x="111" y="168"/>
                          </a:lnTo>
                          <a:lnTo>
                            <a:pt x="115" y="162"/>
                          </a:lnTo>
                          <a:lnTo>
                            <a:pt x="94" y="201"/>
                          </a:lnTo>
                          <a:lnTo>
                            <a:pt x="97" y="195"/>
                          </a:lnTo>
                          <a:lnTo>
                            <a:pt x="83" y="238"/>
                          </a:lnTo>
                          <a:lnTo>
                            <a:pt x="85" y="230"/>
                          </a:lnTo>
                          <a:lnTo>
                            <a:pt x="80" y="276"/>
                          </a:lnTo>
                          <a:lnTo>
                            <a:pt x="80" y="269"/>
                          </a:lnTo>
                          <a:lnTo>
                            <a:pt x="85" y="316"/>
                          </a:lnTo>
                          <a:lnTo>
                            <a:pt x="83" y="307"/>
                          </a:lnTo>
                          <a:lnTo>
                            <a:pt x="97" y="351"/>
                          </a:lnTo>
                          <a:lnTo>
                            <a:pt x="94" y="344"/>
                          </a:lnTo>
                          <a:lnTo>
                            <a:pt x="115" y="384"/>
                          </a:lnTo>
                          <a:lnTo>
                            <a:pt x="111" y="377"/>
                          </a:lnTo>
                          <a:lnTo>
                            <a:pt x="139" y="411"/>
                          </a:lnTo>
                          <a:lnTo>
                            <a:pt x="134" y="406"/>
                          </a:lnTo>
                          <a:lnTo>
                            <a:pt x="168" y="434"/>
                          </a:lnTo>
                          <a:lnTo>
                            <a:pt x="162" y="430"/>
                          </a:lnTo>
                          <a:lnTo>
                            <a:pt x="202" y="451"/>
                          </a:lnTo>
                          <a:lnTo>
                            <a:pt x="194" y="448"/>
                          </a:lnTo>
                          <a:lnTo>
                            <a:pt x="238" y="462"/>
                          </a:lnTo>
                          <a:lnTo>
                            <a:pt x="230" y="460"/>
                          </a:lnTo>
                          <a:lnTo>
                            <a:pt x="276" y="465"/>
                          </a:lnTo>
                          <a:lnTo>
                            <a:pt x="269" y="465"/>
                          </a:lnTo>
                          <a:lnTo>
                            <a:pt x="316" y="460"/>
                          </a:lnTo>
                          <a:lnTo>
                            <a:pt x="308" y="462"/>
                          </a:lnTo>
                          <a:lnTo>
                            <a:pt x="351" y="448"/>
                          </a:lnTo>
                          <a:lnTo>
                            <a:pt x="344" y="451"/>
                          </a:lnTo>
                          <a:lnTo>
                            <a:pt x="383" y="430"/>
                          </a:lnTo>
                          <a:lnTo>
                            <a:pt x="377" y="434"/>
                          </a:lnTo>
                          <a:lnTo>
                            <a:pt x="411" y="406"/>
                          </a:lnTo>
                          <a:lnTo>
                            <a:pt x="406" y="411"/>
                          </a:lnTo>
                          <a:lnTo>
                            <a:pt x="434" y="377"/>
                          </a:lnTo>
                          <a:lnTo>
                            <a:pt x="430" y="383"/>
                          </a:lnTo>
                          <a:lnTo>
                            <a:pt x="451" y="344"/>
                          </a:lnTo>
                          <a:lnTo>
                            <a:pt x="448" y="351"/>
                          </a:lnTo>
                          <a:lnTo>
                            <a:pt x="462" y="308"/>
                          </a:lnTo>
                          <a:lnTo>
                            <a:pt x="460" y="316"/>
                          </a:lnTo>
                          <a:lnTo>
                            <a:pt x="465" y="269"/>
                          </a:lnTo>
                          <a:lnTo>
                            <a:pt x="465" y="276"/>
                          </a:lnTo>
                          <a:lnTo>
                            <a:pt x="460" y="23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 cap="flat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CH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8" name="TextBox 436"/>
              <p:cNvSpPr txBox="1"/>
              <p:nvPr/>
            </p:nvSpPr>
            <p:spPr>
              <a:xfrm rot="16200000">
                <a:off x="904189" y="1340223"/>
                <a:ext cx="145296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Anti DnaK antibodies</a:t>
                </a:r>
                <a:endParaRPr lang="de-CH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24" name="Textfeld 208"/>
            <p:cNvSpPr txBox="1"/>
            <p:nvPr/>
          </p:nvSpPr>
          <p:spPr>
            <a:xfrm>
              <a:off x="1128643" y="1409750"/>
              <a:ext cx="4935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A)</a:t>
              </a:r>
              <a:endParaRPr lang="de-CH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8" name="Rectangle 364"/>
          <p:cNvSpPr>
            <a:spLocks noChangeArrowheads="1"/>
          </p:cNvSpPr>
          <p:nvPr/>
        </p:nvSpPr>
        <p:spPr bwMode="auto">
          <a:xfrm>
            <a:off x="1071489" y="3493753"/>
            <a:ext cx="6481" cy="1802723"/>
          </a:xfrm>
          <a:prstGeom prst="rect">
            <a:avLst/>
          </a:prstGeom>
          <a:solidFill>
            <a:schemeClr val="tx1"/>
          </a:solidFill>
          <a:ln w="15875" cap="flat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" name="Freeform 365"/>
          <p:cNvSpPr>
            <a:spLocks noEditPoints="1"/>
          </p:cNvSpPr>
          <p:nvPr/>
        </p:nvSpPr>
        <p:spPr bwMode="auto">
          <a:xfrm>
            <a:off x="1047727" y="3491199"/>
            <a:ext cx="27003" cy="1807831"/>
          </a:xfrm>
          <a:custGeom>
            <a:avLst/>
            <a:gdLst>
              <a:gd name="T0" fmla="*/ 0 w 25"/>
              <a:gd name="T1" fmla="*/ 2118 h 2124"/>
              <a:gd name="T2" fmla="*/ 25 w 25"/>
              <a:gd name="T3" fmla="*/ 2118 h 2124"/>
              <a:gd name="T4" fmla="*/ 25 w 25"/>
              <a:gd name="T5" fmla="*/ 2124 h 2124"/>
              <a:gd name="T6" fmla="*/ 0 w 25"/>
              <a:gd name="T7" fmla="*/ 2124 h 2124"/>
              <a:gd name="T8" fmla="*/ 0 w 25"/>
              <a:gd name="T9" fmla="*/ 2118 h 2124"/>
              <a:gd name="T10" fmla="*/ 0 w 25"/>
              <a:gd name="T11" fmla="*/ 1816 h 2124"/>
              <a:gd name="T12" fmla="*/ 25 w 25"/>
              <a:gd name="T13" fmla="*/ 1816 h 2124"/>
              <a:gd name="T14" fmla="*/ 25 w 25"/>
              <a:gd name="T15" fmla="*/ 1822 h 2124"/>
              <a:gd name="T16" fmla="*/ 0 w 25"/>
              <a:gd name="T17" fmla="*/ 1822 h 2124"/>
              <a:gd name="T18" fmla="*/ 0 w 25"/>
              <a:gd name="T19" fmla="*/ 1816 h 2124"/>
              <a:gd name="T20" fmla="*/ 0 w 25"/>
              <a:gd name="T21" fmla="*/ 1512 h 2124"/>
              <a:gd name="T22" fmla="*/ 25 w 25"/>
              <a:gd name="T23" fmla="*/ 1512 h 2124"/>
              <a:gd name="T24" fmla="*/ 25 w 25"/>
              <a:gd name="T25" fmla="*/ 1518 h 2124"/>
              <a:gd name="T26" fmla="*/ 0 w 25"/>
              <a:gd name="T27" fmla="*/ 1518 h 2124"/>
              <a:gd name="T28" fmla="*/ 0 w 25"/>
              <a:gd name="T29" fmla="*/ 1512 h 2124"/>
              <a:gd name="T30" fmla="*/ 0 w 25"/>
              <a:gd name="T31" fmla="*/ 1210 h 2124"/>
              <a:gd name="T32" fmla="*/ 25 w 25"/>
              <a:gd name="T33" fmla="*/ 1210 h 2124"/>
              <a:gd name="T34" fmla="*/ 25 w 25"/>
              <a:gd name="T35" fmla="*/ 1216 h 2124"/>
              <a:gd name="T36" fmla="*/ 0 w 25"/>
              <a:gd name="T37" fmla="*/ 1216 h 2124"/>
              <a:gd name="T38" fmla="*/ 0 w 25"/>
              <a:gd name="T39" fmla="*/ 1210 h 2124"/>
              <a:gd name="T40" fmla="*/ 0 w 25"/>
              <a:gd name="T41" fmla="*/ 908 h 2124"/>
              <a:gd name="T42" fmla="*/ 25 w 25"/>
              <a:gd name="T43" fmla="*/ 908 h 2124"/>
              <a:gd name="T44" fmla="*/ 25 w 25"/>
              <a:gd name="T45" fmla="*/ 914 h 2124"/>
              <a:gd name="T46" fmla="*/ 0 w 25"/>
              <a:gd name="T47" fmla="*/ 914 h 2124"/>
              <a:gd name="T48" fmla="*/ 0 w 25"/>
              <a:gd name="T49" fmla="*/ 908 h 2124"/>
              <a:gd name="T50" fmla="*/ 0 w 25"/>
              <a:gd name="T51" fmla="*/ 604 h 2124"/>
              <a:gd name="T52" fmla="*/ 25 w 25"/>
              <a:gd name="T53" fmla="*/ 604 h 2124"/>
              <a:gd name="T54" fmla="*/ 25 w 25"/>
              <a:gd name="T55" fmla="*/ 610 h 2124"/>
              <a:gd name="T56" fmla="*/ 0 w 25"/>
              <a:gd name="T57" fmla="*/ 610 h 2124"/>
              <a:gd name="T58" fmla="*/ 0 w 25"/>
              <a:gd name="T59" fmla="*/ 604 h 2124"/>
              <a:gd name="T60" fmla="*/ 0 w 25"/>
              <a:gd name="T61" fmla="*/ 302 h 2124"/>
              <a:gd name="T62" fmla="*/ 25 w 25"/>
              <a:gd name="T63" fmla="*/ 302 h 2124"/>
              <a:gd name="T64" fmla="*/ 25 w 25"/>
              <a:gd name="T65" fmla="*/ 308 h 2124"/>
              <a:gd name="T66" fmla="*/ 0 w 25"/>
              <a:gd name="T67" fmla="*/ 308 h 2124"/>
              <a:gd name="T68" fmla="*/ 0 w 25"/>
              <a:gd name="T69" fmla="*/ 302 h 2124"/>
              <a:gd name="T70" fmla="*/ 0 w 25"/>
              <a:gd name="T71" fmla="*/ 0 h 2124"/>
              <a:gd name="T72" fmla="*/ 25 w 25"/>
              <a:gd name="T73" fmla="*/ 0 h 2124"/>
              <a:gd name="T74" fmla="*/ 25 w 25"/>
              <a:gd name="T75" fmla="*/ 6 h 2124"/>
              <a:gd name="T76" fmla="*/ 0 w 25"/>
              <a:gd name="T77" fmla="*/ 6 h 2124"/>
              <a:gd name="T78" fmla="*/ 0 w 25"/>
              <a:gd name="T79" fmla="*/ 0 h 2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5" h="2124">
                <a:moveTo>
                  <a:pt x="0" y="2118"/>
                </a:moveTo>
                <a:lnTo>
                  <a:pt x="25" y="2118"/>
                </a:lnTo>
                <a:lnTo>
                  <a:pt x="25" y="2124"/>
                </a:lnTo>
                <a:lnTo>
                  <a:pt x="0" y="2124"/>
                </a:lnTo>
                <a:lnTo>
                  <a:pt x="0" y="2118"/>
                </a:lnTo>
                <a:close/>
                <a:moveTo>
                  <a:pt x="0" y="1816"/>
                </a:moveTo>
                <a:lnTo>
                  <a:pt x="25" y="1816"/>
                </a:lnTo>
                <a:lnTo>
                  <a:pt x="25" y="1822"/>
                </a:lnTo>
                <a:lnTo>
                  <a:pt x="0" y="1822"/>
                </a:lnTo>
                <a:lnTo>
                  <a:pt x="0" y="1816"/>
                </a:lnTo>
                <a:close/>
                <a:moveTo>
                  <a:pt x="0" y="1512"/>
                </a:moveTo>
                <a:lnTo>
                  <a:pt x="25" y="1512"/>
                </a:lnTo>
                <a:lnTo>
                  <a:pt x="25" y="1518"/>
                </a:lnTo>
                <a:lnTo>
                  <a:pt x="0" y="1518"/>
                </a:lnTo>
                <a:lnTo>
                  <a:pt x="0" y="1512"/>
                </a:lnTo>
                <a:close/>
                <a:moveTo>
                  <a:pt x="0" y="1210"/>
                </a:moveTo>
                <a:lnTo>
                  <a:pt x="25" y="1210"/>
                </a:lnTo>
                <a:lnTo>
                  <a:pt x="25" y="1216"/>
                </a:lnTo>
                <a:lnTo>
                  <a:pt x="0" y="1216"/>
                </a:lnTo>
                <a:lnTo>
                  <a:pt x="0" y="1210"/>
                </a:lnTo>
                <a:close/>
                <a:moveTo>
                  <a:pt x="0" y="908"/>
                </a:moveTo>
                <a:lnTo>
                  <a:pt x="25" y="908"/>
                </a:lnTo>
                <a:lnTo>
                  <a:pt x="25" y="914"/>
                </a:lnTo>
                <a:lnTo>
                  <a:pt x="0" y="914"/>
                </a:lnTo>
                <a:lnTo>
                  <a:pt x="0" y="908"/>
                </a:lnTo>
                <a:close/>
                <a:moveTo>
                  <a:pt x="0" y="604"/>
                </a:moveTo>
                <a:lnTo>
                  <a:pt x="25" y="604"/>
                </a:lnTo>
                <a:lnTo>
                  <a:pt x="25" y="610"/>
                </a:lnTo>
                <a:lnTo>
                  <a:pt x="0" y="610"/>
                </a:lnTo>
                <a:lnTo>
                  <a:pt x="0" y="604"/>
                </a:lnTo>
                <a:close/>
                <a:moveTo>
                  <a:pt x="0" y="302"/>
                </a:moveTo>
                <a:lnTo>
                  <a:pt x="25" y="302"/>
                </a:lnTo>
                <a:lnTo>
                  <a:pt x="25" y="308"/>
                </a:lnTo>
                <a:lnTo>
                  <a:pt x="0" y="308"/>
                </a:lnTo>
                <a:lnTo>
                  <a:pt x="0" y="302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5875" cap="flat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0" name="Rectangle 366"/>
          <p:cNvSpPr>
            <a:spLocks noChangeArrowheads="1"/>
          </p:cNvSpPr>
          <p:nvPr/>
        </p:nvSpPr>
        <p:spPr bwMode="auto">
          <a:xfrm>
            <a:off x="1074729" y="5293923"/>
            <a:ext cx="3224140" cy="5107"/>
          </a:xfrm>
          <a:prstGeom prst="rect">
            <a:avLst/>
          </a:prstGeom>
          <a:solidFill>
            <a:schemeClr val="tx1"/>
          </a:solidFill>
          <a:ln w="15875" cap="flat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1" name="Freeform 367"/>
          <p:cNvSpPr>
            <a:spLocks noEditPoints="1"/>
          </p:cNvSpPr>
          <p:nvPr/>
        </p:nvSpPr>
        <p:spPr bwMode="auto">
          <a:xfrm>
            <a:off x="1071488" y="5296476"/>
            <a:ext cx="3048081" cy="21279"/>
          </a:xfrm>
          <a:custGeom>
            <a:avLst/>
            <a:gdLst>
              <a:gd name="T0" fmla="*/ 6 w 2822"/>
              <a:gd name="T1" fmla="*/ 0 h 25"/>
              <a:gd name="T2" fmla="*/ 6 w 2822"/>
              <a:gd name="T3" fmla="*/ 25 h 25"/>
              <a:gd name="T4" fmla="*/ 0 w 2822"/>
              <a:gd name="T5" fmla="*/ 25 h 25"/>
              <a:gd name="T6" fmla="*/ 0 w 2822"/>
              <a:gd name="T7" fmla="*/ 0 h 25"/>
              <a:gd name="T8" fmla="*/ 6 w 2822"/>
              <a:gd name="T9" fmla="*/ 0 h 25"/>
              <a:gd name="T10" fmla="*/ 408 w 2822"/>
              <a:gd name="T11" fmla="*/ 0 h 25"/>
              <a:gd name="T12" fmla="*/ 408 w 2822"/>
              <a:gd name="T13" fmla="*/ 25 h 25"/>
              <a:gd name="T14" fmla="*/ 402 w 2822"/>
              <a:gd name="T15" fmla="*/ 25 h 25"/>
              <a:gd name="T16" fmla="*/ 402 w 2822"/>
              <a:gd name="T17" fmla="*/ 0 h 25"/>
              <a:gd name="T18" fmla="*/ 408 w 2822"/>
              <a:gd name="T19" fmla="*/ 0 h 25"/>
              <a:gd name="T20" fmla="*/ 810 w 2822"/>
              <a:gd name="T21" fmla="*/ 0 h 25"/>
              <a:gd name="T22" fmla="*/ 810 w 2822"/>
              <a:gd name="T23" fmla="*/ 25 h 25"/>
              <a:gd name="T24" fmla="*/ 804 w 2822"/>
              <a:gd name="T25" fmla="*/ 25 h 25"/>
              <a:gd name="T26" fmla="*/ 804 w 2822"/>
              <a:gd name="T27" fmla="*/ 0 h 25"/>
              <a:gd name="T28" fmla="*/ 810 w 2822"/>
              <a:gd name="T29" fmla="*/ 0 h 25"/>
              <a:gd name="T30" fmla="*/ 1213 w 2822"/>
              <a:gd name="T31" fmla="*/ 0 h 25"/>
              <a:gd name="T32" fmla="*/ 1213 w 2822"/>
              <a:gd name="T33" fmla="*/ 25 h 25"/>
              <a:gd name="T34" fmla="*/ 1207 w 2822"/>
              <a:gd name="T35" fmla="*/ 25 h 25"/>
              <a:gd name="T36" fmla="*/ 1207 w 2822"/>
              <a:gd name="T37" fmla="*/ 0 h 25"/>
              <a:gd name="T38" fmla="*/ 1213 w 2822"/>
              <a:gd name="T39" fmla="*/ 0 h 25"/>
              <a:gd name="T40" fmla="*/ 1615 w 2822"/>
              <a:gd name="T41" fmla="*/ 0 h 25"/>
              <a:gd name="T42" fmla="*/ 1615 w 2822"/>
              <a:gd name="T43" fmla="*/ 25 h 25"/>
              <a:gd name="T44" fmla="*/ 1609 w 2822"/>
              <a:gd name="T45" fmla="*/ 25 h 25"/>
              <a:gd name="T46" fmla="*/ 1609 w 2822"/>
              <a:gd name="T47" fmla="*/ 0 h 25"/>
              <a:gd name="T48" fmla="*/ 1615 w 2822"/>
              <a:gd name="T49" fmla="*/ 0 h 25"/>
              <a:gd name="T50" fmla="*/ 2017 w 2822"/>
              <a:gd name="T51" fmla="*/ 0 h 25"/>
              <a:gd name="T52" fmla="*/ 2017 w 2822"/>
              <a:gd name="T53" fmla="*/ 25 h 25"/>
              <a:gd name="T54" fmla="*/ 2011 w 2822"/>
              <a:gd name="T55" fmla="*/ 25 h 25"/>
              <a:gd name="T56" fmla="*/ 2011 w 2822"/>
              <a:gd name="T57" fmla="*/ 0 h 25"/>
              <a:gd name="T58" fmla="*/ 2017 w 2822"/>
              <a:gd name="T59" fmla="*/ 0 h 25"/>
              <a:gd name="T60" fmla="*/ 2419 w 2822"/>
              <a:gd name="T61" fmla="*/ 0 h 25"/>
              <a:gd name="T62" fmla="*/ 2419 w 2822"/>
              <a:gd name="T63" fmla="*/ 25 h 25"/>
              <a:gd name="T64" fmla="*/ 2414 w 2822"/>
              <a:gd name="T65" fmla="*/ 25 h 25"/>
              <a:gd name="T66" fmla="*/ 2414 w 2822"/>
              <a:gd name="T67" fmla="*/ 0 h 25"/>
              <a:gd name="T68" fmla="*/ 2419 w 2822"/>
              <a:gd name="T69" fmla="*/ 0 h 25"/>
              <a:gd name="T70" fmla="*/ 2822 w 2822"/>
              <a:gd name="T71" fmla="*/ 0 h 25"/>
              <a:gd name="T72" fmla="*/ 2822 w 2822"/>
              <a:gd name="T73" fmla="*/ 25 h 25"/>
              <a:gd name="T74" fmla="*/ 2816 w 2822"/>
              <a:gd name="T75" fmla="*/ 25 h 25"/>
              <a:gd name="T76" fmla="*/ 2816 w 2822"/>
              <a:gd name="T77" fmla="*/ 0 h 25"/>
              <a:gd name="T78" fmla="*/ 2822 w 2822"/>
              <a:gd name="T7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822" h="25">
                <a:moveTo>
                  <a:pt x="6" y="0"/>
                </a:moveTo>
                <a:lnTo>
                  <a:pt x="6" y="25"/>
                </a:lnTo>
                <a:lnTo>
                  <a:pt x="0" y="25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408" y="0"/>
                </a:moveTo>
                <a:lnTo>
                  <a:pt x="408" y="25"/>
                </a:lnTo>
                <a:lnTo>
                  <a:pt x="402" y="25"/>
                </a:lnTo>
                <a:lnTo>
                  <a:pt x="402" y="0"/>
                </a:lnTo>
                <a:lnTo>
                  <a:pt x="408" y="0"/>
                </a:lnTo>
                <a:close/>
                <a:moveTo>
                  <a:pt x="810" y="0"/>
                </a:moveTo>
                <a:lnTo>
                  <a:pt x="810" y="25"/>
                </a:lnTo>
                <a:lnTo>
                  <a:pt x="804" y="25"/>
                </a:lnTo>
                <a:lnTo>
                  <a:pt x="804" y="0"/>
                </a:lnTo>
                <a:lnTo>
                  <a:pt x="810" y="0"/>
                </a:lnTo>
                <a:close/>
                <a:moveTo>
                  <a:pt x="1213" y="0"/>
                </a:moveTo>
                <a:lnTo>
                  <a:pt x="1213" y="25"/>
                </a:lnTo>
                <a:lnTo>
                  <a:pt x="1207" y="25"/>
                </a:lnTo>
                <a:lnTo>
                  <a:pt x="1207" y="0"/>
                </a:lnTo>
                <a:lnTo>
                  <a:pt x="1213" y="0"/>
                </a:lnTo>
                <a:close/>
                <a:moveTo>
                  <a:pt x="1615" y="0"/>
                </a:moveTo>
                <a:lnTo>
                  <a:pt x="1615" y="25"/>
                </a:lnTo>
                <a:lnTo>
                  <a:pt x="1609" y="25"/>
                </a:lnTo>
                <a:lnTo>
                  <a:pt x="1609" y="0"/>
                </a:lnTo>
                <a:lnTo>
                  <a:pt x="1615" y="0"/>
                </a:lnTo>
                <a:close/>
                <a:moveTo>
                  <a:pt x="2017" y="0"/>
                </a:moveTo>
                <a:lnTo>
                  <a:pt x="2017" y="25"/>
                </a:lnTo>
                <a:lnTo>
                  <a:pt x="2011" y="25"/>
                </a:lnTo>
                <a:lnTo>
                  <a:pt x="2011" y="0"/>
                </a:lnTo>
                <a:lnTo>
                  <a:pt x="2017" y="0"/>
                </a:lnTo>
                <a:close/>
                <a:moveTo>
                  <a:pt x="2419" y="0"/>
                </a:moveTo>
                <a:lnTo>
                  <a:pt x="2419" y="25"/>
                </a:lnTo>
                <a:lnTo>
                  <a:pt x="2414" y="25"/>
                </a:lnTo>
                <a:lnTo>
                  <a:pt x="2414" y="0"/>
                </a:lnTo>
                <a:lnTo>
                  <a:pt x="2419" y="0"/>
                </a:lnTo>
                <a:close/>
                <a:moveTo>
                  <a:pt x="2822" y="0"/>
                </a:moveTo>
                <a:lnTo>
                  <a:pt x="2822" y="25"/>
                </a:lnTo>
                <a:lnTo>
                  <a:pt x="2816" y="25"/>
                </a:lnTo>
                <a:lnTo>
                  <a:pt x="2816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tx1"/>
          </a:solidFill>
          <a:ln w="15875" cap="flat">
            <a:solidFill>
              <a:schemeClr val="tx1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2" name="Freeform 368"/>
          <p:cNvSpPr>
            <a:spLocks/>
          </p:cNvSpPr>
          <p:nvPr/>
        </p:nvSpPr>
        <p:spPr bwMode="auto">
          <a:xfrm>
            <a:off x="1063928" y="4392559"/>
            <a:ext cx="3244662" cy="864763"/>
          </a:xfrm>
          <a:custGeom>
            <a:avLst/>
            <a:gdLst>
              <a:gd name="T0" fmla="*/ 189 w 25028"/>
              <a:gd name="T1" fmla="*/ 8339 h 8469"/>
              <a:gd name="T2" fmla="*/ 217 w 25028"/>
              <a:gd name="T3" fmla="*/ 8324 h 8469"/>
              <a:gd name="T4" fmla="*/ 469 w 25028"/>
              <a:gd name="T5" fmla="*/ 8278 h 8469"/>
              <a:gd name="T6" fmla="*/ 681 w 25028"/>
              <a:gd name="T7" fmla="*/ 8276 h 8469"/>
              <a:gd name="T8" fmla="*/ 970 w 25028"/>
              <a:gd name="T9" fmla="*/ 8278 h 8469"/>
              <a:gd name="T10" fmla="*/ 1141 w 25028"/>
              <a:gd name="T11" fmla="*/ 8326 h 8469"/>
              <a:gd name="T12" fmla="*/ 1425 w 25028"/>
              <a:gd name="T13" fmla="*/ 8276 h 8469"/>
              <a:gd name="T14" fmla="*/ 1590 w 25028"/>
              <a:gd name="T15" fmla="*/ 8286 h 8469"/>
              <a:gd name="T16" fmla="*/ 1819 w 25028"/>
              <a:gd name="T17" fmla="*/ 8184 h 8469"/>
              <a:gd name="T18" fmla="*/ 2290 w 25028"/>
              <a:gd name="T19" fmla="*/ 4908 h 8469"/>
              <a:gd name="T20" fmla="*/ 2530 w 25028"/>
              <a:gd name="T21" fmla="*/ 12 h 8469"/>
              <a:gd name="T22" fmla="*/ 2876 w 25028"/>
              <a:gd name="T23" fmla="*/ 218 h 8469"/>
              <a:gd name="T24" fmla="*/ 3102 w 25028"/>
              <a:gd name="T25" fmla="*/ 854 h 8469"/>
              <a:gd name="T26" fmla="*/ 3312 w 25028"/>
              <a:gd name="T27" fmla="*/ 862 h 8469"/>
              <a:gd name="T28" fmla="*/ 3829 w 25028"/>
              <a:gd name="T29" fmla="*/ 1596 h 8469"/>
              <a:gd name="T30" fmla="*/ 4234 w 25028"/>
              <a:gd name="T31" fmla="*/ 2269 h 8469"/>
              <a:gd name="T32" fmla="*/ 5177 w 25028"/>
              <a:gd name="T33" fmla="*/ 2220 h 8469"/>
              <a:gd name="T34" fmla="*/ 5579 w 25028"/>
              <a:gd name="T35" fmla="*/ 260 h 8469"/>
              <a:gd name="T36" fmla="*/ 5678 w 25028"/>
              <a:gd name="T37" fmla="*/ 210 h 8469"/>
              <a:gd name="T38" fmla="*/ 6160 w 25028"/>
              <a:gd name="T39" fmla="*/ 422 h 8469"/>
              <a:gd name="T40" fmla="*/ 7112 w 25028"/>
              <a:gd name="T41" fmla="*/ 1269 h 8469"/>
              <a:gd name="T42" fmla="*/ 9581 w 25028"/>
              <a:gd name="T43" fmla="*/ 963 h 8469"/>
              <a:gd name="T44" fmla="*/ 12842 w 25028"/>
              <a:gd name="T45" fmla="*/ 3465 h 8469"/>
              <a:gd name="T46" fmla="*/ 15587 w 25028"/>
              <a:gd name="T47" fmla="*/ 4493 h 8469"/>
              <a:gd name="T48" fmla="*/ 18338 w 25028"/>
              <a:gd name="T49" fmla="*/ 2206 h 8469"/>
              <a:gd name="T50" fmla="*/ 19324 w 25028"/>
              <a:gd name="T51" fmla="*/ 4440 h 8469"/>
              <a:gd name="T52" fmla="*/ 22121 w 25028"/>
              <a:gd name="T53" fmla="*/ 6919 h 8469"/>
              <a:gd name="T54" fmla="*/ 24957 w 25028"/>
              <a:gd name="T55" fmla="*/ 7061 h 8469"/>
              <a:gd name="T56" fmla="*/ 24949 w 25028"/>
              <a:gd name="T57" fmla="*/ 7204 h 8469"/>
              <a:gd name="T58" fmla="*/ 22026 w 25028"/>
              <a:gd name="T59" fmla="*/ 7026 h 8469"/>
              <a:gd name="T60" fmla="*/ 19191 w 25028"/>
              <a:gd name="T61" fmla="*/ 4497 h 8469"/>
              <a:gd name="T62" fmla="*/ 18368 w 25028"/>
              <a:gd name="T63" fmla="*/ 2331 h 8469"/>
              <a:gd name="T64" fmla="*/ 15609 w 25028"/>
              <a:gd name="T65" fmla="*/ 4616 h 8469"/>
              <a:gd name="T66" fmla="*/ 12774 w 25028"/>
              <a:gd name="T67" fmla="*/ 3590 h 8469"/>
              <a:gd name="T68" fmla="*/ 9547 w 25028"/>
              <a:gd name="T69" fmla="*/ 1092 h 8469"/>
              <a:gd name="T70" fmla="*/ 7075 w 25028"/>
              <a:gd name="T71" fmla="*/ 1395 h 8469"/>
              <a:gd name="T72" fmla="*/ 6085 w 25028"/>
              <a:gd name="T73" fmla="*/ 543 h 8469"/>
              <a:gd name="T74" fmla="*/ 5720 w 25028"/>
              <a:gd name="T75" fmla="*/ 293 h 8469"/>
              <a:gd name="T76" fmla="*/ 5177 w 25028"/>
              <a:gd name="T77" fmla="*/ 2364 h 8469"/>
              <a:gd name="T78" fmla="*/ 4249 w 25028"/>
              <a:gd name="T79" fmla="*/ 2412 h 8469"/>
              <a:gd name="T80" fmla="*/ 3710 w 25028"/>
              <a:gd name="T81" fmla="*/ 1677 h 8469"/>
              <a:gd name="T82" fmla="*/ 3283 w 25028"/>
              <a:gd name="T83" fmla="*/ 1003 h 8469"/>
              <a:gd name="T84" fmla="*/ 2965 w 25028"/>
              <a:gd name="T85" fmla="*/ 899 h 8469"/>
              <a:gd name="T86" fmla="*/ 2791 w 25028"/>
              <a:gd name="T87" fmla="*/ 334 h 8469"/>
              <a:gd name="T88" fmla="*/ 2633 w 25028"/>
              <a:gd name="T89" fmla="*/ 79 h 8469"/>
              <a:gd name="T90" fmla="*/ 2160 w 25028"/>
              <a:gd name="T91" fmla="*/ 7097 h 8469"/>
              <a:gd name="T92" fmla="*/ 1925 w 25028"/>
              <a:gd name="T93" fmla="*/ 8259 h 8469"/>
              <a:gd name="T94" fmla="*/ 1625 w 25028"/>
              <a:gd name="T95" fmla="*/ 8420 h 8469"/>
              <a:gd name="T96" fmla="*/ 1438 w 25028"/>
              <a:gd name="T97" fmla="*/ 8419 h 8469"/>
              <a:gd name="T98" fmla="*/ 1137 w 25028"/>
              <a:gd name="T99" fmla="*/ 8466 h 8469"/>
              <a:gd name="T100" fmla="*/ 953 w 25028"/>
              <a:gd name="T101" fmla="*/ 8420 h 8469"/>
              <a:gd name="T102" fmla="*/ 481 w 25028"/>
              <a:gd name="T103" fmla="*/ 8420 h 8469"/>
              <a:gd name="T104" fmla="*/ 230 w 25028"/>
              <a:gd name="T105" fmla="*/ 8467 h 8469"/>
              <a:gd name="T106" fmla="*/ 145 w 25028"/>
              <a:gd name="T107" fmla="*/ 8468 h 8469"/>
              <a:gd name="T108" fmla="*/ 38 w 25028"/>
              <a:gd name="T109" fmla="*/ 8406 h 8469"/>
              <a:gd name="T110" fmla="*/ 125 w 25028"/>
              <a:gd name="T111" fmla="*/ 8291 h 8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028" h="8469">
                <a:moveTo>
                  <a:pt x="125" y="8291"/>
                </a:moveTo>
                <a:lnTo>
                  <a:pt x="189" y="8339"/>
                </a:lnTo>
                <a:lnTo>
                  <a:pt x="145" y="8324"/>
                </a:lnTo>
                <a:lnTo>
                  <a:pt x="217" y="8324"/>
                </a:lnTo>
                <a:lnTo>
                  <a:pt x="205" y="8326"/>
                </a:lnTo>
                <a:lnTo>
                  <a:pt x="469" y="8278"/>
                </a:lnTo>
                <a:cubicBezTo>
                  <a:pt x="473" y="8277"/>
                  <a:pt x="477" y="8276"/>
                  <a:pt x="481" y="8276"/>
                </a:cubicBezTo>
                <a:lnTo>
                  <a:pt x="681" y="8276"/>
                </a:lnTo>
                <a:lnTo>
                  <a:pt x="953" y="8276"/>
                </a:lnTo>
                <a:cubicBezTo>
                  <a:pt x="959" y="8276"/>
                  <a:pt x="965" y="8277"/>
                  <a:pt x="970" y="8278"/>
                </a:cubicBezTo>
                <a:lnTo>
                  <a:pt x="1170" y="8326"/>
                </a:lnTo>
                <a:lnTo>
                  <a:pt x="1141" y="8326"/>
                </a:lnTo>
                <a:lnTo>
                  <a:pt x="1413" y="8278"/>
                </a:lnTo>
                <a:cubicBezTo>
                  <a:pt x="1417" y="8277"/>
                  <a:pt x="1421" y="8276"/>
                  <a:pt x="1425" y="8276"/>
                </a:cubicBezTo>
                <a:lnTo>
                  <a:pt x="1625" y="8276"/>
                </a:lnTo>
                <a:lnTo>
                  <a:pt x="1590" y="8286"/>
                </a:lnTo>
                <a:lnTo>
                  <a:pt x="1854" y="8134"/>
                </a:lnTo>
                <a:lnTo>
                  <a:pt x="1819" y="8184"/>
                </a:lnTo>
                <a:lnTo>
                  <a:pt x="2019" y="7072"/>
                </a:lnTo>
                <a:lnTo>
                  <a:pt x="2290" y="4908"/>
                </a:lnTo>
                <a:lnTo>
                  <a:pt x="2490" y="73"/>
                </a:lnTo>
                <a:cubicBezTo>
                  <a:pt x="2491" y="47"/>
                  <a:pt x="2506" y="23"/>
                  <a:pt x="2530" y="12"/>
                </a:cubicBezTo>
                <a:cubicBezTo>
                  <a:pt x="2554" y="0"/>
                  <a:pt x="2583" y="3"/>
                  <a:pt x="2604" y="18"/>
                </a:cubicBezTo>
                <a:lnTo>
                  <a:pt x="2876" y="218"/>
                </a:lnTo>
                <a:cubicBezTo>
                  <a:pt x="2888" y="227"/>
                  <a:pt x="2897" y="240"/>
                  <a:pt x="2902" y="254"/>
                </a:cubicBezTo>
                <a:lnTo>
                  <a:pt x="3102" y="854"/>
                </a:lnTo>
                <a:lnTo>
                  <a:pt x="3048" y="806"/>
                </a:lnTo>
                <a:lnTo>
                  <a:pt x="3312" y="862"/>
                </a:lnTo>
                <a:cubicBezTo>
                  <a:pt x="3331" y="866"/>
                  <a:pt x="3347" y="877"/>
                  <a:pt x="3357" y="892"/>
                </a:cubicBezTo>
                <a:lnTo>
                  <a:pt x="3829" y="1596"/>
                </a:lnTo>
                <a:lnTo>
                  <a:pt x="4301" y="2300"/>
                </a:lnTo>
                <a:lnTo>
                  <a:pt x="4234" y="2269"/>
                </a:lnTo>
                <a:lnTo>
                  <a:pt x="4698" y="2221"/>
                </a:lnTo>
                <a:lnTo>
                  <a:pt x="5177" y="2220"/>
                </a:lnTo>
                <a:lnTo>
                  <a:pt x="5107" y="2276"/>
                </a:lnTo>
                <a:lnTo>
                  <a:pt x="5579" y="260"/>
                </a:lnTo>
                <a:cubicBezTo>
                  <a:pt x="5584" y="239"/>
                  <a:pt x="5598" y="222"/>
                  <a:pt x="5617" y="212"/>
                </a:cubicBezTo>
                <a:cubicBezTo>
                  <a:pt x="5636" y="203"/>
                  <a:pt x="5658" y="202"/>
                  <a:pt x="5678" y="210"/>
                </a:cubicBezTo>
                <a:lnTo>
                  <a:pt x="6142" y="410"/>
                </a:lnTo>
                <a:cubicBezTo>
                  <a:pt x="6149" y="413"/>
                  <a:pt x="6155" y="417"/>
                  <a:pt x="6160" y="422"/>
                </a:cubicBezTo>
                <a:lnTo>
                  <a:pt x="7168" y="1286"/>
                </a:lnTo>
                <a:lnTo>
                  <a:pt x="7112" y="1269"/>
                </a:lnTo>
                <a:lnTo>
                  <a:pt x="9528" y="949"/>
                </a:lnTo>
                <a:cubicBezTo>
                  <a:pt x="9547" y="947"/>
                  <a:pt x="9566" y="952"/>
                  <a:pt x="9581" y="963"/>
                </a:cubicBezTo>
                <a:lnTo>
                  <a:pt x="12861" y="3475"/>
                </a:lnTo>
                <a:lnTo>
                  <a:pt x="12842" y="3465"/>
                </a:lnTo>
                <a:lnTo>
                  <a:pt x="15658" y="4481"/>
                </a:lnTo>
                <a:lnTo>
                  <a:pt x="15587" y="4493"/>
                </a:lnTo>
                <a:lnTo>
                  <a:pt x="18275" y="2221"/>
                </a:lnTo>
                <a:cubicBezTo>
                  <a:pt x="18292" y="2207"/>
                  <a:pt x="18316" y="2201"/>
                  <a:pt x="18338" y="2206"/>
                </a:cubicBezTo>
                <a:cubicBezTo>
                  <a:pt x="18360" y="2212"/>
                  <a:pt x="18379" y="2227"/>
                  <a:pt x="18388" y="2248"/>
                </a:cubicBezTo>
                <a:lnTo>
                  <a:pt x="19324" y="4440"/>
                </a:lnTo>
                <a:lnTo>
                  <a:pt x="19305" y="4415"/>
                </a:lnTo>
                <a:lnTo>
                  <a:pt x="22121" y="6919"/>
                </a:lnTo>
                <a:lnTo>
                  <a:pt x="22077" y="6901"/>
                </a:lnTo>
                <a:lnTo>
                  <a:pt x="24957" y="7061"/>
                </a:lnTo>
                <a:cubicBezTo>
                  <a:pt x="24997" y="7063"/>
                  <a:pt x="25028" y="7097"/>
                  <a:pt x="25025" y="7136"/>
                </a:cubicBezTo>
                <a:cubicBezTo>
                  <a:pt x="25023" y="7176"/>
                  <a:pt x="24989" y="7207"/>
                  <a:pt x="24949" y="7204"/>
                </a:cubicBezTo>
                <a:lnTo>
                  <a:pt x="22069" y="7044"/>
                </a:lnTo>
                <a:cubicBezTo>
                  <a:pt x="22053" y="7043"/>
                  <a:pt x="22038" y="7037"/>
                  <a:pt x="22026" y="7026"/>
                </a:cubicBezTo>
                <a:lnTo>
                  <a:pt x="19210" y="4522"/>
                </a:lnTo>
                <a:cubicBezTo>
                  <a:pt x="19202" y="4515"/>
                  <a:pt x="19195" y="4507"/>
                  <a:pt x="19191" y="4497"/>
                </a:cubicBezTo>
                <a:lnTo>
                  <a:pt x="18255" y="2305"/>
                </a:lnTo>
                <a:lnTo>
                  <a:pt x="18368" y="2331"/>
                </a:lnTo>
                <a:lnTo>
                  <a:pt x="15680" y="4603"/>
                </a:lnTo>
                <a:cubicBezTo>
                  <a:pt x="15660" y="4620"/>
                  <a:pt x="15633" y="4625"/>
                  <a:pt x="15609" y="4616"/>
                </a:cubicBezTo>
                <a:lnTo>
                  <a:pt x="12793" y="3600"/>
                </a:lnTo>
                <a:cubicBezTo>
                  <a:pt x="12786" y="3598"/>
                  <a:pt x="12780" y="3594"/>
                  <a:pt x="12774" y="3590"/>
                </a:cubicBezTo>
                <a:lnTo>
                  <a:pt x="9494" y="1078"/>
                </a:lnTo>
                <a:lnTo>
                  <a:pt x="9547" y="1092"/>
                </a:lnTo>
                <a:lnTo>
                  <a:pt x="7131" y="1412"/>
                </a:lnTo>
                <a:cubicBezTo>
                  <a:pt x="7111" y="1415"/>
                  <a:pt x="7090" y="1408"/>
                  <a:pt x="7075" y="1395"/>
                </a:cubicBezTo>
                <a:lnTo>
                  <a:pt x="6067" y="531"/>
                </a:lnTo>
                <a:lnTo>
                  <a:pt x="6085" y="543"/>
                </a:lnTo>
                <a:lnTo>
                  <a:pt x="5621" y="343"/>
                </a:lnTo>
                <a:lnTo>
                  <a:pt x="5720" y="293"/>
                </a:lnTo>
                <a:lnTo>
                  <a:pt x="5248" y="2309"/>
                </a:lnTo>
                <a:cubicBezTo>
                  <a:pt x="5240" y="2341"/>
                  <a:pt x="5211" y="2364"/>
                  <a:pt x="5177" y="2364"/>
                </a:cubicBezTo>
                <a:lnTo>
                  <a:pt x="4713" y="2364"/>
                </a:lnTo>
                <a:lnTo>
                  <a:pt x="4249" y="2412"/>
                </a:lnTo>
                <a:cubicBezTo>
                  <a:pt x="4222" y="2415"/>
                  <a:pt x="4197" y="2403"/>
                  <a:pt x="4182" y="2381"/>
                </a:cubicBezTo>
                <a:lnTo>
                  <a:pt x="3710" y="1677"/>
                </a:lnTo>
                <a:lnTo>
                  <a:pt x="3238" y="973"/>
                </a:lnTo>
                <a:lnTo>
                  <a:pt x="3283" y="1003"/>
                </a:lnTo>
                <a:lnTo>
                  <a:pt x="3019" y="947"/>
                </a:lnTo>
                <a:cubicBezTo>
                  <a:pt x="2994" y="942"/>
                  <a:pt x="2973" y="923"/>
                  <a:pt x="2965" y="899"/>
                </a:cubicBezTo>
                <a:lnTo>
                  <a:pt x="2765" y="299"/>
                </a:lnTo>
                <a:lnTo>
                  <a:pt x="2791" y="334"/>
                </a:lnTo>
                <a:lnTo>
                  <a:pt x="2519" y="134"/>
                </a:lnTo>
                <a:lnTo>
                  <a:pt x="2633" y="79"/>
                </a:lnTo>
                <a:lnTo>
                  <a:pt x="2433" y="4925"/>
                </a:lnTo>
                <a:lnTo>
                  <a:pt x="2160" y="7097"/>
                </a:lnTo>
                <a:lnTo>
                  <a:pt x="1960" y="8209"/>
                </a:lnTo>
                <a:cubicBezTo>
                  <a:pt x="1957" y="8230"/>
                  <a:pt x="1944" y="8248"/>
                  <a:pt x="1925" y="8259"/>
                </a:cubicBezTo>
                <a:lnTo>
                  <a:pt x="1661" y="8411"/>
                </a:lnTo>
                <a:cubicBezTo>
                  <a:pt x="1650" y="8417"/>
                  <a:pt x="1638" y="8420"/>
                  <a:pt x="1625" y="8420"/>
                </a:cubicBezTo>
                <a:lnTo>
                  <a:pt x="1425" y="8420"/>
                </a:lnTo>
                <a:lnTo>
                  <a:pt x="1438" y="8419"/>
                </a:lnTo>
                <a:lnTo>
                  <a:pt x="1166" y="8467"/>
                </a:lnTo>
                <a:cubicBezTo>
                  <a:pt x="1156" y="8469"/>
                  <a:pt x="1146" y="8469"/>
                  <a:pt x="1137" y="8466"/>
                </a:cubicBezTo>
                <a:lnTo>
                  <a:pt x="937" y="8418"/>
                </a:lnTo>
                <a:lnTo>
                  <a:pt x="953" y="8420"/>
                </a:lnTo>
                <a:lnTo>
                  <a:pt x="681" y="8420"/>
                </a:lnTo>
                <a:lnTo>
                  <a:pt x="481" y="8420"/>
                </a:lnTo>
                <a:lnTo>
                  <a:pt x="494" y="8419"/>
                </a:lnTo>
                <a:lnTo>
                  <a:pt x="230" y="8467"/>
                </a:lnTo>
                <a:cubicBezTo>
                  <a:pt x="226" y="8468"/>
                  <a:pt x="222" y="8468"/>
                  <a:pt x="217" y="8468"/>
                </a:cubicBezTo>
                <a:lnTo>
                  <a:pt x="145" y="8468"/>
                </a:lnTo>
                <a:cubicBezTo>
                  <a:pt x="130" y="8468"/>
                  <a:pt x="115" y="8463"/>
                  <a:pt x="102" y="8454"/>
                </a:cubicBezTo>
                <a:lnTo>
                  <a:pt x="38" y="8406"/>
                </a:lnTo>
                <a:cubicBezTo>
                  <a:pt x="6" y="8382"/>
                  <a:pt x="0" y="8337"/>
                  <a:pt x="24" y="8305"/>
                </a:cubicBezTo>
                <a:cubicBezTo>
                  <a:pt x="48" y="8273"/>
                  <a:pt x="93" y="8267"/>
                  <a:pt x="125" y="8291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3" name="Freeform 369"/>
          <p:cNvSpPr>
            <a:spLocks/>
          </p:cNvSpPr>
          <p:nvPr/>
        </p:nvSpPr>
        <p:spPr bwMode="auto">
          <a:xfrm>
            <a:off x="1043405" y="5219873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4" name="Freeform 370"/>
          <p:cNvSpPr>
            <a:spLocks noEditPoints="1"/>
          </p:cNvSpPr>
          <p:nvPr/>
        </p:nvSpPr>
        <p:spPr bwMode="auto">
          <a:xfrm>
            <a:off x="1038006" y="5215617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5" name="Freeform 371"/>
          <p:cNvSpPr>
            <a:spLocks/>
          </p:cNvSpPr>
          <p:nvPr/>
        </p:nvSpPr>
        <p:spPr bwMode="auto">
          <a:xfrm>
            <a:off x="1053126" y="5224979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29 h 56"/>
              <a:gd name="T4" fmla="*/ 28 w 55"/>
              <a:gd name="T5" fmla="*/ 56 h 56"/>
              <a:gd name="T6" fmla="*/ 0 w 55"/>
              <a:gd name="T7" fmla="*/ 29 h 56"/>
              <a:gd name="T8" fmla="*/ 28 w 55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29"/>
                </a:lnTo>
                <a:lnTo>
                  <a:pt x="28" y="56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6" name="Freeform 372"/>
          <p:cNvSpPr>
            <a:spLocks noEditPoints="1"/>
          </p:cNvSpPr>
          <p:nvPr/>
        </p:nvSpPr>
        <p:spPr bwMode="auto">
          <a:xfrm>
            <a:off x="1047727" y="5221575"/>
            <a:ext cx="71288" cy="55324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7" name="Freeform 373"/>
          <p:cNvSpPr>
            <a:spLocks/>
          </p:cNvSpPr>
          <p:nvPr/>
        </p:nvSpPr>
        <p:spPr bwMode="auto">
          <a:xfrm>
            <a:off x="1060687" y="522497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9 h 56"/>
              <a:gd name="T4" fmla="*/ 28 w 56"/>
              <a:gd name="T5" fmla="*/ 56 h 56"/>
              <a:gd name="T6" fmla="*/ 0 w 56"/>
              <a:gd name="T7" fmla="*/ 29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9"/>
                </a:lnTo>
                <a:lnTo>
                  <a:pt x="28" y="56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8" name="Freeform 374"/>
          <p:cNvSpPr>
            <a:spLocks noEditPoints="1"/>
          </p:cNvSpPr>
          <p:nvPr/>
        </p:nvSpPr>
        <p:spPr bwMode="auto">
          <a:xfrm>
            <a:off x="1056368" y="5221575"/>
            <a:ext cx="70207" cy="55324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" name="Freeform 375"/>
          <p:cNvSpPr>
            <a:spLocks/>
          </p:cNvSpPr>
          <p:nvPr/>
        </p:nvSpPr>
        <p:spPr bwMode="auto">
          <a:xfrm>
            <a:off x="1096331" y="5219873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" name="Freeform 376"/>
          <p:cNvSpPr>
            <a:spLocks noEditPoints="1"/>
          </p:cNvSpPr>
          <p:nvPr/>
        </p:nvSpPr>
        <p:spPr bwMode="auto">
          <a:xfrm>
            <a:off x="1090930" y="5215617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" name="Freeform 377"/>
          <p:cNvSpPr>
            <a:spLocks/>
          </p:cNvSpPr>
          <p:nvPr/>
        </p:nvSpPr>
        <p:spPr bwMode="auto">
          <a:xfrm>
            <a:off x="1122254" y="5219873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2" name="Freeform 378"/>
          <p:cNvSpPr>
            <a:spLocks noEditPoints="1"/>
          </p:cNvSpPr>
          <p:nvPr/>
        </p:nvSpPr>
        <p:spPr bwMode="auto">
          <a:xfrm>
            <a:off x="1116853" y="5215617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3" name="Freeform 379"/>
          <p:cNvSpPr>
            <a:spLocks/>
          </p:cNvSpPr>
          <p:nvPr/>
        </p:nvSpPr>
        <p:spPr bwMode="auto">
          <a:xfrm>
            <a:off x="1156816" y="5219873"/>
            <a:ext cx="59406" cy="46813"/>
          </a:xfrm>
          <a:custGeom>
            <a:avLst/>
            <a:gdLst>
              <a:gd name="T0" fmla="*/ 28 w 55"/>
              <a:gd name="T1" fmla="*/ 0 h 55"/>
              <a:gd name="T2" fmla="*/ 55 w 55"/>
              <a:gd name="T3" fmla="*/ 28 h 55"/>
              <a:gd name="T4" fmla="*/ 28 w 55"/>
              <a:gd name="T5" fmla="*/ 55 h 55"/>
              <a:gd name="T6" fmla="*/ 0 w 55"/>
              <a:gd name="T7" fmla="*/ 28 h 55"/>
              <a:gd name="T8" fmla="*/ 28 w 5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55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4" name="Freeform 380"/>
          <p:cNvSpPr>
            <a:spLocks noEditPoints="1"/>
          </p:cNvSpPr>
          <p:nvPr/>
        </p:nvSpPr>
        <p:spPr bwMode="auto">
          <a:xfrm>
            <a:off x="1151418" y="5215617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5" name="Freeform 381"/>
          <p:cNvSpPr>
            <a:spLocks/>
          </p:cNvSpPr>
          <p:nvPr/>
        </p:nvSpPr>
        <p:spPr bwMode="auto">
          <a:xfrm>
            <a:off x="1183820" y="5224979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29 h 56"/>
              <a:gd name="T4" fmla="*/ 28 w 55"/>
              <a:gd name="T5" fmla="*/ 56 h 56"/>
              <a:gd name="T6" fmla="*/ 0 w 55"/>
              <a:gd name="T7" fmla="*/ 29 h 56"/>
              <a:gd name="T8" fmla="*/ 28 w 55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29"/>
                </a:lnTo>
                <a:lnTo>
                  <a:pt x="28" y="56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6" name="Freeform 382"/>
          <p:cNvSpPr>
            <a:spLocks noEditPoints="1"/>
          </p:cNvSpPr>
          <p:nvPr/>
        </p:nvSpPr>
        <p:spPr bwMode="auto">
          <a:xfrm>
            <a:off x="1178419" y="5221575"/>
            <a:ext cx="71288" cy="55324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7" name="Freeform 383"/>
          <p:cNvSpPr>
            <a:spLocks/>
          </p:cNvSpPr>
          <p:nvPr/>
        </p:nvSpPr>
        <p:spPr bwMode="auto">
          <a:xfrm>
            <a:off x="1217303" y="5219873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8" name="Freeform 384"/>
          <p:cNvSpPr>
            <a:spLocks noEditPoints="1"/>
          </p:cNvSpPr>
          <p:nvPr/>
        </p:nvSpPr>
        <p:spPr bwMode="auto">
          <a:xfrm>
            <a:off x="1211904" y="5215617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" name="Freeform 385"/>
          <p:cNvSpPr>
            <a:spLocks/>
          </p:cNvSpPr>
          <p:nvPr/>
        </p:nvSpPr>
        <p:spPr bwMode="auto">
          <a:xfrm>
            <a:off x="1243226" y="5219873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0" name="Freeform 386"/>
          <p:cNvSpPr>
            <a:spLocks noEditPoints="1"/>
          </p:cNvSpPr>
          <p:nvPr/>
        </p:nvSpPr>
        <p:spPr bwMode="auto">
          <a:xfrm>
            <a:off x="1237827" y="5215617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1" name="Freeform 387"/>
          <p:cNvSpPr>
            <a:spLocks/>
          </p:cNvSpPr>
          <p:nvPr/>
        </p:nvSpPr>
        <p:spPr bwMode="auto">
          <a:xfrm>
            <a:off x="1278870" y="5204552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2" name="Freeform 388"/>
          <p:cNvSpPr>
            <a:spLocks noEditPoints="1"/>
          </p:cNvSpPr>
          <p:nvPr/>
        </p:nvSpPr>
        <p:spPr bwMode="auto">
          <a:xfrm>
            <a:off x="1273470" y="5200297"/>
            <a:ext cx="71288" cy="55324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3" name="Freeform 389"/>
          <p:cNvSpPr>
            <a:spLocks/>
          </p:cNvSpPr>
          <p:nvPr/>
        </p:nvSpPr>
        <p:spPr bwMode="auto">
          <a:xfrm>
            <a:off x="1304793" y="509134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4" name="Freeform 390"/>
          <p:cNvSpPr>
            <a:spLocks noEditPoints="1"/>
          </p:cNvSpPr>
          <p:nvPr/>
        </p:nvSpPr>
        <p:spPr bwMode="auto">
          <a:xfrm>
            <a:off x="1299393" y="5087093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5" name="Freeform 391"/>
          <p:cNvSpPr>
            <a:spLocks/>
          </p:cNvSpPr>
          <p:nvPr/>
        </p:nvSpPr>
        <p:spPr bwMode="auto">
          <a:xfrm>
            <a:off x="1339357" y="4869201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28 h 56"/>
              <a:gd name="T4" fmla="*/ 28 w 55"/>
              <a:gd name="T5" fmla="*/ 56 h 56"/>
              <a:gd name="T6" fmla="*/ 0 w 55"/>
              <a:gd name="T7" fmla="*/ 28 h 56"/>
              <a:gd name="T8" fmla="*/ 28 w 55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6" name="Freeform 392"/>
          <p:cNvSpPr>
            <a:spLocks noEditPoints="1"/>
          </p:cNvSpPr>
          <p:nvPr/>
        </p:nvSpPr>
        <p:spPr bwMode="auto">
          <a:xfrm>
            <a:off x="1333956" y="4864945"/>
            <a:ext cx="71288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7" name="Freeform 393"/>
          <p:cNvSpPr>
            <a:spLocks/>
          </p:cNvSpPr>
          <p:nvPr/>
        </p:nvSpPr>
        <p:spPr bwMode="auto">
          <a:xfrm>
            <a:off x="1366359" y="4374686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28 h 56"/>
              <a:gd name="T4" fmla="*/ 28 w 55"/>
              <a:gd name="T5" fmla="*/ 56 h 56"/>
              <a:gd name="T6" fmla="*/ 0 w 55"/>
              <a:gd name="T7" fmla="*/ 28 h 56"/>
              <a:gd name="T8" fmla="*/ 28 w 55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8" name="Freeform 394"/>
          <p:cNvSpPr>
            <a:spLocks noEditPoints="1"/>
          </p:cNvSpPr>
          <p:nvPr/>
        </p:nvSpPr>
        <p:spPr bwMode="auto">
          <a:xfrm>
            <a:off x="1360960" y="4371281"/>
            <a:ext cx="71288" cy="55324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9" name="Freeform 395"/>
          <p:cNvSpPr>
            <a:spLocks/>
          </p:cNvSpPr>
          <p:nvPr/>
        </p:nvSpPr>
        <p:spPr bwMode="auto">
          <a:xfrm>
            <a:off x="1399843" y="4395113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Freeform 396"/>
          <p:cNvSpPr>
            <a:spLocks noEditPoints="1"/>
          </p:cNvSpPr>
          <p:nvPr/>
        </p:nvSpPr>
        <p:spPr bwMode="auto">
          <a:xfrm>
            <a:off x="1394443" y="4391709"/>
            <a:ext cx="71288" cy="55324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" name="Freeform 397"/>
          <p:cNvSpPr>
            <a:spLocks/>
          </p:cNvSpPr>
          <p:nvPr/>
        </p:nvSpPr>
        <p:spPr bwMode="auto">
          <a:xfrm>
            <a:off x="1425766" y="4457247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2" name="Freeform 398"/>
          <p:cNvSpPr>
            <a:spLocks noEditPoints="1"/>
          </p:cNvSpPr>
          <p:nvPr/>
        </p:nvSpPr>
        <p:spPr bwMode="auto">
          <a:xfrm>
            <a:off x="1420365" y="4452991"/>
            <a:ext cx="71288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3" name="Freeform 399"/>
          <p:cNvSpPr>
            <a:spLocks/>
          </p:cNvSpPr>
          <p:nvPr/>
        </p:nvSpPr>
        <p:spPr bwMode="auto">
          <a:xfrm>
            <a:off x="1461409" y="4462354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4" name="Freeform 400"/>
          <p:cNvSpPr>
            <a:spLocks noEditPoints="1"/>
          </p:cNvSpPr>
          <p:nvPr/>
        </p:nvSpPr>
        <p:spPr bwMode="auto">
          <a:xfrm>
            <a:off x="1456009" y="4458098"/>
            <a:ext cx="71288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5" name="Freeform 401"/>
          <p:cNvSpPr>
            <a:spLocks/>
          </p:cNvSpPr>
          <p:nvPr/>
        </p:nvSpPr>
        <p:spPr bwMode="auto">
          <a:xfrm>
            <a:off x="1521895" y="4534701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28 h 56"/>
              <a:gd name="T4" fmla="*/ 28 w 55"/>
              <a:gd name="T5" fmla="*/ 56 h 56"/>
              <a:gd name="T6" fmla="*/ 0 w 55"/>
              <a:gd name="T7" fmla="*/ 28 h 56"/>
              <a:gd name="T8" fmla="*/ 28 w 55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6" name="Freeform 402"/>
          <p:cNvSpPr>
            <a:spLocks noEditPoints="1"/>
          </p:cNvSpPr>
          <p:nvPr/>
        </p:nvSpPr>
        <p:spPr bwMode="auto">
          <a:xfrm>
            <a:off x="1516497" y="4531297"/>
            <a:ext cx="71288" cy="55324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7" name="Freeform 403"/>
          <p:cNvSpPr>
            <a:spLocks/>
          </p:cNvSpPr>
          <p:nvPr/>
        </p:nvSpPr>
        <p:spPr bwMode="auto">
          <a:xfrm>
            <a:off x="1582381" y="460704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8" name="Freeform 404"/>
          <p:cNvSpPr>
            <a:spLocks noEditPoints="1"/>
          </p:cNvSpPr>
          <p:nvPr/>
        </p:nvSpPr>
        <p:spPr bwMode="auto">
          <a:xfrm>
            <a:off x="1576981" y="4602793"/>
            <a:ext cx="71288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9" name="Freeform 405"/>
          <p:cNvSpPr>
            <a:spLocks/>
          </p:cNvSpPr>
          <p:nvPr/>
        </p:nvSpPr>
        <p:spPr bwMode="auto">
          <a:xfrm>
            <a:off x="1643948" y="4601942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" name="Freeform 406"/>
          <p:cNvSpPr>
            <a:spLocks noEditPoints="1"/>
          </p:cNvSpPr>
          <p:nvPr/>
        </p:nvSpPr>
        <p:spPr bwMode="auto">
          <a:xfrm>
            <a:off x="1638547" y="4597686"/>
            <a:ext cx="71288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1" name="Freeform 407"/>
          <p:cNvSpPr>
            <a:spLocks/>
          </p:cNvSpPr>
          <p:nvPr/>
        </p:nvSpPr>
        <p:spPr bwMode="auto">
          <a:xfrm>
            <a:off x="1704434" y="4601942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28 h 56"/>
              <a:gd name="T4" fmla="*/ 28 w 55"/>
              <a:gd name="T5" fmla="*/ 56 h 56"/>
              <a:gd name="T6" fmla="*/ 0 w 55"/>
              <a:gd name="T7" fmla="*/ 28 h 56"/>
              <a:gd name="T8" fmla="*/ 28 w 55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2" name="Freeform 408"/>
          <p:cNvSpPr>
            <a:spLocks noEditPoints="1"/>
          </p:cNvSpPr>
          <p:nvPr/>
        </p:nvSpPr>
        <p:spPr bwMode="auto">
          <a:xfrm>
            <a:off x="1699034" y="4597686"/>
            <a:ext cx="71288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3" name="Freeform 409"/>
          <p:cNvSpPr>
            <a:spLocks/>
          </p:cNvSpPr>
          <p:nvPr/>
        </p:nvSpPr>
        <p:spPr bwMode="auto">
          <a:xfrm>
            <a:off x="1764921" y="4395113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4" name="Freeform 410"/>
          <p:cNvSpPr>
            <a:spLocks noEditPoints="1"/>
          </p:cNvSpPr>
          <p:nvPr/>
        </p:nvSpPr>
        <p:spPr bwMode="auto">
          <a:xfrm>
            <a:off x="1759521" y="4391709"/>
            <a:ext cx="71288" cy="55324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5" name="Freeform 411"/>
          <p:cNvSpPr>
            <a:spLocks/>
          </p:cNvSpPr>
          <p:nvPr/>
        </p:nvSpPr>
        <p:spPr bwMode="auto">
          <a:xfrm>
            <a:off x="1826487" y="4415541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6" name="Freeform 412"/>
          <p:cNvSpPr>
            <a:spLocks noEditPoints="1"/>
          </p:cNvSpPr>
          <p:nvPr/>
        </p:nvSpPr>
        <p:spPr bwMode="auto">
          <a:xfrm>
            <a:off x="1821088" y="4412137"/>
            <a:ext cx="71288" cy="55324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7" name="Freeform 413"/>
          <p:cNvSpPr>
            <a:spLocks/>
          </p:cNvSpPr>
          <p:nvPr/>
        </p:nvSpPr>
        <p:spPr bwMode="auto">
          <a:xfrm>
            <a:off x="1956101" y="4504061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8" name="Freeform 414"/>
          <p:cNvSpPr>
            <a:spLocks noEditPoints="1"/>
          </p:cNvSpPr>
          <p:nvPr/>
        </p:nvSpPr>
        <p:spPr bwMode="auto">
          <a:xfrm>
            <a:off x="1950702" y="4499805"/>
            <a:ext cx="71288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9" name="Freeform 415"/>
          <p:cNvSpPr>
            <a:spLocks/>
          </p:cNvSpPr>
          <p:nvPr/>
        </p:nvSpPr>
        <p:spPr bwMode="auto">
          <a:xfrm>
            <a:off x="2269334" y="4472569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" name="Freeform 416"/>
          <p:cNvSpPr>
            <a:spLocks noEditPoints="1"/>
          </p:cNvSpPr>
          <p:nvPr/>
        </p:nvSpPr>
        <p:spPr bwMode="auto">
          <a:xfrm>
            <a:off x="2263935" y="4468313"/>
            <a:ext cx="71288" cy="55324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" name="Freeform 417"/>
          <p:cNvSpPr>
            <a:spLocks/>
          </p:cNvSpPr>
          <p:nvPr/>
        </p:nvSpPr>
        <p:spPr bwMode="auto">
          <a:xfrm>
            <a:off x="2694898" y="4727911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2" name="Freeform 418"/>
          <p:cNvSpPr>
            <a:spLocks noEditPoints="1"/>
          </p:cNvSpPr>
          <p:nvPr/>
        </p:nvSpPr>
        <p:spPr bwMode="auto">
          <a:xfrm>
            <a:off x="2690579" y="4723655"/>
            <a:ext cx="70207" cy="56176"/>
          </a:xfrm>
          <a:custGeom>
            <a:avLst/>
            <a:gdLst>
              <a:gd name="T0" fmla="*/ 491 w 1096"/>
              <a:gd name="T1" fmla="*/ 24 h 1096"/>
              <a:gd name="T2" fmla="*/ 547 w 1096"/>
              <a:gd name="T3" fmla="*/ 0 h 1096"/>
              <a:gd name="T4" fmla="*/ 604 w 1096"/>
              <a:gd name="T5" fmla="*/ 24 h 1096"/>
              <a:gd name="T6" fmla="*/ 1065 w 1096"/>
              <a:gd name="T7" fmla="*/ 491 h 1096"/>
              <a:gd name="T8" fmla="*/ 1065 w 1096"/>
              <a:gd name="T9" fmla="*/ 604 h 1096"/>
              <a:gd name="T10" fmla="*/ 604 w 1096"/>
              <a:gd name="T11" fmla="*/ 1065 h 1096"/>
              <a:gd name="T12" fmla="*/ 491 w 1096"/>
              <a:gd name="T13" fmla="*/ 1065 h 1096"/>
              <a:gd name="T14" fmla="*/ 24 w 1096"/>
              <a:gd name="T15" fmla="*/ 604 h 1096"/>
              <a:gd name="T16" fmla="*/ 0 w 1096"/>
              <a:gd name="T17" fmla="*/ 547 h 1096"/>
              <a:gd name="T18" fmla="*/ 24 w 1096"/>
              <a:gd name="T19" fmla="*/ 491 h 1096"/>
              <a:gd name="T20" fmla="*/ 491 w 1096"/>
              <a:gd name="T21" fmla="*/ 24 h 1096"/>
              <a:gd name="T22" fmla="*/ 137 w 1096"/>
              <a:gd name="T23" fmla="*/ 604 h 1096"/>
              <a:gd name="T24" fmla="*/ 137 w 1096"/>
              <a:gd name="T25" fmla="*/ 490 h 1096"/>
              <a:gd name="T26" fmla="*/ 603 w 1096"/>
              <a:gd name="T27" fmla="*/ 952 h 1096"/>
              <a:gd name="T28" fmla="*/ 491 w 1096"/>
              <a:gd name="T29" fmla="*/ 952 h 1096"/>
              <a:gd name="T30" fmla="*/ 952 w 1096"/>
              <a:gd name="T31" fmla="*/ 491 h 1096"/>
              <a:gd name="T32" fmla="*/ 952 w 1096"/>
              <a:gd name="T33" fmla="*/ 603 h 1096"/>
              <a:gd name="T34" fmla="*/ 490 w 1096"/>
              <a:gd name="T35" fmla="*/ 137 h 1096"/>
              <a:gd name="T36" fmla="*/ 604 w 1096"/>
              <a:gd name="T37" fmla="*/ 137 h 1096"/>
              <a:gd name="T38" fmla="*/ 137 w 1096"/>
              <a:gd name="T39" fmla="*/ 604 h 1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96" h="1096">
                <a:moveTo>
                  <a:pt x="491" y="24"/>
                </a:moveTo>
                <a:cubicBezTo>
                  <a:pt x="506" y="9"/>
                  <a:pt x="526" y="0"/>
                  <a:pt x="547" y="0"/>
                </a:cubicBezTo>
                <a:cubicBezTo>
                  <a:pt x="569" y="1"/>
                  <a:pt x="589" y="9"/>
                  <a:pt x="604" y="24"/>
                </a:cubicBezTo>
                <a:lnTo>
                  <a:pt x="1065" y="491"/>
                </a:lnTo>
                <a:cubicBezTo>
                  <a:pt x="1096" y="522"/>
                  <a:pt x="1096" y="573"/>
                  <a:pt x="1065" y="604"/>
                </a:cubicBezTo>
                <a:lnTo>
                  <a:pt x="604" y="1065"/>
                </a:lnTo>
                <a:cubicBezTo>
                  <a:pt x="573" y="1096"/>
                  <a:pt x="522" y="1096"/>
                  <a:pt x="491" y="1065"/>
                </a:cubicBezTo>
                <a:lnTo>
                  <a:pt x="24" y="604"/>
                </a:lnTo>
                <a:cubicBezTo>
                  <a:pt x="9" y="589"/>
                  <a:pt x="1" y="569"/>
                  <a:pt x="0" y="547"/>
                </a:cubicBezTo>
                <a:cubicBezTo>
                  <a:pt x="0" y="526"/>
                  <a:pt x="9" y="506"/>
                  <a:pt x="24" y="491"/>
                </a:cubicBezTo>
                <a:lnTo>
                  <a:pt x="491" y="24"/>
                </a:lnTo>
                <a:close/>
                <a:moveTo>
                  <a:pt x="137" y="604"/>
                </a:moveTo>
                <a:lnTo>
                  <a:pt x="137" y="490"/>
                </a:lnTo>
                <a:lnTo>
                  <a:pt x="603" y="952"/>
                </a:lnTo>
                <a:lnTo>
                  <a:pt x="491" y="952"/>
                </a:lnTo>
                <a:lnTo>
                  <a:pt x="952" y="491"/>
                </a:lnTo>
                <a:lnTo>
                  <a:pt x="952" y="603"/>
                </a:lnTo>
                <a:lnTo>
                  <a:pt x="490" y="137"/>
                </a:lnTo>
                <a:lnTo>
                  <a:pt x="604" y="137"/>
                </a:lnTo>
                <a:lnTo>
                  <a:pt x="137" y="6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3" name="Freeform 419"/>
          <p:cNvSpPr>
            <a:spLocks/>
          </p:cNvSpPr>
          <p:nvPr/>
        </p:nvSpPr>
        <p:spPr bwMode="auto">
          <a:xfrm>
            <a:off x="3059977" y="4831750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4" name="Freeform 420"/>
          <p:cNvSpPr>
            <a:spLocks noEditPoints="1"/>
          </p:cNvSpPr>
          <p:nvPr/>
        </p:nvSpPr>
        <p:spPr bwMode="auto">
          <a:xfrm>
            <a:off x="3055658" y="4827495"/>
            <a:ext cx="70207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5" name="Freeform 421"/>
          <p:cNvSpPr>
            <a:spLocks/>
          </p:cNvSpPr>
          <p:nvPr/>
        </p:nvSpPr>
        <p:spPr bwMode="auto">
          <a:xfrm>
            <a:off x="3407774" y="460023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" name="Freeform 422"/>
          <p:cNvSpPr>
            <a:spLocks noEditPoints="1"/>
          </p:cNvSpPr>
          <p:nvPr/>
        </p:nvSpPr>
        <p:spPr bwMode="auto">
          <a:xfrm>
            <a:off x="3402373" y="4595985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7" name="Freeform 423"/>
          <p:cNvSpPr>
            <a:spLocks/>
          </p:cNvSpPr>
          <p:nvPr/>
        </p:nvSpPr>
        <p:spPr bwMode="auto">
          <a:xfrm>
            <a:off x="3528747" y="4823238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8" name="Freeform 424"/>
          <p:cNvSpPr>
            <a:spLocks noEditPoints="1"/>
          </p:cNvSpPr>
          <p:nvPr/>
        </p:nvSpPr>
        <p:spPr bwMode="auto">
          <a:xfrm>
            <a:off x="3524427" y="4818985"/>
            <a:ext cx="70207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9" name="Freeform 425"/>
          <p:cNvSpPr>
            <a:spLocks/>
          </p:cNvSpPr>
          <p:nvPr/>
        </p:nvSpPr>
        <p:spPr bwMode="auto">
          <a:xfrm>
            <a:off x="3894905" y="5080285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28 h 55"/>
              <a:gd name="T4" fmla="*/ 28 w 56"/>
              <a:gd name="T5" fmla="*/ 55 h 55"/>
              <a:gd name="T6" fmla="*/ 0 w 56"/>
              <a:gd name="T7" fmla="*/ 28 h 55"/>
              <a:gd name="T8" fmla="*/ 28 w 56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28"/>
                </a:lnTo>
                <a:lnTo>
                  <a:pt x="28" y="55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" name="Freeform 426"/>
          <p:cNvSpPr>
            <a:spLocks noEditPoints="1"/>
          </p:cNvSpPr>
          <p:nvPr/>
        </p:nvSpPr>
        <p:spPr bwMode="auto">
          <a:xfrm>
            <a:off x="3889504" y="5076029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1" name="Freeform 427"/>
          <p:cNvSpPr>
            <a:spLocks/>
          </p:cNvSpPr>
          <p:nvPr/>
        </p:nvSpPr>
        <p:spPr bwMode="auto">
          <a:xfrm>
            <a:off x="4268624" y="5095605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2" name="Freeform 428"/>
          <p:cNvSpPr>
            <a:spLocks noEditPoints="1"/>
          </p:cNvSpPr>
          <p:nvPr/>
        </p:nvSpPr>
        <p:spPr bwMode="auto">
          <a:xfrm>
            <a:off x="4263223" y="5091349"/>
            <a:ext cx="71288" cy="56176"/>
          </a:xfrm>
          <a:custGeom>
            <a:avLst/>
            <a:gdLst>
              <a:gd name="T0" fmla="*/ 246 w 548"/>
              <a:gd name="T1" fmla="*/ 12 h 548"/>
              <a:gd name="T2" fmla="*/ 274 w 548"/>
              <a:gd name="T3" fmla="*/ 0 h 548"/>
              <a:gd name="T4" fmla="*/ 302 w 548"/>
              <a:gd name="T5" fmla="*/ 12 h 548"/>
              <a:gd name="T6" fmla="*/ 533 w 548"/>
              <a:gd name="T7" fmla="*/ 246 h 548"/>
              <a:gd name="T8" fmla="*/ 533 w 548"/>
              <a:gd name="T9" fmla="*/ 302 h 548"/>
              <a:gd name="T10" fmla="*/ 302 w 548"/>
              <a:gd name="T11" fmla="*/ 533 h 548"/>
              <a:gd name="T12" fmla="*/ 246 w 548"/>
              <a:gd name="T13" fmla="*/ 533 h 548"/>
              <a:gd name="T14" fmla="*/ 12 w 548"/>
              <a:gd name="T15" fmla="*/ 302 h 548"/>
              <a:gd name="T16" fmla="*/ 0 w 548"/>
              <a:gd name="T17" fmla="*/ 274 h 548"/>
              <a:gd name="T18" fmla="*/ 12 w 548"/>
              <a:gd name="T19" fmla="*/ 246 h 548"/>
              <a:gd name="T20" fmla="*/ 246 w 548"/>
              <a:gd name="T21" fmla="*/ 12 h 548"/>
              <a:gd name="T22" fmla="*/ 69 w 548"/>
              <a:gd name="T23" fmla="*/ 302 h 548"/>
              <a:gd name="T24" fmla="*/ 69 w 548"/>
              <a:gd name="T25" fmla="*/ 245 h 548"/>
              <a:gd name="T26" fmla="*/ 302 w 548"/>
              <a:gd name="T27" fmla="*/ 476 h 548"/>
              <a:gd name="T28" fmla="*/ 246 w 548"/>
              <a:gd name="T29" fmla="*/ 476 h 548"/>
              <a:gd name="T30" fmla="*/ 476 w 548"/>
              <a:gd name="T31" fmla="*/ 246 h 548"/>
              <a:gd name="T32" fmla="*/ 476 w 548"/>
              <a:gd name="T33" fmla="*/ 302 h 548"/>
              <a:gd name="T34" fmla="*/ 245 w 548"/>
              <a:gd name="T35" fmla="*/ 69 h 548"/>
              <a:gd name="T36" fmla="*/ 302 w 548"/>
              <a:gd name="T37" fmla="*/ 69 h 548"/>
              <a:gd name="T38" fmla="*/ 69 w 548"/>
              <a:gd name="T39" fmla="*/ 302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46" y="12"/>
                </a:moveTo>
                <a:cubicBezTo>
                  <a:pt x="253" y="5"/>
                  <a:pt x="263" y="0"/>
                  <a:pt x="274" y="0"/>
                </a:cubicBezTo>
                <a:cubicBezTo>
                  <a:pt x="285" y="0"/>
                  <a:pt x="295" y="5"/>
                  <a:pt x="302" y="12"/>
                </a:cubicBezTo>
                <a:lnTo>
                  <a:pt x="533" y="246"/>
                </a:lnTo>
                <a:cubicBezTo>
                  <a:pt x="548" y="261"/>
                  <a:pt x="548" y="287"/>
                  <a:pt x="533" y="302"/>
                </a:cubicBezTo>
                <a:lnTo>
                  <a:pt x="302" y="533"/>
                </a:lnTo>
                <a:cubicBezTo>
                  <a:pt x="287" y="548"/>
                  <a:pt x="261" y="548"/>
                  <a:pt x="246" y="533"/>
                </a:cubicBezTo>
                <a:lnTo>
                  <a:pt x="12" y="302"/>
                </a:lnTo>
                <a:cubicBezTo>
                  <a:pt x="5" y="295"/>
                  <a:pt x="0" y="285"/>
                  <a:pt x="0" y="274"/>
                </a:cubicBezTo>
                <a:cubicBezTo>
                  <a:pt x="0" y="263"/>
                  <a:pt x="5" y="253"/>
                  <a:pt x="12" y="246"/>
                </a:cubicBezTo>
                <a:lnTo>
                  <a:pt x="246" y="12"/>
                </a:lnTo>
                <a:close/>
                <a:moveTo>
                  <a:pt x="69" y="302"/>
                </a:moveTo>
                <a:lnTo>
                  <a:pt x="69" y="245"/>
                </a:lnTo>
                <a:lnTo>
                  <a:pt x="302" y="476"/>
                </a:lnTo>
                <a:lnTo>
                  <a:pt x="246" y="476"/>
                </a:lnTo>
                <a:lnTo>
                  <a:pt x="476" y="246"/>
                </a:lnTo>
                <a:lnTo>
                  <a:pt x="476" y="302"/>
                </a:lnTo>
                <a:lnTo>
                  <a:pt x="245" y="69"/>
                </a:lnTo>
                <a:lnTo>
                  <a:pt x="302" y="69"/>
                </a:lnTo>
                <a:lnTo>
                  <a:pt x="69" y="30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3" name="Freeform 429"/>
          <p:cNvSpPr>
            <a:spLocks/>
          </p:cNvSpPr>
          <p:nvPr/>
        </p:nvSpPr>
        <p:spPr bwMode="auto">
          <a:xfrm>
            <a:off x="1063928" y="4354259"/>
            <a:ext cx="3244662" cy="914129"/>
          </a:xfrm>
          <a:custGeom>
            <a:avLst/>
            <a:gdLst>
              <a:gd name="T0" fmla="*/ 76 w 25027"/>
              <a:gd name="T1" fmla="*/ 8652 h 8954"/>
              <a:gd name="T2" fmla="*/ 184 w 25027"/>
              <a:gd name="T3" fmla="*/ 8614 h 8954"/>
              <a:gd name="T4" fmla="*/ 216 w 25027"/>
              <a:gd name="T5" fmla="*/ 8649 h 8954"/>
              <a:gd name="T6" fmla="*/ 464 w 25027"/>
              <a:gd name="T7" fmla="*/ 8651 h 8954"/>
              <a:gd name="T8" fmla="*/ 680 w 25027"/>
              <a:gd name="T9" fmla="*/ 8601 h 8954"/>
              <a:gd name="T10" fmla="*/ 1152 w 25027"/>
              <a:gd name="T11" fmla="*/ 8601 h 8954"/>
              <a:gd name="T12" fmla="*/ 1448 w 25027"/>
              <a:gd name="T13" fmla="*/ 8702 h 8954"/>
              <a:gd name="T14" fmla="*/ 1608 w 25027"/>
              <a:gd name="T15" fmla="*/ 8651 h 8954"/>
              <a:gd name="T16" fmla="*/ 2069 w 25027"/>
              <a:gd name="T17" fmla="*/ 8548 h 8954"/>
              <a:gd name="T18" fmla="*/ 2301 w 25027"/>
              <a:gd name="T19" fmla="*/ 8177 h 8954"/>
              <a:gd name="T20" fmla="*/ 2489 w 25027"/>
              <a:gd name="T21" fmla="*/ 7856 h 8954"/>
              <a:gd name="T22" fmla="*/ 2801 w 25027"/>
              <a:gd name="T23" fmla="*/ 5777 h 8954"/>
              <a:gd name="T24" fmla="*/ 2982 w 25027"/>
              <a:gd name="T25" fmla="*/ 5694 h 8954"/>
              <a:gd name="T26" fmla="*/ 3228 w 25027"/>
              <a:gd name="T27" fmla="*/ 5469 h 8954"/>
              <a:gd name="T28" fmla="*/ 3753 w 25027"/>
              <a:gd name="T29" fmla="*/ 3859 h 8954"/>
              <a:gd name="T30" fmla="*/ 4305 w 25027"/>
              <a:gd name="T31" fmla="*/ 3793 h 8954"/>
              <a:gd name="T32" fmla="*/ 4743 w 25027"/>
              <a:gd name="T33" fmla="*/ 4676 h 8954"/>
              <a:gd name="T34" fmla="*/ 5110 w 25027"/>
              <a:gd name="T35" fmla="*/ 5006 h 8954"/>
              <a:gd name="T36" fmla="*/ 5592 w 25027"/>
              <a:gd name="T37" fmla="*/ 3829 h 8954"/>
              <a:gd name="T38" fmla="*/ 7059 w 25027"/>
              <a:gd name="T39" fmla="*/ 1549 h 8954"/>
              <a:gd name="T40" fmla="*/ 9498 w 25027"/>
              <a:gd name="T41" fmla="*/ 12 h 8954"/>
              <a:gd name="T42" fmla="*/ 12826 w 25027"/>
              <a:gd name="T43" fmla="*/ 442 h 8954"/>
              <a:gd name="T44" fmla="*/ 15663 w 25027"/>
              <a:gd name="T45" fmla="*/ 1784 h 8954"/>
              <a:gd name="T46" fmla="*/ 18318 w 25027"/>
              <a:gd name="T47" fmla="*/ 1690 h 8954"/>
              <a:gd name="T48" fmla="*/ 19231 w 25027"/>
              <a:gd name="T49" fmla="*/ 1334 h 8954"/>
              <a:gd name="T50" fmla="*/ 22088 w 25027"/>
              <a:gd name="T51" fmla="*/ 1955 h 8954"/>
              <a:gd name="T52" fmla="*/ 24948 w 25027"/>
              <a:gd name="T53" fmla="*/ 1778 h 8954"/>
              <a:gd name="T54" fmla="*/ 24957 w 25027"/>
              <a:gd name="T55" fmla="*/ 1921 h 8954"/>
              <a:gd name="T56" fmla="*/ 22057 w 25027"/>
              <a:gd name="T57" fmla="*/ 2096 h 8954"/>
              <a:gd name="T58" fmla="*/ 19282 w 25027"/>
              <a:gd name="T59" fmla="*/ 1469 h 8954"/>
              <a:gd name="T60" fmla="*/ 18323 w 25027"/>
              <a:gd name="T61" fmla="*/ 1833 h 8954"/>
              <a:gd name="T62" fmla="*/ 15602 w 25027"/>
              <a:gd name="T63" fmla="*/ 1915 h 8954"/>
              <a:gd name="T64" fmla="*/ 12807 w 25027"/>
              <a:gd name="T65" fmla="*/ 585 h 8954"/>
              <a:gd name="T66" fmla="*/ 9575 w 25027"/>
              <a:gd name="T67" fmla="*/ 135 h 8954"/>
              <a:gd name="T68" fmla="*/ 7182 w 25027"/>
              <a:gd name="T69" fmla="*/ 1622 h 8954"/>
              <a:gd name="T70" fmla="*/ 5705 w 25027"/>
              <a:gd name="T71" fmla="*/ 3918 h 8954"/>
              <a:gd name="T72" fmla="*/ 5243 w 25027"/>
              <a:gd name="T73" fmla="*/ 5061 h 8954"/>
              <a:gd name="T74" fmla="*/ 5138 w 25027"/>
              <a:gd name="T75" fmla="*/ 5094 h 8954"/>
              <a:gd name="T76" fmla="*/ 4640 w 25027"/>
              <a:gd name="T77" fmla="*/ 4770 h 8954"/>
              <a:gd name="T78" fmla="*/ 4256 w 25027"/>
              <a:gd name="T79" fmla="*/ 3896 h 8954"/>
              <a:gd name="T80" fmla="*/ 3837 w 25027"/>
              <a:gd name="T81" fmla="*/ 3950 h 8954"/>
              <a:gd name="T82" fmla="*/ 3347 w 25027"/>
              <a:gd name="T83" fmla="*/ 5541 h 8954"/>
              <a:gd name="T84" fmla="*/ 3064 w 25027"/>
              <a:gd name="T85" fmla="*/ 5810 h 8954"/>
              <a:gd name="T86" fmla="*/ 2904 w 25027"/>
              <a:gd name="T87" fmla="*/ 5851 h 8954"/>
              <a:gd name="T88" fmla="*/ 2623 w 25027"/>
              <a:gd name="T89" fmla="*/ 7901 h 8954"/>
              <a:gd name="T90" fmla="*/ 2148 w 25027"/>
              <a:gd name="T91" fmla="*/ 8658 h 8954"/>
              <a:gd name="T92" fmla="*/ 1901 w 25027"/>
              <a:gd name="T93" fmla="*/ 8744 h 8954"/>
              <a:gd name="T94" fmla="*/ 1441 w 25027"/>
              <a:gd name="T95" fmla="*/ 8839 h 8954"/>
              <a:gd name="T96" fmla="*/ 1129 w 25027"/>
              <a:gd name="T97" fmla="*/ 8741 h 8954"/>
              <a:gd name="T98" fmla="*/ 952 w 25027"/>
              <a:gd name="T99" fmla="*/ 8745 h 8954"/>
              <a:gd name="T100" fmla="*/ 697 w 25027"/>
              <a:gd name="T101" fmla="*/ 8743 h 8954"/>
              <a:gd name="T102" fmla="*/ 480 w 25027"/>
              <a:gd name="T103" fmla="*/ 8793 h 8954"/>
              <a:gd name="T104" fmla="*/ 177 w 25027"/>
              <a:gd name="T105" fmla="*/ 8781 h 8954"/>
              <a:gd name="T106" fmla="*/ 213 w 25027"/>
              <a:gd name="T107" fmla="*/ 8695 h 8954"/>
              <a:gd name="T108" fmla="*/ 59 w 25027"/>
              <a:gd name="T109" fmla="*/ 8942 h 8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027" h="8954">
                <a:moveTo>
                  <a:pt x="12" y="8852"/>
                </a:moveTo>
                <a:lnTo>
                  <a:pt x="76" y="8652"/>
                </a:lnTo>
                <a:cubicBezTo>
                  <a:pt x="83" y="8630"/>
                  <a:pt x="99" y="8613"/>
                  <a:pt x="121" y="8606"/>
                </a:cubicBezTo>
                <a:cubicBezTo>
                  <a:pt x="142" y="8598"/>
                  <a:pt x="166" y="8601"/>
                  <a:pt x="184" y="8614"/>
                </a:cubicBezTo>
                <a:lnTo>
                  <a:pt x="256" y="8662"/>
                </a:lnTo>
                <a:lnTo>
                  <a:pt x="216" y="8649"/>
                </a:lnTo>
                <a:lnTo>
                  <a:pt x="480" y="8649"/>
                </a:lnTo>
                <a:lnTo>
                  <a:pt x="464" y="8651"/>
                </a:lnTo>
                <a:lnTo>
                  <a:pt x="664" y="8603"/>
                </a:lnTo>
                <a:cubicBezTo>
                  <a:pt x="669" y="8602"/>
                  <a:pt x="675" y="8601"/>
                  <a:pt x="680" y="8601"/>
                </a:cubicBezTo>
                <a:lnTo>
                  <a:pt x="952" y="8601"/>
                </a:lnTo>
                <a:lnTo>
                  <a:pt x="1152" y="8601"/>
                </a:lnTo>
                <a:cubicBezTo>
                  <a:pt x="1161" y="8601"/>
                  <a:pt x="1169" y="8603"/>
                  <a:pt x="1176" y="8606"/>
                </a:cubicBezTo>
                <a:lnTo>
                  <a:pt x="1448" y="8702"/>
                </a:lnTo>
                <a:lnTo>
                  <a:pt x="1408" y="8699"/>
                </a:lnTo>
                <a:lnTo>
                  <a:pt x="1608" y="8651"/>
                </a:lnTo>
                <a:lnTo>
                  <a:pt x="1876" y="8603"/>
                </a:lnTo>
                <a:lnTo>
                  <a:pt x="2069" y="8548"/>
                </a:lnTo>
                <a:lnTo>
                  <a:pt x="2029" y="8577"/>
                </a:lnTo>
                <a:lnTo>
                  <a:pt x="2301" y="8177"/>
                </a:lnTo>
                <a:lnTo>
                  <a:pt x="2498" y="7830"/>
                </a:lnTo>
                <a:lnTo>
                  <a:pt x="2489" y="7856"/>
                </a:lnTo>
                <a:lnTo>
                  <a:pt x="2761" y="5832"/>
                </a:lnTo>
                <a:cubicBezTo>
                  <a:pt x="2764" y="5808"/>
                  <a:pt x="2779" y="5787"/>
                  <a:pt x="2801" y="5777"/>
                </a:cubicBezTo>
                <a:lnTo>
                  <a:pt x="3001" y="5681"/>
                </a:lnTo>
                <a:lnTo>
                  <a:pt x="2982" y="5694"/>
                </a:lnTo>
                <a:lnTo>
                  <a:pt x="3246" y="5438"/>
                </a:lnTo>
                <a:lnTo>
                  <a:pt x="3228" y="5469"/>
                </a:lnTo>
                <a:lnTo>
                  <a:pt x="3700" y="3909"/>
                </a:lnTo>
                <a:cubicBezTo>
                  <a:pt x="3707" y="3884"/>
                  <a:pt x="3728" y="3865"/>
                  <a:pt x="3753" y="3859"/>
                </a:cubicBezTo>
                <a:lnTo>
                  <a:pt x="4225" y="3755"/>
                </a:lnTo>
                <a:cubicBezTo>
                  <a:pt x="4257" y="3748"/>
                  <a:pt x="4290" y="3764"/>
                  <a:pt x="4305" y="3793"/>
                </a:cubicBezTo>
                <a:lnTo>
                  <a:pt x="4769" y="4705"/>
                </a:lnTo>
                <a:lnTo>
                  <a:pt x="4743" y="4676"/>
                </a:lnTo>
                <a:lnTo>
                  <a:pt x="5215" y="4972"/>
                </a:lnTo>
                <a:lnTo>
                  <a:pt x="5110" y="5006"/>
                </a:lnTo>
                <a:lnTo>
                  <a:pt x="5582" y="3846"/>
                </a:lnTo>
                <a:cubicBezTo>
                  <a:pt x="5584" y="3840"/>
                  <a:pt x="5588" y="3835"/>
                  <a:pt x="5592" y="3829"/>
                </a:cubicBezTo>
                <a:lnTo>
                  <a:pt x="6056" y="3229"/>
                </a:lnTo>
                <a:lnTo>
                  <a:pt x="7059" y="1549"/>
                </a:lnTo>
                <a:cubicBezTo>
                  <a:pt x="7065" y="1539"/>
                  <a:pt x="7073" y="1530"/>
                  <a:pt x="7082" y="1524"/>
                </a:cubicBezTo>
                <a:lnTo>
                  <a:pt x="9498" y="12"/>
                </a:lnTo>
                <a:cubicBezTo>
                  <a:pt x="9513" y="4"/>
                  <a:pt x="9529" y="0"/>
                  <a:pt x="9546" y="2"/>
                </a:cubicBezTo>
                <a:lnTo>
                  <a:pt x="12826" y="442"/>
                </a:lnTo>
                <a:cubicBezTo>
                  <a:pt x="12833" y="443"/>
                  <a:pt x="12841" y="445"/>
                  <a:pt x="12847" y="448"/>
                </a:cubicBezTo>
                <a:lnTo>
                  <a:pt x="15663" y="1784"/>
                </a:lnTo>
                <a:lnTo>
                  <a:pt x="15630" y="1778"/>
                </a:lnTo>
                <a:lnTo>
                  <a:pt x="18318" y="1690"/>
                </a:lnTo>
                <a:lnTo>
                  <a:pt x="18295" y="1694"/>
                </a:lnTo>
                <a:lnTo>
                  <a:pt x="19231" y="1334"/>
                </a:lnTo>
                <a:cubicBezTo>
                  <a:pt x="19244" y="1329"/>
                  <a:pt x="19258" y="1328"/>
                  <a:pt x="19272" y="1331"/>
                </a:cubicBezTo>
                <a:lnTo>
                  <a:pt x="22088" y="1955"/>
                </a:lnTo>
                <a:lnTo>
                  <a:pt x="22068" y="1954"/>
                </a:lnTo>
                <a:lnTo>
                  <a:pt x="24948" y="1778"/>
                </a:lnTo>
                <a:cubicBezTo>
                  <a:pt x="24988" y="1775"/>
                  <a:pt x="25022" y="1805"/>
                  <a:pt x="25024" y="1845"/>
                </a:cubicBezTo>
                <a:cubicBezTo>
                  <a:pt x="25027" y="1885"/>
                  <a:pt x="24997" y="1919"/>
                  <a:pt x="24957" y="1921"/>
                </a:cubicBezTo>
                <a:lnTo>
                  <a:pt x="22077" y="2097"/>
                </a:lnTo>
                <a:cubicBezTo>
                  <a:pt x="22070" y="2098"/>
                  <a:pt x="22063" y="2097"/>
                  <a:pt x="22057" y="2096"/>
                </a:cubicBezTo>
                <a:lnTo>
                  <a:pt x="19241" y="1472"/>
                </a:lnTo>
                <a:lnTo>
                  <a:pt x="19282" y="1469"/>
                </a:lnTo>
                <a:lnTo>
                  <a:pt x="18346" y="1829"/>
                </a:lnTo>
                <a:cubicBezTo>
                  <a:pt x="18339" y="1832"/>
                  <a:pt x="18331" y="1833"/>
                  <a:pt x="18323" y="1833"/>
                </a:cubicBezTo>
                <a:lnTo>
                  <a:pt x="15635" y="1921"/>
                </a:lnTo>
                <a:cubicBezTo>
                  <a:pt x="15623" y="1922"/>
                  <a:pt x="15612" y="1919"/>
                  <a:pt x="15602" y="1915"/>
                </a:cubicBezTo>
                <a:lnTo>
                  <a:pt x="12786" y="579"/>
                </a:lnTo>
                <a:lnTo>
                  <a:pt x="12807" y="585"/>
                </a:lnTo>
                <a:lnTo>
                  <a:pt x="9527" y="145"/>
                </a:lnTo>
                <a:lnTo>
                  <a:pt x="9575" y="135"/>
                </a:lnTo>
                <a:lnTo>
                  <a:pt x="7159" y="1647"/>
                </a:lnTo>
                <a:lnTo>
                  <a:pt x="7182" y="1622"/>
                </a:lnTo>
                <a:lnTo>
                  <a:pt x="6169" y="3318"/>
                </a:lnTo>
                <a:lnTo>
                  <a:pt x="5705" y="3918"/>
                </a:lnTo>
                <a:lnTo>
                  <a:pt x="5715" y="3901"/>
                </a:lnTo>
                <a:lnTo>
                  <a:pt x="5243" y="5061"/>
                </a:lnTo>
                <a:cubicBezTo>
                  <a:pt x="5235" y="5080"/>
                  <a:pt x="5219" y="5095"/>
                  <a:pt x="5199" y="5102"/>
                </a:cubicBezTo>
                <a:cubicBezTo>
                  <a:pt x="5178" y="5109"/>
                  <a:pt x="5156" y="5106"/>
                  <a:pt x="5138" y="5094"/>
                </a:cubicBezTo>
                <a:lnTo>
                  <a:pt x="4666" y="4798"/>
                </a:lnTo>
                <a:cubicBezTo>
                  <a:pt x="4655" y="4792"/>
                  <a:pt x="4646" y="4782"/>
                  <a:pt x="4640" y="4770"/>
                </a:cubicBezTo>
                <a:lnTo>
                  <a:pt x="4176" y="3858"/>
                </a:lnTo>
                <a:lnTo>
                  <a:pt x="4256" y="3896"/>
                </a:lnTo>
                <a:lnTo>
                  <a:pt x="3784" y="4000"/>
                </a:lnTo>
                <a:lnTo>
                  <a:pt x="3837" y="3950"/>
                </a:lnTo>
                <a:lnTo>
                  <a:pt x="3365" y="5510"/>
                </a:lnTo>
                <a:cubicBezTo>
                  <a:pt x="3362" y="5522"/>
                  <a:pt x="3355" y="5533"/>
                  <a:pt x="3347" y="5541"/>
                </a:cubicBezTo>
                <a:lnTo>
                  <a:pt x="3083" y="5797"/>
                </a:lnTo>
                <a:cubicBezTo>
                  <a:pt x="3077" y="5803"/>
                  <a:pt x="3071" y="5807"/>
                  <a:pt x="3064" y="5810"/>
                </a:cubicBezTo>
                <a:lnTo>
                  <a:pt x="2864" y="5906"/>
                </a:lnTo>
                <a:lnTo>
                  <a:pt x="2904" y="5851"/>
                </a:lnTo>
                <a:lnTo>
                  <a:pt x="2632" y="7875"/>
                </a:lnTo>
                <a:cubicBezTo>
                  <a:pt x="2631" y="7884"/>
                  <a:pt x="2628" y="7893"/>
                  <a:pt x="2623" y="7901"/>
                </a:cubicBezTo>
                <a:lnTo>
                  <a:pt x="2420" y="8258"/>
                </a:lnTo>
                <a:lnTo>
                  <a:pt x="2148" y="8658"/>
                </a:lnTo>
                <a:cubicBezTo>
                  <a:pt x="2138" y="8672"/>
                  <a:pt x="2124" y="8682"/>
                  <a:pt x="2108" y="8687"/>
                </a:cubicBezTo>
                <a:lnTo>
                  <a:pt x="1901" y="8744"/>
                </a:lnTo>
                <a:lnTo>
                  <a:pt x="1641" y="8791"/>
                </a:lnTo>
                <a:lnTo>
                  <a:pt x="1441" y="8839"/>
                </a:lnTo>
                <a:cubicBezTo>
                  <a:pt x="1428" y="8843"/>
                  <a:pt x="1414" y="8842"/>
                  <a:pt x="1401" y="8837"/>
                </a:cubicBezTo>
                <a:lnTo>
                  <a:pt x="1129" y="8741"/>
                </a:lnTo>
                <a:lnTo>
                  <a:pt x="1152" y="8745"/>
                </a:lnTo>
                <a:lnTo>
                  <a:pt x="952" y="8745"/>
                </a:lnTo>
                <a:lnTo>
                  <a:pt x="680" y="8745"/>
                </a:lnTo>
                <a:lnTo>
                  <a:pt x="697" y="8743"/>
                </a:lnTo>
                <a:lnTo>
                  <a:pt x="497" y="8791"/>
                </a:lnTo>
                <a:cubicBezTo>
                  <a:pt x="492" y="8793"/>
                  <a:pt x="486" y="8793"/>
                  <a:pt x="480" y="8793"/>
                </a:cubicBezTo>
                <a:lnTo>
                  <a:pt x="216" y="8793"/>
                </a:lnTo>
                <a:cubicBezTo>
                  <a:pt x="202" y="8793"/>
                  <a:pt x="188" y="8789"/>
                  <a:pt x="177" y="8781"/>
                </a:cubicBezTo>
                <a:lnTo>
                  <a:pt x="105" y="8733"/>
                </a:lnTo>
                <a:lnTo>
                  <a:pt x="213" y="8695"/>
                </a:lnTo>
                <a:lnTo>
                  <a:pt x="149" y="8895"/>
                </a:lnTo>
                <a:cubicBezTo>
                  <a:pt x="137" y="8933"/>
                  <a:pt x="96" y="8954"/>
                  <a:pt x="59" y="8942"/>
                </a:cubicBezTo>
                <a:cubicBezTo>
                  <a:pt x="21" y="8930"/>
                  <a:pt x="0" y="8889"/>
                  <a:pt x="12" y="8852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4" name="Rectangle 430"/>
          <p:cNvSpPr>
            <a:spLocks noChangeArrowheads="1"/>
          </p:cNvSpPr>
          <p:nvPr/>
        </p:nvSpPr>
        <p:spPr bwMode="auto">
          <a:xfrm>
            <a:off x="1043405" y="5236045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5" name="Freeform 431"/>
          <p:cNvSpPr>
            <a:spLocks noEditPoints="1"/>
          </p:cNvSpPr>
          <p:nvPr/>
        </p:nvSpPr>
        <p:spPr bwMode="auto">
          <a:xfrm>
            <a:off x="1038006" y="5231789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6" name="Rectangle 432"/>
          <p:cNvSpPr>
            <a:spLocks noChangeArrowheads="1"/>
          </p:cNvSpPr>
          <p:nvPr/>
        </p:nvSpPr>
        <p:spPr bwMode="auto">
          <a:xfrm>
            <a:off x="1053126" y="5215615"/>
            <a:ext cx="5940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7" name="Freeform 433"/>
          <p:cNvSpPr>
            <a:spLocks noEditPoints="1"/>
          </p:cNvSpPr>
          <p:nvPr/>
        </p:nvSpPr>
        <p:spPr bwMode="auto">
          <a:xfrm>
            <a:off x="1047727" y="5211361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8" name="Rectangle 434"/>
          <p:cNvSpPr>
            <a:spLocks noChangeArrowheads="1"/>
          </p:cNvSpPr>
          <p:nvPr/>
        </p:nvSpPr>
        <p:spPr bwMode="auto">
          <a:xfrm>
            <a:off x="1060687" y="5220724"/>
            <a:ext cx="6048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9" name="Freeform 435"/>
          <p:cNvSpPr>
            <a:spLocks noEditPoints="1"/>
          </p:cNvSpPr>
          <p:nvPr/>
        </p:nvSpPr>
        <p:spPr bwMode="auto">
          <a:xfrm>
            <a:off x="1056368" y="5216468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0" name="Rectangle 436"/>
          <p:cNvSpPr>
            <a:spLocks noChangeArrowheads="1"/>
          </p:cNvSpPr>
          <p:nvPr/>
        </p:nvSpPr>
        <p:spPr bwMode="auto">
          <a:xfrm>
            <a:off x="1096331" y="5220724"/>
            <a:ext cx="6048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" name="Freeform 437"/>
          <p:cNvSpPr>
            <a:spLocks noEditPoints="1"/>
          </p:cNvSpPr>
          <p:nvPr/>
        </p:nvSpPr>
        <p:spPr bwMode="auto">
          <a:xfrm>
            <a:off x="1090931" y="5216468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2" name="Rectangle 438"/>
          <p:cNvSpPr>
            <a:spLocks noChangeArrowheads="1"/>
          </p:cNvSpPr>
          <p:nvPr/>
        </p:nvSpPr>
        <p:spPr bwMode="auto">
          <a:xfrm>
            <a:off x="1122254" y="5215615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3" name="Freeform 439"/>
          <p:cNvSpPr>
            <a:spLocks noEditPoints="1"/>
          </p:cNvSpPr>
          <p:nvPr/>
        </p:nvSpPr>
        <p:spPr bwMode="auto">
          <a:xfrm>
            <a:off x="1116854" y="5211361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4" name="Rectangle 440"/>
          <p:cNvSpPr>
            <a:spLocks noChangeArrowheads="1"/>
          </p:cNvSpPr>
          <p:nvPr/>
        </p:nvSpPr>
        <p:spPr bwMode="auto">
          <a:xfrm>
            <a:off x="1156816" y="5215615"/>
            <a:ext cx="5940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5" name="Freeform 441"/>
          <p:cNvSpPr>
            <a:spLocks noEditPoints="1"/>
          </p:cNvSpPr>
          <p:nvPr/>
        </p:nvSpPr>
        <p:spPr bwMode="auto">
          <a:xfrm>
            <a:off x="1151418" y="5211361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6" name="Rectangle 442"/>
          <p:cNvSpPr>
            <a:spLocks noChangeArrowheads="1"/>
          </p:cNvSpPr>
          <p:nvPr/>
        </p:nvSpPr>
        <p:spPr bwMode="auto">
          <a:xfrm>
            <a:off x="1183820" y="5215615"/>
            <a:ext cx="5940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" name="Freeform 443"/>
          <p:cNvSpPr>
            <a:spLocks noEditPoints="1"/>
          </p:cNvSpPr>
          <p:nvPr/>
        </p:nvSpPr>
        <p:spPr bwMode="auto">
          <a:xfrm>
            <a:off x="1178420" y="5211361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8" name="Rectangle 444"/>
          <p:cNvSpPr>
            <a:spLocks noChangeArrowheads="1"/>
          </p:cNvSpPr>
          <p:nvPr/>
        </p:nvSpPr>
        <p:spPr bwMode="auto">
          <a:xfrm>
            <a:off x="1217303" y="5225830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Freeform 445"/>
          <p:cNvSpPr>
            <a:spLocks noEditPoints="1"/>
          </p:cNvSpPr>
          <p:nvPr/>
        </p:nvSpPr>
        <p:spPr bwMode="auto">
          <a:xfrm>
            <a:off x="1211904" y="5222425"/>
            <a:ext cx="71288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0" name="Rectangle 446"/>
          <p:cNvSpPr>
            <a:spLocks noChangeArrowheads="1"/>
          </p:cNvSpPr>
          <p:nvPr/>
        </p:nvSpPr>
        <p:spPr bwMode="auto">
          <a:xfrm>
            <a:off x="1243226" y="5220724"/>
            <a:ext cx="6048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" name="Freeform 447"/>
          <p:cNvSpPr>
            <a:spLocks noEditPoints="1"/>
          </p:cNvSpPr>
          <p:nvPr/>
        </p:nvSpPr>
        <p:spPr bwMode="auto">
          <a:xfrm>
            <a:off x="1237827" y="5216468"/>
            <a:ext cx="71288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" name="Rectangle 448"/>
          <p:cNvSpPr>
            <a:spLocks noChangeArrowheads="1"/>
          </p:cNvSpPr>
          <p:nvPr/>
        </p:nvSpPr>
        <p:spPr bwMode="auto">
          <a:xfrm>
            <a:off x="1278870" y="5215615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3" name="Freeform 449"/>
          <p:cNvSpPr>
            <a:spLocks noEditPoints="1"/>
          </p:cNvSpPr>
          <p:nvPr/>
        </p:nvSpPr>
        <p:spPr bwMode="auto">
          <a:xfrm>
            <a:off x="1273470" y="5211361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4" name="Rectangle 450"/>
          <p:cNvSpPr>
            <a:spLocks noChangeArrowheads="1"/>
          </p:cNvSpPr>
          <p:nvPr/>
        </p:nvSpPr>
        <p:spPr bwMode="auto">
          <a:xfrm>
            <a:off x="1304793" y="5210509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" name="Freeform 451"/>
          <p:cNvSpPr>
            <a:spLocks noEditPoints="1"/>
          </p:cNvSpPr>
          <p:nvPr/>
        </p:nvSpPr>
        <p:spPr bwMode="auto">
          <a:xfrm>
            <a:off x="1299393" y="5206254"/>
            <a:ext cx="70207" cy="56176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6" name="Rectangle 452"/>
          <p:cNvSpPr>
            <a:spLocks noChangeArrowheads="1"/>
          </p:cNvSpPr>
          <p:nvPr/>
        </p:nvSpPr>
        <p:spPr bwMode="auto">
          <a:xfrm>
            <a:off x="1339357" y="5168803"/>
            <a:ext cx="5940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7" name="Freeform 453"/>
          <p:cNvSpPr>
            <a:spLocks noEditPoints="1"/>
          </p:cNvSpPr>
          <p:nvPr/>
        </p:nvSpPr>
        <p:spPr bwMode="auto">
          <a:xfrm>
            <a:off x="1333956" y="5164549"/>
            <a:ext cx="70207" cy="56176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8" name="Rectangle 454"/>
          <p:cNvSpPr>
            <a:spLocks noChangeArrowheads="1"/>
          </p:cNvSpPr>
          <p:nvPr/>
        </p:nvSpPr>
        <p:spPr bwMode="auto">
          <a:xfrm>
            <a:off x="1366359" y="5133055"/>
            <a:ext cx="5940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9" name="Freeform 455"/>
          <p:cNvSpPr>
            <a:spLocks noEditPoints="1"/>
          </p:cNvSpPr>
          <p:nvPr/>
        </p:nvSpPr>
        <p:spPr bwMode="auto">
          <a:xfrm>
            <a:off x="1360960" y="5128800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0" name="Rectangle 456"/>
          <p:cNvSpPr>
            <a:spLocks noChangeArrowheads="1"/>
          </p:cNvSpPr>
          <p:nvPr/>
        </p:nvSpPr>
        <p:spPr bwMode="auto">
          <a:xfrm>
            <a:off x="1399843" y="4927078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" name="Freeform 457"/>
          <p:cNvSpPr>
            <a:spLocks noEditPoints="1"/>
          </p:cNvSpPr>
          <p:nvPr/>
        </p:nvSpPr>
        <p:spPr bwMode="auto">
          <a:xfrm>
            <a:off x="1394443" y="4922823"/>
            <a:ext cx="71288" cy="56176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2" name="Rectangle 458"/>
          <p:cNvSpPr>
            <a:spLocks noChangeArrowheads="1"/>
          </p:cNvSpPr>
          <p:nvPr/>
        </p:nvSpPr>
        <p:spPr bwMode="auto">
          <a:xfrm>
            <a:off x="1425766" y="4916865"/>
            <a:ext cx="6048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3" name="Freeform 459"/>
          <p:cNvSpPr>
            <a:spLocks noEditPoints="1"/>
          </p:cNvSpPr>
          <p:nvPr/>
        </p:nvSpPr>
        <p:spPr bwMode="auto">
          <a:xfrm>
            <a:off x="1420365" y="4912609"/>
            <a:ext cx="71288" cy="55324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4" name="Rectangle 460"/>
          <p:cNvSpPr>
            <a:spLocks noChangeArrowheads="1"/>
          </p:cNvSpPr>
          <p:nvPr/>
        </p:nvSpPr>
        <p:spPr bwMode="auto">
          <a:xfrm>
            <a:off x="1461409" y="4891330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5" name="Freeform 461"/>
          <p:cNvSpPr>
            <a:spLocks noEditPoints="1"/>
          </p:cNvSpPr>
          <p:nvPr/>
        </p:nvSpPr>
        <p:spPr bwMode="auto">
          <a:xfrm>
            <a:off x="1456010" y="4887076"/>
            <a:ext cx="70207" cy="55324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6" name="Rectangle 462"/>
          <p:cNvSpPr>
            <a:spLocks noChangeArrowheads="1"/>
          </p:cNvSpPr>
          <p:nvPr/>
        </p:nvSpPr>
        <p:spPr bwMode="auto">
          <a:xfrm>
            <a:off x="1521895" y="4731317"/>
            <a:ext cx="5940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7" name="Freeform 463"/>
          <p:cNvSpPr>
            <a:spLocks noEditPoints="1"/>
          </p:cNvSpPr>
          <p:nvPr/>
        </p:nvSpPr>
        <p:spPr bwMode="auto">
          <a:xfrm>
            <a:off x="1516497" y="4727061"/>
            <a:ext cx="70207" cy="55324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8" name="Rectangle 464"/>
          <p:cNvSpPr>
            <a:spLocks noChangeArrowheads="1"/>
          </p:cNvSpPr>
          <p:nvPr/>
        </p:nvSpPr>
        <p:spPr bwMode="auto">
          <a:xfrm>
            <a:off x="1582381" y="4721102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9" name="Freeform 465"/>
          <p:cNvSpPr>
            <a:spLocks noEditPoints="1"/>
          </p:cNvSpPr>
          <p:nvPr/>
        </p:nvSpPr>
        <p:spPr bwMode="auto">
          <a:xfrm>
            <a:off x="1576981" y="4716846"/>
            <a:ext cx="71288" cy="56176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0" name="Rectangle 466"/>
          <p:cNvSpPr>
            <a:spLocks noChangeArrowheads="1"/>
          </p:cNvSpPr>
          <p:nvPr/>
        </p:nvSpPr>
        <p:spPr bwMode="auto">
          <a:xfrm>
            <a:off x="1643948" y="4813878"/>
            <a:ext cx="6048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" name="Freeform 467"/>
          <p:cNvSpPr>
            <a:spLocks noEditPoints="1"/>
          </p:cNvSpPr>
          <p:nvPr/>
        </p:nvSpPr>
        <p:spPr bwMode="auto">
          <a:xfrm>
            <a:off x="1638548" y="4809621"/>
            <a:ext cx="70207" cy="55324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" name="Rectangle 468"/>
          <p:cNvSpPr>
            <a:spLocks noChangeArrowheads="1"/>
          </p:cNvSpPr>
          <p:nvPr/>
        </p:nvSpPr>
        <p:spPr bwMode="auto">
          <a:xfrm>
            <a:off x="1704434" y="4844518"/>
            <a:ext cx="5940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3" name="Freeform 469"/>
          <p:cNvSpPr>
            <a:spLocks noEditPoints="1"/>
          </p:cNvSpPr>
          <p:nvPr/>
        </p:nvSpPr>
        <p:spPr bwMode="auto">
          <a:xfrm>
            <a:off x="1699035" y="4840261"/>
            <a:ext cx="70207" cy="56176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4" name="Rectangle 470"/>
          <p:cNvSpPr>
            <a:spLocks noChangeArrowheads="1"/>
          </p:cNvSpPr>
          <p:nvPr/>
        </p:nvSpPr>
        <p:spPr bwMode="auto">
          <a:xfrm>
            <a:off x="1764921" y="4726209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5" name="Freeform 471"/>
          <p:cNvSpPr>
            <a:spLocks noEditPoints="1"/>
          </p:cNvSpPr>
          <p:nvPr/>
        </p:nvSpPr>
        <p:spPr bwMode="auto">
          <a:xfrm>
            <a:off x="1759521" y="4721953"/>
            <a:ext cx="71288" cy="56176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6" name="Rectangle 472"/>
          <p:cNvSpPr>
            <a:spLocks noChangeArrowheads="1"/>
          </p:cNvSpPr>
          <p:nvPr/>
        </p:nvSpPr>
        <p:spPr bwMode="auto">
          <a:xfrm>
            <a:off x="1826487" y="4664075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7" name="Freeform 473"/>
          <p:cNvSpPr>
            <a:spLocks noEditPoints="1"/>
          </p:cNvSpPr>
          <p:nvPr/>
        </p:nvSpPr>
        <p:spPr bwMode="auto">
          <a:xfrm>
            <a:off x="1821088" y="4659819"/>
            <a:ext cx="70207" cy="56176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8" name="Rectangle 474"/>
          <p:cNvSpPr>
            <a:spLocks noChangeArrowheads="1"/>
          </p:cNvSpPr>
          <p:nvPr/>
        </p:nvSpPr>
        <p:spPr bwMode="auto">
          <a:xfrm>
            <a:off x="1956101" y="4492145"/>
            <a:ext cx="6048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9" name="Freeform 475"/>
          <p:cNvSpPr>
            <a:spLocks noEditPoints="1"/>
          </p:cNvSpPr>
          <p:nvPr/>
        </p:nvSpPr>
        <p:spPr bwMode="auto">
          <a:xfrm>
            <a:off x="1950702" y="4487889"/>
            <a:ext cx="70207" cy="55324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0" name="Rectangle 476"/>
          <p:cNvSpPr>
            <a:spLocks noChangeArrowheads="1"/>
          </p:cNvSpPr>
          <p:nvPr/>
        </p:nvSpPr>
        <p:spPr bwMode="auto">
          <a:xfrm>
            <a:off x="2269334" y="4337237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1" name="Freeform 477"/>
          <p:cNvSpPr>
            <a:spLocks noEditPoints="1"/>
          </p:cNvSpPr>
          <p:nvPr/>
        </p:nvSpPr>
        <p:spPr bwMode="auto">
          <a:xfrm>
            <a:off x="2263935" y="4332981"/>
            <a:ext cx="70207" cy="56176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" name="Rectangle 478"/>
          <p:cNvSpPr>
            <a:spLocks noChangeArrowheads="1"/>
          </p:cNvSpPr>
          <p:nvPr/>
        </p:nvSpPr>
        <p:spPr bwMode="auto">
          <a:xfrm>
            <a:off x="2694898" y="4383197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" name="Freeform 479"/>
          <p:cNvSpPr>
            <a:spLocks noEditPoints="1"/>
          </p:cNvSpPr>
          <p:nvPr/>
        </p:nvSpPr>
        <p:spPr bwMode="auto">
          <a:xfrm>
            <a:off x="2690579" y="4378943"/>
            <a:ext cx="70207" cy="55324"/>
          </a:xfrm>
          <a:custGeom>
            <a:avLst/>
            <a:gdLst>
              <a:gd name="T0" fmla="*/ 0 w 1088"/>
              <a:gd name="T1" fmla="*/ 80 h 1088"/>
              <a:gd name="T2" fmla="*/ 80 w 1088"/>
              <a:gd name="T3" fmla="*/ 0 h 1088"/>
              <a:gd name="T4" fmla="*/ 1008 w 1088"/>
              <a:gd name="T5" fmla="*/ 0 h 1088"/>
              <a:gd name="T6" fmla="*/ 1088 w 1088"/>
              <a:gd name="T7" fmla="*/ 80 h 1088"/>
              <a:gd name="T8" fmla="*/ 1088 w 1088"/>
              <a:gd name="T9" fmla="*/ 1008 h 1088"/>
              <a:gd name="T10" fmla="*/ 1008 w 1088"/>
              <a:gd name="T11" fmla="*/ 1088 h 1088"/>
              <a:gd name="T12" fmla="*/ 80 w 1088"/>
              <a:gd name="T13" fmla="*/ 1088 h 1088"/>
              <a:gd name="T14" fmla="*/ 0 w 1088"/>
              <a:gd name="T15" fmla="*/ 1008 h 1088"/>
              <a:gd name="T16" fmla="*/ 0 w 1088"/>
              <a:gd name="T17" fmla="*/ 80 h 1088"/>
              <a:gd name="T18" fmla="*/ 160 w 1088"/>
              <a:gd name="T19" fmla="*/ 1008 h 1088"/>
              <a:gd name="T20" fmla="*/ 80 w 1088"/>
              <a:gd name="T21" fmla="*/ 928 h 1088"/>
              <a:gd name="T22" fmla="*/ 1008 w 1088"/>
              <a:gd name="T23" fmla="*/ 928 h 1088"/>
              <a:gd name="T24" fmla="*/ 928 w 1088"/>
              <a:gd name="T25" fmla="*/ 1008 h 1088"/>
              <a:gd name="T26" fmla="*/ 928 w 1088"/>
              <a:gd name="T27" fmla="*/ 80 h 1088"/>
              <a:gd name="T28" fmla="*/ 1008 w 1088"/>
              <a:gd name="T29" fmla="*/ 160 h 1088"/>
              <a:gd name="T30" fmla="*/ 80 w 1088"/>
              <a:gd name="T31" fmla="*/ 160 h 1088"/>
              <a:gd name="T32" fmla="*/ 160 w 1088"/>
              <a:gd name="T33" fmla="*/ 80 h 1088"/>
              <a:gd name="T34" fmla="*/ 160 w 1088"/>
              <a:gd name="T35" fmla="*/ 1008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88" h="1088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  <a:lnTo>
                  <a:pt x="1008" y="0"/>
                </a:lnTo>
                <a:cubicBezTo>
                  <a:pt x="1053" y="0"/>
                  <a:pt x="1088" y="36"/>
                  <a:pt x="1088" y="80"/>
                </a:cubicBezTo>
                <a:lnTo>
                  <a:pt x="1088" y="1008"/>
                </a:lnTo>
                <a:cubicBezTo>
                  <a:pt x="1088" y="1053"/>
                  <a:pt x="1053" y="1088"/>
                  <a:pt x="1008" y="1088"/>
                </a:cubicBezTo>
                <a:lnTo>
                  <a:pt x="80" y="1088"/>
                </a:lnTo>
                <a:cubicBezTo>
                  <a:pt x="36" y="1088"/>
                  <a:pt x="0" y="1053"/>
                  <a:pt x="0" y="1008"/>
                </a:cubicBezTo>
                <a:lnTo>
                  <a:pt x="0" y="80"/>
                </a:lnTo>
                <a:close/>
                <a:moveTo>
                  <a:pt x="160" y="1008"/>
                </a:moveTo>
                <a:lnTo>
                  <a:pt x="80" y="928"/>
                </a:lnTo>
                <a:lnTo>
                  <a:pt x="1008" y="928"/>
                </a:lnTo>
                <a:lnTo>
                  <a:pt x="928" y="1008"/>
                </a:lnTo>
                <a:lnTo>
                  <a:pt x="928" y="80"/>
                </a:lnTo>
                <a:lnTo>
                  <a:pt x="1008" y="160"/>
                </a:lnTo>
                <a:lnTo>
                  <a:pt x="80" y="160"/>
                </a:lnTo>
                <a:lnTo>
                  <a:pt x="160" y="80"/>
                </a:lnTo>
                <a:lnTo>
                  <a:pt x="160" y="1008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" name="Rectangle 480"/>
          <p:cNvSpPr>
            <a:spLocks noChangeArrowheads="1"/>
          </p:cNvSpPr>
          <p:nvPr/>
        </p:nvSpPr>
        <p:spPr bwMode="auto">
          <a:xfrm>
            <a:off x="3059977" y="4518529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5" name="Freeform 481"/>
          <p:cNvSpPr>
            <a:spLocks noEditPoints="1"/>
          </p:cNvSpPr>
          <p:nvPr/>
        </p:nvSpPr>
        <p:spPr bwMode="auto">
          <a:xfrm>
            <a:off x="3055658" y="4514274"/>
            <a:ext cx="70207" cy="56176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6" name="Rectangle 482"/>
          <p:cNvSpPr>
            <a:spLocks noChangeArrowheads="1"/>
          </p:cNvSpPr>
          <p:nvPr/>
        </p:nvSpPr>
        <p:spPr bwMode="auto">
          <a:xfrm>
            <a:off x="3407774" y="4510018"/>
            <a:ext cx="60486" cy="468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7" name="Freeform 483"/>
          <p:cNvSpPr>
            <a:spLocks noEditPoints="1"/>
          </p:cNvSpPr>
          <p:nvPr/>
        </p:nvSpPr>
        <p:spPr bwMode="auto">
          <a:xfrm>
            <a:off x="3402374" y="4505763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8" name="Rectangle 484"/>
          <p:cNvSpPr>
            <a:spLocks noChangeArrowheads="1"/>
          </p:cNvSpPr>
          <p:nvPr/>
        </p:nvSpPr>
        <p:spPr bwMode="auto">
          <a:xfrm>
            <a:off x="3528747" y="4473419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9" name="Freeform 485"/>
          <p:cNvSpPr>
            <a:spLocks noEditPoints="1"/>
          </p:cNvSpPr>
          <p:nvPr/>
        </p:nvSpPr>
        <p:spPr bwMode="auto">
          <a:xfrm>
            <a:off x="3524427" y="4470015"/>
            <a:ext cx="70207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0" name="Rectangle 486"/>
          <p:cNvSpPr>
            <a:spLocks noChangeArrowheads="1"/>
          </p:cNvSpPr>
          <p:nvPr/>
        </p:nvSpPr>
        <p:spPr bwMode="auto">
          <a:xfrm>
            <a:off x="3894905" y="4537255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1" name="Freeform 487"/>
          <p:cNvSpPr>
            <a:spLocks noEditPoints="1"/>
          </p:cNvSpPr>
          <p:nvPr/>
        </p:nvSpPr>
        <p:spPr bwMode="auto">
          <a:xfrm>
            <a:off x="3889504" y="4533851"/>
            <a:ext cx="71288" cy="55324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" name="Rectangle 488"/>
          <p:cNvSpPr>
            <a:spLocks noChangeArrowheads="1"/>
          </p:cNvSpPr>
          <p:nvPr/>
        </p:nvSpPr>
        <p:spPr bwMode="auto">
          <a:xfrm>
            <a:off x="4268624" y="4518529"/>
            <a:ext cx="60486" cy="4766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3" name="Freeform 489"/>
          <p:cNvSpPr>
            <a:spLocks noEditPoints="1"/>
          </p:cNvSpPr>
          <p:nvPr/>
        </p:nvSpPr>
        <p:spPr bwMode="auto">
          <a:xfrm>
            <a:off x="4263224" y="4514274"/>
            <a:ext cx="70207" cy="56176"/>
          </a:xfrm>
          <a:custGeom>
            <a:avLst/>
            <a:gdLst>
              <a:gd name="T0" fmla="*/ 0 w 544"/>
              <a:gd name="T1" fmla="*/ 40 h 544"/>
              <a:gd name="T2" fmla="*/ 40 w 544"/>
              <a:gd name="T3" fmla="*/ 0 h 544"/>
              <a:gd name="T4" fmla="*/ 504 w 544"/>
              <a:gd name="T5" fmla="*/ 0 h 544"/>
              <a:gd name="T6" fmla="*/ 544 w 544"/>
              <a:gd name="T7" fmla="*/ 40 h 544"/>
              <a:gd name="T8" fmla="*/ 544 w 544"/>
              <a:gd name="T9" fmla="*/ 504 h 544"/>
              <a:gd name="T10" fmla="*/ 504 w 544"/>
              <a:gd name="T11" fmla="*/ 544 h 544"/>
              <a:gd name="T12" fmla="*/ 40 w 544"/>
              <a:gd name="T13" fmla="*/ 544 h 544"/>
              <a:gd name="T14" fmla="*/ 0 w 544"/>
              <a:gd name="T15" fmla="*/ 504 h 544"/>
              <a:gd name="T16" fmla="*/ 0 w 544"/>
              <a:gd name="T17" fmla="*/ 40 h 544"/>
              <a:gd name="T18" fmla="*/ 80 w 544"/>
              <a:gd name="T19" fmla="*/ 504 h 544"/>
              <a:gd name="T20" fmla="*/ 40 w 544"/>
              <a:gd name="T21" fmla="*/ 464 h 544"/>
              <a:gd name="T22" fmla="*/ 504 w 544"/>
              <a:gd name="T23" fmla="*/ 464 h 544"/>
              <a:gd name="T24" fmla="*/ 464 w 544"/>
              <a:gd name="T25" fmla="*/ 504 h 544"/>
              <a:gd name="T26" fmla="*/ 464 w 544"/>
              <a:gd name="T27" fmla="*/ 40 h 544"/>
              <a:gd name="T28" fmla="*/ 504 w 544"/>
              <a:gd name="T29" fmla="*/ 80 h 544"/>
              <a:gd name="T30" fmla="*/ 40 w 544"/>
              <a:gd name="T31" fmla="*/ 80 h 544"/>
              <a:gd name="T32" fmla="*/ 80 w 544"/>
              <a:gd name="T33" fmla="*/ 40 h 544"/>
              <a:gd name="T34" fmla="*/ 80 w 544"/>
              <a:gd name="T35" fmla="*/ 50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4" h="544">
                <a:moveTo>
                  <a:pt x="0" y="40"/>
                </a:moveTo>
                <a:cubicBezTo>
                  <a:pt x="0" y="18"/>
                  <a:pt x="18" y="0"/>
                  <a:pt x="40" y="0"/>
                </a:cubicBezTo>
                <a:lnTo>
                  <a:pt x="504" y="0"/>
                </a:lnTo>
                <a:cubicBezTo>
                  <a:pt x="527" y="0"/>
                  <a:pt x="544" y="18"/>
                  <a:pt x="544" y="40"/>
                </a:cubicBezTo>
                <a:lnTo>
                  <a:pt x="544" y="504"/>
                </a:lnTo>
                <a:cubicBezTo>
                  <a:pt x="544" y="527"/>
                  <a:pt x="527" y="544"/>
                  <a:pt x="504" y="544"/>
                </a:cubicBezTo>
                <a:lnTo>
                  <a:pt x="40" y="544"/>
                </a:lnTo>
                <a:cubicBezTo>
                  <a:pt x="18" y="544"/>
                  <a:pt x="0" y="527"/>
                  <a:pt x="0" y="504"/>
                </a:cubicBezTo>
                <a:lnTo>
                  <a:pt x="0" y="40"/>
                </a:lnTo>
                <a:close/>
                <a:moveTo>
                  <a:pt x="80" y="504"/>
                </a:moveTo>
                <a:lnTo>
                  <a:pt x="40" y="464"/>
                </a:lnTo>
                <a:lnTo>
                  <a:pt x="504" y="464"/>
                </a:lnTo>
                <a:lnTo>
                  <a:pt x="464" y="504"/>
                </a:lnTo>
                <a:lnTo>
                  <a:pt x="464" y="40"/>
                </a:lnTo>
                <a:lnTo>
                  <a:pt x="504" y="80"/>
                </a:lnTo>
                <a:lnTo>
                  <a:pt x="40" y="80"/>
                </a:lnTo>
                <a:lnTo>
                  <a:pt x="80" y="40"/>
                </a:lnTo>
                <a:lnTo>
                  <a:pt x="80" y="50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" name="Freeform 490"/>
          <p:cNvSpPr>
            <a:spLocks/>
          </p:cNvSpPr>
          <p:nvPr/>
        </p:nvSpPr>
        <p:spPr bwMode="auto">
          <a:xfrm>
            <a:off x="1065008" y="4382346"/>
            <a:ext cx="3243582" cy="874976"/>
          </a:xfrm>
          <a:custGeom>
            <a:avLst/>
            <a:gdLst>
              <a:gd name="T0" fmla="*/ 136 w 25021"/>
              <a:gd name="T1" fmla="*/ 8376 h 8569"/>
              <a:gd name="T2" fmla="*/ 248 w 25021"/>
              <a:gd name="T3" fmla="*/ 8437 h 8569"/>
              <a:gd name="T4" fmla="*/ 472 w 25021"/>
              <a:gd name="T5" fmla="*/ 8424 h 8569"/>
              <a:gd name="T6" fmla="*/ 944 w 25021"/>
              <a:gd name="T7" fmla="*/ 8424 h 8569"/>
              <a:gd name="T8" fmla="*/ 1128 w 25021"/>
              <a:gd name="T9" fmla="*/ 8378 h 8569"/>
              <a:gd name="T10" fmla="*/ 1429 w 25021"/>
              <a:gd name="T11" fmla="*/ 8426 h 8569"/>
              <a:gd name="T12" fmla="*/ 1600 w 25021"/>
              <a:gd name="T13" fmla="*/ 8378 h 8569"/>
              <a:gd name="T14" fmla="*/ 1824 w 25021"/>
              <a:gd name="T15" fmla="*/ 8356 h 8569"/>
              <a:gd name="T16" fmla="*/ 2009 w 25021"/>
              <a:gd name="T17" fmla="*/ 8136 h 8569"/>
              <a:gd name="T18" fmla="*/ 2481 w 25021"/>
              <a:gd name="T19" fmla="*/ 1685 h 8569"/>
              <a:gd name="T20" fmla="*/ 2755 w 25021"/>
              <a:gd name="T21" fmla="*/ 559 h 8569"/>
              <a:gd name="T22" fmla="*/ 3025 w 25021"/>
              <a:gd name="T23" fmla="*/ 0 h 8569"/>
              <a:gd name="T24" fmla="*/ 3356 w 25021"/>
              <a:gd name="T25" fmla="*/ 751 h 8569"/>
              <a:gd name="T26" fmla="*/ 3831 w 25021"/>
              <a:gd name="T27" fmla="*/ 3436 h 8569"/>
              <a:gd name="T28" fmla="*/ 4289 w 25021"/>
              <a:gd name="T29" fmla="*/ 4012 h 8569"/>
              <a:gd name="T30" fmla="*/ 4765 w 25021"/>
              <a:gd name="T31" fmla="*/ 5547 h 8569"/>
              <a:gd name="T32" fmla="*/ 5154 w 25021"/>
              <a:gd name="T33" fmla="*/ 5402 h 8569"/>
              <a:gd name="T34" fmla="*/ 5708 w 25021"/>
              <a:gd name="T35" fmla="*/ 6703 h 8569"/>
              <a:gd name="T36" fmla="*/ 6066 w 25021"/>
              <a:gd name="T37" fmla="*/ 6372 h 8569"/>
              <a:gd name="T38" fmla="*/ 7128 w 25021"/>
              <a:gd name="T39" fmla="*/ 6578 h 8569"/>
              <a:gd name="T40" fmla="*/ 9524 w 25021"/>
              <a:gd name="T41" fmla="*/ 6433 h 8569"/>
              <a:gd name="T42" fmla="*/ 12829 w 25021"/>
              <a:gd name="T43" fmla="*/ 6435 h 8569"/>
              <a:gd name="T44" fmla="*/ 15634 w 25021"/>
              <a:gd name="T45" fmla="*/ 7249 h 8569"/>
              <a:gd name="T46" fmla="*/ 18291 w 25021"/>
              <a:gd name="T47" fmla="*/ 7620 h 8569"/>
              <a:gd name="T48" fmla="*/ 19237 w 25021"/>
              <a:gd name="T49" fmla="*/ 7321 h 8569"/>
              <a:gd name="T50" fmla="*/ 22074 w 25021"/>
              <a:gd name="T51" fmla="*/ 6873 h 8569"/>
              <a:gd name="T52" fmla="*/ 25016 w 25021"/>
              <a:gd name="T53" fmla="*/ 7330 h 8569"/>
              <a:gd name="T54" fmla="*/ 22055 w 25021"/>
              <a:gd name="T55" fmla="*/ 7016 h 8569"/>
              <a:gd name="T56" fmla="*/ 19260 w 25021"/>
              <a:gd name="T57" fmla="*/ 7464 h 8569"/>
              <a:gd name="T58" fmla="*/ 18334 w 25021"/>
              <a:gd name="T59" fmla="*/ 7757 h 8569"/>
              <a:gd name="T60" fmla="*/ 15615 w 25021"/>
              <a:gd name="T61" fmla="*/ 7392 h 8569"/>
              <a:gd name="T62" fmla="*/ 12788 w 25021"/>
              <a:gd name="T63" fmla="*/ 6574 h 8569"/>
              <a:gd name="T64" fmla="*/ 9533 w 25021"/>
              <a:gd name="T65" fmla="*/ 6576 h 8569"/>
              <a:gd name="T66" fmla="*/ 7097 w 25021"/>
              <a:gd name="T67" fmla="*/ 6719 h 8569"/>
              <a:gd name="T68" fmla="*/ 6143 w 25021"/>
              <a:gd name="T69" fmla="*/ 6493 h 8569"/>
              <a:gd name="T70" fmla="*/ 5618 w 25021"/>
              <a:gd name="T71" fmla="*/ 6797 h 8569"/>
              <a:gd name="T72" fmla="*/ 5101 w 25021"/>
              <a:gd name="T73" fmla="*/ 5498 h 8569"/>
              <a:gd name="T74" fmla="*/ 4711 w 25021"/>
              <a:gd name="T75" fmla="*/ 5639 h 8569"/>
              <a:gd name="T76" fmla="*/ 4164 w 25021"/>
              <a:gd name="T77" fmla="*/ 4078 h 8569"/>
              <a:gd name="T78" fmla="*/ 3704 w 25021"/>
              <a:gd name="T79" fmla="*/ 3493 h 8569"/>
              <a:gd name="T80" fmla="*/ 3218 w 25021"/>
              <a:gd name="T81" fmla="*/ 789 h 8569"/>
              <a:gd name="T82" fmla="*/ 2957 w 25021"/>
              <a:gd name="T83" fmla="*/ 98 h 8569"/>
              <a:gd name="T84" fmla="*/ 2894 w 25021"/>
              <a:gd name="T85" fmla="*/ 594 h 8569"/>
              <a:gd name="T86" fmla="*/ 2624 w 25021"/>
              <a:gd name="T87" fmla="*/ 1692 h 8569"/>
              <a:gd name="T88" fmla="*/ 2152 w 25021"/>
              <a:gd name="T89" fmla="*/ 8153 h 8569"/>
              <a:gd name="T90" fmla="*/ 1937 w 25021"/>
              <a:gd name="T91" fmla="*/ 8445 h 8569"/>
              <a:gd name="T92" fmla="*/ 1633 w 25021"/>
              <a:gd name="T93" fmla="*/ 8518 h 8569"/>
              <a:gd name="T94" fmla="*/ 1404 w 25021"/>
              <a:gd name="T95" fmla="*/ 8567 h 8569"/>
              <a:gd name="T96" fmla="*/ 1161 w 25021"/>
              <a:gd name="T97" fmla="*/ 8518 h 8569"/>
              <a:gd name="T98" fmla="*/ 944 w 25021"/>
              <a:gd name="T99" fmla="*/ 8568 h 8569"/>
              <a:gd name="T100" fmla="*/ 472 w 25021"/>
              <a:gd name="T101" fmla="*/ 8568 h 8569"/>
              <a:gd name="T102" fmla="*/ 169 w 25021"/>
              <a:gd name="T103" fmla="*/ 8556 h 8569"/>
              <a:gd name="T104" fmla="*/ 136 w 25021"/>
              <a:gd name="T105" fmla="*/ 8520 h 8569"/>
              <a:gd name="T106" fmla="*/ 0 w 25021"/>
              <a:gd name="T107" fmla="*/ 8448 h 8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5021" h="8569">
                <a:moveTo>
                  <a:pt x="72" y="8376"/>
                </a:moveTo>
                <a:lnTo>
                  <a:pt x="136" y="8376"/>
                </a:lnTo>
                <a:cubicBezTo>
                  <a:pt x="151" y="8376"/>
                  <a:pt x="165" y="8381"/>
                  <a:pt x="176" y="8389"/>
                </a:cubicBezTo>
                <a:lnTo>
                  <a:pt x="248" y="8437"/>
                </a:lnTo>
                <a:lnTo>
                  <a:pt x="208" y="8424"/>
                </a:lnTo>
                <a:lnTo>
                  <a:pt x="472" y="8424"/>
                </a:lnTo>
                <a:lnTo>
                  <a:pt x="672" y="8424"/>
                </a:lnTo>
                <a:lnTo>
                  <a:pt x="944" y="8424"/>
                </a:lnTo>
                <a:lnTo>
                  <a:pt x="928" y="8426"/>
                </a:lnTo>
                <a:lnTo>
                  <a:pt x="1128" y="8378"/>
                </a:lnTo>
                <a:cubicBezTo>
                  <a:pt x="1137" y="8376"/>
                  <a:pt x="1147" y="8376"/>
                  <a:pt x="1157" y="8378"/>
                </a:cubicBezTo>
                <a:lnTo>
                  <a:pt x="1429" y="8426"/>
                </a:lnTo>
                <a:lnTo>
                  <a:pt x="1400" y="8426"/>
                </a:lnTo>
                <a:lnTo>
                  <a:pt x="1600" y="8378"/>
                </a:lnTo>
                <a:lnTo>
                  <a:pt x="1868" y="8330"/>
                </a:lnTo>
                <a:lnTo>
                  <a:pt x="1824" y="8356"/>
                </a:lnTo>
                <a:lnTo>
                  <a:pt x="2024" y="8100"/>
                </a:lnTo>
                <a:lnTo>
                  <a:pt x="2009" y="8136"/>
                </a:lnTo>
                <a:lnTo>
                  <a:pt x="2281" y="5816"/>
                </a:lnTo>
                <a:lnTo>
                  <a:pt x="2481" y="1685"/>
                </a:lnTo>
                <a:cubicBezTo>
                  <a:pt x="2481" y="1680"/>
                  <a:pt x="2481" y="1676"/>
                  <a:pt x="2483" y="1671"/>
                </a:cubicBezTo>
                <a:lnTo>
                  <a:pt x="2755" y="559"/>
                </a:lnTo>
                <a:lnTo>
                  <a:pt x="2958" y="46"/>
                </a:lnTo>
                <a:cubicBezTo>
                  <a:pt x="2969" y="18"/>
                  <a:pt x="2995" y="0"/>
                  <a:pt x="3025" y="0"/>
                </a:cubicBezTo>
                <a:cubicBezTo>
                  <a:pt x="3055" y="1"/>
                  <a:pt x="3081" y="19"/>
                  <a:pt x="3092" y="47"/>
                </a:cubicBezTo>
                <a:lnTo>
                  <a:pt x="3356" y="751"/>
                </a:lnTo>
                <a:cubicBezTo>
                  <a:pt x="3357" y="755"/>
                  <a:pt x="3359" y="760"/>
                  <a:pt x="3359" y="764"/>
                </a:cubicBezTo>
                <a:lnTo>
                  <a:pt x="3831" y="3436"/>
                </a:lnTo>
                <a:lnTo>
                  <a:pt x="3817" y="3404"/>
                </a:lnTo>
                <a:lnTo>
                  <a:pt x="4289" y="4012"/>
                </a:lnTo>
                <a:cubicBezTo>
                  <a:pt x="4295" y="4019"/>
                  <a:pt x="4299" y="4027"/>
                  <a:pt x="4301" y="4035"/>
                </a:cubicBezTo>
                <a:lnTo>
                  <a:pt x="4765" y="5547"/>
                </a:lnTo>
                <a:lnTo>
                  <a:pt x="4682" y="5498"/>
                </a:lnTo>
                <a:lnTo>
                  <a:pt x="5154" y="5402"/>
                </a:lnTo>
                <a:cubicBezTo>
                  <a:pt x="5189" y="5395"/>
                  <a:pt x="5223" y="5414"/>
                  <a:pt x="5236" y="5447"/>
                </a:cubicBezTo>
                <a:lnTo>
                  <a:pt x="5708" y="6703"/>
                </a:lnTo>
                <a:lnTo>
                  <a:pt x="5602" y="6668"/>
                </a:lnTo>
                <a:lnTo>
                  <a:pt x="6066" y="6372"/>
                </a:lnTo>
                <a:cubicBezTo>
                  <a:pt x="6082" y="6362"/>
                  <a:pt x="6101" y="6358"/>
                  <a:pt x="6120" y="6362"/>
                </a:cubicBezTo>
                <a:lnTo>
                  <a:pt x="7128" y="6578"/>
                </a:lnTo>
                <a:lnTo>
                  <a:pt x="7108" y="6577"/>
                </a:lnTo>
                <a:lnTo>
                  <a:pt x="9524" y="6433"/>
                </a:lnTo>
                <a:lnTo>
                  <a:pt x="12808" y="6432"/>
                </a:lnTo>
                <a:cubicBezTo>
                  <a:pt x="12815" y="6432"/>
                  <a:pt x="12822" y="6433"/>
                  <a:pt x="12829" y="6435"/>
                </a:cubicBezTo>
                <a:lnTo>
                  <a:pt x="15645" y="7251"/>
                </a:lnTo>
                <a:lnTo>
                  <a:pt x="15634" y="7249"/>
                </a:lnTo>
                <a:lnTo>
                  <a:pt x="18322" y="7617"/>
                </a:lnTo>
                <a:lnTo>
                  <a:pt x="18291" y="7620"/>
                </a:lnTo>
                <a:lnTo>
                  <a:pt x="19227" y="7324"/>
                </a:lnTo>
                <a:cubicBezTo>
                  <a:pt x="19230" y="7323"/>
                  <a:pt x="19234" y="7322"/>
                  <a:pt x="19237" y="7321"/>
                </a:cubicBezTo>
                <a:lnTo>
                  <a:pt x="22053" y="6873"/>
                </a:lnTo>
                <a:cubicBezTo>
                  <a:pt x="22060" y="6872"/>
                  <a:pt x="22067" y="6872"/>
                  <a:pt x="22074" y="6873"/>
                </a:cubicBezTo>
                <a:lnTo>
                  <a:pt x="24954" y="7249"/>
                </a:lnTo>
                <a:cubicBezTo>
                  <a:pt x="24993" y="7254"/>
                  <a:pt x="25021" y="7290"/>
                  <a:pt x="25016" y="7330"/>
                </a:cubicBezTo>
                <a:cubicBezTo>
                  <a:pt x="25011" y="7369"/>
                  <a:pt x="24975" y="7397"/>
                  <a:pt x="24935" y="7392"/>
                </a:cubicBezTo>
                <a:lnTo>
                  <a:pt x="22055" y="7016"/>
                </a:lnTo>
                <a:lnTo>
                  <a:pt x="22076" y="7016"/>
                </a:lnTo>
                <a:lnTo>
                  <a:pt x="19260" y="7464"/>
                </a:lnTo>
                <a:lnTo>
                  <a:pt x="19270" y="7461"/>
                </a:lnTo>
                <a:lnTo>
                  <a:pt x="18334" y="7757"/>
                </a:lnTo>
                <a:cubicBezTo>
                  <a:pt x="18324" y="7760"/>
                  <a:pt x="18313" y="7761"/>
                  <a:pt x="18303" y="7760"/>
                </a:cubicBezTo>
                <a:lnTo>
                  <a:pt x="15615" y="7392"/>
                </a:lnTo>
                <a:cubicBezTo>
                  <a:pt x="15611" y="7391"/>
                  <a:pt x="15608" y="7391"/>
                  <a:pt x="15604" y="7390"/>
                </a:cubicBezTo>
                <a:lnTo>
                  <a:pt x="12788" y="6574"/>
                </a:lnTo>
                <a:lnTo>
                  <a:pt x="12808" y="6576"/>
                </a:lnTo>
                <a:lnTo>
                  <a:pt x="9533" y="6576"/>
                </a:lnTo>
                <a:lnTo>
                  <a:pt x="7117" y="6720"/>
                </a:lnTo>
                <a:cubicBezTo>
                  <a:pt x="7110" y="6721"/>
                  <a:pt x="7104" y="6720"/>
                  <a:pt x="7097" y="6719"/>
                </a:cubicBezTo>
                <a:lnTo>
                  <a:pt x="6089" y="6503"/>
                </a:lnTo>
                <a:lnTo>
                  <a:pt x="6143" y="6493"/>
                </a:lnTo>
                <a:lnTo>
                  <a:pt x="5679" y="6789"/>
                </a:lnTo>
                <a:cubicBezTo>
                  <a:pt x="5661" y="6801"/>
                  <a:pt x="5638" y="6804"/>
                  <a:pt x="5618" y="6797"/>
                </a:cubicBezTo>
                <a:cubicBezTo>
                  <a:pt x="5597" y="6790"/>
                  <a:pt x="5581" y="6774"/>
                  <a:pt x="5573" y="6754"/>
                </a:cubicBezTo>
                <a:lnTo>
                  <a:pt x="5101" y="5498"/>
                </a:lnTo>
                <a:lnTo>
                  <a:pt x="5183" y="5543"/>
                </a:lnTo>
                <a:lnTo>
                  <a:pt x="4711" y="5639"/>
                </a:lnTo>
                <a:cubicBezTo>
                  <a:pt x="4675" y="5646"/>
                  <a:pt x="4639" y="5625"/>
                  <a:pt x="4628" y="5590"/>
                </a:cubicBezTo>
                <a:lnTo>
                  <a:pt x="4164" y="4078"/>
                </a:lnTo>
                <a:lnTo>
                  <a:pt x="4176" y="4101"/>
                </a:lnTo>
                <a:lnTo>
                  <a:pt x="3704" y="3493"/>
                </a:lnTo>
                <a:cubicBezTo>
                  <a:pt x="3696" y="3483"/>
                  <a:pt x="3692" y="3473"/>
                  <a:pt x="3690" y="3461"/>
                </a:cubicBezTo>
                <a:lnTo>
                  <a:pt x="3218" y="789"/>
                </a:lnTo>
                <a:lnTo>
                  <a:pt x="3221" y="802"/>
                </a:lnTo>
                <a:lnTo>
                  <a:pt x="2957" y="98"/>
                </a:lnTo>
                <a:lnTo>
                  <a:pt x="3091" y="99"/>
                </a:lnTo>
                <a:lnTo>
                  <a:pt x="2894" y="594"/>
                </a:lnTo>
                <a:lnTo>
                  <a:pt x="2622" y="1706"/>
                </a:lnTo>
                <a:lnTo>
                  <a:pt x="2624" y="1692"/>
                </a:lnTo>
                <a:lnTo>
                  <a:pt x="2424" y="5833"/>
                </a:lnTo>
                <a:lnTo>
                  <a:pt x="2152" y="8153"/>
                </a:lnTo>
                <a:cubicBezTo>
                  <a:pt x="2150" y="8166"/>
                  <a:pt x="2145" y="8178"/>
                  <a:pt x="2137" y="8189"/>
                </a:cubicBezTo>
                <a:lnTo>
                  <a:pt x="1937" y="8445"/>
                </a:lnTo>
                <a:cubicBezTo>
                  <a:pt x="1926" y="8459"/>
                  <a:pt x="1911" y="8468"/>
                  <a:pt x="1893" y="8471"/>
                </a:cubicBezTo>
                <a:lnTo>
                  <a:pt x="1633" y="8518"/>
                </a:lnTo>
                <a:lnTo>
                  <a:pt x="1433" y="8566"/>
                </a:lnTo>
                <a:cubicBezTo>
                  <a:pt x="1424" y="8569"/>
                  <a:pt x="1414" y="8569"/>
                  <a:pt x="1404" y="8567"/>
                </a:cubicBezTo>
                <a:lnTo>
                  <a:pt x="1132" y="8519"/>
                </a:lnTo>
                <a:lnTo>
                  <a:pt x="1161" y="8518"/>
                </a:lnTo>
                <a:lnTo>
                  <a:pt x="961" y="8566"/>
                </a:lnTo>
                <a:cubicBezTo>
                  <a:pt x="956" y="8568"/>
                  <a:pt x="950" y="8568"/>
                  <a:pt x="944" y="8568"/>
                </a:cubicBezTo>
                <a:lnTo>
                  <a:pt x="672" y="8568"/>
                </a:lnTo>
                <a:lnTo>
                  <a:pt x="472" y="8568"/>
                </a:lnTo>
                <a:lnTo>
                  <a:pt x="208" y="8568"/>
                </a:lnTo>
                <a:cubicBezTo>
                  <a:pt x="194" y="8568"/>
                  <a:pt x="180" y="8564"/>
                  <a:pt x="169" y="8556"/>
                </a:cubicBezTo>
                <a:lnTo>
                  <a:pt x="97" y="8508"/>
                </a:lnTo>
                <a:lnTo>
                  <a:pt x="136" y="8520"/>
                </a:lnTo>
                <a:lnTo>
                  <a:pt x="72" y="8520"/>
                </a:lnTo>
                <a:cubicBezTo>
                  <a:pt x="33" y="8520"/>
                  <a:pt x="0" y="8488"/>
                  <a:pt x="0" y="8448"/>
                </a:cubicBezTo>
                <a:cubicBezTo>
                  <a:pt x="0" y="8409"/>
                  <a:pt x="33" y="8376"/>
                  <a:pt x="72" y="8376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5" name="Freeform 491"/>
          <p:cNvSpPr>
            <a:spLocks/>
          </p:cNvSpPr>
          <p:nvPr/>
        </p:nvSpPr>
        <p:spPr bwMode="auto">
          <a:xfrm>
            <a:off x="1043405" y="5219873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55 h 55"/>
              <a:gd name="T4" fmla="*/ 0 w 56"/>
              <a:gd name="T5" fmla="*/ 55 h 55"/>
              <a:gd name="T6" fmla="*/ 28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6" name="Freeform 492"/>
          <p:cNvSpPr>
            <a:spLocks noEditPoints="1"/>
          </p:cNvSpPr>
          <p:nvPr/>
        </p:nvSpPr>
        <p:spPr bwMode="auto">
          <a:xfrm>
            <a:off x="1038006" y="5215616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7" name="Freeform 493"/>
          <p:cNvSpPr>
            <a:spLocks/>
          </p:cNvSpPr>
          <p:nvPr/>
        </p:nvSpPr>
        <p:spPr bwMode="auto">
          <a:xfrm>
            <a:off x="1053126" y="5219873"/>
            <a:ext cx="59406" cy="46813"/>
          </a:xfrm>
          <a:custGeom>
            <a:avLst/>
            <a:gdLst>
              <a:gd name="T0" fmla="*/ 28 w 55"/>
              <a:gd name="T1" fmla="*/ 0 h 55"/>
              <a:gd name="T2" fmla="*/ 55 w 55"/>
              <a:gd name="T3" fmla="*/ 55 h 55"/>
              <a:gd name="T4" fmla="*/ 0 w 55"/>
              <a:gd name="T5" fmla="*/ 55 h 55"/>
              <a:gd name="T6" fmla="*/ 28 w 55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55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" name="Freeform 494"/>
          <p:cNvSpPr>
            <a:spLocks noEditPoints="1"/>
          </p:cNvSpPr>
          <p:nvPr/>
        </p:nvSpPr>
        <p:spPr bwMode="auto">
          <a:xfrm>
            <a:off x="1047727" y="5215616"/>
            <a:ext cx="70207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" name="Freeform 495"/>
          <p:cNvSpPr>
            <a:spLocks/>
          </p:cNvSpPr>
          <p:nvPr/>
        </p:nvSpPr>
        <p:spPr bwMode="auto">
          <a:xfrm>
            <a:off x="1060687" y="522497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0" name="Freeform 496"/>
          <p:cNvSpPr>
            <a:spLocks noEditPoints="1"/>
          </p:cNvSpPr>
          <p:nvPr/>
        </p:nvSpPr>
        <p:spPr bwMode="auto">
          <a:xfrm>
            <a:off x="1055287" y="5221575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1" name="Freeform 497"/>
          <p:cNvSpPr>
            <a:spLocks/>
          </p:cNvSpPr>
          <p:nvPr/>
        </p:nvSpPr>
        <p:spPr bwMode="auto">
          <a:xfrm>
            <a:off x="1096331" y="522497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" name="Freeform 498"/>
          <p:cNvSpPr>
            <a:spLocks noEditPoints="1"/>
          </p:cNvSpPr>
          <p:nvPr/>
        </p:nvSpPr>
        <p:spPr bwMode="auto">
          <a:xfrm>
            <a:off x="1090930" y="5221575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" name="Freeform 499"/>
          <p:cNvSpPr>
            <a:spLocks/>
          </p:cNvSpPr>
          <p:nvPr/>
        </p:nvSpPr>
        <p:spPr bwMode="auto">
          <a:xfrm>
            <a:off x="1122254" y="522497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4" name="Freeform 500"/>
          <p:cNvSpPr>
            <a:spLocks noEditPoints="1"/>
          </p:cNvSpPr>
          <p:nvPr/>
        </p:nvSpPr>
        <p:spPr bwMode="auto">
          <a:xfrm>
            <a:off x="1116853" y="5221575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5" name="Freeform 501"/>
          <p:cNvSpPr>
            <a:spLocks/>
          </p:cNvSpPr>
          <p:nvPr/>
        </p:nvSpPr>
        <p:spPr bwMode="auto">
          <a:xfrm>
            <a:off x="1156816" y="5224979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56 h 56"/>
              <a:gd name="T4" fmla="*/ 0 w 55"/>
              <a:gd name="T5" fmla="*/ 56 h 56"/>
              <a:gd name="T6" fmla="*/ 28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6" name="Freeform 502"/>
          <p:cNvSpPr>
            <a:spLocks noEditPoints="1"/>
          </p:cNvSpPr>
          <p:nvPr/>
        </p:nvSpPr>
        <p:spPr bwMode="auto">
          <a:xfrm>
            <a:off x="1151418" y="5221575"/>
            <a:ext cx="70207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7" name="Freeform 503"/>
          <p:cNvSpPr>
            <a:spLocks/>
          </p:cNvSpPr>
          <p:nvPr/>
        </p:nvSpPr>
        <p:spPr bwMode="auto">
          <a:xfrm>
            <a:off x="1183820" y="5219873"/>
            <a:ext cx="59406" cy="46813"/>
          </a:xfrm>
          <a:custGeom>
            <a:avLst/>
            <a:gdLst>
              <a:gd name="T0" fmla="*/ 28 w 55"/>
              <a:gd name="T1" fmla="*/ 0 h 55"/>
              <a:gd name="T2" fmla="*/ 55 w 55"/>
              <a:gd name="T3" fmla="*/ 55 h 55"/>
              <a:gd name="T4" fmla="*/ 0 w 55"/>
              <a:gd name="T5" fmla="*/ 55 h 55"/>
              <a:gd name="T6" fmla="*/ 28 w 55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55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Freeform 504"/>
          <p:cNvSpPr>
            <a:spLocks noEditPoints="1"/>
          </p:cNvSpPr>
          <p:nvPr/>
        </p:nvSpPr>
        <p:spPr bwMode="auto">
          <a:xfrm>
            <a:off x="1178420" y="5215616"/>
            <a:ext cx="70207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9" name="Freeform 505"/>
          <p:cNvSpPr>
            <a:spLocks/>
          </p:cNvSpPr>
          <p:nvPr/>
        </p:nvSpPr>
        <p:spPr bwMode="auto">
          <a:xfrm>
            <a:off x="1217303" y="522497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" name="Freeform 506"/>
          <p:cNvSpPr>
            <a:spLocks noEditPoints="1"/>
          </p:cNvSpPr>
          <p:nvPr/>
        </p:nvSpPr>
        <p:spPr bwMode="auto">
          <a:xfrm>
            <a:off x="1211904" y="5221575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1" name="Freeform 507"/>
          <p:cNvSpPr>
            <a:spLocks/>
          </p:cNvSpPr>
          <p:nvPr/>
        </p:nvSpPr>
        <p:spPr bwMode="auto">
          <a:xfrm>
            <a:off x="1243226" y="5219873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55 h 55"/>
              <a:gd name="T4" fmla="*/ 0 w 56"/>
              <a:gd name="T5" fmla="*/ 55 h 55"/>
              <a:gd name="T6" fmla="*/ 28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" name="Freeform 508"/>
          <p:cNvSpPr>
            <a:spLocks noEditPoints="1"/>
          </p:cNvSpPr>
          <p:nvPr/>
        </p:nvSpPr>
        <p:spPr bwMode="auto">
          <a:xfrm>
            <a:off x="1237827" y="5215616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Freeform 509"/>
          <p:cNvSpPr>
            <a:spLocks/>
          </p:cNvSpPr>
          <p:nvPr/>
        </p:nvSpPr>
        <p:spPr bwMode="auto">
          <a:xfrm>
            <a:off x="1278870" y="5214765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4" name="Freeform 510"/>
          <p:cNvSpPr>
            <a:spLocks noEditPoints="1"/>
          </p:cNvSpPr>
          <p:nvPr/>
        </p:nvSpPr>
        <p:spPr bwMode="auto">
          <a:xfrm>
            <a:off x="1273470" y="5210509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5" name="Freeform 511"/>
          <p:cNvSpPr>
            <a:spLocks/>
          </p:cNvSpPr>
          <p:nvPr/>
        </p:nvSpPr>
        <p:spPr bwMode="auto">
          <a:xfrm>
            <a:off x="1304793" y="518837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Freeform 512"/>
          <p:cNvSpPr>
            <a:spLocks noEditPoints="1"/>
          </p:cNvSpPr>
          <p:nvPr/>
        </p:nvSpPr>
        <p:spPr bwMode="auto">
          <a:xfrm>
            <a:off x="1299393" y="5184123"/>
            <a:ext cx="71288" cy="56176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7" name="Freeform 513"/>
          <p:cNvSpPr>
            <a:spLocks/>
          </p:cNvSpPr>
          <p:nvPr/>
        </p:nvSpPr>
        <p:spPr bwMode="auto">
          <a:xfrm>
            <a:off x="1339357" y="4951762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56 h 56"/>
              <a:gd name="T4" fmla="*/ 0 w 55"/>
              <a:gd name="T5" fmla="*/ 56 h 56"/>
              <a:gd name="T6" fmla="*/ 28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8" name="Freeform 514"/>
          <p:cNvSpPr>
            <a:spLocks noEditPoints="1"/>
          </p:cNvSpPr>
          <p:nvPr/>
        </p:nvSpPr>
        <p:spPr bwMode="auto">
          <a:xfrm>
            <a:off x="1333956" y="4947507"/>
            <a:ext cx="70207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9" name="Freeform 515"/>
          <p:cNvSpPr>
            <a:spLocks/>
          </p:cNvSpPr>
          <p:nvPr/>
        </p:nvSpPr>
        <p:spPr bwMode="auto">
          <a:xfrm>
            <a:off x="1366359" y="4529594"/>
            <a:ext cx="59406" cy="46813"/>
          </a:xfrm>
          <a:custGeom>
            <a:avLst/>
            <a:gdLst>
              <a:gd name="T0" fmla="*/ 28 w 55"/>
              <a:gd name="T1" fmla="*/ 0 h 55"/>
              <a:gd name="T2" fmla="*/ 55 w 55"/>
              <a:gd name="T3" fmla="*/ 55 h 55"/>
              <a:gd name="T4" fmla="*/ 0 w 55"/>
              <a:gd name="T5" fmla="*/ 55 h 55"/>
              <a:gd name="T6" fmla="*/ 28 w 55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55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0" name="Freeform 516"/>
          <p:cNvSpPr>
            <a:spLocks noEditPoints="1"/>
          </p:cNvSpPr>
          <p:nvPr/>
        </p:nvSpPr>
        <p:spPr bwMode="auto">
          <a:xfrm>
            <a:off x="1360960" y="4525340"/>
            <a:ext cx="70207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1" name="Freeform 517"/>
          <p:cNvSpPr>
            <a:spLocks/>
          </p:cNvSpPr>
          <p:nvPr/>
        </p:nvSpPr>
        <p:spPr bwMode="auto">
          <a:xfrm>
            <a:off x="1399843" y="4415541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" name="Freeform 518"/>
          <p:cNvSpPr>
            <a:spLocks noEditPoints="1"/>
          </p:cNvSpPr>
          <p:nvPr/>
        </p:nvSpPr>
        <p:spPr bwMode="auto">
          <a:xfrm>
            <a:off x="1394443" y="4412137"/>
            <a:ext cx="71288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Freeform 519"/>
          <p:cNvSpPr>
            <a:spLocks/>
          </p:cNvSpPr>
          <p:nvPr/>
        </p:nvSpPr>
        <p:spPr bwMode="auto">
          <a:xfrm>
            <a:off x="1425766" y="4364473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Freeform 520"/>
          <p:cNvSpPr>
            <a:spLocks noEditPoints="1"/>
          </p:cNvSpPr>
          <p:nvPr/>
        </p:nvSpPr>
        <p:spPr bwMode="auto">
          <a:xfrm>
            <a:off x="1420365" y="4360216"/>
            <a:ext cx="71288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5" name="Freeform 521"/>
          <p:cNvSpPr>
            <a:spLocks/>
          </p:cNvSpPr>
          <p:nvPr/>
        </p:nvSpPr>
        <p:spPr bwMode="auto">
          <a:xfrm>
            <a:off x="1461409" y="443681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6" name="Freeform 522"/>
          <p:cNvSpPr>
            <a:spLocks noEditPoints="1"/>
          </p:cNvSpPr>
          <p:nvPr/>
        </p:nvSpPr>
        <p:spPr bwMode="auto">
          <a:xfrm>
            <a:off x="1456009" y="4432563"/>
            <a:ext cx="71288" cy="56176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7" name="Freeform 523"/>
          <p:cNvSpPr>
            <a:spLocks/>
          </p:cNvSpPr>
          <p:nvPr/>
        </p:nvSpPr>
        <p:spPr bwMode="auto">
          <a:xfrm>
            <a:off x="1521895" y="4710037"/>
            <a:ext cx="59406" cy="47664"/>
          </a:xfrm>
          <a:custGeom>
            <a:avLst/>
            <a:gdLst>
              <a:gd name="T0" fmla="*/ 28 w 55"/>
              <a:gd name="T1" fmla="*/ 0 h 56"/>
              <a:gd name="T2" fmla="*/ 55 w 55"/>
              <a:gd name="T3" fmla="*/ 56 h 56"/>
              <a:gd name="T4" fmla="*/ 0 w 55"/>
              <a:gd name="T5" fmla="*/ 56 h 56"/>
              <a:gd name="T6" fmla="*/ 28 w 55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6">
                <a:moveTo>
                  <a:pt x="28" y="0"/>
                </a:moveTo>
                <a:lnTo>
                  <a:pt x="55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8" name="Freeform 524"/>
          <p:cNvSpPr>
            <a:spLocks noEditPoints="1"/>
          </p:cNvSpPr>
          <p:nvPr/>
        </p:nvSpPr>
        <p:spPr bwMode="auto">
          <a:xfrm>
            <a:off x="1516497" y="4705781"/>
            <a:ext cx="70207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9" name="Freeform 525"/>
          <p:cNvSpPr>
            <a:spLocks/>
          </p:cNvSpPr>
          <p:nvPr/>
        </p:nvSpPr>
        <p:spPr bwMode="auto">
          <a:xfrm>
            <a:off x="1582381" y="4772170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55 h 55"/>
              <a:gd name="T4" fmla="*/ 0 w 56"/>
              <a:gd name="T5" fmla="*/ 55 h 55"/>
              <a:gd name="T6" fmla="*/ 28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0" name="Freeform 526"/>
          <p:cNvSpPr>
            <a:spLocks noEditPoints="1"/>
          </p:cNvSpPr>
          <p:nvPr/>
        </p:nvSpPr>
        <p:spPr bwMode="auto">
          <a:xfrm>
            <a:off x="1576981" y="4767916"/>
            <a:ext cx="71288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1" name="Freeform 527"/>
          <p:cNvSpPr>
            <a:spLocks/>
          </p:cNvSpPr>
          <p:nvPr/>
        </p:nvSpPr>
        <p:spPr bwMode="auto">
          <a:xfrm>
            <a:off x="1643948" y="492622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Freeform 528"/>
          <p:cNvSpPr>
            <a:spLocks noEditPoints="1"/>
          </p:cNvSpPr>
          <p:nvPr/>
        </p:nvSpPr>
        <p:spPr bwMode="auto">
          <a:xfrm>
            <a:off x="1638547" y="4921971"/>
            <a:ext cx="71288" cy="56176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" name="Freeform 529"/>
          <p:cNvSpPr>
            <a:spLocks/>
          </p:cNvSpPr>
          <p:nvPr/>
        </p:nvSpPr>
        <p:spPr bwMode="auto">
          <a:xfrm>
            <a:off x="1704434" y="4916014"/>
            <a:ext cx="59406" cy="46813"/>
          </a:xfrm>
          <a:custGeom>
            <a:avLst/>
            <a:gdLst>
              <a:gd name="T0" fmla="*/ 28 w 55"/>
              <a:gd name="T1" fmla="*/ 0 h 55"/>
              <a:gd name="T2" fmla="*/ 55 w 55"/>
              <a:gd name="T3" fmla="*/ 55 h 55"/>
              <a:gd name="T4" fmla="*/ 0 w 55"/>
              <a:gd name="T5" fmla="*/ 55 h 55"/>
              <a:gd name="T6" fmla="*/ 28 w 55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" h="55">
                <a:moveTo>
                  <a:pt x="28" y="0"/>
                </a:moveTo>
                <a:lnTo>
                  <a:pt x="55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4" name="Freeform 530"/>
          <p:cNvSpPr>
            <a:spLocks noEditPoints="1"/>
          </p:cNvSpPr>
          <p:nvPr/>
        </p:nvSpPr>
        <p:spPr bwMode="auto">
          <a:xfrm>
            <a:off x="1699035" y="4911759"/>
            <a:ext cx="70207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5" name="Freeform 531"/>
          <p:cNvSpPr>
            <a:spLocks/>
          </p:cNvSpPr>
          <p:nvPr/>
        </p:nvSpPr>
        <p:spPr bwMode="auto">
          <a:xfrm>
            <a:off x="1764921" y="5044537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6" name="Freeform 532"/>
          <p:cNvSpPr>
            <a:spLocks noEditPoints="1"/>
          </p:cNvSpPr>
          <p:nvPr/>
        </p:nvSpPr>
        <p:spPr bwMode="auto">
          <a:xfrm>
            <a:off x="1759521" y="5041132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7" name="Freeform 533"/>
          <p:cNvSpPr>
            <a:spLocks/>
          </p:cNvSpPr>
          <p:nvPr/>
        </p:nvSpPr>
        <p:spPr bwMode="auto">
          <a:xfrm>
            <a:off x="1826487" y="5013895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8" name="Freeform 534"/>
          <p:cNvSpPr>
            <a:spLocks noEditPoints="1"/>
          </p:cNvSpPr>
          <p:nvPr/>
        </p:nvSpPr>
        <p:spPr bwMode="auto">
          <a:xfrm>
            <a:off x="1821088" y="5009641"/>
            <a:ext cx="71288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9" name="Freeform 535"/>
          <p:cNvSpPr>
            <a:spLocks/>
          </p:cNvSpPr>
          <p:nvPr/>
        </p:nvSpPr>
        <p:spPr bwMode="auto">
          <a:xfrm>
            <a:off x="1956101" y="5036877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55 h 55"/>
              <a:gd name="T4" fmla="*/ 0 w 56"/>
              <a:gd name="T5" fmla="*/ 55 h 55"/>
              <a:gd name="T6" fmla="*/ 28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0" name="Freeform 536"/>
          <p:cNvSpPr>
            <a:spLocks noEditPoints="1"/>
          </p:cNvSpPr>
          <p:nvPr/>
        </p:nvSpPr>
        <p:spPr bwMode="auto">
          <a:xfrm>
            <a:off x="1950702" y="5032621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1" name="Freeform 537"/>
          <p:cNvSpPr>
            <a:spLocks/>
          </p:cNvSpPr>
          <p:nvPr/>
        </p:nvSpPr>
        <p:spPr bwMode="auto">
          <a:xfrm>
            <a:off x="2269334" y="5021556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55 h 55"/>
              <a:gd name="T4" fmla="*/ 0 w 56"/>
              <a:gd name="T5" fmla="*/ 55 h 55"/>
              <a:gd name="T6" fmla="*/ 28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2" name="Freeform 538"/>
          <p:cNvSpPr>
            <a:spLocks noEditPoints="1"/>
          </p:cNvSpPr>
          <p:nvPr/>
        </p:nvSpPr>
        <p:spPr bwMode="auto">
          <a:xfrm>
            <a:off x="2263935" y="5017300"/>
            <a:ext cx="71288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" name="Freeform 539"/>
          <p:cNvSpPr>
            <a:spLocks/>
          </p:cNvSpPr>
          <p:nvPr/>
        </p:nvSpPr>
        <p:spPr bwMode="auto">
          <a:xfrm>
            <a:off x="2694898" y="5021556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55 h 55"/>
              <a:gd name="T4" fmla="*/ 0 w 56"/>
              <a:gd name="T5" fmla="*/ 55 h 55"/>
              <a:gd name="T6" fmla="*/ 28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4" name="Freeform 540"/>
          <p:cNvSpPr>
            <a:spLocks noEditPoints="1"/>
          </p:cNvSpPr>
          <p:nvPr/>
        </p:nvSpPr>
        <p:spPr bwMode="auto">
          <a:xfrm>
            <a:off x="2689500" y="5017300"/>
            <a:ext cx="71288" cy="55324"/>
          </a:xfrm>
          <a:custGeom>
            <a:avLst/>
            <a:gdLst>
              <a:gd name="T0" fmla="*/ 479 w 1095"/>
              <a:gd name="T1" fmla="*/ 45 h 1088"/>
              <a:gd name="T2" fmla="*/ 550 w 1095"/>
              <a:gd name="T3" fmla="*/ 0 h 1088"/>
              <a:gd name="T4" fmla="*/ 622 w 1095"/>
              <a:gd name="T5" fmla="*/ 45 h 1088"/>
              <a:gd name="T6" fmla="*/ 1083 w 1095"/>
              <a:gd name="T7" fmla="*/ 973 h 1088"/>
              <a:gd name="T8" fmla="*/ 1079 w 1095"/>
              <a:gd name="T9" fmla="*/ 1051 h 1088"/>
              <a:gd name="T10" fmla="*/ 1011 w 1095"/>
              <a:gd name="T11" fmla="*/ 1088 h 1088"/>
              <a:gd name="T12" fmla="*/ 83 w 1095"/>
              <a:gd name="T13" fmla="*/ 1088 h 1088"/>
              <a:gd name="T14" fmla="*/ 15 w 1095"/>
              <a:gd name="T15" fmla="*/ 1050 h 1088"/>
              <a:gd name="T16" fmla="*/ 12 w 1095"/>
              <a:gd name="T17" fmla="*/ 973 h 1088"/>
              <a:gd name="T18" fmla="*/ 479 w 1095"/>
              <a:gd name="T19" fmla="*/ 45 h 1088"/>
              <a:gd name="T20" fmla="*/ 155 w 1095"/>
              <a:gd name="T21" fmla="*/ 1044 h 1088"/>
              <a:gd name="T22" fmla="*/ 83 w 1095"/>
              <a:gd name="T23" fmla="*/ 928 h 1088"/>
              <a:gd name="T24" fmla="*/ 1011 w 1095"/>
              <a:gd name="T25" fmla="*/ 928 h 1088"/>
              <a:gd name="T26" fmla="*/ 940 w 1095"/>
              <a:gd name="T27" fmla="*/ 1044 h 1088"/>
              <a:gd name="T28" fmla="*/ 478 w 1095"/>
              <a:gd name="T29" fmla="*/ 116 h 1088"/>
              <a:gd name="T30" fmla="*/ 622 w 1095"/>
              <a:gd name="T31" fmla="*/ 116 h 1088"/>
              <a:gd name="T32" fmla="*/ 155 w 1095"/>
              <a:gd name="T33" fmla="*/ 104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95" h="1088">
                <a:moveTo>
                  <a:pt x="479" y="45"/>
                </a:moveTo>
                <a:cubicBezTo>
                  <a:pt x="492" y="17"/>
                  <a:pt x="520" y="0"/>
                  <a:pt x="550" y="0"/>
                </a:cubicBezTo>
                <a:cubicBezTo>
                  <a:pt x="581" y="1"/>
                  <a:pt x="608" y="18"/>
                  <a:pt x="622" y="45"/>
                </a:cubicBezTo>
                <a:lnTo>
                  <a:pt x="1083" y="973"/>
                </a:lnTo>
                <a:cubicBezTo>
                  <a:pt x="1095" y="998"/>
                  <a:pt x="1094" y="1027"/>
                  <a:pt x="1079" y="1051"/>
                </a:cubicBezTo>
                <a:cubicBezTo>
                  <a:pt x="1065" y="1074"/>
                  <a:pt x="1039" y="1088"/>
                  <a:pt x="1011" y="1088"/>
                </a:cubicBezTo>
                <a:lnTo>
                  <a:pt x="83" y="1088"/>
                </a:lnTo>
                <a:cubicBezTo>
                  <a:pt x="56" y="1088"/>
                  <a:pt x="30" y="1074"/>
                  <a:pt x="15" y="1050"/>
                </a:cubicBezTo>
                <a:cubicBezTo>
                  <a:pt x="1" y="1027"/>
                  <a:pt x="0" y="997"/>
                  <a:pt x="12" y="973"/>
                </a:cubicBezTo>
                <a:lnTo>
                  <a:pt x="479" y="45"/>
                </a:lnTo>
                <a:close/>
                <a:moveTo>
                  <a:pt x="155" y="1044"/>
                </a:moveTo>
                <a:lnTo>
                  <a:pt x="83" y="928"/>
                </a:lnTo>
                <a:lnTo>
                  <a:pt x="1011" y="928"/>
                </a:lnTo>
                <a:lnTo>
                  <a:pt x="940" y="1044"/>
                </a:lnTo>
                <a:lnTo>
                  <a:pt x="478" y="116"/>
                </a:lnTo>
                <a:lnTo>
                  <a:pt x="622" y="116"/>
                </a:lnTo>
                <a:lnTo>
                  <a:pt x="155" y="1044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5" name="Freeform 541"/>
          <p:cNvSpPr>
            <a:spLocks/>
          </p:cNvSpPr>
          <p:nvPr/>
        </p:nvSpPr>
        <p:spPr bwMode="auto">
          <a:xfrm>
            <a:off x="3059977" y="5104115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6" name="Freeform 542"/>
          <p:cNvSpPr>
            <a:spLocks noEditPoints="1"/>
          </p:cNvSpPr>
          <p:nvPr/>
        </p:nvSpPr>
        <p:spPr bwMode="auto">
          <a:xfrm>
            <a:off x="3054577" y="5100713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7" name="Freeform 543"/>
          <p:cNvSpPr>
            <a:spLocks/>
          </p:cNvSpPr>
          <p:nvPr/>
        </p:nvSpPr>
        <p:spPr bwMode="auto">
          <a:xfrm>
            <a:off x="3407774" y="5143269"/>
            <a:ext cx="60486" cy="46813"/>
          </a:xfrm>
          <a:custGeom>
            <a:avLst/>
            <a:gdLst>
              <a:gd name="T0" fmla="*/ 28 w 56"/>
              <a:gd name="T1" fmla="*/ 0 h 55"/>
              <a:gd name="T2" fmla="*/ 56 w 56"/>
              <a:gd name="T3" fmla="*/ 55 h 55"/>
              <a:gd name="T4" fmla="*/ 0 w 56"/>
              <a:gd name="T5" fmla="*/ 55 h 55"/>
              <a:gd name="T6" fmla="*/ 28 w 56"/>
              <a:gd name="T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5">
                <a:moveTo>
                  <a:pt x="28" y="0"/>
                </a:moveTo>
                <a:lnTo>
                  <a:pt x="56" y="55"/>
                </a:lnTo>
                <a:lnTo>
                  <a:pt x="0" y="55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8" name="Freeform 544"/>
          <p:cNvSpPr>
            <a:spLocks noEditPoints="1"/>
          </p:cNvSpPr>
          <p:nvPr/>
        </p:nvSpPr>
        <p:spPr bwMode="auto">
          <a:xfrm>
            <a:off x="3402373" y="5139013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9" name="Freeform 545"/>
          <p:cNvSpPr>
            <a:spLocks/>
          </p:cNvSpPr>
          <p:nvPr/>
        </p:nvSpPr>
        <p:spPr bwMode="auto">
          <a:xfrm>
            <a:off x="3528747" y="5112629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0" name="Freeform 546"/>
          <p:cNvSpPr>
            <a:spLocks noEditPoints="1"/>
          </p:cNvSpPr>
          <p:nvPr/>
        </p:nvSpPr>
        <p:spPr bwMode="auto">
          <a:xfrm>
            <a:off x="3523347" y="5108373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1" name="Freeform 547"/>
          <p:cNvSpPr>
            <a:spLocks/>
          </p:cNvSpPr>
          <p:nvPr/>
        </p:nvSpPr>
        <p:spPr bwMode="auto">
          <a:xfrm>
            <a:off x="3894905" y="5066666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2" name="Freeform 548"/>
          <p:cNvSpPr>
            <a:spLocks noEditPoints="1"/>
          </p:cNvSpPr>
          <p:nvPr/>
        </p:nvSpPr>
        <p:spPr bwMode="auto">
          <a:xfrm>
            <a:off x="3889504" y="5062410"/>
            <a:ext cx="71288" cy="56176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" name="Freeform 549"/>
          <p:cNvSpPr>
            <a:spLocks/>
          </p:cNvSpPr>
          <p:nvPr/>
        </p:nvSpPr>
        <p:spPr bwMode="auto">
          <a:xfrm>
            <a:off x="4268624" y="5104115"/>
            <a:ext cx="60486" cy="47664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56 h 56"/>
              <a:gd name="T4" fmla="*/ 0 w 56"/>
              <a:gd name="T5" fmla="*/ 56 h 56"/>
              <a:gd name="T6" fmla="*/ 28 w 56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" h="56">
                <a:moveTo>
                  <a:pt x="28" y="0"/>
                </a:moveTo>
                <a:lnTo>
                  <a:pt x="56" y="56"/>
                </a:lnTo>
                <a:lnTo>
                  <a:pt x="0" y="56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4" name="Freeform 550"/>
          <p:cNvSpPr>
            <a:spLocks noEditPoints="1"/>
          </p:cNvSpPr>
          <p:nvPr/>
        </p:nvSpPr>
        <p:spPr bwMode="auto">
          <a:xfrm>
            <a:off x="4263223" y="5100713"/>
            <a:ext cx="71288" cy="55324"/>
          </a:xfrm>
          <a:custGeom>
            <a:avLst/>
            <a:gdLst>
              <a:gd name="T0" fmla="*/ 240 w 548"/>
              <a:gd name="T1" fmla="*/ 22 h 544"/>
              <a:gd name="T2" fmla="*/ 276 w 548"/>
              <a:gd name="T3" fmla="*/ 0 h 544"/>
              <a:gd name="T4" fmla="*/ 312 w 548"/>
              <a:gd name="T5" fmla="*/ 23 h 544"/>
              <a:gd name="T6" fmla="*/ 542 w 548"/>
              <a:gd name="T7" fmla="*/ 487 h 544"/>
              <a:gd name="T8" fmla="*/ 540 w 548"/>
              <a:gd name="T9" fmla="*/ 526 h 544"/>
              <a:gd name="T10" fmla="*/ 506 w 548"/>
              <a:gd name="T11" fmla="*/ 544 h 544"/>
              <a:gd name="T12" fmla="*/ 42 w 548"/>
              <a:gd name="T13" fmla="*/ 544 h 544"/>
              <a:gd name="T14" fmla="*/ 8 w 548"/>
              <a:gd name="T15" fmla="*/ 525 h 544"/>
              <a:gd name="T16" fmla="*/ 7 w 548"/>
              <a:gd name="T17" fmla="*/ 486 h 544"/>
              <a:gd name="T18" fmla="*/ 240 w 548"/>
              <a:gd name="T19" fmla="*/ 22 h 544"/>
              <a:gd name="T20" fmla="*/ 78 w 548"/>
              <a:gd name="T21" fmla="*/ 522 h 544"/>
              <a:gd name="T22" fmla="*/ 42 w 548"/>
              <a:gd name="T23" fmla="*/ 464 h 544"/>
              <a:gd name="T24" fmla="*/ 506 w 548"/>
              <a:gd name="T25" fmla="*/ 464 h 544"/>
              <a:gd name="T26" fmla="*/ 471 w 548"/>
              <a:gd name="T27" fmla="*/ 522 h 544"/>
              <a:gd name="T28" fmla="*/ 240 w 548"/>
              <a:gd name="T29" fmla="*/ 58 h 544"/>
              <a:gd name="T30" fmla="*/ 312 w 548"/>
              <a:gd name="T31" fmla="*/ 58 h 544"/>
              <a:gd name="T32" fmla="*/ 78 w 548"/>
              <a:gd name="T33" fmla="*/ 522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8" h="544">
                <a:moveTo>
                  <a:pt x="240" y="22"/>
                </a:moveTo>
                <a:cubicBezTo>
                  <a:pt x="247" y="9"/>
                  <a:pt x="261" y="0"/>
                  <a:pt x="276" y="0"/>
                </a:cubicBezTo>
                <a:cubicBezTo>
                  <a:pt x="291" y="1"/>
                  <a:pt x="305" y="9"/>
                  <a:pt x="312" y="23"/>
                </a:cubicBezTo>
                <a:lnTo>
                  <a:pt x="542" y="487"/>
                </a:lnTo>
                <a:cubicBezTo>
                  <a:pt x="548" y="499"/>
                  <a:pt x="548" y="514"/>
                  <a:pt x="540" y="526"/>
                </a:cubicBezTo>
                <a:cubicBezTo>
                  <a:pt x="533" y="537"/>
                  <a:pt x="520" y="544"/>
                  <a:pt x="506" y="544"/>
                </a:cubicBezTo>
                <a:lnTo>
                  <a:pt x="42" y="544"/>
                </a:lnTo>
                <a:cubicBezTo>
                  <a:pt x="29" y="544"/>
                  <a:pt x="16" y="537"/>
                  <a:pt x="8" y="525"/>
                </a:cubicBezTo>
                <a:cubicBezTo>
                  <a:pt x="1" y="514"/>
                  <a:pt x="0" y="499"/>
                  <a:pt x="7" y="486"/>
                </a:cubicBezTo>
                <a:lnTo>
                  <a:pt x="240" y="22"/>
                </a:lnTo>
                <a:close/>
                <a:moveTo>
                  <a:pt x="78" y="522"/>
                </a:moveTo>
                <a:lnTo>
                  <a:pt x="42" y="464"/>
                </a:lnTo>
                <a:lnTo>
                  <a:pt x="506" y="464"/>
                </a:lnTo>
                <a:lnTo>
                  <a:pt x="471" y="522"/>
                </a:lnTo>
                <a:lnTo>
                  <a:pt x="240" y="58"/>
                </a:lnTo>
                <a:lnTo>
                  <a:pt x="312" y="58"/>
                </a:lnTo>
                <a:lnTo>
                  <a:pt x="78" y="522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5" name="Freeform 551"/>
          <p:cNvSpPr>
            <a:spLocks/>
          </p:cNvSpPr>
          <p:nvPr/>
        </p:nvSpPr>
        <p:spPr bwMode="auto">
          <a:xfrm>
            <a:off x="1063928" y="4592579"/>
            <a:ext cx="3244662" cy="664744"/>
          </a:xfrm>
          <a:custGeom>
            <a:avLst/>
            <a:gdLst>
              <a:gd name="T0" fmla="*/ 189 w 25028"/>
              <a:gd name="T1" fmla="*/ 6329 h 6510"/>
              <a:gd name="T2" fmla="*/ 205 w 25028"/>
              <a:gd name="T3" fmla="*/ 6364 h 6510"/>
              <a:gd name="T4" fmla="*/ 481 w 25028"/>
              <a:gd name="T5" fmla="*/ 6314 h 6510"/>
              <a:gd name="T6" fmla="*/ 953 w 25028"/>
              <a:gd name="T7" fmla="*/ 6314 h 6510"/>
              <a:gd name="T8" fmla="*/ 1170 w 25028"/>
              <a:gd name="T9" fmla="*/ 6364 h 6510"/>
              <a:gd name="T10" fmla="*/ 1413 w 25028"/>
              <a:gd name="T11" fmla="*/ 6316 h 6510"/>
              <a:gd name="T12" fmla="*/ 1625 w 25028"/>
              <a:gd name="T13" fmla="*/ 6314 h 6510"/>
              <a:gd name="T14" fmla="*/ 1856 w 25028"/>
              <a:gd name="T15" fmla="*/ 6323 h 6510"/>
              <a:gd name="T16" fmla="*/ 2115 w 25028"/>
              <a:gd name="T17" fmla="*/ 6215 h 6510"/>
              <a:gd name="T18" fmla="*/ 2345 w 25028"/>
              <a:gd name="T19" fmla="*/ 6316 h 6510"/>
              <a:gd name="T20" fmla="*/ 2561 w 25028"/>
              <a:gd name="T21" fmla="*/ 6266 h 6510"/>
              <a:gd name="T22" fmla="*/ 2865 w 25028"/>
              <a:gd name="T23" fmla="*/ 6274 h 6510"/>
              <a:gd name="T24" fmla="*/ 2998 w 25028"/>
              <a:gd name="T25" fmla="*/ 6372 h 6510"/>
              <a:gd name="T26" fmla="*/ 3229 w 25028"/>
              <a:gd name="T27" fmla="*/ 6260 h 6510"/>
              <a:gd name="T28" fmla="*/ 3698 w 25028"/>
              <a:gd name="T29" fmla="*/ 4811 h 6510"/>
              <a:gd name="T30" fmla="*/ 4236 w 25028"/>
              <a:gd name="T31" fmla="*/ 3 h 6510"/>
              <a:gd name="T32" fmla="*/ 4775 w 25028"/>
              <a:gd name="T33" fmla="*/ 1929 h 6510"/>
              <a:gd name="T34" fmla="*/ 5244 w 25028"/>
              <a:gd name="T35" fmla="*/ 3030 h 6510"/>
              <a:gd name="T36" fmla="*/ 5585 w 25028"/>
              <a:gd name="T37" fmla="*/ 4386 h 6510"/>
              <a:gd name="T38" fmla="*/ 6107 w 25028"/>
              <a:gd name="T39" fmla="*/ 3435 h 6510"/>
              <a:gd name="T40" fmla="*/ 7178 w 25028"/>
              <a:gd name="T41" fmla="*/ 4750 h 6510"/>
              <a:gd name="T42" fmla="*/ 9496 w 25028"/>
              <a:gd name="T43" fmla="*/ 3047 h 6510"/>
              <a:gd name="T44" fmla="*/ 12853 w 25028"/>
              <a:gd name="T45" fmla="*/ 4892 h 6510"/>
              <a:gd name="T46" fmla="*/ 15640 w 25028"/>
              <a:gd name="T47" fmla="*/ 5131 h 6510"/>
              <a:gd name="T48" fmla="*/ 19264 w 25028"/>
              <a:gd name="T49" fmla="*/ 5451 h 6510"/>
              <a:gd name="T50" fmla="*/ 24957 w 25028"/>
              <a:gd name="T51" fmla="*/ 5851 h 6510"/>
              <a:gd name="T52" fmla="*/ 24949 w 25028"/>
              <a:gd name="T53" fmla="*/ 5994 h 6510"/>
              <a:gd name="T54" fmla="*/ 19251 w 25028"/>
              <a:gd name="T55" fmla="*/ 5594 h 6510"/>
              <a:gd name="T56" fmla="*/ 15627 w 25028"/>
              <a:gd name="T57" fmla="*/ 5274 h 6510"/>
              <a:gd name="T58" fmla="*/ 12782 w 25028"/>
              <a:gd name="T59" fmla="*/ 5017 h 6510"/>
              <a:gd name="T60" fmla="*/ 9579 w 25028"/>
              <a:gd name="T61" fmla="*/ 3165 h 6510"/>
              <a:gd name="T62" fmla="*/ 7065 w 25028"/>
              <a:gd name="T63" fmla="*/ 4839 h 6510"/>
              <a:gd name="T64" fmla="*/ 6178 w 25028"/>
              <a:gd name="T65" fmla="*/ 3539 h 6510"/>
              <a:gd name="T66" fmla="*/ 5645 w 25028"/>
              <a:gd name="T67" fmla="*/ 4490 h 6510"/>
              <a:gd name="T68" fmla="*/ 5111 w 25028"/>
              <a:gd name="T69" fmla="*/ 3087 h 6510"/>
              <a:gd name="T70" fmla="*/ 4636 w 25028"/>
              <a:gd name="T71" fmla="*/ 1964 h 6510"/>
              <a:gd name="T72" fmla="*/ 4313 w 25028"/>
              <a:gd name="T73" fmla="*/ 82 h 6510"/>
              <a:gd name="T74" fmla="*/ 3838 w 25028"/>
              <a:gd name="T75" fmla="*/ 4841 h 6510"/>
              <a:gd name="T76" fmla="*/ 3333 w 25028"/>
              <a:gd name="T77" fmla="*/ 6345 h 6510"/>
              <a:gd name="T78" fmla="*/ 3002 w 25028"/>
              <a:gd name="T79" fmla="*/ 6499 h 6510"/>
              <a:gd name="T80" fmla="*/ 2833 w 25028"/>
              <a:gd name="T81" fmla="*/ 6410 h 6510"/>
              <a:gd name="T82" fmla="*/ 2578 w 25028"/>
              <a:gd name="T83" fmla="*/ 6408 h 6510"/>
              <a:gd name="T84" fmla="*/ 2336 w 25028"/>
              <a:gd name="T85" fmla="*/ 6454 h 6510"/>
              <a:gd name="T86" fmla="*/ 2123 w 25028"/>
              <a:gd name="T87" fmla="*/ 6346 h 6510"/>
              <a:gd name="T88" fmla="*/ 1889 w 25028"/>
              <a:gd name="T89" fmla="*/ 6458 h 6510"/>
              <a:gd name="T90" fmla="*/ 1425 w 25028"/>
              <a:gd name="T91" fmla="*/ 6458 h 6510"/>
              <a:gd name="T92" fmla="*/ 1166 w 25028"/>
              <a:gd name="T93" fmla="*/ 6505 h 6510"/>
              <a:gd name="T94" fmla="*/ 937 w 25028"/>
              <a:gd name="T95" fmla="*/ 6456 h 6510"/>
              <a:gd name="T96" fmla="*/ 681 w 25028"/>
              <a:gd name="T97" fmla="*/ 6458 h 6510"/>
              <a:gd name="T98" fmla="*/ 494 w 25028"/>
              <a:gd name="T99" fmla="*/ 6457 h 6510"/>
              <a:gd name="T100" fmla="*/ 178 w 25028"/>
              <a:gd name="T101" fmla="*/ 6494 h 6510"/>
              <a:gd name="T102" fmla="*/ 38 w 25028"/>
              <a:gd name="T103" fmla="*/ 6396 h 6510"/>
              <a:gd name="T104" fmla="*/ 125 w 25028"/>
              <a:gd name="T105" fmla="*/ 6281 h 6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028" h="6510">
                <a:moveTo>
                  <a:pt x="125" y="6281"/>
                </a:moveTo>
                <a:lnTo>
                  <a:pt x="189" y="6329"/>
                </a:lnTo>
                <a:lnTo>
                  <a:pt x="257" y="6375"/>
                </a:lnTo>
                <a:lnTo>
                  <a:pt x="205" y="6364"/>
                </a:lnTo>
                <a:lnTo>
                  <a:pt x="469" y="6316"/>
                </a:lnTo>
                <a:cubicBezTo>
                  <a:pt x="473" y="6315"/>
                  <a:pt x="477" y="6314"/>
                  <a:pt x="481" y="6314"/>
                </a:cubicBezTo>
                <a:lnTo>
                  <a:pt x="681" y="6314"/>
                </a:lnTo>
                <a:lnTo>
                  <a:pt x="953" y="6314"/>
                </a:lnTo>
                <a:cubicBezTo>
                  <a:pt x="959" y="6314"/>
                  <a:pt x="965" y="6315"/>
                  <a:pt x="970" y="6316"/>
                </a:cubicBezTo>
                <a:lnTo>
                  <a:pt x="1170" y="6364"/>
                </a:lnTo>
                <a:lnTo>
                  <a:pt x="1141" y="6364"/>
                </a:lnTo>
                <a:lnTo>
                  <a:pt x="1413" y="6316"/>
                </a:lnTo>
                <a:cubicBezTo>
                  <a:pt x="1417" y="6315"/>
                  <a:pt x="1421" y="6314"/>
                  <a:pt x="1425" y="6314"/>
                </a:cubicBezTo>
                <a:lnTo>
                  <a:pt x="1625" y="6314"/>
                </a:lnTo>
                <a:lnTo>
                  <a:pt x="1889" y="6314"/>
                </a:lnTo>
                <a:lnTo>
                  <a:pt x="1856" y="6323"/>
                </a:lnTo>
                <a:lnTo>
                  <a:pt x="2056" y="6219"/>
                </a:lnTo>
                <a:cubicBezTo>
                  <a:pt x="2075" y="6209"/>
                  <a:pt x="2096" y="6208"/>
                  <a:pt x="2115" y="6215"/>
                </a:cubicBezTo>
                <a:lnTo>
                  <a:pt x="2387" y="6319"/>
                </a:lnTo>
                <a:lnTo>
                  <a:pt x="2345" y="6316"/>
                </a:lnTo>
                <a:lnTo>
                  <a:pt x="2545" y="6268"/>
                </a:lnTo>
                <a:cubicBezTo>
                  <a:pt x="2550" y="6267"/>
                  <a:pt x="2556" y="6266"/>
                  <a:pt x="2561" y="6266"/>
                </a:cubicBezTo>
                <a:lnTo>
                  <a:pt x="2833" y="6266"/>
                </a:lnTo>
                <a:cubicBezTo>
                  <a:pt x="2844" y="6266"/>
                  <a:pt x="2855" y="6269"/>
                  <a:pt x="2865" y="6274"/>
                </a:cubicBezTo>
                <a:lnTo>
                  <a:pt x="3065" y="6370"/>
                </a:lnTo>
                <a:lnTo>
                  <a:pt x="2998" y="6372"/>
                </a:lnTo>
                <a:lnTo>
                  <a:pt x="3262" y="6220"/>
                </a:lnTo>
                <a:lnTo>
                  <a:pt x="3229" y="6260"/>
                </a:lnTo>
                <a:lnTo>
                  <a:pt x="3701" y="4796"/>
                </a:lnTo>
                <a:lnTo>
                  <a:pt x="3698" y="4811"/>
                </a:lnTo>
                <a:lnTo>
                  <a:pt x="4170" y="67"/>
                </a:lnTo>
                <a:cubicBezTo>
                  <a:pt x="4173" y="32"/>
                  <a:pt x="4201" y="5"/>
                  <a:pt x="4236" y="3"/>
                </a:cubicBezTo>
                <a:cubicBezTo>
                  <a:pt x="4271" y="0"/>
                  <a:pt x="4303" y="23"/>
                  <a:pt x="4311" y="57"/>
                </a:cubicBezTo>
                <a:lnTo>
                  <a:pt x="4775" y="1929"/>
                </a:lnTo>
                <a:lnTo>
                  <a:pt x="4772" y="1918"/>
                </a:lnTo>
                <a:lnTo>
                  <a:pt x="5244" y="3030"/>
                </a:lnTo>
                <a:lnTo>
                  <a:pt x="5717" y="4395"/>
                </a:lnTo>
                <a:lnTo>
                  <a:pt x="5585" y="4386"/>
                </a:lnTo>
                <a:lnTo>
                  <a:pt x="6049" y="3474"/>
                </a:lnTo>
                <a:cubicBezTo>
                  <a:pt x="6060" y="3452"/>
                  <a:pt x="6082" y="3437"/>
                  <a:pt x="6107" y="3435"/>
                </a:cubicBezTo>
                <a:cubicBezTo>
                  <a:pt x="6131" y="3432"/>
                  <a:pt x="6155" y="3443"/>
                  <a:pt x="6170" y="3462"/>
                </a:cubicBezTo>
                <a:lnTo>
                  <a:pt x="7178" y="4750"/>
                </a:lnTo>
                <a:lnTo>
                  <a:pt x="7080" y="4735"/>
                </a:lnTo>
                <a:lnTo>
                  <a:pt x="9496" y="3047"/>
                </a:lnTo>
                <a:cubicBezTo>
                  <a:pt x="9519" y="3032"/>
                  <a:pt x="9549" y="3030"/>
                  <a:pt x="9573" y="3044"/>
                </a:cubicBezTo>
                <a:lnTo>
                  <a:pt x="12853" y="4892"/>
                </a:lnTo>
                <a:lnTo>
                  <a:pt x="12824" y="4883"/>
                </a:lnTo>
                <a:lnTo>
                  <a:pt x="15640" y="5131"/>
                </a:lnTo>
                <a:lnTo>
                  <a:pt x="18328" y="5371"/>
                </a:lnTo>
                <a:lnTo>
                  <a:pt x="19264" y="5451"/>
                </a:lnTo>
                <a:lnTo>
                  <a:pt x="22080" y="5691"/>
                </a:lnTo>
                <a:lnTo>
                  <a:pt x="24957" y="5851"/>
                </a:lnTo>
                <a:cubicBezTo>
                  <a:pt x="24997" y="5853"/>
                  <a:pt x="25028" y="5887"/>
                  <a:pt x="25025" y="5926"/>
                </a:cubicBezTo>
                <a:cubicBezTo>
                  <a:pt x="25023" y="5966"/>
                  <a:pt x="24989" y="5997"/>
                  <a:pt x="24949" y="5994"/>
                </a:cubicBezTo>
                <a:lnTo>
                  <a:pt x="22067" y="5834"/>
                </a:lnTo>
                <a:lnTo>
                  <a:pt x="19251" y="5594"/>
                </a:lnTo>
                <a:lnTo>
                  <a:pt x="18315" y="5514"/>
                </a:lnTo>
                <a:lnTo>
                  <a:pt x="15627" y="5274"/>
                </a:lnTo>
                <a:lnTo>
                  <a:pt x="12811" y="5026"/>
                </a:lnTo>
                <a:cubicBezTo>
                  <a:pt x="12801" y="5025"/>
                  <a:pt x="12791" y="5022"/>
                  <a:pt x="12782" y="5017"/>
                </a:cubicBezTo>
                <a:lnTo>
                  <a:pt x="9502" y="3169"/>
                </a:lnTo>
                <a:lnTo>
                  <a:pt x="9579" y="3165"/>
                </a:lnTo>
                <a:lnTo>
                  <a:pt x="7163" y="4853"/>
                </a:lnTo>
                <a:cubicBezTo>
                  <a:pt x="7131" y="4875"/>
                  <a:pt x="7088" y="4869"/>
                  <a:pt x="7065" y="4839"/>
                </a:cubicBezTo>
                <a:lnTo>
                  <a:pt x="6057" y="3551"/>
                </a:lnTo>
                <a:lnTo>
                  <a:pt x="6178" y="3539"/>
                </a:lnTo>
                <a:lnTo>
                  <a:pt x="5714" y="4451"/>
                </a:lnTo>
                <a:cubicBezTo>
                  <a:pt x="5701" y="4477"/>
                  <a:pt x="5673" y="4492"/>
                  <a:pt x="5645" y="4490"/>
                </a:cubicBezTo>
                <a:cubicBezTo>
                  <a:pt x="5616" y="4488"/>
                  <a:pt x="5591" y="4469"/>
                  <a:pt x="5581" y="4442"/>
                </a:cubicBezTo>
                <a:lnTo>
                  <a:pt x="5111" y="3087"/>
                </a:lnTo>
                <a:lnTo>
                  <a:pt x="4639" y="1975"/>
                </a:lnTo>
                <a:cubicBezTo>
                  <a:pt x="4638" y="1971"/>
                  <a:pt x="4636" y="1967"/>
                  <a:pt x="4636" y="1964"/>
                </a:cubicBezTo>
                <a:lnTo>
                  <a:pt x="4172" y="92"/>
                </a:lnTo>
                <a:lnTo>
                  <a:pt x="4313" y="82"/>
                </a:lnTo>
                <a:lnTo>
                  <a:pt x="3841" y="4826"/>
                </a:lnTo>
                <a:cubicBezTo>
                  <a:pt x="3841" y="4831"/>
                  <a:pt x="3840" y="4836"/>
                  <a:pt x="3838" y="4841"/>
                </a:cubicBezTo>
                <a:lnTo>
                  <a:pt x="3366" y="6305"/>
                </a:lnTo>
                <a:cubicBezTo>
                  <a:pt x="3361" y="6322"/>
                  <a:pt x="3349" y="6336"/>
                  <a:pt x="3333" y="6345"/>
                </a:cubicBezTo>
                <a:lnTo>
                  <a:pt x="3069" y="6497"/>
                </a:lnTo>
                <a:cubicBezTo>
                  <a:pt x="3049" y="6509"/>
                  <a:pt x="3024" y="6510"/>
                  <a:pt x="3002" y="6499"/>
                </a:cubicBezTo>
                <a:lnTo>
                  <a:pt x="2802" y="6403"/>
                </a:lnTo>
                <a:lnTo>
                  <a:pt x="2833" y="6410"/>
                </a:lnTo>
                <a:lnTo>
                  <a:pt x="2561" y="6410"/>
                </a:lnTo>
                <a:lnTo>
                  <a:pt x="2578" y="6408"/>
                </a:lnTo>
                <a:lnTo>
                  <a:pt x="2378" y="6456"/>
                </a:lnTo>
                <a:cubicBezTo>
                  <a:pt x="2364" y="6460"/>
                  <a:pt x="2349" y="6459"/>
                  <a:pt x="2336" y="6454"/>
                </a:cubicBezTo>
                <a:lnTo>
                  <a:pt x="2064" y="6350"/>
                </a:lnTo>
                <a:lnTo>
                  <a:pt x="2123" y="6346"/>
                </a:lnTo>
                <a:lnTo>
                  <a:pt x="1923" y="6450"/>
                </a:lnTo>
                <a:cubicBezTo>
                  <a:pt x="1912" y="6456"/>
                  <a:pt x="1901" y="6458"/>
                  <a:pt x="1889" y="6458"/>
                </a:cubicBezTo>
                <a:lnTo>
                  <a:pt x="1625" y="6458"/>
                </a:lnTo>
                <a:lnTo>
                  <a:pt x="1425" y="6458"/>
                </a:lnTo>
                <a:lnTo>
                  <a:pt x="1438" y="6457"/>
                </a:lnTo>
                <a:lnTo>
                  <a:pt x="1166" y="6505"/>
                </a:lnTo>
                <a:cubicBezTo>
                  <a:pt x="1156" y="6507"/>
                  <a:pt x="1146" y="6507"/>
                  <a:pt x="1137" y="6504"/>
                </a:cubicBezTo>
                <a:lnTo>
                  <a:pt x="937" y="6456"/>
                </a:lnTo>
                <a:lnTo>
                  <a:pt x="953" y="6458"/>
                </a:lnTo>
                <a:lnTo>
                  <a:pt x="681" y="6458"/>
                </a:lnTo>
                <a:lnTo>
                  <a:pt x="481" y="6458"/>
                </a:lnTo>
                <a:lnTo>
                  <a:pt x="494" y="6457"/>
                </a:lnTo>
                <a:lnTo>
                  <a:pt x="230" y="6505"/>
                </a:lnTo>
                <a:cubicBezTo>
                  <a:pt x="212" y="6509"/>
                  <a:pt x="193" y="6505"/>
                  <a:pt x="178" y="6494"/>
                </a:cubicBezTo>
                <a:lnTo>
                  <a:pt x="102" y="6444"/>
                </a:lnTo>
                <a:lnTo>
                  <a:pt x="38" y="6396"/>
                </a:lnTo>
                <a:cubicBezTo>
                  <a:pt x="6" y="6372"/>
                  <a:pt x="0" y="6327"/>
                  <a:pt x="24" y="6295"/>
                </a:cubicBezTo>
                <a:cubicBezTo>
                  <a:pt x="48" y="6263"/>
                  <a:pt x="93" y="6257"/>
                  <a:pt x="125" y="6281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6" name="Freeform 552"/>
          <p:cNvSpPr>
            <a:spLocks noEditPoints="1"/>
          </p:cNvSpPr>
          <p:nvPr/>
        </p:nvSpPr>
        <p:spPr bwMode="auto">
          <a:xfrm>
            <a:off x="1043405" y="5214765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7" name="Freeform 553"/>
          <p:cNvSpPr>
            <a:spLocks noEditPoints="1"/>
          </p:cNvSpPr>
          <p:nvPr/>
        </p:nvSpPr>
        <p:spPr bwMode="auto">
          <a:xfrm>
            <a:off x="1040166" y="5212213"/>
            <a:ext cx="66967" cy="52771"/>
          </a:xfrm>
          <a:custGeom>
            <a:avLst/>
            <a:gdLst>
              <a:gd name="T0" fmla="*/ 55 w 62"/>
              <a:gd name="T1" fmla="*/ 62 h 62"/>
              <a:gd name="T2" fmla="*/ 0 w 62"/>
              <a:gd name="T3" fmla="*/ 6 h 62"/>
              <a:gd name="T4" fmla="*/ 6 w 62"/>
              <a:gd name="T5" fmla="*/ 0 h 62"/>
              <a:gd name="T6" fmla="*/ 62 w 62"/>
              <a:gd name="T7" fmla="*/ 55 h 62"/>
              <a:gd name="T8" fmla="*/ 55 w 62"/>
              <a:gd name="T9" fmla="*/ 62 h 62"/>
              <a:gd name="T10" fmla="*/ 0 w 62"/>
              <a:gd name="T11" fmla="*/ 55 h 62"/>
              <a:gd name="T12" fmla="*/ 55 w 62"/>
              <a:gd name="T13" fmla="*/ 0 h 62"/>
              <a:gd name="T14" fmla="*/ 62 w 62"/>
              <a:gd name="T15" fmla="*/ 6 h 62"/>
              <a:gd name="T16" fmla="*/ 6 w 62"/>
              <a:gd name="T17" fmla="*/ 62 h 62"/>
              <a:gd name="T18" fmla="*/ 0 w 62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2">
                <a:moveTo>
                  <a:pt x="55" y="62"/>
                </a:moveTo>
                <a:lnTo>
                  <a:pt x="0" y="6"/>
                </a:lnTo>
                <a:lnTo>
                  <a:pt x="6" y="0"/>
                </a:lnTo>
                <a:lnTo>
                  <a:pt x="62" y="55"/>
                </a:lnTo>
                <a:lnTo>
                  <a:pt x="55" y="62"/>
                </a:lnTo>
                <a:close/>
                <a:moveTo>
                  <a:pt x="0" y="55"/>
                </a:moveTo>
                <a:lnTo>
                  <a:pt x="55" y="0"/>
                </a:lnTo>
                <a:lnTo>
                  <a:pt x="62" y="6"/>
                </a:lnTo>
                <a:lnTo>
                  <a:pt x="6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8" name="Freeform 554"/>
          <p:cNvSpPr>
            <a:spLocks noEditPoints="1"/>
          </p:cNvSpPr>
          <p:nvPr/>
        </p:nvSpPr>
        <p:spPr bwMode="auto">
          <a:xfrm>
            <a:off x="1053126" y="5219873"/>
            <a:ext cx="59406" cy="46813"/>
          </a:xfrm>
          <a:custGeom>
            <a:avLst/>
            <a:gdLst>
              <a:gd name="T0" fmla="*/ 55 w 55"/>
              <a:gd name="T1" fmla="*/ 55 h 55"/>
              <a:gd name="T2" fmla="*/ 0 w 55"/>
              <a:gd name="T3" fmla="*/ 0 h 55"/>
              <a:gd name="T4" fmla="*/ 55 w 55"/>
              <a:gd name="T5" fmla="*/ 55 h 55"/>
              <a:gd name="T6" fmla="*/ 0 w 55"/>
              <a:gd name="T7" fmla="*/ 55 h 55"/>
              <a:gd name="T8" fmla="*/ 55 w 55"/>
              <a:gd name="T9" fmla="*/ 0 h 55"/>
              <a:gd name="T10" fmla="*/ 0 w 55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55">
                <a:moveTo>
                  <a:pt x="55" y="55"/>
                </a:moveTo>
                <a:lnTo>
                  <a:pt x="0" y="0"/>
                </a:lnTo>
                <a:lnTo>
                  <a:pt x="55" y="55"/>
                </a:lnTo>
                <a:close/>
                <a:moveTo>
                  <a:pt x="0" y="55"/>
                </a:moveTo>
                <a:lnTo>
                  <a:pt x="55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9" name="Freeform 555"/>
          <p:cNvSpPr>
            <a:spLocks noEditPoints="1"/>
          </p:cNvSpPr>
          <p:nvPr/>
        </p:nvSpPr>
        <p:spPr bwMode="auto">
          <a:xfrm>
            <a:off x="1048807" y="5216467"/>
            <a:ext cx="68047" cy="53623"/>
          </a:xfrm>
          <a:custGeom>
            <a:avLst/>
            <a:gdLst>
              <a:gd name="T0" fmla="*/ 56 w 63"/>
              <a:gd name="T1" fmla="*/ 63 h 63"/>
              <a:gd name="T2" fmla="*/ 0 w 63"/>
              <a:gd name="T3" fmla="*/ 7 h 63"/>
              <a:gd name="T4" fmla="*/ 7 w 63"/>
              <a:gd name="T5" fmla="*/ 0 h 63"/>
              <a:gd name="T6" fmla="*/ 63 w 63"/>
              <a:gd name="T7" fmla="*/ 56 h 63"/>
              <a:gd name="T8" fmla="*/ 56 w 63"/>
              <a:gd name="T9" fmla="*/ 63 h 63"/>
              <a:gd name="T10" fmla="*/ 0 w 63"/>
              <a:gd name="T11" fmla="*/ 56 h 63"/>
              <a:gd name="T12" fmla="*/ 56 w 63"/>
              <a:gd name="T13" fmla="*/ 0 h 63"/>
              <a:gd name="T14" fmla="*/ 63 w 63"/>
              <a:gd name="T15" fmla="*/ 7 h 63"/>
              <a:gd name="T16" fmla="*/ 7 w 63"/>
              <a:gd name="T17" fmla="*/ 63 h 63"/>
              <a:gd name="T18" fmla="*/ 0 w 63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0" name="Freeform 556"/>
          <p:cNvSpPr>
            <a:spLocks noEditPoints="1"/>
          </p:cNvSpPr>
          <p:nvPr/>
        </p:nvSpPr>
        <p:spPr bwMode="auto">
          <a:xfrm>
            <a:off x="1060687" y="5224979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1" name="Freeform 557"/>
          <p:cNvSpPr>
            <a:spLocks noEditPoints="1"/>
          </p:cNvSpPr>
          <p:nvPr/>
        </p:nvSpPr>
        <p:spPr bwMode="auto">
          <a:xfrm>
            <a:off x="1057448" y="5222425"/>
            <a:ext cx="66967" cy="53623"/>
          </a:xfrm>
          <a:custGeom>
            <a:avLst/>
            <a:gdLst>
              <a:gd name="T0" fmla="*/ 56 w 62"/>
              <a:gd name="T1" fmla="*/ 63 h 63"/>
              <a:gd name="T2" fmla="*/ 0 w 62"/>
              <a:gd name="T3" fmla="*/ 7 h 63"/>
              <a:gd name="T4" fmla="*/ 7 w 62"/>
              <a:gd name="T5" fmla="*/ 0 h 63"/>
              <a:gd name="T6" fmla="*/ 62 w 62"/>
              <a:gd name="T7" fmla="*/ 56 h 63"/>
              <a:gd name="T8" fmla="*/ 56 w 62"/>
              <a:gd name="T9" fmla="*/ 63 h 63"/>
              <a:gd name="T10" fmla="*/ 0 w 62"/>
              <a:gd name="T11" fmla="*/ 56 h 63"/>
              <a:gd name="T12" fmla="*/ 56 w 62"/>
              <a:gd name="T13" fmla="*/ 0 h 63"/>
              <a:gd name="T14" fmla="*/ 62 w 62"/>
              <a:gd name="T15" fmla="*/ 7 h 63"/>
              <a:gd name="T16" fmla="*/ 7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2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2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2" name="Freeform 558"/>
          <p:cNvSpPr>
            <a:spLocks noEditPoints="1"/>
          </p:cNvSpPr>
          <p:nvPr/>
        </p:nvSpPr>
        <p:spPr bwMode="auto">
          <a:xfrm>
            <a:off x="1096331" y="5219873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" name="Freeform 559"/>
          <p:cNvSpPr>
            <a:spLocks noEditPoints="1"/>
          </p:cNvSpPr>
          <p:nvPr/>
        </p:nvSpPr>
        <p:spPr bwMode="auto">
          <a:xfrm>
            <a:off x="1093092" y="5216467"/>
            <a:ext cx="66967" cy="53623"/>
          </a:xfrm>
          <a:custGeom>
            <a:avLst/>
            <a:gdLst>
              <a:gd name="T0" fmla="*/ 55 w 62"/>
              <a:gd name="T1" fmla="*/ 63 h 63"/>
              <a:gd name="T2" fmla="*/ 0 w 62"/>
              <a:gd name="T3" fmla="*/ 7 h 63"/>
              <a:gd name="T4" fmla="*/ 6 w 62"/>
              <a:gd name="T5" fmla="*/ 0 h 63"/>
              <a:gd name="T6" fmla="*/ 62 w 62"/>
              <a:gd name="T7" fmla="*/ 56 h 63"/>
              <a:gd name="T8" fmla="*/ 55 w 62"/>
              <a:gd name="T9" fmla="*/ 63 h 63"/>
              <a:gd name="T10" fmla="*/ 0 w 62"/>
              <a:gd name="T11" fmla="*/ 56 h 63"/>
              <a:gd name="T12" fmla="*/ 55 w 62"/>
              <a:gd name="T13" fmla="*/ 0 h 63"/>
              <a:gd name="T14" fmla="*/ 62 w 62"/>
              <a:gd name="T15" fmla="*/ 7 h 63"/>
              <a:gd name="T16" fmla="*/ 6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5" y="63"/>
                </a:moveTo>
                <a:lnTo>
                  <a:pt x="0" y="7"/>
                </a:lnTo>
                <a:lnTo>
                  <a:pt x="6" y="0"/>
                </a:lnTo>
                <a:lnTo>
                  <a:pt x="62" y="56"/>
                </a:lnTo>
                <a:lnTo>
                  <a:pt x="55" y="63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62" y="7"/>
                </a:lnTo>
                <a:lnTo>
                  <a:pt x="6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" name="Freeform 560"/>
          <p:cNvSpPr>
            <a:spLocks noEditPoints="1"/>
          </p:cNvSpPr>
          <p:nvPr/>
        </p:nvSpPr>
        <p:spPr bwMode="auto">
          <a:xfrm>
            <a:off x="1122254" y="5219873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5" name="Freeform 561"/>
          <p:cNvSpPr>
            <a:spLocks noEditPoints="1"/>
          </p:cNvSpPr>
          <p:nvPr/>
        </p:nvSpPr>
        <p:spPr bwMode="auto">
          <a:xfrm>
            <a:off x="1119014" y="5216467"/>
            <a:ext cx="66967" cy="53623"/>
          </a:xfrm>
          <a:custGeom>
            <a:avLst/>
            <a:gdLst>
              <a:gd name="T0" fmla="*/ 55 w 62"/>
              <a:gd name="T1" fmla="*/ 63 h 63"/>
              <a:gd name="T2" fmla="*/ 0 w 62"/>
              <a:gd name="T3" fmla="*/ 7 h 63"/>
              <a:gd name="T4" fmla="*/ 6 w 62"/>
              <a:gd name="T5" fmla="*/ 0 h 63"/>
              <a:gd name="T6" fmla="*/ 62 w 62"/>
              <a:gd name="T7" fmla="*/ 56 h 63"/>
              <a:gd name="T8" fmla="*/ 55 w 62"/>
              <a:gd name="T9" fmla="*/ 63 h 63"/>
              <a:gd name="T10" fmla="*/ 0 w 62"/>
              <a:gd name="T11" fmla="*/ 56 h 63"/>
              <a:gd name="T12" fmla="*/ 55 w 62"/>
              <a:gd name="T13" fmla="*/ 0 h 63"/>
              <a:gd name="T14" fmla="*/ 62 w 62"/>
              <a:gd name="T15" fmla="*/ 7 h 63"/>
              <a:gd name="T16" fmla="*/ 6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5" y="63"/>
                </a:moveTo>
                <a:lnTo>
                  <a:pt x="0" y="7"/>
                </a:lnTo>
                <a:lnTo>
                  <a:pt x="6" y="0"/>
                </a:lnTo>
                <a:lnTo>
                  <a:pt x="62" y="56"/>
                </a:lnTo>
                <a:lnTo>
                  <a:pt x="55" y="63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62" y="7"/>
                </a:lnTo>
                <a:lnTo>
                  <a:pt x="6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6" name="Freeform 563"/>
          <p:cNvSpPr>
            <a:spLocks noEditPoints="1"/>
          </p:cNvSpPr>
          <p:nvPr/>
        </p:nvSpPr>
        <p:spPr bwMode="auto">
          <a:xfrm>
            <a:off x="1156816" y="5219873"/>
            <a:ext cx="59406" cy="46813"/>
          </a:xfrm>
          <a:custGeom>
            <a:avLst/>
            <a:gdLst>
              <a:gd name="T0" fmla="*/ 55 w 55"/>
              <a:gd name="T1" fmla="*/ 55 h 55"/>
              <a:gd name="T2" fmla="*/ 0 w 55"/>
              <a:gd name="T3" fmla="*/ 0 h 55"/>
              <a:gd name="T4" fmla="*/ 55 w 55"/>
              <a:gd name="T5" fmla="*/ 55 h 55"/>
              <a:gd name="T6" fmla="*/ 0 w 55"/>
              <a:gd name="T7" fmla="*/ 55 h 55"/>
              <a:gd name="T8" fmla="*/ 55 w 55"/>
              <a:gd name="T9" fmla="*/ 0 h 55"/>
              <a:gd name="T10" fmla="*/ 0 w 55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55">
                <a:moveTo>
                  <a:pt x="55" y="55"/>
                </a:moveTo>
                <a:lnTo>
                  <a:pt x="0" y="0"/>
                </a:lnTo>
                <a:lnTo>
                  <a:pt x="55" y="55"/>
                </a:lnTo>
                <a:close/>
                <a:moveTo>
                  <a:pt x="0" y="55"/>
                </a:moveTo>
                <a:lnTo>
                  <a:pt x="55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7" name="Freeform 564"/>
          <p:cNvSpPr>
            <a:spLocks noEditPoints="1"/>
          </p:cNvSpPr>
          <p:nvPr/>
        </p:nvSpPr>
        <p:spPr bwMode="auto">
          <a:xfrm>
            <a:off x="1152497" y="5216467"/>
            <a:ext cx="68047" cy="53623"/>
          </a:xfrm>
          <a:custGeom>
            <a:avLst/>
            <a:gdLst>
              <a:gd name="T0" fmla="*/ 56 w 63"/>
              <a:gd name="T1" fmla="*/ 63 h 63"/>
              <a:gd name="T2" fmla="*/ 0 w 63"/>
              <a:gd name="T3" fmla="*/ 7 h 63"/>
              <a:gd name="T4" fmla="*/ 7 w 63"/>
              <a:gd name="T5" fmla="*/ 0 h 63"/>
              <a:gd name="T6" fmla="*/ 63 w 63"/>
              <a:gd name="T7" fmla="*/ 56 h 63"/>
              <a:gd name="T8" fmla="*/ 56 w 63"/>
              <a:gd name="T9" fmla="*/ 63 h 63"/>
              <a:gd name="T10" fmla="*/ 0 w 63"/>
              <a:gd name="T11" fmla="*/ 56 h 63"/>
              <a:gd name="T12" fmla="*/ 56 w 63"/>
              <a:gd name="T13" fmla="*/ 0 h 63"/>
              <a:gd name="T14" fmla="*/ 63 w 63"/>
              <a:gd name="T15" fmla="*/ 7 h 63"/>
              <a:gd name="T16" fmla="*/ 7 w 63"/>
              <a:gd name="T17" fmla="*/ 63 h 63"/>
              <a:gd name="T18" fmla="*/ 0 w 63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8" name="Freeform 565"/>
          <p:cNvSpPr>
            <a:spLocks noEditPoints="1"/>
          </p:cNvSpPr>
          <p:nvPr/>
        </p:nvSpPr>
        <p:spPr bwMode="auto">
          <a:xfrm>
            <a:off x="1183820" y="5224979"/>
            <a:ext cx="59406" cy="47664"/>
          </a:xfrm>
          <a:custGeom>
            <a:avLst/>
            <a:gdLst>
              <a:gd name="T0" fmla="*/ 55 w 55"/>
              <a:gd name="T1" fmla="*/ 56 h 56"/>
              <a:gd name="T2" fmla="*/ 0 w 55"/>
              <a:gd name="T3" fmla="*/ 0 h 56"/>
              <a:gd name="T4" fmla="*/ 55 w 55"/>
              <a:gd name="T5" fmla="*/ 56 h 56"/>
              <a:gd name="T6" fmla="*/ 0 w 55"/>
              <a:gd name="T7" fmla="*/ 56 h 56"/>
              <a:gd name="T8" fmla="*/ 55 w 55"/>
              <a:gd name="T9" fmla="*/ 0 h 56"/>
              <a:gd name="T10" fmla="*/ 0 w 55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56">
                <a:moveTo>
                  <a:pt x="55" y="56"/>
                </a:moveTo>
                <a:lnTo>
                  <a:pt x="0" y="0"/>
                </a:lnTo>
                <a:lnTo>
                  <a:pt x="55" y="56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9" name="Freeform 566"/>
          <p:cNvSpPr>
            <a:spLocks noEditPoints="1"/>
          </p:cNvSpPr>
          <p:nvPr/>
        </p:nvSpPr>
        <p:spPr bwMode="auto">
          <a:xfrm>
            <a:off x="1179501" y="5222425"/>
            <a:ext cx="68047" cy="53623"/>
          </a:xfrm>
          <a:custGeom>
            <a:avLst/>
            <a:gdLst>
              <a:gd name="T0" fmla="*/ 56 w 63"/>
              <a:gd name="T1" fmla="*/ 63 h 63"/>
              <a:gd name="T2" fmla="*/ 0 w 63"/>
              <a:gd name="T3" fmla="*/ 7 h 63"/>
              <a:gd name="T4" fmla="*/ 7 w 63"/>
              <a:gd name="T5" fmla="*/ 0 h 63"/>
              <a:gd name="T6" fmla="*/ 63 w 63"/>
              <a:gd name="T7" fmla="*/ 56 h 63"/>
              <a:gd name="T8" fmla="*/ 56 w 63"/>
              <a:gd name="T9" fmla="*/ 63 h 63"/>
              <a:gd name="T10" fmla="*/ 0 w 63"/>
              <a:gd name="T11" fmla="*/ 56 h 63"/>
              <a:gd name="T12" fmla="*/ 56 w 63"/>
              <a:gd name="T13" fmla="*/ 0 h 63"/>
              <a:gd name="T14" fmla="*/ 63 w 63"/>
              <a:gd name="T15" fmla="*/ 7 h 63"/>
              <a:gd name="T16" fmla="*/ 7 w 63"/>
              <a:gd name="T17" fmla="*/ 63 h 63"/>
              <a:gd name="T18" fmla="*/ 0 w 63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0" name="Freeform 567"/>
          <p:cNvSpPr>
            <a:spLocks noEditPoints="1"/>
          </p:cNvSpPr>
          <p:nvPr/>
        </p:nvSpPr>
        <p:spPr bwMode="auto">
          <a:xfrm>
            <a:off x="1217303" y="5219873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1" name="Freeform 568"/>
          <p:cNvSpPr>
            <a:spLocks noEditPoints="1"/>
          </p:cNvSpPr>
          <p:nvPr/>
        </p:nvSpPr>
        <p:spPr bwMode="auto">
          <a:xfrm>
            <a:off x="1214064" y="5216467"/>
            <a:ext cx="66967" cy="53623"/>
          </a:xfrm>
          <a:custGeom>
            <a:avLst/>
            <a:gdLst>
              <a:gd name="T0" fmla="*/ 56 w 62"/>
              <a:gd name="T1" fmla="*/ 63 h 63"/>
              <a:gd name="T2" fmla="*/ 0 w 62"/>
              <a:gd name="T3" fmla="*/ 7 h 63"/>
              <a:gd name="T4" fmla="*/ 7 w 62"/>
              <a:gd name="T5" fmla="*/ 0 h 63"/>
              <a:gd name="T6" fmla="*/ 62 w 62"/>
              <a:gd name="T7" fmla="*/ 56 h 63"/>
              <a:gd name="T8" fmla="*/ 56 w 62"/>
              <a:gd name="T9" fmla="*/ 63 h 63"/>
              <a:gd name="T10" fmla="*/ 0 w 62"/>
              <a:gd name="T11" fmla="*/ 56 h 63"/>
              <a:gd name="T12" fmla="*/ 56 w 62"/>
              <a:gd name="T13" fmla="*/ 0 h 63"/>
              <a:gd name="T14" fmla="*/ 62 w 62"/>
              <a:gd name="T15" fmla="*/ 7 h 63"/>
              <a:gd name="T16" fmla="*/ 7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2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2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2" name="Freeform 569"/>
          <p:cNvSpPr>
            <a:spLocks noEditPoints="1"/>
          </p:cNvSpPr>
          <p:nvPr/>
        </p:nvSpPr>
        <p:spPr bwMode="auto">
          <a:xfrm>
            <a:off x="1243226" y="5219873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3" name="Freeform 570"/>
          <p:cNvSpPr>
            <a:spLocks noEditPoints="1"/>
          </p:cNvSpPr>
          <p:nvPr/>
        </p:nvSpPr>
        <p:spPr bwMode="auto">
          <a:xfrm>
            <a:off x="1239987" y="5216467"/>
            <a:ext cx="66967" cy="53623"/>
          </a:xfrm>
          <a:custGeom>
            <a:avLst/>
            <a:gdLst>
              <a:gd name="T0" fmla="*/ 56 w 62"/>
              <a:gd name="T1" fmla="*/ 63 h 63"/>
              <a:gd name="T2" fmla="*/ 0 w 62"/>
              <a:gd name="T3" fmla="*/ 7 h 63"/>
              <a:gd name="T4" fmla="*/ 7 w 62"/>
              <a:gd name="T5" fmla="*/ 0 h 63"/>
              <a:gd name="T6" fmla="*/ 62 w 62"/>
              <a:gd name="T7" fmla="*/ 56 h 63"/>
              <a:gd name="T8" fmla="*/ 56 w 62"/>
              <a:gd name="T9" fmla="*/ 63 h 63"/>
              <a:gd name="T10" fmla="*/ 0 w 62"/>
              <a:gd name="T11" fmla="*/ 56 h 63"/>
              <a:gd name="T12" fmla="*/ 56 w 62"/>
              <a:gd name="T13" fmla="*/ 0 h 63"/>
              <a:gd name="T14" fmla="*/ 62 w 62"/>
              <a:gd name="T15" fmla="*/ 7 h 63"/>
              <a:gd name="T16" fmla="*/ 7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2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2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" name="Freeform 571"/>
          <p:cNvSpPr>
            <a:spLocks noEditPoints="1"/>
          </p:cNvSpPr>
          <p:nvPr/>
        </p:nvSpPr>
        <p:spPr bwMode="auto">
          <a:xfrm>
            <a:off x="1278870" y="5219873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5" name="Freeform 572"/>
          <p:cNvSpPr>
            <a:spLocks noEditPoints="1"/>
          </p:cNvSpPr>
          <p:nvPr/>
        </p:nvSpPr>
        <p:spPr bwMode="auto">
          <a:xfrm>
            <a:off x="1275630" y="5216467"/>
            <a:ext cx="66967" cy="53623"/>
          </a:xfrm>
          <a:custGeom>
            <a:avLst/>
            <a:gdLst>
              <a:gd name="T0" fmla="*/ 55 w 62"/>
              <a:gd name="T1" fmla="*/ 63 h 63"/>
              <a:gd name="T2" fmla="*/ 0 w 62"/>
              <a:gd name="T3" fmla="*/ 7 h 63"/>
              <a:gd name="T4" fmla="*/ 6 w 62"/>
              <a:gd name="T5" fmla="*/ 0 h 63"/>
              <a:gd name="T6" fmla="*/ 62 w 62"/>
              <a:gd name="T7" fmla="*/ 56 h 63"/>
              <a:gd name="T8" fmla="*/ 55 w 62"/>
              <a:gd name="T9" fmla="*/ 63 h 63"/>
              <a:gd name="T10" fmla="*/ 0 w 62"/>
              <a:gd name="T11" fmla="*/ 56 h 63"/>
              <a:gd name="T12" fmla="*/ 55 w 62"/>
              <a:gd name="T13" fmla="*/ 0 h 63"/>
              <a:gd name="T14" fmla="*/ 62 w 62"/>
              <a:gd name="T15" fmla="*/ 7 h 63"/>
              <a:gd name="T16" fmla="*/ 6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5" y="63"/>
                </a:moveTo>
                <a:lnTo>
                  <a:pt x="0" y="7"/>
                </a:lnTo>
                <a:lnTo>
                  <a:pt x="6" y="0"/>
                </a:lnTo>
                <a:lnTo>
                  <a:pt x="62" y="56"/>
                </a:lnTo>
                <a:lnTo>
                  <a:pt x="55" y="63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62" y="7"/>
                </a:lnTo>
                <a:lnTo>
                  <a:pt x="6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6" name="Freeform 573"/>
          <p:cNvSpPr>
            <a:spLocks noEditPoints="1"/>
          </p:cNvSpPr>
          <p:nvPr/>
        </p:nvSpPr>
        <p:spPr bwMode="auto">
          <a:xfrm>
            <a:off x="1304793" y="5209658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7" name="Freeform 574"/>
          <p:cNvSpPr>
            <a:spLocks noEditPoints="1"/>
          </p:cNvSpPr>
          <p:nvPr/>
        </p:nvSpPr>
        <p:spPr bwMode="auto">
          <a:xfrm>
            <a:off x="1301553" y="5207106"/>
            <a:ext cx="66967" cy="52771"/>
          </a:xfrm>
          <a:custGeom>
            <a:avLst/>
            <a:gdLst>
              <a:gd name="T0" fmla="*/ 55 w 62"/>
              <a:gd name="T1" fmla="*/ 62 h 62"/>
              <a:gd name="T2" fmla="*/ 0 w 62"/>
              <a:gd name="T3" fmla="*/ 7 h 62"/>
              <a:gd name="T4" fmla="*/ 6 w 62"/>
              <a:gd name="T5" fmla="*/ 0 h 62"/>
              <a:gd name="T6" fmla="*/ 62 w 62"/>
              <a:gd name="T7" fmla="*/ 56 h 62"/>
              <a:gd name="T8" fmla="*/ 55 w 62"/>
              <a:gd name="T9" fmla="*/ 62 h 62"/>
              <a:gd name="T10" fmla="*/ 0 w 62"/>
              <a:gd name="T11" fmla="*/ 56 h 62"/>
              <a:gd name="T12" fmla="*/ 55 w 62"/>
              <a:gd name="T13" fmla="*/ 0 h 62"/>
              <a:gd name="T14" fmla="*/ 62 w 62"/>
              <a:gd name="T15" fmla="*/ 7 h 62"/>
              <a:gd name="T16" fmla="*/ 6 w 62"/>
              <a:gd name="T17" fmla="*/ 62 h 62"/>
              <a:gd name="T18" fmla="*/ 0 w 62"/>
              <a:gd name="T19" fmla="*/ 5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2">
                <a:moveTo>
                  <a:pt x="55" y="62"/>
                </a:moveTo>
                <a:lnTo>
                  <a:pt x="0" y="7"/>
                </a:lnTo>
                <a:lnTo>
                  <a:pt x="6" y="0"/>
                </a:lnTo>
                <a:lnTo>
                  <a:pt x="62" y="56"/>
                </a:lnTo>
                <a:lnTo>
                  <a:pt x="55" y="62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62" y="7"/>
                </a:lnTo>
                <a:lnTo>
                  <a:pt x="6" y="62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8" name="Freeform 575"/>
          <p:cNvSpPr>
            <a:spLocks noEditPoints="1"/>
          </p:cNvSpPr>
          <p:nvPr/>
        </p:nvSpPr>
        <p:spPr bwMode="auto">
          <a:xfrm>
            <a:off x="1339357" y="5219873"/>
            <a:ext cx="59406" cy="46813"/>
          </a:xfrm>
          <a:custGeom>
            <a:avLst/>
            <a:gdLst>
              <a:gd name="T0" fmla="*/ 55 w 55"/>
              <a:gd name="T1" fmla="*/ 55 h 55"/>
              <a:gd name="T2" fmla="*/ 0 w 55"/>
              <a:gd name="T3" fmla="*/ 0 h 55"/>
              <a:gd name="T4" fmla="*/ 55 w 55"/>
              <a:gd name="T5" fmla="*/ 55 h 55"/>
              <a:gd name="T6" fmla="*/ 0 w 55"/>
              <a:gd name="T7" fmla="*/ 55 h 55"/>
              <a:gd name="T8" fmla="*/ 55 w 55"/>
              <a:gd name="T9" fmla="*/ 0 h 55"/>
              <a:gd name="T10" fmla="*/ 0 w 55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55">
                <a:moveTo>
                  <a:pt x="55" y="55"/>
                </a:moveTo>
                <a:lnTo>
                  <a:pt x="0" y="0"/>
                </a:lnTo>
                <a:lnTo>
                  <a:pt x="55" y="55"/>
                </a:lnTo>
                <a:close/>
                <a:moveTo>
                  <a:pt x="0" y="55"/>
                </a:moveTo>
                <a:lnTo>
                  <a:pt x="55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9" name="Freeform 576"/>
          <p:cNvSpPr>
            <a:spLocks noEditPoints="1"/>
          </p:cNvSpPr>
          <p:nvPr/>
        </p:nvSpPr>
        <p:spPr bwMode="auto">
          <a:xfrm>
            <a:off x="1335037" y="5216467"/>
            <a:ext cx="68047" cy="53623"/>
          </a:xfrm>
          <a:custGeom>
            <a:avLst/>
            <a:gdLst>
              <a:gd name="T0" fmla="*/ 56 w 63"/>
              <a:gd name="T1" fmla="*/ 63 h 63"/>
              <a:gd name="T2" fmla="*/ 0 w 63"/>
              <a:gd name="T3" fmla="*/ 7 h 63"/>
              <a:gd name="T4" fmla="*/ 7 w 63"/>
              <a:gd name="T5" fmla="*/ 0 h 63"/>
              <a:gd name="T6" fmla="*/ 63 w 63"/>
              <a:gd name="T7" fmla="*/ 56 h 63"/>
              <a:gd name="T8" fmla="*/ 56 w 63"/>
              <a:gd name="T9" fmla="*/ 63 h 63"/>
              <a:gd name="T10" fmla="*/ 0 w 63"/>
              <a:gd name="T11" fmla="*/ 56 h 63"/>
              <a:gd name="T12" fmla="*/ 56 w 63"/>
              <a:gd name="T13" fmla="*/ 0 h 63"/>
              <a:gd name="T14" fmla="*/ 63 w 63"/>
              <a:gd name="T15" fmla="*/ 7 h 63"/>
              <a:gd name="T16" fmla="*/ 7 w 63"/>
              <a:gd name="T17" fmla="*/ 63 h 63"/>
              <a:gd name="T18" fmla="*/ 0 w 63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0" name="Freeform 577"/>
          <p:cNvSpPr>
            <a:spLocks noEditPoints="1"/>
          </p:cNvSpPr>
          <p:nvPr/>
        </p:nvSpPr>
        <p:spPr bwMode="auto">
          <a:xfrm>
            <a:off x="1366359" y="5214765"/>
            <a:ext cx="59406" cy="47664"/>
          </a:xfrm>
          <a:custGeom>
            <a:avLst/>
            <a:gdLst>
              <a:gd name="T0" fmla="*/ 55 w 55"/>
              <a:gd name="T1" fmla="*/ 56 h 56"/>
              <a:gd name="T2" fmla="*/ 0 w 55"/>
              <a:gd name="T3" fmla="*/ 0 h 56"/>
              <a:gd name="T4" fmla="*/ 55 w 55"/>
              <a:gd name="T5" fmla="*/ 56 h 56"/>
              <a:gd name="T6" fmla="*/ 0 w 55"/>
              <a:gd name="T7" fmla="*/ 56 h 56"/>
              <a:gd name="T8" fmla="*/ 55 w 55"/>
              <a:gd name="T9" fmla="*/ 0 h 56"/>
              <a:gd name="T10" fmla="*/ 0 w 55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56">
                <a:moveTo>
                  <a:pt x="55" y="56"/>
                </a:moveTo>
                <a:lnTo>
                  <a:pt x="0" y="0"/>
                </a:lnTo>
                <a:lnTo>
                  <a:pt x="55" y="56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1" name="Freeform 578"/>
          <p:cNvSpPr>
            <a:spLocks noEditPoints="1"/>
          </p:cNvSpPr>
          <p:nvPr/>
        </p:nvSpPr>
        <p:spPr bwMode="auto">
          <a:xfrm>
            <a:off x="1362039" y="5212213"/>
            <a:ext cx="68047" cy="52771"/>
          </a:xfrm>
          <a:custGeom>
            <a:avLst/>
            <a:gdLst>
              <a:gd name="T0" fmla="*/ 56 w 63"/>
              <a:gd name="T1" fmla="*/ 62 h 62"/>
              <a:gd name="T2" fmla="*/ 0 w 63"/>
              <a:gd name="T3" fmla="*/ 6 h 62"/>
              <a:gd name="T4" fmla="*/ 7 w 63"/>
              <a:gd name="T5" fmla="*/ 0 h 62"/>
              <a:gd name="T6" fmla="*/ 63 w 63"/>
              <a:gd name="T7" fmla="*/ 55 h 62"/>
              <a:gd name="T8" fmla="*/ 56 w 63"/>
              <a:gd name="T9" fmla="*/ 62 h 62"/>
              <a:gd name="T10" fmla="*/ 0 w 63"/>
              <a:gd name="T11" fmla="*/ 55 h 62"/>
              <a:gd name="T12" fmla="*/ 56 w 63"/>
              <a:gd name="T13" fmla="*/ 0 h 62"/>
              <a:gd name="T14" fmla="*/ 63 w 63"/>
              <a:gd name="T15" fmla="*/ 6 h 62"/>
              <a:gd name="T16" fmla="*/ 7 w 63"/>
              <a:gd name="T17" fmla="*/ 62 h 62"/>
              <a:gd name="T18" fmla="*/ 0 w 63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2">
                <a:moveTo>
                  <a:pt x="56" y="62"/>
                </a:moveTo>
                <a:lnTo>
                  <a:pt x="0" y="6"/>
                </a:lnTo>
                <a:lnTo>
                  <a:pt x="7" y="0"/>
                </a:lnTo>
                <a:lnTo>
                  <a:pt x="63" y="55"/>
                </a:lnTo>
                <a:lnTo>
                  <a:pt x="56" y="62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63" y="6"/>
                </a:lnTo>
                <a:lnTo>
                  <a:pt x="7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2" name="Freeform 579"/>
          <p:cNvSpPr>
            <a:spLocks noEditPoints="1"/>
          </p:cNvSpPr>
          <p:nvPr/>
        </p:nvSpPr>
        <p:spPr bwMode="auto">
          <a:xfrm>
            <a:off x="1399843" y="5214765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3" name="Freeform 580"/>
          <p:cNvSpPr>
            <a:spLocks noEditPoints="1"/>
          </p:cNvSpPr>
          <p:nvPr/>
        </p:nvSpPr>
        <p:spPr bwMode="auto">
          <a:xfrm>
            <a:off x="1396603" y="5212213"/>
            <a:ext cx="66967" cy="52771"/>
          </a:xfrm>
          <a:custGeom>
            <a:avLst/>
            <a:gdLst>
              <a:gd name="T0" fmla="*/ 56 w 62"/>
              <a:gd name="T1" fmla="*/ 62 h 62"/>
              <a:gd name="T2" fmla="*/ 0 w 62"/>
              <a:gd name="T3" fmla="*/ 6 h 62"/>
              <a:gd name="T4" fmla="*/ 7 w 62"/>
              <a:gd name="T5" fmla="*/ 0 h 62"/>
              <a:gd name="T6" fmla="*/ 62 w 62"/>
              <a:gd name="T7" fmla="*/ 55 h 62"/>
              <a:gd name="T8" fmla="*/ 56 w 62"/>
              <a:gd name="T9" fmla="*/ 62 h 62"/>
              <a:gd name="T10" fmla="*/ 0 w 62"/>
              <a:gd name="T11" fmla="*/ 55 h 62"/>
              <a:gd name="T12" fmla="*/ 56 w 62"/>
              <a:gd name="T13" fmla="*/ 0 h 62"/>
              <a:gd name="T14" fmla="*/ 62 w 62"/>
              <a:gd name="T15" fmla="*/ 6 h 62"/>
              <a:gd name="T16" fmla="*/ 7 w 62"/>
              <a:gd name="T17" fmla="*/ 62 h 62"/>
              <a:gd name="T18" fmla="*/ 0 w 62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2">
                <a:moveTo>
                  <a:pt x="56" y="62"/>
                </a:moveTo>
                <a:lnTo>
                  <a:pt x="0" y="6"/>
                </a:lnTo>
                <a:lnTo>
                  <a:pt x="7" y="0"/>
                </a:lnTo>
                <a:lnTo>
                  <a:pt x="62" y="55"/>
                </a:lnTo>
                <a:lnTo>
                  <a:pt x="56" y="62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62" y="6"/>
                </a:lnTo>
                <a:lnTo>
                  <a:pt x="7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" name="Freeform 581"/>
          <p:cNvSpPr>
            <a:spLocks noEditPoints="1"/>
          </p:cNvSpPr>
          <p:nvPr/>
        </p:nvSpPr>
        <p:spPr bwMode="auto">
          <a:xfrm>
            <a:off x="1425766" y="5224979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" name="Freeform 582"/>
          <p:cNvSpPr>
            <a:spLocks noEditPoints="1"/>
          </p:cNvSpPr>
          <p:nvPr/>
        </p:nvSpPr>
        <p:spPr bwMode="auto">
          <a:xfrm>
            <a:off x="1422526" y="5222425"/>
            <a:ext cx="66967" cy="53623"/>
          </a:xfrm>
          <a:custGeom>
            <a:avLst/>
            <a:gdLst>
              <a:gd name="T0" fmla="*/ 56 w 62"/>
              <a:gd name="T1" fmla="*/ 63 h 63"/>
              <a:gd name="T2" fmla="*/ 0 w 62"/>
              <a:gd name="T3" fmla="*/ 7 h 63"/>
              <a:gd name="T4" fmla="*/ 7 w 62"/>
              <a:gd name="T5" fmla="*/ 0 h 63"/>
              <a:gd name="T6" fmla="*/ 62 w 62"/>
              <a:gd name="T7" fmla="*/ 56 h 63"/>
              <a:gd name="T8" fmla="*/ 56 w 62"/>
              <a:gd name="T9" fmla="*/ 63 h 63"/>
              <a:gd name="T10" fmla="*/ 0 w 62"/>
              <a:gd name="T11" fmla="*/ 56 h 63"/>
              <a:gd name="T12" fmla="*/ 56 w 62"/>
              <a:gd name="T13" fmla="*/ 0 h 63"/>
              <a:gd name="T14" fmla="*/ 62 w 62"/>
              <a:gd name="T15" fmla="*/ 7 h 63"/>
              <a:gd name="T16" fmla="*/ 7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2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2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" name="Freeform 583"/>
          <p:cNvSpPr>
            <a:spLocks noEditPoints="1"/>
          </p:cNvSpPr>
          <p:nvPr/>
        </p:nvSpPr>
        <p:spPr bwMode="auto">
          <a:xfrm>
            <a:off x="1461409" y="5209658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" name="Freeform 584"/>
          <p:cNvSpPr>
            <a:spLocks noEditPoints="1"/>
          </p:cNvSpPr>
          <p:nvPr/>
        </p:nvSpPr>
        <p:spPr bwMode="auto">
          <a:xfrm>
            <a:off x="1458170" y="5207106"/>
            <a:ext cx="66967" cy="52771"/>
          </a:xfrm>
          <a:custGeom>
            <a:avLst/>
            <a:gdLst>
              <a:gd name="T0" fmla="*/ 55 w 62"/>
              <a:gd name="T1" fmla="*/ 62 h 62"/>
              <a:gd name="T2" fmla="*/ 0 w 62"/>
              <a:gd name="T3" fmla="*/ 7 h 62"/>
              <a:gd name="T4" fmla="*/ 6 w 62"/>
              <a:gd name="T5" fmla="*/ 0 h 62"/>
              <a:gd name="T6" fmla="*/ 62 w 62"/>
              <a:gd name="T7" fmla="*/ 56 h 62"/>
              <a:gd name="T8" fmla="*/ 55 w 62"/>
              <a:gd name="T9" fmla="*/ 62 h 62"/>
              <a:gd name="T10" fmla="*/ 0 w 62"/>
              <a:gd name="T11" fmla="*/ 56 h 62"/>
              <a:gd name="T12" fmla="*/ 55 w 62"/>
              <a:gd name="T13" fmla="*/ 0 h 62"/>
              <a:gd name="T14" fmla="*/ 62 w 62"/>
              <a:gd name="T15" fmla="*/ 7 h 62"/>
              <a:gd name="T16" fmla="*/ 6 w 62"/>
              <a:gd name="T17" fmla="*/ 62 h 62"/>
              <a:gd name="T18" fmla="*/ 0 w 62"/>
              <a:gd name="T19" fmla="*/ 5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2">
                <a:moveTo>
                  <a:pt x="55" y="62"/>
                </a:moveTo>
                <a:lnTo>
                  <a:pt x="0" y="7"/>
                </a:lnTo>
                <a:lnTo>
                  <a:pt x="6" y="0"/>
                </a:lnTo>
                <a:lnTo>
                  <a:pt x="62" y="56"/>
                </a:lnTo>
                <a:lnTo>
                  <a:pt x="55" y="62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62" y="7"/>
                </a:lnTo>
                <a:lnTo>
                  <a:pt x="6" y="62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" name="Freeform 585"/>
          <p:cNvSpPr>
            <a:spLocks noEditPoints="1"/>
          </p:cNvSpPr>
          <p:nvPr/>
        </p:nvSpPr>
        <p:spPr bwMode="auto">
          <a:xfrm>
            <a:off x="1521895" y="5060709"/>
            <a:ext cx="59406" cy="46813"/>
          </a:xfrm>
          <a:custGeom>
            <a:avLst/>
            <a:gdLst>
              <a:gd name="T0" fmla="*/ 55 w 55"/>
              <a:gd name="T1" fmla="*/ 55 h 55"/>
              <a:gd name="T2" fmla="*/ 0 w 55"/>
              <a:gd name="T3" fmla="*/ 0 h 55"/>
              <a:gd name="T4" fmla="*/ 55 w 55"/>
              <a:gd name="T5" fmla="*/ 55 h 55"/>
              <a:gd name="T6" fmla="*/ 0 w 55"/>
              <a:gd name="T7" fmla="*/ 55 h 55"/>
              <a:gd name="T8" fmla="*/ 55 w 55"/>
              <a:gd name="T9" fmla="*/ 0 h 55"/>
              <a:gd name="T10" fmla="*/ 0 w 55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55">
                <a:moveTo>
                  <a:pt x="55" y="55"/>
                </a:moveTo>
                <a:lnTo>
                  <a:pt x="0" y="0"/>
                </a:lnTo>
                <a:lnTo>
                  <a:pt x="55" y="55"/>
                </a:lnTo>
                <a:close/>
                <a:moveTo>
                  <a:pt x="0" y="55"/>
                </a:moveTo>
                <a:lnTo>
                  <a:pt x="55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9" name="Freeform 586"/>
          <p:cNvSpPr>
            <a:spLocks noEditPoints="1"/>
          </p:cNvSpPr>
          <p:nvPr/>
        </p:nvSpPr>
        <p:spPr bwMode="auto">
          <a:xfrm>
            <a:off x="1517576" y="5057304"/>
            <a:ext cx="68047" cy="53623"/>
          </a:xfrm>
          <a:custGeom>
            <a:avLst/>
            <a:gdLst>
              <a:gd name="T0" fmla="*/ 56 w 63"/>
              <a:gd name="T1" fmla="*/ 63 h 63"/>
              <a:gd name="T2" fmla="*/ 0 w 63"/>
              <a:gd name="T3" fmla="*/ 7 h 63"/>
              <a:gd name="T4" fmla="*/ 7 w 63"/>
              <a:gd name="T5" fmla="*/ 0 h 63"/>
              <a:gd name="T6" fmla="*/ 63 w 63"/>
              <a:gd name="T7" fmla="*/ 56 h 63"/>
              <a:gd name="T8" fmla="*/ 56 w 63"/>
              <a:gd name="T9" fmla="*/ 63 h 63"/>
              <a:gd name="T10" fmla="*/ 0 w 63"/>
              <a:gd name="T11" fmla="*/ 56 h 63"/>
              <a:gd name="T12" fmla="*/ 56 w 63"/>
              <a:gd name="T13" fmla="*/ 0 h 63"/>
              <a:gd name="T14" fmla="*/ 63 w 63"/>
              <a:gd name="T15" fmla="*/ 7 h 63"/>
              <a:gd name="T16" fmla="*/ 7 w 63"/>
              <a:gd name="T17" fmla="*/ 63 h 63"/>
              <a:gd name="T18" fmla="*/ 0 w 63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0" name="Freeform 587"/>
          <p:cNvSpPr>
            <a:spLocks noEditPoints="1"/>
          </p:cNvSpPr>
          <p:nvPr/>
        </p:nvSpPr>
        <p:spPr bwMode="auto">
          <a:xfrm>
            <a:off x="1582381" y="4575555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1" name="Freeform 588"/>
          <p:cNvSpPr>
            <a:spLocks noEditPoints="1"/>
          </p:cNvSpPr>
          <p:nvPr/>
        </p:nvSpPr>
        <p:spPr bwMode="auto">
          <a:xfrm>
            <a:off x="1579142" y="4573004"/>
            <a:ext cx="66967" cy="53623"/>
          </a:xfrm>
          <a:custGeom>
            <a:avLst/>
            <a:gdLst>
              <a:gd name="T0" fmla="*/ 56 w 62"/>
              <a:gd name="T1" fmla="*/ 63 h 63"/>
              <a:gd name="T2" fmla="*/ 0 w 62"/>
              <a:gd name="T3" fmla="*/ 7 h 63"/>
              <a:gd name="T4" fmla="*/ 7 w 62"/>
              <a:gd name="T5" fmla="*/ 0 h 63"/>
              <a:gd name="T6" fmla="*/ 62 w 62"/>
              <a:gd name="T7" fmla="*/ 56 h 63"/>
              <a:gd name="T8" fmla="*/ 56 w 62"/>
              <a:gd name="T9" fmla="*/ 63 h 63"/>
              <a:gd name="T10" fmla="*/ 0 w 62"/>
              <a:gd name="T11" fmla="*/ 56 h 63"/>
              <a:gd name="T12" fmla="*/ 56 w 62"/>
              <a:gd name="T13" fmla="*/ 0 h 63"/>
              <a:gd name="T14" fmla="*/ 62 w 62"/>
              <a:gd name="T15" fmla="*/ 7 h 63"/>
              <a:gd name="T16" fmla="*/ 7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2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2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2" name="Freeform 589"/>
          <p:cNvSpPr>
            <a:spLocks noEditPoints="1"/>
          </p:cNvSpPr>
          <p:nvPr/>
        </p:nvSpPr>
        <p:spPr bwMode="auto">
          <a:xfrm>
            <a:off x="1643948" y="4766213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3" name="Freeform 590"/>
          <p:cNvSpPr>
            <a:spLocks noEditPoints="1"/>
          </p:cNvSpPr>
          <p:nvPr/>
        </p:nvSpPr>
        <p:spPr bwMode="auto">
          <a:xfrm>
            <a:off x="1640709" y="4763659"/>
            <a:ext cx="66967" cy="52771"/>
          </a:xfrm>
          <a:custGeom>
            <a:avLst/>
            <a:gdLst>
              <a:gd name="T0" fmla="*/ 55 w 62"/>
              <a:gd name="T1" fmla="*/ 62 h 62"/>
              <a:gd name="T2" fmla="*/ 0 w 62"/>
              <a:gd name="T3" fmla="*/ 6 h 62"/>
              <a:gd name="T4" fmla="*/ 6 w 62"/>
              <a:gd name="T5" fmla="*/ 0 h 62"/>
              <a:gd name="T6" fmla="*/ 62 w 62"/>
              <a:gd name="T7" fmla="*/ 55 h 62"/>
              <a:gd name="T8" fmla="*/ 55 w 62"/>
              <a:gd name="T9" fmla="*/ 62 h 62"/>
              <a:gd name="T10" fmla="*/ 0 w 62"/>
              <a:gd name="T11" fmla="*/ 55 h 62"/>
              <a:gd name="T12" fmla="*/ 55 w 62"/>
              <a:gd name="T13" fmla="*/ 0 h 62"/>
              <a:gd name="T14" fmla="*/ 62 w 62"/>
              <a:gd name="T15" fmla="*/ 6 h 62"/>
              <a:gd name="T16" fmla="*/ 6 w 62"/>
              <a:gd name="T17" fmla="*/ 62 h 62"/>
              <a:gd name="T18" fmla="*/ 0 w 62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2">
                <a:moveTo>
                  <a:pt x="55" y="62"/>
                </a:moveTo>
                <a:lnTo>
                  <a:pt x="0" y="6"/>
                </a:lnTo>
                <a:lnTo>
                  <a:pt x="6" y="0"/>
                </a:lnTo>
                <a:lnTo>
                  <a:pt x="62" y="55"/>
                </a:lnTo>
                <a:lnTo>
                  <a:pt x="55" y="62"/>
                </a:lnTo>
                <a:close/>
                <a:moveTo>
                  <a:pt x="0" y="55"/>
                </a:moveTo>
                <a:lnTo>
                  <a:pt x="55" y="0"/>
                </a:lnTo>
                <a:lnTo>
                  <a:pt x="62" y="6"/>
                </a:lnTo>
                <a:lnTo>
                  <a:pt x="6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" name="Freeform 591"/>
          <p:cNvSpPr>
            <a:spLocks noEditPoints="1"/>
          </p:cNvSpPr>
          <p:nvPr/>
        </p:nvSpPr>
        <p:spPr bwMode="auto">
          <a:xfrm>
            <a:off x="1704434" y="4879414"/>
            <a:ext cx="59406" cy="47664"/>
          </a:xfrm>
          <a:custGeom>
            <a:avLst/>
            <a:gdLst>
              <a:gd name="T0" fmla="*/ 55 w 55"/>
              <a:gd name="T1" fmla="*/ 56 h 56"/>
              <a:gd name="T2" fmla="*/ 0 w 55"/>
              <a:gd name="T3" fmla="*/ 0 h 56"/>
              <a:gd name="T4" fmla="*/ 55 w 55"/>
              <a:gd name="T5" fmla="*/ 56 h 56"/>
              <a:gd name="T6" fmla="*/ 0 w 55"/>
              <a:gd name="T7" fmla="*/ 56 h 56"/>
              <a:gd name="T8" fmla="*/ 55 w 55"/>
              <a:gd name="T9" fmla="*/ 0 h 56"/>
              <a:gd name="T10" fmla="*/ 0 w 55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56">
                <a:moveTo>
                  <a:pt x="55" y="56"/>
                </a:moveTo>
                <a:lnTo>
                  <a:pt x="0" y="0"/>
                </a:lnTo>
                <a:lnTo>
                  <a:pt x="55" y="56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Freeform 592"/>
          <p:cNvSpPr>
            <a:spLocks noEditPoints="1"/>
          </p:cNvSpPr>
          <p:nvPr/>
        </p:nvSpPr>
        <p:spPr bwMode="auto">
          <a:xfrm>
            <a:off x="1700115" y="4876861"/>
            <a:ext cx="68047" cy="53623"/>
          </a:xfrm>
          <a:custGeom>
            <a:avLst/>
            <a:gdLst>
              <a:gd name="T0" fmla="*/ 56 w 63"/>
              <a:gd name="T1" fmla="*/ 63 h 63"/>
              <a:gd name="T2" fmla="*/ 0 w 63"/>
              <a:gd name="T3" fmla="*/ 7 h 63"/>
              <a:gd name="T4" fmla="*/ 7 w 63"/>
              <a:gd name="T5" fmla="*/ 0 h 63"/>
              <a:gd name="T6" fmla="*/ 63 w 63"/>
              <a:gd name="T7" fmla="*/ 56 h 63"/>
              <a:gd name="T8" fmla="*/ 56 w 63"/>
              <a:gd name="T9" fmla="*/ 63 h 63"/>
              <a:gd name="T10" fmla="*/ 0 w 63"/>
              <a:gd name="T11" fmla="*/ 56 h 63"/>
              <a:gd name="T12" fmla="*/ 56 w 63"/>
              <a:gd name="T13" fmla="*/ 0 h 63"/>
              <a:gd name="T14" fmla="*/ 63 w 63"/>
              <a:gd name="T15" fmla="*/ 7 h 63"/>
              <a:gd name="T16" fmla="*/ 7 w 63"/>
              <a:gd name="T17" fmla="*/ 63 h 63"/>
              <a:gd name="T18" fmla="*/ 0 w 63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6" name="Freeform 593"/>
          <p:cNvSpPr>
            <a:spLocks noEditPoints="1"/>
          </p:cNvSpPr>
          <p:nvPr/>
        </p:nvSpPr>
        <p:spPr bwMode="auto">
          <a:xfrm>
            <a:off x="1764921" y="5019002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7" name="Freeform 594"/>
          <p:cNvSpPr>
            <a:spLocks noEditPoints="1"/>
          </p:cNvSpPr>
          <p:nvPr/>
        </p:nvSpPr>
        <p:spPr bwMode="auto">
          <a:xfrm>
            <a:off x="1761681" y="5015597"/>
            <a:ext cx="66967" cy="53623"/>
          </a:xfrm>
          <a:custGeom>
            <a:avLst/>
            <a:gdLst>
              <a:gd name="T0" fmla="*/ 56 w 62"/>
              <a:gd name="T1" fmla="*/ 63 h 63"/>
              <a:gd name="T2" fmla="*/ 0 w 62"/>
              <a:gd name="T3" fmla="*/ 7 h 63"/>
              <a:gd name="T4" fmla="*/ 7 w 62"/>
              <a:gd name="T5" fmla="*/ 0 h 63"/>
              <a:gd name="T6" fmla="*/ 62 w 62"/>
              <a:gd name="T7" fmla="*/ 56 h 63"/>
              <a:gd name="T8" fmla="*/ 56 w 62"/>
              <a:gd name="T9" fmla="*/ 63 h 63"/>
              <a:gd name="T10" fmla="*/ 0 w 62"/>
              <a:gd name="T11" fmla="*/ 56 h 63"/>
              <a:gd name="T12" fmla="*/ 56 w 62"/>
              <a:gd name="T13" fmla="*/ 0 h 63"/>
              <a:gd name="T14" fmla="*/ 62 w 62"/>
              <a:gd name="T15" fmla="*/ 7 h 63"/>
              <a:gd name="T16" fmla="*/ 7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2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2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8" name="Freeform 595"/>
          <p:cNvSpPr>
            <a:spLocks noEditPoints="1"/>
          </p:cNvSpPr>
          <p:nvPr/>
        </p:nvSpPr>
        <p:spPr bwMode="auto">
          <a:xfrm>
            <a:off x="1826487" y="4926229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9" name="Freeform 596"/>
          <p:cNvSpPr>
            <a:spLocks noEditPoints="1"/>
          </p:cNvSpPr>
          <p:nvPr/>
        </p:nvSpPr>
        <p:spPr bwMode="auto">
          <a:xfrm>
            <a:off x="1822168" y="4923675"/>
            <a:ext cx="68047" cy="52771"/>
          </a:xfrm>
          <a:custGeom>
            <a:avLst/>
            <a:gdLst>
              <a:gd name="T0" fmla="*/ 56 w 63"/>
              <a:gd name="T1" fmla="*/ 62 h 62"/>
              <a:gd name="T2" fmla="*/ 0 w 63"/>
              <a:gd name="T3" fmla="*/ 7 h 62"/>
              <a:gd name="T4" fmla="*/ 7 w 63"/>
              <a:gd name="T5" fmla="*/ 0 h 62"/>
              <a:gd name="T6" fmla="*/ 63 w 63"/>
              <a:gd name="T7" fmla="*/ 55 h 62"/>
              <a:gd name="T8" fmla="*/ 56 w 63"/>
              <a:gd name="T9" fmla="*/ 62 h 62"/>
              <a:gd name="T10" fmla="*/ 0 w 63"/>
              <a:gd name="T11" fmla="*/ 55 h 62"/>
              <a:gd name="T12" fmla="*/ 56 w 63"/>
              <a:gd name="T13" fmla="*/ 0 h 62"/>
              <a:gd name="T14" fmla="*/ 63 w 63"/>
              <a:gd name="T15" fmla="*/ 7 h 62"/>
              <a:gd name="T16" fmla="*/ 7 w 63"/>
              <a:gd name="T17" fmla="*/ 62 h 62"/>
              <a:gd name="T18" fmla="*/ 0 w 63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2">
                <a:moveTo>
                  <a:pt x="56" y="62"/>
                </a:moveTo>
                <a:lnTo>
                  <a:pt x="0" y="7"/>
                </a:lnTo>
                <a:lnTo>
                  <a:pt x="7" y="0"/>
                </a:lnTo>
                <a:lnTo>
                  <a:pt x="63" y="55"/>
                </a:lnTo>
                <a:lnTo>
                  <a:pt x="56" y="62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63" y="7"/>
                </a:lnTo>
                <a:lnTo>
                  <a:pt x="7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0" name="Freeform 597"/>
          <p:cNvSpPr>
            <a:spLocks noEditPoints="1"/>
          </p:cNvSpPr>
          <p:nvPr/>
        </p:nvSpPr>
        <p:spPr bwMode="auto">
          <a:xfrm>
            <a:off x="1956101" y="5058154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1" name="Freeform 598"/>
          <p:cNvSpPr>
            <a:spLocks noEditPoints="1"/>
          </p:cNvSpPr>
          <p:nvPr/>
        </p:nvSpPr>
        <p:spPr bwMode="auto">
          <a:xfrm>
            <a:off x="1952862" y="5054751"/>
            <a:ext cx="66967" cy="53623"/>
          </a:xfrm>
          <a:custGeom>
            <a:avLst/>
            <a:gdLst>
              <a:gd name="T0" fmla="*/ 55 w 62"/>
              <a:gd name="T1" fmla="*/ 63 h 63"/>
              <a:gd name="T2" fmla="*/ 0 w 62"/>
              <a:gd name="T3" fmla="*/ 7 h 63"/>
              <a:gd name="T4" fmla="*/ 6 w 62"/>
              <a:gd name="T5" fmla="*/ 0 h 63"/>
              <a:gd name="T6" fmla="*/ 62 w 62"/>
              <a:gd name="T7" fmla="*/ 56 h 63"/>
              <a:gd name="T8" fmla="*/ 55 w 62"/>
              <a:gd name="T9" fmla="*/ 63 h 63"/>
              <a:gd name="T10" fmla="*/ 0 w 62"/>
              <a:gd name="T11" fmla="*/ 56 h 63"/>
              <a:gd name="T12" fmla="*/ 55 w 62"/>
              <a:gd name="T13" fmla="*/ 0 h 63"/>
              <a:gd name="T14" fmla="*/ 62 w 62"/>
              <a:gd name="T15" fmla="*/ 7 h 63"/>
              <a:gd name="T16" fmla="*/ 6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5" y="63"/>
                </a:moveTo>
                <a:lnTo>
                  <a:pt x="0" y="7"/>
                </a:lnTo>
                <a:lnTo>
                  <a:pt x="6" y="0"/>
                </a:lnTo>
                <a:lnTo>
                  <a:pt x="62" y="56"/>
                </a:lnTo>
                <a:lnTo>
                  <a:pt x="55" y="63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62" y="7"/>
                </a:lnTo>
                <a:lnTo>
                  <a:pt x="6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2" name="Freeform 599"/>
          <p:cNvSpPr>
            <a:spLocks noEditPoints="1"/>
          </p:cNvSpPr>
          <p:nvPr/>
        </p:nvSpPr>
        <p:spPr bwMode="auto">
          <a:xfrm>
            <a:off x="2269334" y="4885373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3" name="Freeform 600"/>
          <p:cNvSpPr>
            <a:spLocks noEditPoints="1"/>
          </p:cNvSpPr>
          <p:nvPr/>
        </p:nvSpPr>
        <p:spPr bwMode="auto">
          <a:xfrm>
            <a:off x="2265015" y="4882819"/>
            <a:ext cx="68047" cy="52771"/>
          </a:xfrm>
          <a:custGeom>
            <a:avLst/>
            <a:gdLst>
              <a:gd name="T0" fmla="*/ 56 w 63"/>
              <a:gd name="T1" fmla="*/ 62 h 62"/>
              <a:gd name="T2" fmla="*/ 0 w 63"/>
              <a:gd name="T3" fmla="*/ 7 h 62"/>
              <a:gd name="T4" fmla="*/ 7 w 63"/>
              <a:gd name="T5" fmla="*/ 0 h 62"/>
              <a:gd name="T6" fmla="*/ 63 w 63"/>
              <a:gd name="T7" fmla="*/ 56 h 62"/>
              <a:gd name="T8" fmla="*/ 56 w 63"/>
              <a:gd name="T9" fmla="*/ 62 h 62"/>
              <a:gd name="T10" fmla="*/ 0 w 63"/>
              <a:gd name="T11" fmla="*/ 56 h 62"/>
              <a:gd name="T12" fmla="*/ 56 w 63"/>
              <a:gd name="T13" fmla="*/ 0 h 62"/>
              <a:gd name="T14" fmla="*/ 63 w 63"/>
              <a:gd name="T15" fmla="*/ 7 h 62"/>
              <a:gd name="T16" fmla="*/ 7 w 63"/>
              <a:gd name="T17" fmla="*/ 62 h 62"/>
              <a:gd name="T18" fmla="*/ 0 w 63"/>
              <a:gd name="T19" fmla="*/ 5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2">
                <a:moveTo>
                  <a:pt x="56" y="62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2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2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" name="Freeform 601"/>
          <p:cNvSpPr>
            <a:spLocks noEditPoints="1"/>
          </p:cNvSpPr>
          <p:nvPr/>
        </p:nvSpPr>
        <p:spPr bwMode="auto">
          <a:xfrm>
            <a:off x="2694898" y="5074326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5" name="Freeform 602"/>
          <p:cNvSpPr>
            <a:spLocks noEditPoints="1"/>
          </p:cNvSpPr>
          <p:nvPr/>
        </p:nvSpPr>
        <p:spPr bwMode="auto">
          <a:xfrm>
            <a:off x="2691660" y="5071774"/>
            <a:ext cx="68047" cy="52771"/>
          </a:xfrm>
          <a:custGeom>
            <a:avLst/>
            <a:gdLst>
              <a:gd name="T0" fmla="*/ 56 w 63"/>
              <a:gd name="T1" fmla="*/ 62 h 62"/>
              <a:gd name="T2" fmla="*/ 0 w 63"/>
              <a:gd name="T3" fmla="*/ 6 h 62"/>
              <a:gd name="T4" fmla="*/ 7 w 63"/>
              <a:gd name="T5" fmla="*/ 0 h 62"/>
              <a:gd name="T6" fmla="*/ 63 w 63"/>
              <a:gd name="T7" fmla="*/ 55 h 62"/>
              <a:gd name="T8" fmla="*/ 56 w 63"/>
              <a:gd name="T9" fmla="*/ 62 h 62"/>
              <a:gd name="T10" fmla="*/ 0 w 63"/>
              <a:gd name="T11" fmla="*/ 55 h 62"/>
              <a:gd name="T12" fmla="*/ 56 w 63"/>
              <a:gd name="T13" fmla="*/ 0 h 62"/>
              <a:gd name="T14" fmla="*/ 63 w 63"/>
              <a:gd name="T15" fmla="*/ 6 h 62"/>
              <a:gd name="T16" fmla="*/ 7 w 63"/>
              <a:gd name="T17" fmla="*/ 62 h 62"/>
              <a:gd name="T18" fmla="*/ 0 w 63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2">
                <a:moveTo>
                  <a:pt x="56" y="62"/>
                </a:moveTo>
                <a:lnTo>
                  <a:pt x="0" y="6"/>
                </a:lnTo>
                <a:lnTo>
                  <a:pt x="7" y="0"/>
                </a:lnTo>
                <a:lnTo>
                  <a:pt x="63" y="55"/>
                </a:lnTo>
                <a:lnTo>
                  <a:pt x="56" y="62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63" y="6"/>
                </a:lnTo>
                <a:lnTo>
                  <a:pt x="7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6" name="Freeform 603"/>
          <p:cNvSpPr>
            <a:spLocks noEditPoints="1"/>
          </p:cNvSpPr>
          <p:nvPr/>
        </p:nvSpPr>
        <p:spPr bwMode="auto">
          <a:xfrm>
            <a:off x="3059977" y="5099010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7" name="Freeform 604"/>
          <p:cNvSpPr>
            <a:spLocks noEditPoints="1"/>
          </p:cNvSpPr>
          <p:nvPr/>
        </p:nvSpPr>
        <p:spPr bwMode="auto">
          <a:xfrm>
            <a:off x="3056738" y="5095605"/>
            <a:ext cx="68047" cy="53623"/>
          </a:xfrm>
          <a:custGeom>
            <a:avLst/>
            <a:gdLst>
              <a:gd name="T0" fmla="*/ 56 w 63"/>
              <a:gd name="T1" fmla="*/ 63 h 63"/>
              <a:gd name="T2" fmla="*/ 0 w 63"/>
              <a:gd name="T3" fmla="*/ 7 h 63"/>
              <a:gd name="T4" fmla="*/ 7 w 63"/>
              <a:gd name="T5" fmla="*/ 0 h 63"/>
              <a:gd name="T6" fmla="*/ 63 w 63"/>
              <a:gd name="T7" fmla="*/ 56 h 63"/>
              <a:gd name="T8" fmla="*/ 56 w 63"/>
              <a:gd name="T9" fmla="*/ 63 h 63"/>
              <a:gd name="T10" fmla="*/ 0 w 63"/>
              <a:gd name="T11" fmla="*/ 56 h 63"/>
              <a:gd name="T12" fmla="*/ 56 w 63"/>
              <a:gd name="T13" fmla="*/ 0 h 63"/>
              <a:gd name="T14" fmla="*/ 63 w 63"/>
              <a:gd name="T15" fmla="*/ 7 h 63"/>
              <a:gd name="T16" fmla="*/ 7 w 63"/>
              <a:gd name="T17" fmla="*/ 63 h 63"/>
              <a:gd name="T18" fmla="*/ 0 w 63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3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3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8" name="Freeform 605"/>
          <p:cNvSpPr>
            <a:spLocks noEditPoints="1"/>
          </p:cNvSpPr>
          <p:nvPr/>
        </p:nvSpPr>
        <p:spPr bwMode="auto">
          <a:xfrm>
            <a:off x="3407774" y="5123694"/>
            <a:ext cx="60486" cy="46813"/>
          </a:xfrm>
          <a:custGeom>
            <a:avLst/>
            <a:gdLst>
              <a:gd name="T0" fmla="*/ 56 w 56"/>
              <a:gd name="T1" fmla="*/ 55 h 55"/>
              <a:gd name="T2" fmla="*/ 0 w 56"/>
              <a:gd name="T3" fmla="*/ 0 h 55"/>
              <a:gd name="T4" fmla="*/ 56 w 56"/>
              <a:gd name="T5" fmla="*/ 55 h 55"/>
              <a:gd name="T6" fmla="*/ 0 w 56"/>
              <a:gd name="T7" fmla="*/ 55 h 55"/>
              <a:gd name="T8" fmla="*/ 56 w 56"/>
              <a:gd name="T9" fmla="*/ 0 h 55"/>
              <a:gd name="T10" fmla="*/ 0 w 56"/>
              <a:gd name="T11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56" y="55"/>
                </a:moveTo>
                <a:lnTo>
                  <a:pt x="0" y="0"/>
                </a:lnTo>
                <a:lnTo>
                  <a:pt x="56" y="55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0" y="55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9" name="Freeform 606"/>
          <p:cNvSpPr>
            <a:spLocks noEditPoints="1"/>
          </p:cNvSpPr>
          <p:nvPr/>
        </p:nvSpPr>
        <p:spPr bwMode="auto">
          <a:xfrm>
            <a:off x="3404535" y="5120288"/>
            <a:ext cx="66967" cy="53623"/>
          </a:xfrm>
          <a:custGeom>
            <a:avLst/>
            <a:gdLst>
              <a:gd name="T0" fmla="*/ 55 w 62"/>
              <a:gd name="T1" fmla="*/ 63 h 63"/>
              <a:gd name="T2" fmla="*/ 0 w 62"/>
              <a:gd name="T3" fmla="*/ 7 h 63"/>
              <a:gd name="T4" fmla="*/ 6 w 62"/>
              <a:gd name="T5" fmla="*/ 0 h 63"/>
              <a:gd name="T6" fmla="*/ 62 w 62"/>
              <a:gd name="T7" fmla="*/ 56 h 63"/>
              <a:gd name="T8" fmla="*/ 55 w 62"/>
              <a:gd name="T9" fmla="*/ 63 h 63"/>
              <a:gd name="T10" fmla="*/ 0 w 62"/>
              <a:gd name="T11" fmla="*/ 56 h 63"/>
              <a:gd name="T12" fmla="*/ 55 w 62"/>
              <a:gd name="T13" fmla="*/ 0 h 63"/>
              <a:gd name="T14" fmla="*/ 62 w 62"/>
              <a:gd name="T15" fmla="*/ 7 h 63"/>
              <a:gd name="T16" fmla="*/ 6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5" y="63"/>
                </a:moveTo>
                <a:lnTo>
                  <a:pt x="0" y="7"/>
                </a:lnTo>
                <a:lnTo>
                  <a:pt x="6" y="0"/>
                </a:lnTo>
                <a:lnTo>
                  <a:pt x="62" y="56"/>
                </a:lnTo>
                <a:lnTo>
                  <a:pt x="55" y="63"/>
                </a:lnTo>
                <a:close/>
                <a:moveTo>
                  <a:pt x="0" y="56"/>
                </a:moveTo>
                <a:lnTo>
                  <a:pt x="55" y="0"/>
                </a:lnTo>
                <a:lnTo>
                  <a:pt x="62" y="7"/>
                </a:lnTo>
                <a:lnTo>
                  <a:pt x="6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0" name="Freeform 607"/>
          <p:cNvSpPr>
            <a:spLocks noEditPoints="1"/>
          </p:cNvSpPr>
          <p:nvPr/>
        </p:nvSpPr>
        <p:spPr bwMode="auto">
          <a:xfrm>
            <a:off x="3528747" y="5131353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1" name="Freeform 608"/>
          <p:cNvSpPr>
            <a:spLocks noEditPoints="1"/>
          </p:cNvSpPr>
          <p:nvPr/>
        </p:nvSpPr>
        <p:spPr bwMode="auto">
          <a:xfrm>
            <a:off x="3525507" y="5128799"/>
            <a:ext cx="68047" cy="52771"/>
          </a:xfrm>
          <a:custGeom>
            <a:avLst/>
            <a:gdLst>
              <a:gd name="T0" fmla="*/ 56 w 63"/>
              <a:gd name="T1" fmla="*/ 62 h 62"/>
              <a:gd name="T2" fmla="*/ 0 w 63"/>
              <a:gd name="T3" fmla="*/ 7 h 62"/>
              <a:gd name="T4" fmla="*/ 7 w 63"/>
              <a:gd name="T5" fmla="*/ 0 h 62"/>
              <a:gd name="T6" fmla="*/ 63 w 63"/>
              <a:gd name="T7" fmla="*/ 55 h 62"/>
              <a:gd name="T8" fmla="*/ 56 w 63"/>
              <a:gd name="T9" fmla="*/ 62 h 62"/>
              <a:gd name="T10" fmla="*/ 0 w 63"/>
              <a:gd name="T11" fmla="*/ 55 h 62"/>
              <a:gd name="T12" fmla="*/ 56 w 63"/>
              <a:gd name="T13" fmla="*/ 0 h 62"/>
              <a:gd name="T14" fmla="*/ 63 w 63"/>
              <a:gd name="T15" fmla="*/ 7 h 62"/>
              <a:gd name="T16" fmla="*/ 7 w 63"/>
              <a:gd name="T17" fmla="*/ 62 h 62"/>
              <a:gd name="T18" fmla="*/ 0 w 63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" h="62">
                <a:moveTo>
                  <a:pt x="56" y="62"/>
                </a:moveTo>
                <a:lnTo>
                  <a:pt x="0" y="7"/>
                </a:lnTo>
                <a:lnTo>
                  <a:pt x="7" y="0"/>
                </a:lnTo>
                <a:lnTo>
                  <a:pt x="63" y="55"/>
                </a:lnTo>
                <a:lnTo>
                  <a:pt x="56" y="62"/>
                </a:lnTo>
                <a:close/>
                <a:moveTo>
                  <a:pt x="0" y="55"/>
                </a:moveTo>
                <a:lnTo>
                  <a:pt x="56" y="0"/>
                </a:lnTo>
                <a:lnTo>
                  <a:pt x="63" y="7"/>
                </a:lnTo>
                <a:lnTo>
                  <a:pt x="7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2" name="Freeform 609"/>
          <p:cNvSpPr>
            <a:spLocks noEditPoints="1"/>
          </p:cNvSpPr>
          <p:nvPr/>
        </p:nvSpPr>
        <p:spPr bwMode="auto">
          <a:xfrm>
            <a:off x="3894905" y="5156887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3" name="Freeform 610"/>
          <p:cNvSpPr>
            <a:spLocks noEditPoints="1"/>
          </p:cNvSpPr>
          <p:nvPr/>
        </p:nvSpPr>
        <p:spPr bwMode="auto">
          <a:xfrm>
            <a:off x="3891665" y="5153483"/>
            <a:ext cx="66967" cy="53623"/>
          </a:xfrm>
          <a:custGeom>
            <a:avLst/>
            <a:gdLst>
              <a:gd name="T0" fmla="*/ 56 w 62"/>
              <a:gd name="T1" fmla="*/ 63 h 63"/>
              <a:gd name="T2" fmla="*/ 0 w 62"/>
              <a:gd name="T3" fmla="*/ 7 h 63"/>
              <a:gd name="T4" fmla="*/ 7 w 62"/>
              <a:gd name="T5" fmla="*/ 0 h 63"/>
              <a:gd name="T6" fmla="*/ 62 w 62"/>
              <a:gd name="T7" fmla="*/ 56 h 63"/>
              <a:gd name="T8" fmla="*/ 56 w 62"/>
              <a:gd name="T9" fmla="*/ 63 h 63"/>
              <a:gd name="T10" fmla="*/ 0 w 62"/>
              <a:gd name="T11" fmla="*/ 56 h 63"/>
              <a:gd name="T12" fmla="*/ 56 w 62"/>
              <a:gd name="T13" fmla="*/ 0 h 63"/>
              <a:gd name="T14" fmla="*/ 62 w 62"/>
              <a:gd name="T15" fmla="*/ 7 h 63"/>
              <a:gd name="T16" fmla="*/ 7 w 62"/>
              <a:gd name="T17" fmla="*/ 63 h 63"/>
              <a:gd name="T18" fmla="*/ 0 w 62"/>
              <a:gd name="T19" fmla="*/ 56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3">
                <a:moveTo>
                  <a:pt x="56" y="63"/>
                </a:moveTo>
                <a:lnTo>
                  <a:pt x="0" y="7"/>
                </a:lnTo>
                <a:lnTo>
                  <a:pt x="7" y="0"/>
                </a:lnTo>
                <a:lnTo>
                  <a:pt x="62" y="56"/>
                </a:lnTo>
                <a:lnTo>
                  <a:pt x="56" y="63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62" y="7"/>
                </a:lnTo>
                <a:lnTo>
                  <a:pt x="7" y="63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4" name="Freeform 611"/>
          <p:cNvSpPr>
            <a:spLocks noEditPoints="1"/>
          </p:cNvSpPr>
          <p:nvPr/>
        </p:nvSpPr>
        <p:spPr bwMode="auto">
          <a:xfrm>
            <a:off x="4268624" y="5173059"/>
            <a:ext cx="60486" cy="47664"/>
          </a:xfrm>
          <a:custGeom>
            <a:avLst/>
            <a:gdLst>
              <a:gd name="T0" fmla="*/ 56 w 56"/>
              <a:gd name="T1" fmla="*/ 56 h 56"/>
              <a:gd name="T2" fmla="*/ 0 w 56"/>
              <a:gd name="T3" fmla="*/ 0 h 56"/>
              <a:gd name="T4" fmla="*/ 56 w 56"/>
              <a:gd name="T5" fmla="*/ 56 h 56"/>
              <a:gd name="T6" fmla="*/ 0 w 56"/>
              <a:gd name="T7" fmla="*/ 56 h 56"/>
              <a:gd name="T8" fmla="*/ 56 w 56"/>
              <a:gd name="T9" fmla="*/ 0 h 56"/>
              <a:gd name="T10" fmla="*/ 0 w 56"/>
              <a:gd name="T11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6">
                <a:moveTo>
                  <a:pt x="56" y="56"/>
                </a:moveTo>
                <a:lnTo>
                  <a:pt x="0" y="0"/>
                </a:lnTo>
                <a:lnTo>
                  <a:pt x="56" y="56"/>
                </a:lnTo>
                <a:close/>
                <a:moveTo>
                  <a:pt x="0" y="56"/>
                </a:moveTo>
                <a:lnTo>
                  <a:pt x="56" y="0"/>
                </a:lnTo>
                <a:lnTo>
                  <a:pt x="0" y="56"/>
                </a:lnTo>
                <a:close/>
              </a:path>
            </a:pathLst>
          </a:custGeom>
          <a:solidFill>
            <a:srgbClr val="7158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" name="Freeform 612"/>
          <p:cNvSpPr>
            <a:spLocks noEditPoints="1"/>
          </p:cNvSpPr>
          <p:nvPr/>
        </p:nvSpPr>
        <p:spPr bwMode="auto">
          <a:xfrm>
            <a:off x="4265385" y="5170507"/>
            <a:ext cx="66967" cy="52771"/>
          </a:xfrm>
          <a:custGeom>
            <a:avLst/>
            <a:gdLst>
              <a:gd name="T0" fmla="*/ 55 w 62"/>
              <a:gd name="T1" fmla="*/ 62 h 62"/>
              <a:gd name="T2" fmla="*/ 0 w 62"/>
              <a:gd name="T3" fmla="*/ 7 h 62"/>
              <a:gd name="T4" fmla="*/ 6 w 62"/>
              <a:gd name="T5" fmla="*/ 0 h 62"/>
              <a:gd name="T6" fmla="*/ 62 w 62"/>
              <a:gd name="T7" fmla="*/ 55 h 62"/>
              <a:gd name="T8" fmla="*/ 55 w 62"/>
              <a:gd name="T9" fmla="*/ 62 h 62"/>
              <a:gd name="T10" fmla="*/ 0 w 62"/>
              <a:gd name="T11" fmla="*/ 55 h 62"/>
              <a:gd name="T12" fmla="*/ 55 w 62"/>
              <a:gd name="T13" fmla="*/ 0 h 62"/>
              <a:gd name="T14" fmla="*/ 62 w 62"/>
              <a:gd name="T15" fmla="*/ 7 h 62"/>
              <a:gd name="T16" fmla="*/ 6 w 62"/>
              <a:gd name="T17" fmla="*/ 62 h 62"/>
              <a:gd name="T18" fmla="*/ 0 w 62"/>
              <a:gd name="T19" fmla="*/ 5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" h="62">
                <a:moveTo>
                  <a:pt x="55" y="62"/>
                </a:moveTo>
                <a:lnTo>
                  <a:pt x="0" y="7"/>
                </a:lnTo>
                <a:lnTo>
                  <a:pt x="6" y="0"/>
                </a:lnTo>
                <a:lnTo>
                  <a:pt x="62" y="55"/>
                </a:lnTo>
                <a:lnTo>
                  <a:pt x="55" y="62"/>
                </a:lnTo>
                <a:close/>
                <a:moveTo>
                  <a:pt x="0" y="55"/>
                </a:moveTo>
                <a:lnTo>
                  <a:pt x="55" y="0"/>
                </a:lnTo>
                <a:lnTo>
                  <a:pt x="62" y="7"/>
                </a:lnTo>
                <a:lnTo>
                  <a:pt x="6" y="62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6" name="Freeform 613"/>
          <p:cNvSpPr>
            <a:spLocks/>
          </p:cNvSpPr>
          <p:nvPr/>
        </p:nvSpPr>
        <p:spPr bwMode="auto">
          <a:xfrm>
            <a:off x="1063928" y="4009545"/>
            <a:ext cx="3245742" cy="1252884"/>
          </a:xfrm>
          <a:custGeom>
            <a:avLst/>
            <a:gdLst>
              <a:gd name="T0" fmla="*/ 189 w 25035"/>
              <a:gd name="T1" fmla="*/ 12088 h 12265"/>
              <a:gd name="T2" fmla="*/ 217 w 25035"/>
              <a:gd name="T3" fmla="*/ 12121 h 12265"/>
              <a:gd name="T4" fmla="*/ 465 w 25035"/>
              <a:gd name="T5" fmla="*/ 12123 h 12265"/>
              <a:gd name="T6" fmla="*/ 681 w 25035"/>
              <a:gd name="T7" fmla="*/ 12073 h 12265"/>
              <a:gd name="T8" fmla="*/ 970 w 25035"/>
              <a:gd name="T9" fmla="*/ 12075 h 12265"/>
              <a:gd name="T10" fmla="*/ 1153 w 25035"/>
              <a:gd name="T11" fmla="*/ 12121 h 12265"/>
              <a:gd name="T12" fmla="*/ 1409 w 25035"/>
              <a:gd name="T13" fmla="*/ 12123 h 12265"/>
              <a:gd name="T14" fmla="*/ 1625 w 25035"/>
              <a:gd name="T15" fmla="*/ 12073 h 12265"/>
              <a:gd name="T16" fmla="*/ 1858 w 25035"/>
              <a:gd name="T17" fmla="*/ 12081 h 12265"/>
              <a:gd name="T18" fmla="*/ 2102 w 25035"/>
              <a:gd name="T19" fmla="*/ 11979 h 12265"/>
              <a:gd name="T20" fmla="*/ 2295 w 25035"/>
              <a:gd name="T21" fmla="*/ 12071 h 12265"/>
              <a:gd name="T22" fmla="*/ 2490 w 25035"/>
              <a:gd name="T23" fmla="*/ 11588 h 12265"/>
              <a:gd name="T24" fmla="*/ 2962 w 25035"/>
              <a:gd name="T25" fmla="*/ 5635 h 12265"/>
              <a:gd name="T26" fmla="*/ 3294 w 25035"/>
              <a:gd name="T27" fmla="*/ 4258 h 12265"/>
              <a:gd name="T28" fmla="*/ 3839 w 25035"/>
              <a:gd name="T29" fmla="*/ 5917 h 12265"/>
              <a:gd name="T30" fmla="*/ 4241 w 25035"/>
              <a:gd name="T31" fmla="*/ 7081 h 12265"/>
              <a:gd name="T32" fmla="*/ 4772 w 25035"/>
              <a:gd name="T33" fmla="*/ 7125 h 12265"/>
              <a:gd name="T34" fmla="*/ 5107 w 25035"/>
              <a:gd name="T35" fmla="*/ 8251 h 12265"/>
              <a:gd name="T36" fmla="*/ 5591 w 25035"/>
              <a:gd name="T37" fmla="*/ 6000 h 12265"/>
              <a:gd name="T38" fmla="*/ 6114 w 25035"/>
              <a:gd name="T39" fmla="*/ 5313 h 12265"/>
              <a:gd name="T40" fmla="*/ 7181 w 25035"/>
              <a:gd name="T41" fmla="*/ 6841 h 12265"/>
              <a:gd name="T42" fmla="*/ 9508 w 25035"/>
              <a:gd name="T43" fmla="*/ 5736 h 12265"/>
              <a:gd name="T44" fmla="*/ 12805 w 25035"/>
              <a:gd name="T45" fmla="*/ 5147 h 12265"/>
              <a:gd name="T46" fmla="*/ 18306 w 25035"/>
              <a:gd name="T47" fmla="*/ 4075 h 12265"/>
              <a:gd name="T48" fmla="*/ 19205 w 25035"/>
              <a:gd name="T49" fmla="*/ 3096 h 12265"/>
              <a:gd name="T50" fmla="*/ 22053 w 25035"/>
              <a:gd name="T51" fmla="*/ 2244 h 12265"/>
              <a:gd name="T52" fmla="*/ 24909 w 25035"/>
              <a:gd name="T53" fmla="*/ 25 h 12265"/>
              <a:gd name="T54" fmla="*/ 24998 w 25035"/>
              <a:gd name="T55" fmla="*/ 138 h 12265"/>
              <a:gd name="T56" fmla="*/ 22094 w 25035"/>
              <a:gd name="T57" fmla="*/ 2383 h 12265"/>
              <a:gd name="T58" fmla="*/ 19310 w 25035"/>
              <a:gd name="T59" fmla="*/ 3195 h 12265"/>
              <a:gd name="T60" fmla="*/ 18337 w 25035"/>
              <a:gd name="T61" fmla="*/ 4216 h 12265"/>
              <a:gd name="T62" fmla="*/ 12830 w 25035"/>
              <a:gd name="T63" fmla="*/ 5288 h 12265"/>
              <a:gd name="T64" fmla="*/ 9567 w 25035"/>
              <a:gd name="T65" fmla="*/ 5867 h 12265"/>
              <a:gd name="T66" fmla="*/ 7062 w 25035"/>
              <a:gd name="T67" fmla="*/ 6922 h 12265"/>
              <a:gd name="T68" fmla="*/ 6172 w 25035"/>
              <a:gd name="T69" fmla="*/ 5427 h 12265"/>
              <a:gd name="T70" fmla="*/ 5720 w 25035"/>
              <a:gd name="T71" fmla="*/ 6056 h 12265"/>
              <a:gd name="T72" fmla="*/ 5184 w 25035"/>
              <a:gd name="T73" fmla="*/ 8337 h 12265"/>
              <a:gd name="T74" fmla="*/ 4639 w 25035"/>
              <a:gd name="T75" fmla="*/ 7182 h 12265"/>
              <a:gd name="T76" fmla="*/ 4241 w 25035"/>
              <a:gd name="T77" fmla="*/ 7225 h 12265"/>
              <a:gd name="T78" fmla="*/ 3700 w 25035"/>
              <a:gd name="T79" fmla="*/ 5958 h 12265"/>
              <a:gd name="T80" fmla="*/ 3368 w 25035"/>
              <a:gd name="T81" fmla="*/ 4344 h 12265"/>
              <a:gd name="T82" fmla="*/ 2905 w 25035"/>
              <a:gd name="T83" fmla="*/ 7710 h 12265"/>
              <a:gd name="T84" fmla="*/ 2628 w 25035"/>
              <a:gd name="T85" fmla="*/ 11620 h 12265"/>
              <a:gd name="T86" fmla="*/ 2349 w 25035"/>
              <a:gd name="T87" fmla="*/ 12168 h 12265"/>
              <a:gd name="T88" fmla="*/ 2121 w 25035"/>
              <a:gd name="T89" fmla="*/ 12114 h 12265"/>
              <a:gd name="T90" fmla="*/ 1889 w 25035"/>
              <a:gd name="T91" fmla="*/ 12217 h 12265"/>
              <a:gd name="T92" fmla="*/ 1642 w 25035"/>
              <a:gd name="T93" fmla="*/ 12215 h 12265"/>
              <a:gd name="T94" fmla="*/ 1425 w 25035"/>
              <a:gd name="T95" fmla="*/ 12265 h 12265"/>
              <a:gd name="T96" fmla="*/ 1137 w 25035"/>
              <a:gd name="T97" fmla="*/ 12263 h 12265"/>
              <a:gd name="T98" fmla="*/ 953 w 25035"/>
              <a:gd name="T99" fmla="*/ 12217 h 12265"/>
              <a:gd name="T100" fmla="*/ 698 w 25035"/>
              <a:gd name="T101" fmla="*/ 12215 h 12265"/>
              <a:gd name="T102" fmla="*/ 481 w 25035"/>
              <a:gd name="T103" fmla="*/ 12265 h 12265"/>
              <a:gd name="T104" fmla="*/ 178 w 25035"/>
              <a:gd name="T105" fmla="*/ 12253 h 12265"/>
              <a:gd name="T106" fmla="*/ 38 w 25035"/>
              <a:gd name="T107" fmla="*/ 12155 h 12265"/>
              <a:gd name="T108" fmla="*/ 125 w 25035"/>
              <a:gd name="T109" fmla="*/ 12040 h 12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035" h="12265">
                <a:moveTo>
                  <a:pt x="125" y="12040"/>
                </a:moveTo>
                <a:lnTo>
                  <a:pt x="189" y="12088"/>
                </a:lnTo>
                <a:lnTo>
                  <a:pt x="257" y="12134"/>
                </a:lnTo>
                <a:lnTo>
                  <a:pt x="217" y="12121"/>
                </a:lnTo>
                <a:lnTo>
                  <a:pt x="481" y="12121"/>
                </a:lnTo>
                <a:lnTo>
                  <a:pt x="465" y="12123"/>
                </a:lnTo>
                <a:lnTo>
                  <a:pt x="665" y="12075"/>
                </a:lnTo>
                <a:cubicBezTo>
                  <a:pt x="670" y="12074"/>
                  <a:pt x="676" y="12073"/>
                  <a:pt x="681" y="12073"/>
                </a:cubicBezTo>
                <a:lnTo>
                  <a:pt x="953" y="12073"/>
                </a:lnTo>
                <a:cubicBezTo>
                  <a:pt x="959" y="12073"/>
                  <a:pt x="965" y="12074"/>
                  <a:pt x="970" y="12075"/>
                </a:cubicBezTo>
                <a:lnTo>
                  <a:pt x="1170" y="12123"/>
                </a:lnTo>
                <a:lnTo>
                  <a:pt x="1153" y="12121"/>
                </a:lnTo>
                <a:lnTo>
                  <a:pt x="1425" y="12121"/>
                </a:lnTo>
                <a:lnTo>
                  <a:pt x="1409" y="12123"/>
                </a:lnTo>
                <a:lnTo>
                  <a:pt x="1609" y="12075"/>
                </a:lnTo>
                <a:cubicBezTo>
                  <a:pt x="1614" y="12074"/>
                  <a:pt x="1620" y="12073"/>
                  <a:pt x="1625" y="12073"/>
                </a:cubicBezTo>
                <a:lnTo>
                  <a:pt x="1889" y="12073"/>
                </a:lnTo>
                <a:lnTo>
                  <a:pt x="1858" y="12081"/>
                </a:lnTo>
                <a:lnTo>
                  <a:pt x="2058" y="11985"/>
                </a:lnTo>
                <a:cubicBezTo>
                  <a:pt x="2072" y="11978"/>
                  <a:pt x="2087" y="11976"/>
                  <a:pt x="2102" y="11979"/>
                </a:cubicBezTo>
                <a:lnTo>
                  <a:pt x="2374" y="12027"/>
                </a:lnTo>
                <a:lnTo>
                  <a:pt x="2295" y="12071"/>
                </a:lnTo>
                <a:lnTo>
                  <a:pt x="2495" y="11567"/>
                </a:lnTo>
                <a:lnTo>
                  <a:pt x="2490" y="11588"/>
                </a:lnTo>
                <a:lnTo>
                  <a:pt x="2762" y="7700"/>
                </a:lnTo>
                <a:lnTo>
                  <a:pt x="2962" y="5635"/>
                </a:lnTo>
                <a:lnTo>
                  <a:pt x="3227" y="4315"/>
                </a:lnTo>
                <a:cubicBezTo>
                  <a:pt x="3233" y="4283"/>
                  <a:pt x="3261" y="4259"/>
                  <a:pt x="3294" y="4258"/>
                </a:cubicBezTo>
                <a:cubicBezTo>
                  <a:pt x="3327" y="4256"/>
                  <a:pt x="3357" y="4277"/>
                  <a:pt x="3367" y="4309"/>
                </a:cubicBezTo>
                <a:lnTo>
                  <a:pt x="3839" y="5917"/>
                </a:lnTo>
                <a:lnTo>
                  <a:pt x="4309" y="7127"/>
                </a:lnTo>
                <a:lnTo>
                  <a:pt x="4241" y="7081"/>
                </a:lnTo>
                <a:lnTo>
                  <a:pt x="4705" y="7081"/>
                </a:lnTo>
                <a:cubicBezTo>
                  <a:pt x="4734" y="7081"/>
                  <a:pt x="4760" y="7099"/>
                  <a:pt x="4772" y="7125"/>
                </a:cubicBezTo>
                <a:lnTo>
                  <a:pt x="5244" y="8237"/>
                </a:lnTo>
                <a:lnTo>
                  <a:pt x="5107" y="8251"/>
                </a:lnTo>
                <a:lnTo>
                  <a:pt x="5579" y="6027"/>
                </a:lnTo>
                <a:cubicBezTo>
                  <a:pt x="5581" y="6017"/>
                  <a:pt x="5585" y="6008"/>
                  <a:pt x="5591" y="6000"/>
                </a:cubicBezTo>
                <a:lnTo>
                  <a:pt x="6055" y="5344"/>
                </a:lnTo>
                <a:cubicBezTo>
                  <a:pt x="6068" y="5325"/>
                  <a:pt x="6091" y="5313"/>
                  <a:pt x="6114" y="5313"/>
                </a:cubicBezTo>
                <a:cubicBezTo>
                  <a:pt x="6138" y="5314"/>
                  <a:pt x="6160" y="5326"/>
                  <a:pt x="6173" y="5345"/>
                </a:cubicBezTo>
                <a:lnTo>
                  <a:pt x="7181" y="6841"/>
                </a:lnTo>
                <a:lnTo>
                  <a:pt x="7092" y="6816"/>
                </a:lnTo>
                <a:lnTo>
                  <a:pt x="9508" y="5736"/>
                </a:lnTo>
                <a:cubicBezTo>
                  <a:pt x="9513" y="5733"/>
                  <a:pt x="9519" y="5732"/>
                  <a:pt x="9525" y="5731"/>
                </a:cubicBezTo>
                <a:lnTo>
                  <a:pt x="12805" y="5147"/>
                </a:lnTo>
                <a:lnTo>
                  <a:pt x="15621" y="4651"/>
                </a:lnTo>
                <a:lnTo>
                  <a:pt x="18306" y="4075"/>
                </a:lnTo>
                <a:lnTo>
                  <a:pt x="18269" y="4096"/>
                </a:lnTo>
                <a:lnTo>
                  <a:pt x="19205" y="3096"/>
                </a:lnTo>
                <a:cubicBezTo>
                  <a:pt x="19214" y="3087"/>
                  <a:pt x="19225" y="3080"/>
                  <a:pt x="19237" y="3076"/>
                </a:cubicBezTo>
                <a:lnTo>
                  <a:pt x="22053" y="2244"/>
                </a:lnTo>
                <a:lnTo>
                  <a:pt x="22029" y="2257"/>
                </a:lnTo>
                <a:lnTo>
                  <a:pt x="24909" y="25"/>
                </a:lnTo>
                <a:cubicBezTo>
                  <a:pt x="24941" y="0"/>
                  <a:pt x="24986" y="6"/>
                  <a:pt x="25010" y="37"/>
                </a:cubicBezTo>
                <a:cubicBezTo>
                  <a:pt x="25035" y="69"/>
                  <a:pt x="25029" y="114"/>
                  <a:pt x="24998" y="138"/>
                </a:cubicBezTo>
                <a:lnTo>
                  <a:pt x="22118" y="2370"/>
                </a:lnTo>
                <a:cubicBezTo>
                  <a:pt x="22110" y="2376"/>
                  <a:pt x="22102" y="2380"/>
                  <a:pt x="22094" y="2383"/>
                </a:cubicBezTo>
                <a:lnTo>
                  <a:pt x="19278" y="3215"/>
                </a:lnTo>
                <a:lnTo>
                  <a:pt x="19310" y="3195"/>
                </a:lnTo>
                <a:lnTo>
                  <a:pt x="18374" y="4195"/>
                </a:lnTo>
                <a:cubicBezTo>
                  <a:pt x="18364" y="4205"/>
                  <a:pt x="18351" y="4213"/>
                  <a:pt x="18337" y="4216"/>
                </a:cubicBezTo>
                <a:lnTo>
                  <a:pt x="15646" y="4792"/>
                </a:lnTo>
                <a:lnTo>
                  <a:pt x="12830" y="5288"/>
                </a:lnTo>
                <a:lnTo>
                  <a:pt x="9550" y="5872"/>
                </a:lnTo>
                <a:lnTo>
                  <a:pt x="9567" y="5867"/>
                </a:lnTo>
                <a:lnTo>
                  <a:pt x="7151" y="6947"/>
                </a:lnTo>
                <a:cubicBezTo>
                  <a:pt x="7119" y="6961"/>
                  <a:pt x="7081" y="6951"/>
                  <a:pt x="7062" y="6922"/>
                </a:cubicBezTo>
                <a:lnTo>
                  <a:pt x="6054" y="5426"/>
                </a:lnTo>
                <a:lnTo>
                  <a:pt x="6172" y="5427"/>
                </a:lnTo>
                <a:lnTo>
                  <a:pt x="5708" y="6083"/>
                </a:lnTo>
                <a:lnTo>
                  <a:pt x="5720" y="6056"/>
                </a:lnTo>
                <a:lnTo>
                  <a:pt x="5248" y="8280"/>
                </a:lnTo>
                <a:cubicBezTo>
                  <a:pt x="5241" y="8311"/>
                  <a:pt x="5216" y="8334"/>
                  <a:pt x="5184" y="8337"/>
                </a:cubicBezTo>
                <a:cubicBezTo>
                  <a:pt x="5153" y="8340"/>
                  <a:pt x="5123" y="8323"/>
                  <a:pt x="5111" y="8294"/>
                </a:cubicBezTo>
                <a:lnTo>
                  <a:pt x="4639" y="7182"/>
                </a:lnTo>
                <a:lnTo>
                  <a:pt x="4705" y="7225"/>
                </a:lnTo>
                <a:lnTo>
                  <a:pt x="4241" y="7225"/>
                </a:lnTo>
                <a:cubicBezTo>
                  <a:pt x="4212" y="7225"/>
                  <a:pt x="4185" y="7207"/>
                  <a:pt x="4174" y="7180"/>
                </a:cubicBezTo>
                <a:lnTo>
                  <a:pt x="3700" y="5958"/>
                </a:lnTo>
                <a:lnTo>
                  <a:pt x="3228" y="4350"/>
                </a:lnTo>
                <a:lnTo>
                  <a:pt x="3368" y="4344"/>
                </a:lnTo>
                <a:lnTo>
                  <a:pt x="3105" y="5648"/>
                </a:lnTo>
                <a:lnTo>
                  <a:pt x="2905" y="7710"/>
                </a:lnTo>
                <a:lnTo>
                  <a:pt x="2633" y="11598"/>
                </a:lnTo>
                <a:cubicBezTo>
                  <a:pt x="2633" y="11606"/>
                  <a:pt x="2631" y="11613"/>
                  <a:pt x="2628" y="11620"/>
                </a:cubicBezTo>
                <a:lnTo>
                  <a:pt x="2428" y="12124"/>
                </a:lnTo>
                <a:cubicBezTo>
                  <a:pt x="2416" y="12156"/>
                  <a:pt x="2383" y="12174"/>
                  <a:pt x="2349" y="12168"/>
                </a:cubicBezTo>
                <a:lnTo>
                  <a:pt x="2077" y="12120"/>
                </a:lnTo>
                <a:lnTo>
                  <a:pt x="2121" y="12114"/>
                </a:lnTo>
                <a:lnTo>
                  <a:pt x="1921" y="12210"/>
                </a:lnTo>
                <a:cubicBezTo>
                  <a:pt x="1911" y="12215"/>
                  <a:pt x="1900" y="12217"/>
                  <a:pt x="1889" y="12217"/>
                </a:cubicBezTo>
                <a:lnTo>
                  <a:pt x="1625" y="12217"/>
                </a:lnTo>
                <a:lnTo>
                  <a:pt x="1642" y="12215"/>
                </a:lnTo>
                <a:lnTo>
                  <a:pt x="1442" y="12263"/>
                </a:lnTo>
                <a:cubicBezTo>
                  <a:pt x="1437" y="12265"/>
                  <a:pt x="1431" y="12265"/>
                  <a:pt x="1425" y="12265"/>
                </a:cubicBezTo>
                <a:lnTo>
                  <a:pt x="1153" y="12265"/>
                </a:lnTo>
                <a:cubicBezTo>
                  <a:pt x="1148" y="12265"/>
                  <a:pt x="1142" y="12265"/>
                  <a:pt x="1137" y="12263"/>
                </a:cubicBezTo>
                <a:lnTo>
                  <a:pt x="937" y="12215"/>
                </a:lnTo>
                <a:lnTo>
                  <a:pt x="953" y="12217"/>
                </a:lnTo>
                <a:lnTo>
                  <a:pt x="681" y="12217"/>
                </a:lnTo>
                <a:lnTo>
                  <a:pt x="698" y="12215"/>
                </a:lnTo>
                <a:lnTo>
                  <a:pt x="498" y="12263"/>
                </a:lnTo>
                <a:cubicBezTo>
                  <a:pt x="493" y="12265"/>
                  <a:pt x="487" y="12265"/>
                  <a:pt x="481" y="12265"/>
                </a:cubicBezTo>
                <a:lnTo>
                  <a:pt x="217" y="12265"/>
                </a:lnTo>
                <a:cubicBezTo>
                  <a:pt x="203" y="12265"/>
                  <a:pt x="189" y="12261"/>
                  <a:pt x="178" y="12253"/>
                </a:cubicBezTo>
                <a:lnTo>
                  <a:pt x="102" y="12203"/>
                </a:lnTo>
                <a:lnTo>
                  <a:pt x="38" y="12155"/>
                </a:lnTo>
                <a:cubicBezTo>
                  <a:pt x="6" y="12131"/>
                  <a:pt x="0" y="12086"/>
                  <a:pt x="24" y="12054"/>
                </a:cubicBezTo>
                <a:cubicBezTo>
                  <a:pt x="48" y="12022"/>
                  <a:pt x="93" y="12016"/>
                  <a:pt x="125" y="12040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7" name="Oval 614"/>
          <p:cNvSpPr>
            <a:spLocks noChangeArrowheads="1"/>
          </p:cNvSpPr>
          <p:nvPr/>
        </p:nvSpPr>
        <p:spPr bwMode="auto">
          <a:xfrm>
            <a:off x="1043405" y="5220724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8" name="Freeform 615"/>
          <p:cNvSpPr>
            <a:spLocks noEditPoints="1"/>
          </p:cNvSpPr>
          <p:nvPr/>
        </p:nvSpPr>
        <p:spPr bwMode="auto">
          <a:xfrm>
            <a:off x="1038006" y="5216468"/>
            <a:ext cx="71288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9" name="Oval 616"/>
          <p:cNvSpPr>
            <a:spLocks noChangeArrowheads="1"/>
          </p:cNvSpPr>
          <p:nvPr/>
        </p:nvSpPr>
        <p:spPr bwMode="auto">
          <a:xfrm>
            <a:off x="1053126" y="5225830"/>
            <a:ext cx="5940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0" name="Freeform 617"/>
          <p:cNvSpPr>
            <a:spLocks noEditPoints="1"/>
          </p:cNvSpPr>
          <p:nvPr/>
        </p:nvSpPr>
        <p:spPr bwMode="auto">
          <a:xfrm>
            <a:off x="1047727" y="5222425"/>
            <a:ext cx="70207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1" name="Oval 618"/>
          <p:cNvSpPr>
            <a:spLocks noChangeArrowheads="1"/>
          </p:cNvSpPr>
          <p:nvPr/>
        </p:nvSpPr>
        <p:spPr bwMode="auto">
          <a:xfrm>
            <a:off x="1060687" y="5230937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2" name="Freeform 619"/>
          <p:cNvSpPr>
            <a:spLocks noEditPoints="1"/>
          </p:cNvSpPr>
          <p:nvPr/>
        </p:nvSpPr>
        <p:spPr bwMode="auto">
          <a:xfrm>
            <a:off x="1056368" y="5226681"/>
            <a:ext cx="70207" cy="56176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3" name="Oval 620"/>
          <p:cNvSpPr>
            <a:spLocks noChangeArrowheads="1"/>
          </p:cNvSpPr>
          <p:nvPr/>
        </p:nvSpPr>
        <p:spPr bwMode="auto">
          <a:xfrm>
            <a:off x="1096331" y="5230937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4" name="Freeform 621"/>
          <p:cNvSpPr>
            <a:spLocks noEditPoints="1"/>
          </p:cNvSpPr>
          <p:nvPr/>
        </p:nvSpPr>
        <p:spPr bwMode="auto">
          <a:xfrm>
            <a:off x="1090930" y="5226681"/>
            <a:ext cx="71288" cy="56176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" name="Oval 622"/>
          <p:cNvSpPr>
            <a:spLocks noChangeArrowheads="1"/>
          </p:cNvSpPr>
          <p:nvPr/>
        </p:nvSpPr>
        <p:spPr bwMode="auto">
          <a:xfrm>
            <a:off x="1122254" y="5225830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6" name="Freeform 623"/>
          <p:cNvSpPr>
            <a:spLocks noEditPoints="1"/>
          </p:cNvSpPr>
          <p:nvPr/>
        </p:nvSpPr>
        <p:spPr bwMode="auto">
          <a:xfrm>
            <a:off x="1116853" y="5222425"/>
            <a:ext cx="71288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7" name="Oval 624"/>
          <p:cNvSpPr>
            <a:spLocks noChangeArrowheads="1"/>
          </p:cNvSpPr>
          <p:nvPr/>
        </p:nvSpPr>
        <p:spPr bwMode="auto">
          <a:xfrm>
            <a:off x="1156816" y="5225830"/>
            <a:ext cx="5940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8" name="Freeform 625"/>
          <p:cNvSpPr>
            <a:spLocks noEditPoints="1"/>
          </p:cNvSpPr>
          <p:nvPr/>
        </p:nvSpPr>
        <p:spPr bwMode="auto">
          <a:xfrm>
            <a:off x="1151418" y="5222425"/>
            <a:ext cx="70207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9" name="Oval 626"/>
          <p:cNvSpPr>
            <a:spLocks noChangeArrowheads="1"/>
          </p:cNvSpPr>
          <p:nvPr/>
        </p:nvSpPr>
        <p:spPr bwMode="auto">
          <a:xfrm>
            <a:off x="1183820" y="5230937"/>
            <a:ext cx="5940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0" name="Freeform 627"/>
          <p:cNvSpPr>
            <a:spLocks noEditPoints="1"/>
          </p:cNvSpPr>
          <p:nvPr/>
        </p:nvSpPr>
        <p:spPr bwMode="auto">
          <a:xfrm>
            <a:off x="1178420" y="5226681"/>
            <a:ext cx="70207" cy="56176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1" name="Oval 628"/>
          <p:cNvSpPr>
            <a:spLocks noChangeArrowheads="1"/>
          </p:cNvSpPr>
          <p:nvPr/>
        </p:nvSpPr>
        <p:spPr bwMode="auto">
          <a:xfrm>
            <a:off x="1217303" y="5230937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2" name="Freeform 629"/>
          <p:cNvSpPr>
            <a:spLocks noEditPoints="1"/>
          </p:cNvSpPr>
          <p:nvPr/>
        </p:nvSpPr>
        <p:spPr bwMode="auto">
          <a:xfrm>
            <a:off x="1211904" y="5226681"/>
            <a:ext cx="71288" cy="56176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3" name="Oval 630"/>
          <p:cNvSpPr>
            <a:spLocks noChangeArrowheads="1"/>
          </p:cNvSpPr>
          <p:nvPr/>
        </p:nvSpPr>
        <p:spPr bwMode="auto">
          <a:xfrm>
            <a:off x="1243226" y="5225830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4" name="Freeform 631"/>
          <p:cNvSpPr>
            <a:spLocks noEditPoints="1"/>
          </p:cNvSpPr>
          <p:nvPr/>
        </p:nvSpPr>
        <p:spPr bwMode="auto">
          <a:xfrm>
            <a:off x="1237827" y="5222425"/>
            <a:ext cx="71288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" name="Oval 632"/>
          <p:cNvSpPr>
            <a:spLocks noChangeArrowheads="1"/>
          </p:cNvSpPr>
          <p:nvPr/>
        </p:nvSpPr>
        <p:spPr bwMode="auto">
          <a:xfrm>
            <a:off x="1278870" y="5225830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6" name="Freeform 633"/>
          <p:cNvSpPr>
            <a:spLocks noEditPoints="1"/>
          </p:cNvSpPr>
          <p:nvPr/>
        </p:nvSpPr>
        <p:spPr bwMode="auto">
          <a:xfrm>
            <a:off x="1273470" y="5222425"/>
            <a:ext cx="71288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7" name="Oval 634"/>
          <p:cNvSpPr>
            <a:spLocks noChangeArrowheads="1"/>
          </p:cNvSpPr>
          <p:nvPr/>
        </p:nvSpPr>
        <p:spPr bwMode="auto">
          <a:xfrm>
            <a:off x="1304793" y="5215615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8" name="Freeform 635"/>
          <p:cNvSpPr>
            <a:spLocks noEditPoints="1"/>
          </p:cNvSpPr>
          <p:nvPr/>
        </p:nvSpPr>
        <p:spPr bwMode="auto">
          <a:xfrm>
            <a:off x="1299393" y="5211359"/>
            <a:ext cx="71288" cy="56176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9" name="Oval 636"/>
          <p:cNvSpPr>
            <a:spLocks noChangeArrowheads="1"/>
          </p:cNvSpPr>
          <p:nvPr/>
        </p:nvSpPr>
        <p:spPr bwMode="auto">
          <a:xfrm>
            <a:off x="1339357" y="5220724"/>
            <a:ext cx="5940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0" name="Freeform 637"/>
          <p:cNvSpPr>
            <a:spLocks noEditPoints="1"/>
          </p:cNvSpPr>
          <p:nvPr/>
        </p:nvSpPr>
        <p:spPr bwMode="auto">
          <a:xfrm>
            <a:off x="1333956" y="5216468"/>
            <a:ext cx="70207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1" name="Oval 638"/>
          <p:cNvSpPr>
            <a:spLocks noChangeArrowheads="1"/>
          </p:cNvSpPr>
          <p:nvPr/>
        </p:nvSpPr>
        <p:spPr bwMode="auto">
          <a:xfrm>
            <a:off x="1366359" y="5168803"/>
            <a:ext cx="5940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2" name="Freeform 639"/>
          <p:cNvSpPr>
            <a:spLocks noEditPoints="1"/>
          </p:cNvSpPr>
          <p:nvPr/>
        </p:nvSpPr>
        <p:spPr bwMode="auto">
          <a:xfrm>
            <a:off x="1360960" y="5164549"/>
            <a:ext cx="70207" cy="56176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3" name="Oval 640"/>
          <p:cNvSpPr>
            <a:spLocks noChangeArrowheads="1"/>
          </p:cNvSpPr>
          <p:nvPr/>
        </p:nvSpPr>
        <p:spPr bwMode="auto">
          <a:xfrm>
            <a:off x="1399843" y="4773022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4" name="Freeform 641"/>
          <p:cNvSpPr>
            <a:spLocks noEditPoints="1"/>
          </p:cNvSpPr>
          <p:nvPr/>
        </p:nvSpPr>
        <p:spPr bwMode="auto">
          <a:xfrm>
            <a:off x="1394443" y="4768765"/>
            <a:ext cx="71288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" name="Oval 642"/>
          <p:cNvSpPr>
            <a:spLocks noChangeArrowheads="1"/>
          </p:cNvSpPr>
          <p:nvPr/>
        </p:nvSpPr>
        <p:spPr bwMode="auto">
          <a:xfrm>
            <a:off x="1425766" y="4561087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6" name="Freeform 643"/>
          <p:cNvSpPr>
            <a:spLocks noEditPoints="1"/>
          </p:cNvSpPr>
          <p:nvPr/>
        </p:nvSpPr>
        <p:spPr bwMode="auto">
          <a:xfrm>
            <a:off x="1420365" y="4556831"/>
            <a:ext cx="71288" cy="56176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7" name="Oval 644"/>
          <p:cNvSpPr>
            <a:spLocks noChangeArrowheads="1"/>
          </p:cNvSpPr>
          <p:nvPr/>
        </p:nvSpPr>
        <p:spPr bwMode="auto">
          <a:xfrm>
            <a:off x="1461409" y="4427457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8" name="Freeform 645"/>
          <p:cNvSpPr>
            <a:spLocks noEditPoints="1"/>
          </p:cNvSpPr>
          <p:nvPr/>
        </p:nvSpPr>
        <p:spPr bwMode="auto">
          <a:xfrm>
            <a:off x="1456010" y="4423201"/>
            <a:ext cx="70207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9" name="Oval 646"/>
          <p:cNvSpPr>
            <a:spLocks noChangeArrowheads="1"/>
          </p:cNvSpPr>
          <p:nvPr/>
        </p:nvSpPr>
        <p:spPr bwMode="auto">
          <a:xfrm>
            <a:off x="1521895" y="4592580"/>
            <a:ext cx="5940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0" name="Freeform 647"/>
          <p:cNvSpPr>
            <a:spLocks noEditPoints="1"/>
          </p:cNvSpPr>
          <p:nvPr/>
        </p:nvSpPr>
        <p:spPr bwMode="auto">
          <a:xfrm>
            <a:off x="1516497" y="4588324"/>
            <a:ext cx="70207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1" name="Oval 648"/>
          <p:cNvSpPr>
            <a:spLocks noChangeArrowheads="1"/>
          </p:cNvSpPr>
          <p:nvPr/>
        </p:nvSpPr>
        <p:spPr bwMode="auto">
          <a:xfrm>
            <a:off x="1582381" y="4715996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2" name="Freeform 649"/>
          <p:cNvSpPr>
            <a:spLocks noEditPoints="1"/>
          </p:cNvSpPr>
          <p:nvPr/>
        </p:nvSpPr>
        <p:spPr bwMode="auto">
          <a:xfrm>
            <a:off x="1576981" y="4711740"/>
            <a:ext cx="71288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3" name="Oval 650"/>
          <p:cNvSpPr>
            <a:spLocks noChangeArrowheads="1"/>
          </p:cNvSpPr>
          <p:nvPr/>
        </p:nvSpPr>
        <p:spPr bwMode="auto">
          <a:xfrm>
            <a:off x="1643948" y="4715996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4" name="Freeform 651"/>
          <p:cNvSpPr>
            <a:spLocks noEditPoints="1"/>
          </p:cNvSpPr>
          <p:nvPr/>
        </p:nvSpPr>
        <p:spPr bwMode="auto">
          <a:xfrm>
            <a:off x="1638548" y="4711740"/>
            <a:ext cx="70207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5" name="Oval 652"/>
          <p:cNvSpPr>
            <a:spLocks noChangeArrowheads="1"/>
          </p:cNvSpPr>
          <p:nvPr/>
        </p:nvSpPr>
        <p:spPr bwMode="auto">
          <a:xfrm>
            <a:off x="1704434" y="4829197"/>
            <a:ext cx="5940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" name="Freeform 653"/>
          <p:cNvSpPr>
            <a:spLocks noEditPoints="1"/>
          </p:cNvSpPr>
          <p:nvPr/>
        </p:nvSpPr>
        <p:spPr bwMode="auto">
          <a:xfrm>
            <a:off x="1699035" y="4824941"/>
            <a:ext cx="70207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7" name="Oval 654"/>
          <p:cNvSpPr>
            <a:spLocks noChangeArrowheads="1"/>
          </p:cNvSpPr>
          <p:nvPr/>
        </p:nvSpPr>
        <p:spPr bwMode="auto">
          <a:xfrm>
            <a:off x="1764921" y="4602793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8" name="Freeform 655"/>
          <p:cNvSpPr>
            <a:spLocks noEditPoints="1"/>
          </p:cNvSpPr>
          <p:nvPr/>
        </p:nvSpPr>
        <p:spPr bwMode="auto">
          <a:xfrm>
            <a:off x="1759521" y="4598537"/>
            <a:ext cx="71288" cy="56176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9" name="Oval 656"/>
          <p:cNvSpPr>
            <a:spLocks noChangeArrowheads="1"/>
          </p:cNvSpPr>
          <p:nvPr/>
        </p:nvSpPr>
        <p:spPr bwMode="auto">
          <a:xfrm>
            <a:off x="1826487" y="4535553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0" name="Freeform 657"/>
          <p:cNvSpPr>
            <a:spLocks noEditPoints="1"/>
          </p:cNvSpPr>
          <p:nvPr/>
        </p:nvSpPr>
        <p:spPr bwMode="auto">
          <a:xfrm>
            <a:off x="1821088" y="4532149"/>
            <a:ext cx="70207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1" name="Oval 658"/>
          <p:cNvSpPr>
            <a:spLocks noChangeArrowheads="1"/>
          </p:cNvSpPr>
          <p:nvPr/>
        </p:nvSpPr>
        <p:spPr bwMode="auto">
          <a:xfrm>
            <a:off x="1956101" y="4687907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2" name="Freeform 659"/>
          <p:cNvSpPr>
            <a:spLocks noEditPoints="1"/>
          </p:cNvSpPr>
          <p:nvPr/>
        </p:nvSpPr>
        <p:spPr bwMode="auto">
          <a:xfrm>
            <a:off x="1950702" y="4683652"/>
            <a:ext cx="70207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3" name="Oval 660"/>
          <p:cNvSpPr>
            <a:spLocks noChangeArrowheads="1"/>
          </p:cNvSpPr>
          <p:nvPr/>
        </p:nvSpPr>
        <p:spPr bwMode="auto">
          <a:xfrm>
            <a:off x="2269334" y="4577258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4" name="Freeform 661"/>
          <p:cNvSpPr>
            <a:spLocks noEditPoints="1"/>
          </p:cNvSpPr>
          <p:nvPr/>
        </p:nvSpPr>
        <p:spPr bwMode="auto">
          <a:xfrm>
            <a:off x="2263935" y="4573855"/>
            <a:ext cx="70207" cy="55324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5" name="Oval 662"/>
          <p:cNvSpPr>
            <a:spLocks noChangeArrowheads="1"/>
          </p:cNvSpPr>
          <p:nvPr/>
        </p:nvSpPr>
        <p:spPr bwMode="auto">
          <a:xfrm>
            <a:off x="2694898" y="4518529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6" name="Freeform 663"/>
          <p:cNvSpPr>
            <a:spLocks noEditPoints="1"/>
          </p:cNvSpPr>
          <p:nvPr/>
        </p:nvSpPr>
        <p:spPr bwMode="auto">
          <a:xfrm>
            <a:off x="2690579" y="4514274"/>
            <a:ext cx="70207" cy="56176"/>
          </a:xfrm>
          <a:custGeom>
            <a:avLst/>
            <a:gdLst>
              <a:gd name="T0" fmla="*/ 1079 w 1089"/>
              <a:gd name="T1" fmla="*/ 646 h 1089"/>
              <a:gd name="T2" fmla="*/ 1043 w 1089"/>
              <a:gd name="T3" fmla="*/ 764 h 1089"/>
              <a:gd name="T4" fmla="*/ 934 w 1089"/>
              <a:gd name="T5" fmla="*/ 924 h 1089"/>
              <a:gd name="T6" fmla="*/ 843 w 1089"/>
              <a:gd name="T7" fmla="*/ 1000 h 1089"/>
              <a:gd name="T8" fmla="*/ 662 w 1089"/>
              <a:gd name="T9" fmla="*/ 1076 h 1089"/>
              <a:gd name="T10" fmla="*/ 537 w 1089"/>
              <a:gd name="T11" fmla="*/ 1088 h 1089"/>
              <a:gd name="T12" fmla="*/ 341 w 1089"/>
              <a:gd name="T13" fmla="*/ 1049 h 1089"/>
              <a:gd name="T14" fmla="*/ 235 w 1089"/>
              <a:gd name="T15" fmla="*/ 991 h 1089"/>
              <a:gd name="T16" fmla="*/ 98 w 1089"/>
              <a:gd name="T17" fmla="*/ 856 h 1089"/>
              <a:gd name="T18" fmla="*/ 41 w 1089"/>
              <a:gd name="T19" fmla="*/ 750 h 1089"/>
              <a:gd name="T20" fmla="*/ 1 w 1089"/>
              <a:gd name="T21" fmla="*/ 552 h 1089"/>
              <a:gd name="T22" fmla="*/ 13 w 1089"/>
              <a:gd name="T23" fmla="*/ 427 h 1089"/>
              <a:gd name="T24" fmla="*/ 89 w 1089"/>
              <a:gd name="T25" fmla="*/ 248 h 1089"/>
              <a:gd name="T26" fmla="*/ 166 w 1089"/>
              <a:gd name="T27" fmla="*/ 155 h 1089"/>
              <a:gd name="T28" fmla="*/ 327 w 1089"/>
              <a:gd name="T29" fmla="*/ 47 h 1089"/>
              <a:gd name="T30" fmla="*/ 444 w 1089"/>
              <a:gd name="T31" fmla="*/ 10 h 1089"/>
              <a:gd name="T32" fmla="*/ 646 w 1089"/>
              <a:gd name="T33" fmla="*/ 10 h 1089"/>
              <a:gd name="T34" fmla="*/ 763 w 1089"/>
              <a:gd name="T35" fmla="*/ 47 h 1089"/>
              <a:gd name="T36" fmla="*/ 924 w 1089"/>
              <a:gd name="T37" fmla="*/ 155 h 1089"/>
              <a:gd name="T38" fmla="*/ 1000 w 1089"/>
              <a:gd name="T39" fmla="*/ 247 h 1089"/>
              <a:gd name="T40" fmla="*/ 1076 w 1089"/>
              <a:gd name="T41" fmla="*/ 428 h 1089"/>
              <a:gd name="T42" fmla="*/ 920 w 1089"/>
              <a:gd name="T43" fmla="*/ 459 h 1089"/>
              <a:gd name="T44" fmla="*/ 902 w 1089"/>
              <a:gd name="T45" fmla="*/ 403 h 1089"/>
              <a:gd name="T46" fmla="*/ 811 w 1089"/>
              <a:gd name="T47" fmla="*/ 267 h 1089"/>
              <a:gd name="T48" fmla="*/ 767 w 1089"/>
              <a:gd name="T49" fmla="*/ 230 h 1089"/>
              <a:gd name="T50" fmla="*/ 614 w 1089"/>
              <a:gd name="T51" fmla="*/ 166 h 1089"/>
              <a:gd name="T52" fmla="*/ 552 w 1089"/>
              <a:gd name="T53" fmla="*/ 160 h 1089"/>
              <a:gd name="T54" fmla="*/ 389 w 1089"/>
              <a:gd name="T55" fmla="*/ 194 h 1089"/>
              <a:gd name="T56" fmla="*/ 336 w 1089"/>
              <a:gd name="T57" fmla="*/ 221 h 1089"/>
              <a:gd name="T58" fmla="*/ 221 w 1089"/>
              <a:gd name="T59" fmla="*/ 336 h 1089"/>
              <a:gd name="T60" fmla="*/ 194 w 1089"/>
              <a:gd name="T61" fmla="*/ 389 h 1089"/>
              <a:gd name="T62" fmla="*/ 160 w 1089"/>
              <a:gd name="T63" fmla="*/ 552 h 1089"/>
              <a:gd name="T64" fmla="*/ 166 w 1089"/>
              <a:gd name="T65" fmla="*/ 614 h 1089"/>
              <a:gd name="T66" fmla="*/ 230 w 1089"/>
              <a:gd name="T67" fmla="*/ 767 h 1089"/>
              <a:gd name="T68" fmla="*/ 267 w 1089"/>
              <a:gd name="T69" fmla="*/ 811 h 1089"/>
              <a:gd name="T70" fmla="*/ 403 w 1089"/>
              <a:gd name="T71" fmla="*/ 902 h 1089"/>
              <a:gd name="T72" fmla="*/ 459 w 1089"/>
              <a:gd name="T73" fmla="*/ 920 h 1089"/>
              <a:gd name="T74" fmla="*/ 631 w 1089"/>
              <a:gd name="T75" fmla="*/ 920 h 1089"/>
              <a:gd name="T76" fmla="*/ 687 w 1089"/>
              <a:gd name="T77" fmla="*/ 902 h 1089"/>
              <a:gd name="T78" fmla="*/ 821 w 1089"/>
              <a:gd name="T79" fmla="*/ 811 h 1089"/>
              <a:gd name="T80" fmla="*/ 859 w 1089"/>
              <a:gd name="T81" fmla="*/ 766 h 1089"/>
              <a:gd name="T82" fmla="*/ 923 w 1089"/>
              <a:gd name="T83" fmla="*/ 615 h 1089"/>
              <a:gd name="T84" fmla="*/ 929 w 1089"/>
              <a:gd name="T85" fmla="*/ 552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89" h="1089">
                <a:moveTo>
                  <a:pt x="1088" y="537"/>
                </a:moveTo>
                <a:cubicBezTo>
                  <a:pt x="1089" y="542"/>
                  <a:pt x="1089" y="547"/>
                  <a:pt x="1088" y="552"/>
                </a:cubicBezTo>
                <a:lnTo>
                  <a:pt x="1079" y="646"/>
                </a:lnTo>
                <a:cubicBezTo>
                  <a:pt x="1079" y="652"/>
                  <a:pt x="1077" y="657"/>
                  <a:pt x="1076" y="662"/>
                </a:cubicBezTo>
                <a:lnTo>
                  <a:pt x="1049" y="749"/>
                </a:lnTo>
                <a:cubicBezTo>
                  <a:pt x="1047" y="754"/>
                  <a:pt x="1045" y="759"/>
                  <a:pt x="1043" y="764"/>
                </a:cubicBezTo>
                <a:lnTo>
                  <a:pt x="1000" y="843"/>
                </a:lnTo>
                <a:cubicBezTo>
                  <a:pt x="997" y="847"/>
                  <a:pt x="994" y="852"/>
                  <a:pt x="991" y="856"/>
                </a:cubicBezTo>
                <a:lnTo>
                  <a:pt x="934" y="924"/>
                </a:lnTo>
                <a:cubicBezTo>
                  <a:pt x="931" y="927"/>
                  <a:pt x="927" y="931"/>
                  <a:pt x="924" y="934"/>
                </a:cubicBezTo>
                <a:lnTo>
                  <a:pt x="856" y="991"/>
                </a:lnTo>
                <a:cubicBezTo>
                  <a:pt x="852" y="994"/>
                  <a:pt x="847" y="997"/>
                  <a:pt x="843" y="1000"/>
                </a:cubicBezTo>
                <a:lnTo>
                  <a:pt x="764" y="1043"/>
                </a:lnTo>
                <a:cubicBezTo>
                  <a:pt x="759" y="1045"/>
                  <a:pt x="754" y="1047"/>
                  <a:pt x="749" y="1049"/>
                </a:cubicBezTo>
                <a:lnTo>
                  <a:pt x="662" y="1076"/>
                </a:lnTo>
                <a:cubicBezTo>
                  <a:pt x="657" y="1077"/>
                  <a:pt x="652" y="1079"/>
                  <a:pt x="646" y="1079"/>
                </a:cubicBezTo>
                <a:lnTo>
                  <a:pt x="552" y="1088"/>
                </a:lnTo>
                <a:cubicBezTo>
                  <a:pt x="547" y="1089"/>
                  <a:pt x="542" y="1089"/>
                  <a:pt x="537" y="1088"/>
                </a:cubicBezTo>
                <a:lnTo>
                  <a:pt x="444" y="1079"/>
                </a:lnTo>
                <a:cubicBezTo>
                  <a:pt x="438" y="1079"/>
                  <a:pt x="433" y="1077"/>
                  <a:pt x="428" y="1076"/>
                </a:cubicBezTo>
                <a:lnTo>
                  <a:pt x="341" y="1049"/>
                </a:lnTo>
                <a:cubicBezTo>
                  <a:pt x="336" y="1047"/>
                  <a:pt x="331" y="1045"/>
                  <a:pt x="326" y="1043"/>
                </a:cubicBezTo>
                <a:lnTo>
                  <a:pt x="247" y="1000"/>
                </a:lnTo>
                <a:cubicBezTo>
                  <a:pt x="243" y="997"/>
                  <a:pt x="238" y="994"/>
                  <a:pt x="235" y="991"/>
                </a:cubicBezTo>
                <a:lnTo>
                  <a:pt x="166" y="934"/>
                </a:lnTo>
                <a:cubicBezTo>
                  <a:pt x="162" y="931"/>
                  <a:pt x="158" y="928"/>
                  <a:pt x="155" y="924"/>
                </a:cubicBezTo>
                <a:lnTo>
                  <a:pt x="98" y="856"/>
                </a:lnTo>
                <a:cubicBezTo>
                  <a:pt x="95" y="852"/>
                  <a:pt x="91" y="847"/>
                  <a:pt x="89" y="842"/>
                </a:cubicBezTo>
                <a:lnTo>
                  <a:pt x="47" y="763"/>
                </a:lnTo>
                <a:cubicBezTo>
                  <a:pt x="45" y="759"/>
                  <a:pt x="43" y="754"/>
                  <a:pt x="41" y="750"/>
                </a:cubicBezTo>
                <a:lnTo>
                  <a:pt x="13" y="663"/>
                </a:lnTo>
                <a:cubicBezTo>
                  <a:pt x="12" y="657"/>
                  <a:pt x="10" y="652"/>
                  <a:pt x="10" y="646"/>
                </a:cubicBezTo>
                <a:lnTo>
                  <a:pt x="1" y="552"/>
                </a:lnTo>
                <a:cubicBezTo>
                  <a:pt x="0" y="547"/>
                  <a:pt x="0" y="542"/>
                  <a:pt x="1" y="537"/>
                </a:cubicBezTo>
                <a:lnTo>
                  <a:pt x="10" y="444"/>
                </a:lnTo>
                <a:cubicBezTo>
                  <a:pt x="10" y="438"/>
                  <a:pt x="12" y="432"/>
                  <a:pt x="13" y="427"/>
                </a:cubicBezTo>
                <a:lnTo>
                  <a:pt x="41" y="340"/>
                </a:lnTo>
                <a:cubicBezTo>
                  <a:pt x="43" y="335"/>
                  <a:pt x="45" y="331"/>
                  <a:pt x="47" y="327"/>
                </a:cubicBezTo>
                <a:lnTo>
                  <a:pt x="89" y="248"/>
                </a:lnTo>
                <a:cubicBezTo>
                  <a:pt x="91" y="243"/>
                  <a:pt x="94" y="239"/>
                  <a:pt x="98" y="235"/>
                </a:cubicBezTo>
                <a:lnTo>
                  <a:pt x="155" y="166"/>
                </a:lnTo>
                <a:cubicBezTo>
                  <a:pt x="158" y="162"/>
                  <a:pt x="162" y="158"/>
                  <a:pt x="166" y="155"/>
                </a:cubicBezTo>
                <a:lnTo>
                  <a:pt x="235" y="98"/>
                </a:lnTo>
                <a:cubicBezTo>
                  <a:pt x="239" y="94"/>
                  <a:pt x="243" y="91"/>
                  <a:pt x="248" y="89"/>
                </a:cubicBezTo>
                <a:lnTo>
                  <a:pt x="327" y="47"/>
                </a:lnTo>
                <a:cubicBezTo>
                  <a:pt x="331" y="45"/>
                  <a:pt x="335" y="43"/>
                  <a:pt x="340" y="41"/>
                </a:cubicBezTo>
                <a:lnTo>
                  <a:pt x="427" y="13"/>
                </a:lnTo>
                <a:cubicBezTo>
                  <a:pt x="432" y="12"/>
                  <a:pt x="438" y="10"/>
                  <a:pt x="444" y="10"/>
                </a:cubicBezTo>
                <a:lnTo>
                  <a:pt x="537" y="1"/>
                </a:lnTo>
                <a:cubicBezTo>
                  <a:pt x="542" y="0"/>
                  <a:pt x="547" y="0"/>
                  <a:pt x="552" y="1"/>
                </a:cubicBezTo>
                <a:lnTo>
                  <a:pt x="646" y="10"/>
                </a:lnTo>
                <a:cubicBezTo>
                  <a:pt x="652" y="10"/>
                  <a:pt x="657" y="12"/>
                  <a:pt x="663" y="13"/>
                </a:cubicBezTo>
                <a:lnTo>
                  <a:pt x="750" y="41"/>
                </a:lnTo>
                <a:cubicBezTo>
                  <a:pt x="754" y="43"/>
                  <a:pt x="759" y="45"/>
                  <a:pt x="763" y="47"/>
                </a:cubicBezTo>
                <a:lnTo>
                  <a:pt x="842" y="89"/>
                </a:lnTo>
                <a:cubicBezTo>
                  <a:pt x="847" y="91"/>
                  <a:pt x="852" y="95"/>
                  <a:pt x="856" y="98"/>
                </a:cubicBezTo>
                <a:lnTo>
                  <a:pt x="924" y="155"/>
                </a:lnTo>
                <a:cubicBezTo>
                  <a:pt x="928" y="158"/>
                  <a:pt x="931" y="162"/>
                  <a:pt x="934" y="166"/>
                </a:cubicBezTo>
                <a:lnTo>
                  <a:pt x="991" y="235"/>
                </a:lnTo>
                <a:cubicBezTo>
                  <a:pt x="994" y="238"/>
                  <a:pt x="997" y="243"/>
                  <a:pt x="1000" y="247"/>
                </a:cubicBezTo>
                <a:lnTo>
                  <a:pt x="1043" y="326"/>
                </a:lnTo>
                <a:cubicBezTo>
                  <a:pt x="1045" y="331"/>
                  <a:pt x="1047" y="336"/>
                  <a:pt x="1049" y="341"/>
                </a:cubicBezTo>
                <a:lnTo>
                  <a:pt x="1076" y="428"/>
                </a:lnTo>
                <a:cubicBezTo>
                  <a:pt x="1077" y="433"/>
                  <a:pt x="1079" y="438"/>
                  <a:pt x="1079" y="444"/>
                </a:cubicBezTo>
                <a:lnTo>
                  <a:pt x="1088" y="537"/>
                </a:lnTo>
                <a:close/>
                <a:moveTo>
                  <a:pt x="920" y="459"/>
                </a:moveTo>
                <a:lnTo>
                  <a:pt x="923" y="475"/>
                </a:lnTo>
                <a:lnTo>
                  <a:pt x="896" y="388"/>
                </a:lnTo>
                <a:lnTo>
                  <a:pt x="902" y="403"/>
                </a:lnTo>
                <a:lnTo>
                  <a:pt x="859" y="324"/>
                </a:lnTo>
                <a:lnTo>
                  <a:pt x="868" y="336"/>
                </a:lnTo>
                <a:lnTo>
                  <a:pt x="811" y="267"/>
                </a:lnTo>
                <a:lnTo>
                  <a:pt x="821" y="278"/>
                </a:lnTo>
                <a:lnTo>
                  <a:pt x="753" y="221"/>
                </a:lnTo>
                <a:lnTo>
                  <a:pt x="767" y="230"/>
                </a:lnTo>
                <a:lnTo>
                  <a:pt x="688" y="188"/>
                </a:lnTo>
                <a:lnTo>
                  <a:pt x="701" y="194"/>
                </a:lnTo>
                <a:lnTo>
                  <a:pt x="614" y="166"/>
                </a:lnTo>
                <a:lnTo>
                  <a:pt x="631" y="169"/>
                </a:lnTo>
                <a:lnTo>
                  <a:pt x="537" y="160"/>
                </a:lnTo>
                <a:lnTo>
                  <a:pt x="552" y="160"/>
                </a:lnTo>
                <a:lnTo>
                  <a:pt x="459" y="169"/>
                </a:lnTo>
                <a:lnTo>
                  <a:pt x="476" y="166"/>
                </a:lnTo>
                <a:lnTo>
                  <a:pt x="389" y="194"/>
                </a:lnTo>
                <a:lnTo>
                  <a:pt x="402" y="188"/>
                </a:lnTo>
                <a:lnTo>
                  <a:pt x="323" y="230"/>
                </a:lnTo>
                <a:lnTo>
                  <a:pt x="336" y="221"/>
                </a:lnTo>
                <a:lnTo>
                  <a:pt x="267" y="278"/>
                </a:lnTo>
                <a:lnTo>
                  <a:pt x="278" y="267"/>
                </a:lnTo>
                <a:lnTo>
                  <a:pt x="221" y="336"/>
                </a:lnTo>
                <a:lnTo>
                  <a:pt x="230" y="323"/>
                </a:lnTo>
                <a:lnTo>
                  <a:pt x="188" y="402"/>
                </a:lnTo>
                <a:lnTo>
                  <a:pt x="194" y="389"/>
                </a:lnTo>
                <a:lnTo>
                  <a:pt x="166" y="476"/>
                </a:lnTo>
                <a:lnTo>
                  <a:pt x="169" y="459"/>
                </a:lnTo>
                <a:lnTo>
                  <a:pt x="160" y="552"/>
                </a:lnTo>
                <a:lnTo>
                  <a:pt x="160" y="537"/>
                </a:lnTo>
                <a:lnTo>
                  <a:pt x="169" y="631"/>
                </a:lnTo>
                <a:lnTo>
                  <a:pt x="166" y="614"/>
                </a:lnTo>
                <a:lnTo>
                  <a:pt x="194" y="701"/>
                </a:lnTo>
                <a:lnTo>
                  <a:pt x="188" y="688"/>
                </a:lnTo>
                <a:lnTo>
                  <a:pt x="230" y="767"/>
                </a:lnTo>
                <a:lnTo>
                  <a:pt x="221" y="753"/>
                </a:lnTo>
                <a:lnTo>
                  <a:pt x="278" y="821"/>
                </a:lnTo>
                <a:lnTo>
                  <a:pt x="267" y="811"/>
                </a:lnTo>
                <a:lnTo>
                  <a:pt x="336" y="868"/>
                </a:lnTo>
                <a:lnTo>
                  <a:pt x="324" y="859"/>
                </a:lnTo>
                <a:lnTo>
                  <a:pt x="403" y="902"/>
                </a:lnTo>
                <a:lnTo>
                  <a:pt x="388" y="896"/>
                </a:lnTo>
                <a:lnTo>
                  <a:pt x="475" y="923"/>
                </a:lnTo>
                <a:lnTo>
                  <a:pt x="459" y="920"/>
                </a:lnTo>
                <a:lnTo>
                  <a:pt x="552" y="929"/>
                </a:lnTo>
                <a:lnTo>
                  <a:pt x="537" y="929"/>
                </a:lnTo>
                <a:lnTo>
                  <a:pt x="631" y="920"/>
                </a:lnTo>
                <a:lnTo>
                  <a:pt x="615" y="923"/>
                </a:lnTo>
                <a:lnTo>
                  <a:pt x="702" y="896"/>
                </a:lnTo>
                <a:lnTo>
                  <a:pt x="687" y="902"/>
                </a:lnTo>
                <a:lnTo>
                  <a:pt x="766" y="859"/>
                </a:lnTo>
                <a:lnTo>
                  <a:pt x="753" y="868"/>
                </a:lnTo>
                <a:lnTo>
                  <a:pt x="821" y="811"/>
                </a:lnTo>
                <a:lnTo>
                  <a:pt x="811" y="821"/>
                </a:lnTo>
                <a:lnTo>
                  <a:pt x="868" y="753"/>
                </a:lnTo>
                <a:lnTo>
                  <a:pt x="859" y="766"/>
                </a:lnTo>
                <a:lnTo>
                  <a:pt x="902" y="687"/>
                </a:lnTo>
                <a:lnTo>
                  <a:pt x="896" y="702"/>
                </a:lnTo>
                <a:lnTo>
                  <a:pt x="923" y="615"/>
                </a:lnTo>
                <a:lnTo>
                  <a:pt x="920" y="631"/>
                </a:lnTo>
                <a:lnTo>
                  <a:pt x="929" y="537"/>
                </a:lnTo>
                <a:lnTo>
                  <a:pt x="929" y="552"/>
                </a:lnTo>
                <a:lnTo>
                  <a:pt x="920" y="4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7" name="Oval 664"/>
          <p:cNvSpPr>
            <a:spLocks noChangeArrowheads="1"/>
          </p:cNvSpPr>
          <p:nvPr/>
        </p:nvSpPr>
        <p:spPr bwMode="auto">
          <a:xfrm>
            <a:off x="3059977" y="4468313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8" name="Freeform 665"/>
          <p:cNvSpPr>
            <a:spLocks noEditPoints="1"/>
          </p:cNvSpPr>
          <p:nvPr/>
        </p:nvSpPr>
        <p:spPr bwMode="auto">
          <a:xfrm>
            <a:off x="3055658" y="4464056"/>
            <a:ext cx="70207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9" name="Oval 666"/>
          <p:cNvSpPr>
            <a:spLocks noChangeArrowheads="1"/>
          </p:cNvSpPr>
          <p:nvPr/>
        </p:nvSpPr>
        <p:spPr bwMode="auto">
          <a:xfrm>
            <a:off x="3407774" y="4408733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0" name="Freeform 667"/>
          <p:cNvSpPr>
            <a:spLocks noEditPoints="1"/>
          </p:cNvSpPr>
          <p:nvPr/>
        </p:nvSpPr>
        <p:spPr bwMode="auto">
          <a:xfrm>
            <a:off x="3402373" y="4404477"/>
            <a:ext cx="71288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1" name="Oval 668"/>
          <p:cNvSpPr>
            <a:spLocks noChangeArrowheads="1"/>
          </p:cNvSpPr>
          <p:nvPr/>
        </p:nvSpPr>
        <p:spPr bwMode="auto">
          <a:xfrm>
            <a:off x="3528747" y="4307446"/>
            <a:ext cx="60486" cy="468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2" name="Freeform 669"/>
          <p:cNvSpPr>
            <a:spLocks noEditPoints="1"/>
          </p:cNvSpPr>
          <p:nvPr/>
        </p:nvSpPr>
        <p:spPr bwMode="auto">
          <a:xfrm>
            <a:off x="3524427" y="4303191"/>
            <a:ext cx="70207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3" name="Oval 670"/>
          <p:cNvSpPr>
            <a:spLocks noChangeArrowheads="1"/>
          </p:cNvSpPr>
          <p:nvPr/>
        </p:nvSpPr>
        <p:spPr bwMode="auto">
          <a:xfrm>
            <a:off x="3894905" y="4222331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4" name="Freeform 671"/>
          <p:cNvSpPr>
            <a:spLocks noEditPoints="1"/>
          </p:cNvSpPr>
          <p:nvPr/>
        </p:nvSpPr>
        <p:spPr bwMode="auto">
          <a:xfrm>
            <a:off x="3889504" y="4218076"/>
            <a:ext cx="71288" cy="55324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5" name="Oval 672"/>
          <p:cNvSpPr>
            <a:spLocks noChangeArrowheads="1"/>
          </p:cNvSpPr>
          <p:nvPr/>
        </p:nvSpPr>
        <p:spPr bwMode="auto">
          <a:xfrm>
            <a:off x="4268624" y="3993374"/>
            <a:ext cx="60486" cy="47664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" name="Freeform 673"/>
          <p:cNvSpPr>
            <a:spLocks noEditPoints="1"/>
          </p:cNvSpPr>
          <p:nvPr/>
        </p:nvSpPr>
        <p:spPr bwMode="auto">
          <a:xfrm>
            <a:off x="4263223" y="3989117"/>
            <a:ext cx="71288" cy="56176"/>
          </a:xfrm>
          <a:custGeom>
            <a:avLst/>
            <a:gdLst>
              <a:gd name="T0" fmla="*/ 540 w 545"/>
              <a:gd name="T1" fmla="*/ 323 h 545"/>
              <a:gd name="T2" fmla="*/ 522 w 545"/>
              <a:gd name="T3" fmla="*/ 382 h 545"/>
              <a:gd name="T4" fmla="*/ 467 w 545"/>
              <a:gd name="T5" fmla="*/ 462 h 545"/>
              <a:gd name="T6" fmla="*/ 422 w 545"/>
              <a:gd name="T7" fmla="*/ 500 h 545"/>
              <a:gd name="T8" fmla="*/ 331 w 545"/>
              <a:gd name="T9" fmla="*/ 538 h 545"/>
              <a:gd name="T10" fmla="*/ 269 w 545"/>
              <a:gd name="T11" fmla="*/ 544 h 545"/>
              <a:gd name="T12" fmla="*/ 171 w 545"/>
              <a:gd name="T13" fmla="*/ 525 h 545"/>
              <a:gd name="T14" fmla="*/ 117 w 545"/>
              <a:gd name="T15" fmla="*/ 496 h 545"/>
              <a:gd name="T16" fmla="*/ 49 w 545"/>
              <a:gd name="T17" fmla="*/ 428 h 545"/>
              <a:gd name="T18" fmla="*/ 21 w 545"/>
              <a:gd name="T19" fmla="*/ 375 h 545"/>
              <a:gd name="T20" fmla="*/ 1 w 545"/>
              <a:gd name="T21" fmla="*/ 276 h 545"/>
              <a:gd name="T22" fmla="*/ 7 w 545"/>
              <a:gd name="T23" fmla="*/ 214 h 545"/>
              <a:gd name="T24" fmla="*/ 45 w 545"/>
              <a:gd name="T25" fmla="*/ 124 h 545"/>
              <a:gd name="T26" fmla="*/ 83 w 545"/>
              <a:gd name="T27" fmla="*/ 78 h 545"/>
              <a:gd name="T28" fmla="*/ 164 w 545"/>
              <a:gd name="T29" fmla="*/ 24 h 545"/>
              <a:gd name="T30" fmla="*/ 222 w 545"/>
              <a:gd name="T31" fmla="*/ 5 h 545"/>
              <a:gd name="T32" fmla="*/ 323 w 545"/>
              <a:gd name="T33" fmla="*/ 5 h 545"/>
              <a:gd name="T34" fmla="*/ 382 w 545"/>
              <a:gd name="T35" fmla="*/ 24 h 545"/>
              <a:gd name="T36" fmla="*/ 462 w 545"/>
              <a:gd name="T37" fmla="*/ 78 h 545"/>
              <a:gd name="T38" fmla="*/ 500 w 545"/>
              <a:gd name="T39" fmla="*/ 124 h 545"/>
              <a:gd name="T40" fmla="*/ 538 w 545"/>
              <a:gd name="T41" fmla="*/ 214 h 545"/>
              <a:gd name="T42" fmla="*/ 460 w 545"/>
              <a:gd name="T43" fmla="*/ 230 h 545"/>
              <a:gd name="T44" fmla="*/ 451 w 545"/>
              <a:gd name="T45" fmla="*/ 202 h 545"/>
              <a:gd name="T46" fmla="*/ 406 w 545"/>
              <a:gd name="T47" fmla="*/ 134 h 545"/>
              <a:gd name="T48" fmla="*/ 384 w 545"/>
              <a:gd name="T49" fmla="*/ 115 h 545"/>
              <a:gd name="T50" fmla="*/ 307 w 545"/>
              <a:gd name="T51" fmla="*/ 83 h 545"/>
              <a:gd name="T52" fmla="*/ 276 w 545"/>
              <a:gd name="T53" fmla="*/ 80 h 545"/>
              <a:gd name="T54" fmla="*/ 195 w 545"/>
              <a:gd name="T55" fmla="*/ 97 h 545"/>
              <a:gd name="T56" fmla="*/ 168 w 545"/>
              <a:gd name="T57" fmla="*/ 111 h 545"/>
              <a:gd name="T58" fmla="*/ 111 w 545"/>
              <a:gd name="T59" fmla="*/ 168 h 545"/>
              <a:gd name="T60" fmla="*/ 97 w 545"/>
              <a:gd name="T61" fmla="*/ 195 h 545"/>
              <a:gd name="T62" fmla="*/ 80 w 545"/>
              <a:gd name="T63" fmla="*/ 276 h 545"/>
              <a:gd name="T64" fmla="*/ 83 w 545"/>
              <a:gd name="T65" fmla="*/ 307 h 545"/>
              <a:gd name="T66" fmla="*/ 115 w 545"/>
              <a:gd name="T67" fmla="*/ 384 h 545"/>
              <a:gd name="T68" fmla="*/ 134 w 545"/>
              <a:gd name="T69" fmla="*/ 406 h 545"/>
              <a:gd name="T70" fmla="*/ 202 w 545"/>
              <a:gd name="T71" fmla="*/ 451 h 545"/>
              <a:gd name="T72" fmla="*/ 230 w 545"/>
              <a:gd name="T73" fmla="*/ 460 h 545"/>
              <a:gd name="T74" fmla="*/ 316 w 545"/>
              <a:gd name="T75" fmla="*/ 460 h 545"/>
              <a:gd name="T76" fmla="*/ 344 w 545"/>
              <a:gd name="T77" fmla="*/ 451 h 545"/>
              <a:gd name="T78" fmla="*/ 411 w 545"/>
              <a:gd name="T79" fmla="*/ 406 h 545"/>
              <a:gd name="T80" fmla="*/ 430 w 545"/>
              <a:gd name="T81" fmla="*/ 383 h 545"/>
              <a:gd name="T82" fmla="*/ 462 w 545"/>
              <a:gd name="T83" fmla="*/ 308 h 545"/>
              <a:gd name="T84" fmla="*/ 465 w 545"/>
              <a:gd name="T85" fmla="*/ 27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45" h="545">
                <a:moveTo>
                  <a:pt x="544" y="269"/>
                </a:moveTo>
                <a:cubicBezTo>
                  <a:pt x="545" y="271"/>
                  <a:pt x="545" y="274"/>
                  <a:pt x="544" y="276"/>
                </a:cubicBezTo>
                <a:lnTo>
                  <a:pt x="540" y="323"/>
                </a:lnTo>
                <a:cubicBezTo>
                  <a:pt x="540" y="326"/>
                  <a:pt x="539" y="329"/>
                  <a:pt x="538" y="331"/>
                </a:cubicBezTo>
                <a:lnTo>
                  <a:pt x="525" y="375"/>
                </a:lnTo>
                <a:cubicBezTo>
                  <a:pt x="524" y="377"/>
                  <a:pt x="523" y="380"/>
                  <a:pt x="522" y="382"/>
                </a:cubicBezTo>
                <a:lnTo>
                  <a:pt x="500" y="422"/>
                </a:lnTo>
                <a:cubicBezTo>
                  <a:pt x="499" y="424"/>
                  <a:pt x="497" y="426"/>
                  <a:pt x="496" y="428"/>
                </a:cubicBezTo>
                <a:lnTo>
                  <a:pt x="467" y="462"/>
                </a:lnTo>
                <a:cubicBezTo>
                  <a:pt x="466" y="464"/>
                  <a:pt x="464" y="466"/>
                  <a:pt x="462" y="467"/>
                </a:cubicBezTo>
                <a:lnTo>
                  <a:pt x="428" y="496"/>
                </a:lnTo>
                <a:cubicBezTo>
                  <a:pt x="426" y="497"/>
                  <a:pt x="424" y="499"/>
                  <a:pt x="422" y="500"/>
                </a:cubicBezTo>
                <a:lnTo>
                  <a:pt x="382" y="522"/>
                </a:lnTo>
                <a:cubicBezTo>
                  <a:pt x="380" y="523"/>
                  <a:pt x="377" y="524"/>
                  <a:pt x="375" y="525"/>
                </a:cubicBezTo>
                <a:lnTo>
                  <a:pt x="331" y="538"/>
                </a:lnTo>
                <a:cubicBezTo>
                  <a:pt x="329" y="539"/>
                  <a:pt x="326" y="540"/>
                  <a:pt x="323" y="540"/>
                </a:cubicBezTo>
                <a:lnTo>
                  <a:pt x="276" y="544"/>
                </a:lnTo>
                <a:cubicBezTo>
                  <a:pt x="274" y="545"/>
                  <a:pt x="271" y="545"/>
                  <a:pt x="269" y="544"/>
                </a:cubicBezTo>
                <a:lnTo>
                  <a:pt x="222" y="540"/>
                </a:lnTo>
                <a:cubicBezTo>
                  <a:pt x="219" y="540"/>
                  <a:pt x="217" y="539"/>
                  <a:pt x="214" y="538"/>
                </a:cubicBezTo>
                <a:lnTo>
                  <a:pt x="171" y="525"/>
                </a:lnTo>
                <a:cubicBezTo>
                  <a:pt x="168" y="524"/>
                  <a:pt x="166" y="523"/>
                  <a:pt x="163" y="522"/>
                </a:cubicBezTo>
                <a:lnTo>
                  <a:pt x="124" y="500"/>
                </a:lnTo>
                <a:cubicBezTo>
                  <a:pt x="122" y="499"/>
                  <a:pt x="119" y="497"/>
                  <a:pt x="117" y="496"/>
                </a:cubicBezTo>
                <a:lnTo>
                  <a:pt x="83" y="467"/>
                </a:lnTo>
                <a:cubicBezTo>
                  <a:pt x="81" y="466"/>
                  <a:pt x="79" y="464"/>
                  <a:pt x="78" y="462"/>
                </a:cubicBezTo>
                <a:lnTo>
                  <a:pt x="49" y="428"/>
                </a:lnTo>
                <a:cubicBezTo>
                  <a:pt x="48" y="426"/>
                  <a:pt x="46" y="424"/>
                  <a:pt x="45" y="421"/>
                </a:cubicBezTo>
                <a:lnTo>
                  <a:pt x="24" y="382"/>
                </a:lnTo>
                <a:cubicBezTo>
                  <a:pt x="23" y="380"/>
                  <a:pt x="22" y="377"/>
                  <a:pt x="21" y="375"/>
                </a:cubicBezTo>
                <a:lnTo>
                  <a:pt x="7" y="332"/>
                </a:lnTo>
                <a:cubicBezTo>
                  <a:pt x="6" y="329"/>
                  <a:pt x="5" y="326"/>
                  <a:pt x="5" y="323"/>
                </a:cubicBezTo>
                <a:lnTo>
                  <a:pt x="1" y="276"/>
                </a:lnTo>
                <a:cubicBezTo>
                  <a:pt x="0" y="274"/>
                  <a:pt x="0" y="271"/>
                  <a:pt x="1" y="269"/>
                </a:cubicBezTo>
                <a:lnTo>
                  <a:pt x="5" y="222"/>
                </a:lnTo>
                <a:cubicBezTo>
                  <a:pt x="5" y="219"/>
                  <a:pt x="6" y="216"/>
                  <a:pt x="7" y="214"/>
                </a:cubicBezTo>
                <a:lnTo>
                  <a:pt x="21" y="170"/>
                </a:lnTo>
                <a:cubicBezTo>
                  <a:pt x="22" y="168"/>
                  <a:pt x="23" y="166"/>
                  <a:pt x="24" y="164"/>
                </a:cubicBezTo>
                <a:lnTo>
                  <a:pt x="45" y="124"/>
                </a:lnTo>
                <a:cubicBezTo>
                  <a:pt x="46" y="122"/>
                  <a:pt x="47" y="120"/>
                  <a:pt x="49" y="117"/>
                </a:cubicBezTo>
                <a:lnTo>
                  <a:pt x="78" y="83"/>
                </a:lnTo>
                <a:cubicBezTo>
                  <a:pt x="79" y="81"/>
                  <a:pt x="81" y="79"/>
                  <a:pt x="83" y="78"/>
                </a:cubicBezTo>
                <a:lnTo>
                  <a:pt x="117" y="49"/>
                </a:lnTo>
                <a:cubicBezTo>
                  <a:pt x="120" y="47"/>
                  <a:pt x="122" y="46"/>
                  <a:pt x="124" y="45"/>
                </a:cubicBezTo>
                <a:lnTo>
                  <a:pt x="164" y="24"/>
                </a:lnTo>
                <a:cubicBezTo>
                  <a:pt x="166" y="23"/>
                  <a:pt x="168" y="22"/>
                  <a:pt x="170" y="21"/>
                </a:cubicBezTo>
                <a:lnTo>
                  <a:pt x="214" y="7"/>
                </a:lnTo>
                <a:cubicBezTo>
                  <a:pt x="216" y="6"/>
                  <a:pt x="219" y="5"/>
                  <a:pt x="222" y="5"/>
                </a:cubicBezTo>
                <a:lnTo>
                  <a:pt x="269" y="1"/>
                </a:lnTo>
                <a:cubicBezTo>
                  <a:pt x="271" y="0"/>
                  <a:pt x="274" y="0"/>
                  <a:pt x="276" y="1"/>
                </a:cubicBezTo>
                <a:lnTo>
                  <a:pt x="323" y="5"/>
                </a:lnTo>
                <a:cubicBezTo>
                  <a:pt x="326" y="5"/>
                  <a:pt x="329" y="6"/>
                  <a:pt x="332" y="7"/>
                </a:cubicBezTo>
                <a:lnTo>
                  <a:pt x="375" y="21"/>
                </a:lnTo>
                <a:cubicBezTo>
                  <a:pt x="377" y="22"/>
                  <a:pt x="380" y="23"/>
                  <a:pt x="382" y="24"/>
                </a:cubicBezTo>
                <a:lnTo>
                  <a:pt x="421" y="45"/>
                </a:lnTo>
                <a:cubicBezTo>
                  <a:pt x="424" y="46"/>
                  <a:pt x="426" y="48"/>
                  <a:pt x="428" y="49"/>
                </a:cubicBezTo>
                <a:lnTo>
                  <a:pt x="462" y="78"/>
                </a:lnTo>
                <a:cubicBezTo>
                  <a:pt x="464" y="79"/>
                  <a:pt x="466" y="81"/>
                  <a:pt x="467" y="83"/>
                </a:cubicBezTo>
                <a:lnTo>
                  <a:pt x="496" y="117"/>
                </a:lnTo>
                <a:cubicBezTo>
                  <a:pt x="497" y="119"/>
                  <a:pt x="499" y="122"/>
                  <a:pt x="500" y="124"/>
                </a:cubicBezTo>
                <a:lnTo>
                  <a:pt x="522" y="163"/>
                </a:lnTo>
                <a:cubicBezTo>
                  <a:pt x="523" y="166"/>
                  <a:pt x="524" y="168"/>
                  <a:pt x="525" y="171"/>
                </a:cubicBezTo>
                <a:lnTo>
                  <a:pt x="538" y="214"/>
                </a:lnTo>
                <a:cubicBezTo>
                  <a:pt x="539" y="217"/>
                  <a:pt x="540" y="219"/>
                  <a:pt x="540" y="222"/>
                </a:cubicBezTo>
                <a:lnTo>
                  <a:pt x="544" y="269"/>
                </a:lnTo>
                <a:close/>
                <a:moveTo>
                  <a:pt x="460" y="230"/>
                </a:moveTo>
                <a:lnTo>
                  <a:pt x="462" y="238"/>
                </a:lnTo>
                <a:lnTo>
                  <a:pt x="448" y="194"/>
                </a:lnTo>
                <a:lnTo>
                  <a:pt x="451" y="202"/>
                </a:lnTo>
                <a:lnTo>
                  <a:pt x="430" y="162"/>
                </a:lnTo>
                <a:lnTo>
                  <a:pt x="434" y="168"/>
                </a:lnTo>
                <a:lnTo>
                  <a:pt x="406" y="134"/>
                </a:lnTo>
                <a:lnTo>
                  <a:pt x="411" y="139"/>
                </a:lnTo>
                <a:lnTo>
                  <a:pt x="377" y="111"/>
                </a:lnTo>
                <a:lnTo>
                  <a:pt x="384" y="115"/>
                </a:lnTo>
                <a:lnTo>
                  <a:pt x="344" y="94"/>
                </a:lnTo>
                <a:lnTo>
                  <a:pt x="351" y="97"/>
                </a:lnTo>
                <a:lnTo>
                  <a:pt x="307" y="83"/>
                </a:lnTo>
                <a:lnTo>
                  <a:pt x="316" y="85"/>
                </a:lnTo>
                <a:lnTo>
                  <a:pt x="269" y="80"/>
                </a:lnTo>
                <a:lnTo>
                  <a:pt x="276" y="80"/>
                </a:lnTo>
                <a:lnTo>
                  <a:pt x="230" y="85"/>
                </a:lnTo>
                <a:lnTo>
                  <a:pt x="238" y="83"/>
                </a:lnTo>
                <a:lnTo>
                  <a:pt x="195" y="97"/>
                </a:lnTo>
                <a:lnTo>
                  <a:pt x="201" y="94"/>
                </a:lnTo>
                <a:lnTo>
                  <a:pt x="162" y="115"/>
                </a:lnTo>
                <a:lnTo>
                  <a:pt x="168" y="111"/>
                </a:lnTo>
                <a:lnTo>
                  <a:pt x="134" y="139"/>
                </a:lnTo>
                <a:lnTo>
                  <a:pt x="139" y="134"/>
                </a:lnTo>
                <a:lnTo>
                  <a:pt x="111" y="168"/>
                </a:lnTo>
                <a:lnTo>
                  <a:pt x="115" y="162"/>
                </a:lnTo>
                <a:lnTo>
                  <a:pt x="94" y="201"/>
                </a:lnTo>
                <a:lnTo>
                  <a:pt x="97" y="195"/>
                </a:lnTo>
                <a:lnTo>
                  <a:pt x="83" y="238"/>
                </a:lnTo>
                <a:lnTo>
                  <a:pt x="85" y="230"/>
                </a:lnTo>
                <a:lnTo>
                  <a:pt x="80" y="276"/>
                </a:lnTo>
                <a:lnTo>
                  <a:pt x="80" y="269"/>
                </a:lnTo>
                <a:lnTo>
                  <a:pt x="85" y="316"/>
                </a:lnTo>
                <a:lnTo>
                  <a:pt x="83" y="307"/>
                </a:lnTo>
                <a:lnTo>
                  <a:pt x="97" y="351"/>
                </a:lnTo>
                <a:lnTo>
                  <a:pt x="94" y="344"/>
                </a:lnTo>
                <a:lnTo>
                  <a:pt x="115" y="384"/>
                </a:lnTo>
                <a:lnTo>
                  <a:pt x="111" y="377"/>
                </a:lnTo>
                <a:lnTo>
                  <a:pt x="139" y="411"/>
                </a:lnTo>
                <a:lnTo>
                  <a:pt x="134" y="406"/>
                </a:lnTo>
                <a:lnTo>
                  <a:pt x="168" y="434"/>
                </a:lnTo>
                <a:lnTo>
                  <a:pt x="162" y="430"/>
                </a:lnTo>
                <a:lnTo>
                  <a:pt x="202" y="451"/>
                </a:lnTo>
                <a:lnTo>
                  <a:pt x="194" y="448"/>
                </a:lnTo>
                <a:lnTo>
                  <a:pt x="238" y="462"/>
                </a:lnTo>
                <a:lnTo>
                  <a:pt x="230" y="460"/>
                </a:lnTo>
                <a:lnTo>
                  <a:pt x="276" y="465"/>
                </a:lnTo>
                <a:lnTo>
                  <a:pt x="269" y="465"/>
                </a:lnTo>
                <a:lnTo>
                  <a:pt x="316" y="460"/>
                </a:lnTo>
                <a:lnTo>
                  <a:pt x="308" y="462"/>
                </a:lnTo>
                <a:lnTo>
                  <a:pt x="351" y="448"/>
                </a:lnTo>
                <a:lnTo>
                  <a:pt x="344" y="451"/>
                </a:lnTo>
                <a:lnTo>
                  <a:pt x="383" y="430"/>
                </a:lnTo>
                <a:lnTo>
                  <a:pt x="377" y="434"/>
                </a:lnTo>
                <a:lnTo>
                  <a:pt x="411" y="406"/>
                </a:lnTo>
                <a:lnTo>
                  <a:pt x="406" y="411"/>
                </a:lnTo>
                <a:lnTo>
                  <a:pt x="434" y="377"/>
                </a:lnTo>
                <a:lnTo>
                  <a:pt x="430" y="383"/>
                </a:lnTo>
                <a:lnTo>
                  <a:pt x="451" y="344"/>
                </a:lnTo>
                <a:lnTo>
                  <a:pt x="448" y="351"/>
                </a:lnTo>
                <a:lnTo>
                  <a:pt x="462" y="308"/>
                </a:lnTo>
                <a:lnTo>
                  <a:pt x="460" y="316"/>
                </a:lnTo>
                <a:lnTo>
                  <a:pt x="465" y="269"/>
                </a:lnTo>
                <a:lnTo>
                  <a:pt x="465" y="276"/>
                </a:lnTo>
                <a:lnTo>
                  <a:pt x="460" y="230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7" name="Freeform 674"/>
          <p:cNvSpPr>
            <a:spLocks noEditPoints="1"/>
          </p:cNvSpPr>
          <p:nvPr/>
        </p:nvSpPr>
        <p:spPr bwMode="auto">
          <a:xfrm>
            <a:off x="1068248" y="5213915"/>
            <a:ext cx="3223059" cy="10215"/>
          </a:xfrm>
          <a:custGeom>
            <a:avLst/>
            <a:gdLst>
              <a:gd name="T0" fmla="*/ 112 w 24864"/>
              <a:gd name="T1" fmla="*/ 96 h 96"/>
              <a:gd name="T2" fmla="*/ 624 w 24864"/>
              <a:gd name="T3" fmla="*/ 96 h 96"/>
              <a:gd name="T4" fmla="*/ 1056 w 24864"/>
              <a:gd name="T5" fmla="*/ 48 h 96"/>
              <a:gd name="T6" fmla="*/ 1440 w 24864"/>
              <a:gd name="T7" fmla="*/ 48 h 96"/>
              <a:gd name="T8" fmla="*/ 1824 w 24864"/>
              <a:gd name="T9" fmla="*/ 48 h 96"/>
              <a:gd name="T10" fmla="*/ 2160 w 24864"/>
              <a:gd name="T11" fmla="*/ 0 h 96"/>
              <a:gd name="T12" fmla="*/ 2528 w 24864"/>
              <a:gd name="T13" fmla="*/ 0 h 96"/>
              <a:gd name="T14" fmla="*/ 2736 w 24864"/>
              <a:gd name="T15" fmla="*/ 0 h 96"/>
              <a:gd name="T16" fmla="*/ 2736 w 24864"/>
              <a:gd name="T17" fmla="*/ 0 h 96"/>
              <a:gd name="T18" fmla="*/ 3072 w 24864"/>
              <a:gd name="T19" fmla="*/ 48 h 96"/>
              <a:gd name="T20" fmla="*/ 3504 w 24864"/>
              <a:gd name="T21" fmla="*/ 0 h 96"/>
              <a:gd name="T22" fmla="*/ 4272 w 24864"/>
              <a:gd name="T23" fmla="*/ 0 h 96"/>
              <a:gd name="T24" fmla="*/ 4672 w 24864"/>
              <a:gd name="T25" fmla="*/ 0 h 96"/>
              <a:gd name="T26" fmla="*/ 5040 w 24864"/>
              <a:gd name="T27" fmla="*/ 0 h 96"/>
              <a:gd name="T28" fmla="*/ 5040 w 24864"/>
              <a:gd name="T29" fmla="*/ 0 h 96"/>
              <a:gd name="T30" fmla="*/ 5808 w 24864"/>
              <a:gd name="T31" fmla="*/ 0 h 96"/>
              <a:gd name="T32" fmla="*/ 6384 w 24864"/>
              <a:gd name="T33" fmla="*/ 0 h 96"/>
              <a:gd name="T34" fmla="*/ 6816 w 24864"/>
              <a:gd name="T35" fmla="*/ 48 h 96"/>
              <a:gd name="T36" fmla="*/ 7200 w 24864"/>
              <a:gd name="T37" fmla="*/ 48 h 96"/>
              <a:gd name="T38" fmla="*/ 7584 w 24864"/>
              <a:gd name="T39" fmla="*/ 48 h 96"/>
              <a:gd name="T40" fmla="*/ 7920 w 24864"/>
              <a:gd name="T41" fmla="*/ 96 h 96"/>
              <a:gd name="T42" fmla="*/ 8112 w 24864"/>
              <a:gd name="T43" fmla="*/ 96 h 96"/>
              <a:gd name="T44" fmla="*/ 8448 w 24864"/>
              <a:gd name="T45" fmla="*/ 48 h 96"/>
              <a:gd name="T46" fmla="*/ 8880 w 24864"/>
              <a:gd name="T47" fmla="*/ 0 h 96"/>
              <a:gd name="T48" fmla="*/ 9648 w 24864"/>
              <a:gd name="T49" fmla="*/ 0 h 96"/>
              <a:gd name="T50" fmla="*/ 10224 w 24864"/>
              <a:gd name="T51" fmla="*/ 0 h 96"/>
              <a:gd name="T52" fmla="*/ 10656 w 24864"/>
              <a:gd name="T53" fmla="*/ 48 h 96"/>
              <a:gd name="T54" fmla="*/ 10992 w 24864"/>
              <a:gd name="T55" fmla="*/ 96 h 96"/>
              <a:gd name="T56" fmla="*/ 11184 w 24864"/>
              <a:gd name="T57" fmla="*/ 96 h 96"/>
              <a:gd name="T58" fmla="*/ 11520 w 24864"/>
              <a:gd name="T59" fmla="*/ 48 h 96"/>
              <a:gd name="T60" fmla="*/ 11952 w 24864"/>
              <a:gd name="T61" fmla="*/ 0 h 96"/>
              <a:gd name="T62" fmla="*/ 12720 w 24864"/>
              <a:gd name="T63" fmla="*/ 0 h 96"/>
              <a:gd name="T64" fmla="*/ 12720 w 24864"/>
              <a:gd name="T65" fmla="*/ 0 h 96"/>
              <a:gd name="T66" fmla="*/ 13488 w 24864"/>
              <a:gd name="T67" fmla="*/ 0 h 96"/>
              <a:gd name="T68" fmla="*/ 14064 w 24864"/>
              <a:gd name="T69" fmla="*/ 0 h 96"/>
              <a:gd name="T70" fmla="*/ 14496 w 24864"/>
              <a:gd name="T71" fmla="*/ 48 h 96"/>
              <a:gd name="T72" fmla="*/ 14832 w 24864"/>
              <a:gd name="T73" fmla="*/ 96 h 96"/>
              <a:gd name="T74" fmla="*/ 15024 w 24864"/>
              <a:gd name="T75" fmla="*/ 96 h 96"/>
              <a:gd name="T76" fmla="*/ 15360 w 24864"/>
              <a:gd name="T77" fmla="*/ 48 h 96"/>
              <a:gd name="T78" fmla="*/ 15792 w 24864"/>
              <a:gd name="T79" fmla="*/ 0 h 96"/>
              <a:gd name="T80" fmla="*/ 16560 w 24864"/>
              <a:gd name="T81" fmla="*/ 0 h 96"/>
              <a:gd name="T82" fmla="*/ 17136 w 24864"/>
              <a:gd name="T83" fmla="*/ 0 h 96"/>
              <a:gd name="T84" fmla="*/ 17568 w 24864"/>
              <a:gd name="T85" fmla="*/ 48 h 96"/>
              <a:gd name="T86" fmla="*/ 17904 w 24864"/>
              <a:gd name="T87" fmla="*/ 96 h 96"/>
              <a:gd name="T88" fmla="*/ 18096 w 24864"/>
              <a:gd name="T89" fmla="*/ 96 h 96"/>
              <a:gd name="T90" fmla="*/ 18432 w 24864"/>
              <a:gd name="T91" fmla="*/ 48 h 96"/>
              <a:gd name="T92" fmla="*/ 18864 w 24864"/>
              <a:gd name="T93" fmla="*/ 0 h 96"/>
              <a:gd name="T94" fmla="*/ 19632 w 24864"/>
              <a:gd name="T95" fmla="*/ 0 h 96"/>
              <a:gd name="T96" fmla="*/ 20208 w 24864"/>
              <a:gd name="T97" fmla="*/ 0 h 96"/>
              <a:gd name="T98" fmla="*/ 20640 w 24864"/>
              <a:gd name="T99" fmla="*/ 48 h 96"/>
              <a:gd name="T100" fmla="*/ 20976 w 24864"/>
              <a:gd name="T101" fmla="*/ 96 h 96"/>
              <a:gd name="T102" fmla="*/ 21168 w 24864"/>
              <a:gd name="T103" fmla="*/ 96 h 96"/>
              <a:gd name="T104" fmla="*/ 21504 w 24864"/>
              <a:gd name="T105" fmla="*/ 48 h 96"/>
              <a:gd name="T106" fmla="*/ 21936 w 24864"/>
              <a:gd name="T107" fmla="*/ 96 h 96"/>
              <a:gd name="T108" fmla="*/ 22272 w 24864"/>
              <a:gd name="T109" fmla="*/ 48 h 96"/>
              <a:gd name="T110" fmla="*/ 22704 w 24864"/>
              <a:gd name="T111" fmla="*/ 0 h 96"/>
              <a:gd name="T112" fmla="*/ 23472 w 24864"/>
              <a:gd name="T113" fmla="*/ 0 h 96"/>
              <a:gd name="T114" fmla="*/ 24048 w 24864"/>
              <a:gd name="T115" fmla="*/ 0 h 96"/>
              <a:gd name="T116" fmla="*/ 24480 w 24864"/>
              <a:gd name="T117" fmla="*/ 48 h 96"/>
              <a:gd name="T118" fmla="*/ 24816 w 24864"/>
              <a:gd name="T11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4864" h="96">
                <a:moveTo>
                  <a:pt x="48" y="0"/>
                </a:moveTo>
                <a:lnTo>
                  <a:pt x="112" y="0"/>
                </a:lnTo>
                <a:lnTo>
                  <a:pt x="184" y="0"/>
                </a:lnTo>
                <a:lnTo>
                  <a:pt x="240" y="0"/>
                </a:lnTo>
                <a:cubicBezTo>
                  <a:pt x="267" y="0"/>
                  <a:pt x="288" y="22"/>
                  <a:pt x="288" y="48"/>
                </a:cubicBezTo>
                <a:cubicBezTo>
                  <a:pt x="288" y="75"/>
                  <a:pt x="267" y="96"/>
                  <a:pt x="240" y="96"/>
                </a:cubicBezTo>
                <a:lnTo>
                  <a:pt x="184" y="96"/>
                </a:lnTo>
                <a:lnTo>
                  <a:pt x="112" y="96"/>
                </a:lnTo>
                <a:lnTo>
                  <a:pt x="48" y="96"/>
                </a:lnTo>
                <a:cubicBezTo>
                  <a:pt x="22" y="96"/>
                  <a:pt x="0" y="75"/>
                  <a:pt x="0" y="48"/>
                </a:cubicBezTo>
                <a:cubicBezTo>
                  <a:pt x="0" y="22"/>
                  <a:pt x="22" y="0"/>
                  <a:pt x="48" y="0"/>
                </a:cubicBezTo>
                <a:close/>
                <a:moveTo>
                  <a:pt x="432" y="0"/>
                </a:moveTo>
                <a:lnTo>
                  <a:pt x="448" y="0"/>
                </a:lnTo>
                <a:lnTo>
                  <a:pt x="624" y="0"/>
                </a:lnTo>
                <a:cubicBezTo>
                  <a:pt x="651" y="0"/>
                  <a:pt x="672" y="22"/>
                  <a:pt x="672" y="48"/>
                </a:cubicBezTo>
                <a:cubicBezTo>
                  <a:pt x="672" y="75"/>
                  <a:pt x="651" y="96"/>
                  <a:pt x="624" y="96"/>
                </a:cubicBezTo>
                <a:lnTo>
                  <a:pt x="448" y="96"/>
                </a:lnTo>
                <a:lnTo>
                  <a:pt x="432" y="96"/>
                </a:lnTo>
                <a:cubicBezTo>
                  <a:pt x="406" y="96"/>
                  <a:pt x="384" y="75"/>
                  <a:pt x="384" y="48"/>
                </a:cubicBezTo>
                <a:cubicBezTo>
                  <a:pt x="384" y="22"/>
                  <a:pt x="406" y="0"/>
                  <a:pt x="432" y="0"/>
                </a:cubicBezTo>
                <a:close/>
                <a:moveTo>
                  <a:pt x="816" y="0"/>
                </a:moveTo>
                <a:lnTo>
                  <a:pt x="920" y="0"/>
                </a:lnTo>
                <a:lnTo>
                  <a:pt x="1008" y="0"/>
                </a:lnTo>
                <a:cubicBezTo>
                  <a:pt x="1035" y="0"/>
                  <a:pt x="1056" y="22"/>
                  <a:pt x="1056" y="48"/>
                </a:cubicBezTo>
                <a:cubicBezTo>
                  <a:pt x="1056" y="75"/>
                  <a:pt x="1035" y="96"/>
                  <a:pt x="1008" y="96"/>
                </a:cubicBezTo>
                <a:lnTo>
                  <a:pt x="920" y="96"/>
                </a:lnTo>
                <a:lnTo>
                  <a:pt x="816" y="96"/>
                </a:lnTo>
                <a:cubicBezTo>
                  <a:pt x="790" y="96"/>
                  <a:pt x="768" y="75"/>
                  <a:pt x="768" y="48"/>
                </a:cubicBezTo>
                <a:cubicBezTo>
                  <a:pt x="768" y="22"/>
                  <a:pt x="790" y="0"/>
                  <a:pt x="816" y="0"/>
                </a:cubicBezTo>
                <a:close/>
                <a:moveTo>
                  <a:pt x="1200" y="0"/>
                </a:moveTo>
                <a:lnTo>
                  <a:pt x="1392" y="0"/>
                </a:lnTo>
                <a:cubicBezTo>
                  <a:pt x="1419" y="0"/>
                  <a:pt x="1440" y="22"/>
                  <a:pt x="1440" y="48"/>
                </a:cubicBezTo>
                <a:cubicBezTo>
                  <a:pt x="1440" y="75"/>
                  <a:pt x="1419" y="96"/>
                  <a:pt x="1392" y="96"/>
                </a:cubicBezTo>
                <a:lnTo>
                  <a:pt x="1200" y="96"/>
                </a:lnTo>
                <a:cubicBezTo>
                  <a:pt x="1174" y="96"/>
                  <a:pt x="1152" y="75"/>
                  <a:pt x="1152" y="48"/>
                </a:cubicBezTo>
                <a:cubicBezTo>
                  <a:pt x="1152" y="22"/>
                  <a:pt x="1174" y="0"/>
                  <a:pt x="1200" y="0"/>
                </a:cubicBezTo>
                <a:close/>
                <a:moveTo>
                  <a:pt x="1584" y="0"/>
                </a:moveTo>
                <a:lnTo>
                  <a:pt x="1592" y="0"/>
                </a:lnTo>
                <a:lnTo>
                  <a:pt x="1776" y="0"/>
                </a:lnTo>
                <a:cubicBezTo>
                  <a:pt x="1803" y="0"/>
                  <a:pt x="1824" y="22"/>
                  <a:pt x="1824" y="48"/>
                </a:cubicBezTo>
                <a:cubicBezTo>
                  <a:pt x="1824" y="75"/>
                  <a:pt x="1803" y="96"/>
                  <a:pt x="1776" y="96"/>
                </a:cubicBezTo>
                <a:lnTo>
                  <a:pt x="1592" y="96"/>
                </a:lnTo>
                <a:lnTo>
                  <a:pt x="1584" y="96"/>
                </a:lnTo>
                <a:cubicBezTo>
                  <a:pt x="1558" y="96"/>
                  <a:pt x="1536" y="75"/>
                  <a:pt x="1536" y="48"/>
                </a:cubicBezTo>
                <a:cubicBezTo>
                  <a:pt x="1536" y="22"/>
                  <a:pt x="1558" y="0"/>
                  <a:pt x="1584" y="0"/>
                </a:cubicBezTo>
                <a:close/>
                <a:moveTo>
                  <a:pt x="1968" y="0"/>
                </a:moveTo>
                <a:lnTo>
                  <a:pt x="2056" y="0"/>
                </a:lnTo>
                <a:lnTo>
                  <a:pt x="2160" y="0"/>
                </a:lnTo>
                <a:cubicBezTo>
                  <a:pt x="2187" y="0"/>
                  <a:pt x="2208" y="22"/>
                  <a:pt x="2208" y="48"/>
                </a:cubicBezTo>
                <a:cubicBezTo>
                  <a:pt x="2208" y="75"/>
                  <a:pt x="2187" y="96"/>
                  <a:pt x="2160" y="96"/>
                </a:cubicBezTo>
                <a:lnTo>
                  <a:pt x="2056" y="96"/>
                </a:lnTo>
                <a:lnTo>
                  <a:pt x="1968" y="96"/>
                </a:lnTo>
                <a:cubicBezTo>
                  <a:pt x="1942" y="96"/>
                  <a:pt x="1920" y="75"/>
                  <a:pt x="1920" y="48"/>
                </a:cubicBezTo>
                <a:cubicBezTo>
                  <a:pt x="1920" y="22"/>
                  <a:pt x="1942" y="0"/>
                  <a:pt x="1968" y="0"/>
                </a:cubicBezTo>
                <a:close/>
                <a:moveTo>
                  <a:pt x="2352" y="0"/>
                </a:moveTo>
                <a:lnTo>
                  <a:pt x="2528" y="0"/>
                </a:lnTo>
                <a:lnTo>
                  <a:pt x="2544" y="0"/>
                </a:lnTo>
                <a:cubicBezTo>
                  <a:pt x="2571" y="0"/>
                  <a:pt x="2592" y="22"/>
                  <a:pt x="2592" y="48"/>
                </a:cubicBezTo>
                <a:cubicBezTo>
                  <a:pt x="2592" y="75"/>
                  <a:pt x="2571" y="96"/>
                  <a:pt x="2544" y="96"/>
                </a:cubicBezTo>
                <a:lnTo>
                  <a:pt x="2528" y="96"/>
                </a:lnTo>
                <a:lnTo>
                  <a:pt x="2352" y="96"/>
                </a:lnTo>
                <a:cubicBezTo>
                  <a:pt x="2326" y="96"/>
                  <a:pt x="2304" y="75"/>
                  <a:pt x="2304" y="48"/>
                </a:cubicBezTo>
                <a:cubicBezTo>
                  <a:pt x="2304" y="22"/>
                  <a:pt x="2326" y="0"/>
                  <a:pt x="2352" y="0"/>
                </a:cubicBezTo>
                <a:close/>
                <a:moveTo>
                  <a:pt x="2736" y="0"/>
                </a:moveTo>
                <a:lnTo>
                  <a:pt x="2800" y="0"/>
                </a:lnTo>
                <a:lnTo>
                  <a:pt x="2928" y="0"/>
                </a:lnTo>
                <a:cubicBezTo>
                  <a:pt x="2955" y="0"/>
                  <a:pt x="2976" y="22"/>
                  <a:pt x="2976" y="48"/>
                </a:cubicBezTo>
                <a:cubicBezTo>
                  <a:pt x="2976" y="75"/>
                  <a:pt x="2955" y="96"/>
                  <a:pt x="2928" y="96"/>
                </a:cubicBezTo>
                <a:lnTo>
                  <a:pt x="2800" y="96"/>
                </a:lnTo>
                <a:lnTo>
                  <a:pt x="2736" y="96"/>
                </a:lnTo>
                <a:cubicBezTo>
                  <a:pt x="2710" y="96"/>
                  <a:pt x="2688" y="75"/>
                  <a:pt x="2688" y="48"/>
                </a:cubicBezTo>
                <a:cubicBezTo>
                  <a:pt x="2688" y="22"/>
                  <a:pt x="2710" y="0"/>
                  <a:pt x="2736" y="0"/>
                </a:cubicBezTo>
                <a:close/>
                <a:moveTo>
                  <a:pt x="3120" y="0"/>
                </a:moveTo>
                <a:lnTo>
                  <a:pt x="3264" y="0"/>
                </a:lnTo>
                <a:lnTo>
                  <a:pt x="3312" y="0"/>
                </a:lnTo>
                <a:cubicBezTo>
                  <a:pt x="3339" y="0"/>
                  <a:pt x="3360" y="22"/>
                  <a:pt x="3360" y="48"/>
                </a:cubicBezTo>
                <a:cubicBezTo>
                  <a:pt x="3360" y="75"/>
                  <a:pt x="3339" y="96"/>
                  <a:pt x="3312" y="96"/>
                </a:cubicBezTo>
                <a:lnTo>
                  <a:pt x="3264" y="96"/>
                </a:lnTo>
                <a:lnTo>
                  <a:pt x="3120" y="96"/>
                </a:lnTo>
                <a:cubicBezTo>
                  <a:pt x="3094" y="96"/>
                  <a:pt x="3072" y="75"/>
                  <a:pt x="3072" y="48"/>
                </a:cubicBezTo>
                <a:cubicBezTo>
                  <a:pt x="3072" y="22"/>
                  <a:pt x="3094" y="0"/>
                  <a:pt x="3120" y="0"/>
                </a:cubicBezTo>
                <a:close/>
                <a:moveTo>
                  <a:pt x="3504" y="0"/>
                </a:moveTo>
                <a:lnTo>
                  <a:pt x="3696" y="0"/>
                </a:lnTo>
                <a:cubicBezTo>
                  <a:pt x="3723" y="0"/>
                  <a:pt x="3744" y="22"/>
                  <a:pt x="3744" y="48"/>
                </a:cubicBezTo>
                <a:cubicBezTo>
                  <a:pt x="3744" y="75"/>
                  <a:pt x="3723" y="96"/>
                  <a:pt x="3696" y="96"/>
                </a:cubicBezTo>
                <a:lnTo>
                  <a:pt x="3504" y="96"/>
                </a:lnTo>
                <a:cubicBezTo>
                  <a:pt x="3478" y="96"/>
                  <a:pt x="3456" y="75"/>
                  <a:pt x="3456" y="48"/>
                </a:cubicBezTo>
                <a:cubicBezTo>
                  <a:pt x="3456" y="22"/>
                  <a:pt x="3478" y="0"/>
                  <a:pt x="3504" y="0"/>
                </a:cubicBezTo>
                <a:close/>
                <a:moveTo>
                  <a:pt x="3888" y="0"/>
                </a:moveTo>
                <a:lnTo>
                  <a:pt x="4080" y="0"/>
                </a:lnTo>
                <a:cubicBezTo>
                  <a:pt x="4107" y="0"/>
                  <a:pt x="4128" y="22"/>
                  <a:pt x="4128" y="48"/>
                </a:cubicBezTo>
                <a:cubicBezTo>
                  <a:pt x="4128" y="75"/>
                  <a:pt x="4107" y="96"/>
                  <a:pt x="4080" y="96"/>
                </a:cubicBezTo>
                <a:lnTo>
                  <a:pt x="3888" y="96"/>
                </a:lnTo>
                <a:cubicBezTo>
                  <a:pt x="3862" y="96"/>
                  <a:pt x="3840" y="75"/>
                  <a:pt x="3840" y="48"/>
                </a:cubicBezTo>
                <a:cubicBezTo>
                  <a:pt x="3840" y="22"/>
                  <a:pt x="3862" y="0"/>
                  <a:pt x="3888" y="0"/>
                </a:cubicBezTo>
                <a:close/>
                <a:moveTo>
                  <a:pt x="4272" y="0"/>
                </a:moveTo>
                <a:lnTo>
                  <a:pt x="4464" y="0"/>
                </a:lnTo>
                <a:cubicBezTo>
                  <a:pt x="4491" y="0"/>
                  <a:pt x="4512" y="22"/>
                  <a:pt x="4512" y="48"/>
                </a:cubicBezTo>
                <a:cubicBezTo>
                  <a:pt x="4512" y="75"/>
                  <a:pt x="4491" y="96"/>
                  <a:pt x="4464" y="96"/>
                </a:cubicBezTo>
                <a:lnTo>
                  <a:pt x="4272" y="96"/>
                </a:lnTo>
                <a:cubicBezTo>
                  <a:pt x="4246" y="96"/>
                  <a:pt x="4224" y="75"/>
                  <a:pt x="4224" y="48"/>
                </a:cubicBezTo>
                <a:cubicBezTo>
                  <a:pt x="4224" y="22"/>
                  <a:pt x="4246" y="0"/>
                  <a:pt x="4272" y="0"/>
                </a:cubicBezTo>
                <a:close/>
                <a:moveTo>
                  <a:pt x="4656" y="0"/>
                </a:moveTo>
                <a:lnTo>
                  <a:pt x="4672" y="0"/>
                </a:lnTo>
                <a:lnTo>
                  <a:pt x="4848" y="0"/>
                </a:lnTo>
                <a:cubicBezTo>
                  <a:pt x="4875" y="0"/>
                  <a:pt x="4896" y="22"/>
                  <a:pt x="4896" y="48"/>
                </a:cubicBezTo>
                <a:cubicBezTo>
                  <a:pt x="4896" y="75"/>
                  <a:pt x="4875" y="96"/>
                  <a:pt x="4848" y="96"/>
                </a:cubicBezTo>
                <a:lnTo>
                  <a:pt x="4672" y="96"/>
                </a:lnTo>
                <a:lnTo>
                  <a:pt x="4656" y="96"/>
                </a:lnTo>
                <a:cubicBezTo>
                  <a:pt x="4630" y="96"/>
                  <a:pt x="4608" y="75"/>
                  <a:pt x="4608" y="48"/>
                </a:cubicBezTo>
                <a:cubicBezTo>
                  <a:pt x="4608" y="22"/>
                  <a:pt x="4630" y="0"/>
                  <a:pt x="4656" y="0"/>
                </a:cubicBezTo>
                <a:close/>
                <a:moveTo>
                  <a:pt x="5040" y="0"/>
                </a:moveTo>
                <a:lnTo>
                  <a:pt x="5144" y="0"/>
                </a:lnTo>
                <a:lnTo>
                  <a:pt x="5232" y="0"/>
                </a:lnTo>
                <a:cubicBezTo>
                  <a:pt x="5259" y="0"/>
                  <a:pt x="5280" y="22"/>
                  <a:pt x="5280" y="48"/>
                </a:cubicBezTo>
                <a:cubicBezTo>
                  <a:pt x="5280" y="75"/>
                  <a:pt x="5259" y="96"/>
                  <a:pt x="5232" y="96"/>
                </a:cubicBezTo>
                <a:lnTo>
                  <a:pt x="5144" y="96"/>
                </a:lnTo>
                <a:lnTo>
                  <a:pt x="5040" y="96"/>
                </a:lnTo>
                <a:cubicBezTo>
                  <a:pt x="5014" y="96"/>
                  <a:pt x="4992" y="75"/>
                  <a:pt x="4992" y="48"/>
                </a:cubicBezTo>
                <a:cubicBezTo>
                  <a:pt x="4992" y="22"/>
                  <a:pt x="5014" y="0"/>
                  <a:pt x="5040" y="0"/>
                </a:cubicBezTo>
                <a:close/>
                <a:moveTo>
                  <a:pt x="5424" y="0"/>
                </a:moveTo>
                <a:lnTo>
                  <a:pt x="5616" y="0"/>
                </a:lnTo>
                <a:cubicBezTo>
                  <a:pt x="5643" y="0"/>
                  <a:pt x="5664" y="22"/>
                  <a:pt x="5664" y="48"/>
                </a:cubicBezTo>
                <a:cubicBezTo>
                  <a:pt x="5664" y="75"/>
                  <a:pt x="5643" y="96"/>
                  <a:pt x="5616" y="96"/>
                </a:cubicBezTo>
                <a:lnTo>
                  <a:pt x="5424" y="96"/>
                </a:lnTo>
                <a:cubicBezTo>
                  <a:pt x="5398" y="96"/>
                  <a:pt x="5376" y="75"/>
                  <a:pt x="5376" y="48"/>
                </a:cubicBezTo>
                <a:cubicBezTo>
                  <a:pt x="5376" y="22"/>
                  <a:pt x="5398" y="0"/>
                  <a:pt x="5424" y="0"/>
                </a:cubicBezTo>
                <a:close/>
                <a:moveTo>
                  <a:pt x="5808" y="0"/>
                </a:moveTo>
                <a:lnTo>
                  <a:pt x="6000" y="0"/>
                </a:lnTo>
                <a:cubicBezTo>
                  <a:pt x="6027" y="0"/>
                  <a:pt x="6048" y="22"/>
                  <a:pt x="6048" y="48"/>
                </a:cubicBezTo>
                <a:cubicBezTo>
                  <a:pt x="6048" y="75"/>
                  <a:pt x="6027" y="96"/>
                  <a:pt x="6000" y="96"/>
                </a:cubicBezTo>
                <a:lnTo>
                  <a:pt x="5808" y="96"/>
                </a:lnTo>
                <a:cubicBezTo>
                  <a:pt x="5782" y="96"/>
                  <a:pt x="5760" y="75"/>
                  <a:pt x="5760" y="48"/>
                </a:cubicBezTo>
                <a:cubicBezTo>
                  <a:pt x="5760" y="22"/>
                  <a:pt x="5782" y="0"/>
                  <a:pt x="5808" y="0"/>
                </a:cubicBezTo>
                <a:close/>
                <a:moveTo>
                  <a:pt x="6192" y="0"/>
                </a:moveTo>
                <a:lnTo>
                  <a:pt x="6384" y="0"/>
                </a:lnTo>
                <a:cubicBezTo>
                  <a:pt x="6411" y="0"/>
                  <a:pt x="6432" y="22"/>
                  <a:pt x="6432" y="48"/>
                </a:cubicBezTo>
                <a:cubicBezTo>
                  <a:pt x="6432" y="75"/>
                  <a:pt x="6411" y="96"/>
                  <a:pt x="6384" y="96"/>
                </a:cubicBezTo>
                <a:lnTo>
                  <a:pt x="6192" y="96"/>
                </a:lnTo>
                <a:cubicBezTo>
                  <a:pt x="6166" y="96"/>
                  <a:pt x="6144" y="75"/>
                  <a:pt x="6144" y="48"/>
                </a:cubicBezTo>
                <a:cubicBezTo>
                  <a:pt x="6144" y="22"/>
                  <a:pt x="6166" y="0"/>
                  <a:pt x="6192" y="0"/>
                </a:cubicBezTo>
                <a:close/>
                <a:moveTo>
                  <a:pt x="6576" y="0"/>
                </a:moveTo>
                <a:lnTo>
                  <a:pt x="6768" y="0"/>
                </a:lnTo>
                <a:cubicBezTo>
                  <a:pt x="6795" y="0"/>
                  <a:pt x="6816" y="22"/>
                  <a:pt x="6816" y="48"/>
                </a:cubicBezTo>
                <a:cubicBezTo>
                  <a:pt x="6816" y="75"/>
                  <a:pt x="6795" y="96"/>
                  <a:pt x="6768" y="96"/>
                </a:cubicBezTo>
                <a:lnTo>
                  <a:pt x="6576" y="96"/>
                </a:lnTo>
                <a:cubicBezTo>
                  <a:pt x="6550" y="96"/>
                  <a:pt x="6528" y="75"/>
                  <a:pt x="6528" y="48"/>
                </a:cubicBezTo>
                <a:cubicBezTo>
                  <a:pt x="6528" y="22"/>
                  <a:pt x="6550" y="0"/>
                  <a:pt x="6576" y="0"/>
                </a:cubicBezTo>
                <a:close/>
                <a:moveTo>
                  <a:pt x="6960" y="0"/>
                </a:moveTo>
                <a:lnTo>
                  <a:pt x="7088" y="0"/>
                </a:lnTo>
                <a:lnTo>
                  <a:pt x="7152" y="0"/>
                </a:lnTo>
                <a:cubicBezTo>
                  <a:pt x="7179" y="0"/>
                  <a:pt x="7200" y="22"/>
                  <a:pt x="7200" y="48"/>
                </a:cubicBezTo>
                <a:cubicBezTo>
                  <a:pt x="7200" y="75"/>
                  <a:pt x="7179" y="96"/>
                  <a:pt x="7152" y="96"/>
                </a:cubicBezTo>
                <a:lnTo>
                  <a:pt x="7088" y="96"/>
                </a:lnTo>
                <a:lnTo>
                  <a:pt x="6960" y="96"/>
                </a:lnTo>
                <a:cubicBezTo>
                  <a:pt x="6934" y="96"/>
                  <a:pt x="6912" y="75"/>
                  <a:pt x="6912" y="48"/>
                </a:cubicBezTo>
                <a:cubicBezTo>
                  <a:pt x="6912" y="22"/>
                  <a:pt x="6934" y="0"/>
                  <a:pt x="6960" y="0"/>
                </a:cubicBezTo>
                <a:close/>
                <a:moveTo>
                  <a:pt x="7344" y="0"/>
                </a:moveTo>
                <a:lnTo>
                  <a:pt x="7536" y="0"/>
                </a:lnTo>
                <a:cubicBezTo>
                  <a:pt x="7563" y="0"/>
                  <a:pt x="7584" y="22"/>
                  <a:pt x="7584" y="48"/>
                </a:cubicBezTo>
                <a:cubicBezTo>
                  <a:pt x="7584" y="75"/>
                  <a:pt x="7563" y="96"/>
                  <a:pt x="7536" y="96"/>
                </a:cubicBezTo>
                <a:lnTo>
                  <a:pt x="7344" y="96"/>
                </a:lnTo>
                <a:cubicBezTo>
                  <a:pt x="7318" y="96"/>
                  <a:pt x="7296" y="75"/>
                  <a:pt x="7296" y="48"/>
                </a:cubicBezTo>
                <a:cubicBezTo>
                  <a:pt x="7296" y="22"/>
                  <a:pt x="7318" y="0"/>
                  <a:pt x="7344" y="0"/>
                </a:cubicBezTo>
                <a:close/>
                <a:moveTo>
                  <a:pt x="7728" y="0"/>
                </a:moveTo>
                <a:lnTo>
                  <a:pt x="7920" y="0"/>
                </a:lnTo>
                <a:cubicBezTo>
                  <a:pt x="7947" y="0"/>
                  <a:pt x="7968" y="22"/>
                  <a:pt x="7968" y="48"/>
                </a:cubicBezTo>
                <a:cubicBezTo>
                  <a:pt x="7968" y="75"/>
                  <a:pt x="7947" y="96"/>
                  <a:pt x="7920" y="96"/>
                </a:cubicBezTo>
                <a:lnTo>
                  <a:pt x="7728" y="96"/>
                </a:lnTo>
                <a:cubicBezTo>
                  <a:pt x="7702" y="96"/>
                  <a:pt x="7680" y="75"/>
                  <a:pt x="7680" y="48"/>
                </a:cubicBezTo>
                <a:cubicBezTo>
                  <a:pt x="7680" y="22"/>
                  <a:pt x="7702" y="0"/>
                  <a:pt x="7728" y="0"/>
                </a:cubicBezTo>
                <a:close/>
                <a:moveTo>
                  <a:pt x="8112" y="0"/>
                </a:moveTo>
                <a:lnTo>
                  <a:pt x="8304" y="0"/>
                </a:lnTo>
                <a:cubicBezTo>
                  <a:pt x="8331" y="0"/>
                  <a:pt x="8352" y="22"/>
                  <a:pt x="8352" y="48"/>
                </a:cubicBezTo>
                <a:cubicBezTo>
                  <a:pt x="8352" y="75"/>
                  <a:pt x="8331" y="96"/>
                  <a:pt x="8304" y="96"/>
                </a:cubicBezTo>
                <a:lnTo>
                  <a:pt x="8112" y="96"/>
                </a:lnTo>
                <a:cubicBezTo>
                  <a:pt x="8086" y="96"/>
                  <a:pt x="8064" y="75"/>
                  <a:pt x="8064" y="48"/>
                </a:cubicBezTo>
                <a:cubicBezTo>
                  <a:pt x="8064" y="22"/>
                  <a:pt x="8086" y="0"/>
                  <a:pt x="8112" y="0"/>
                </a:cubicBezTo>
                <a:close/>
                <a:moveTo>
                  <a:pt x="8496" y="0"/>
                </a:moveTo>
                <a:lnTo>
                  <a:pt x="8688" y="0"/>
                </a:lnTo>
                <a:cubicBezTo>
                  <a:pt x="8715" y="0"/>
                  <a:pt x="8736" y="22"/>
                  <a:pt x="8736" y="48"/>
                </a:cubicBezTo>
                <a:cubicBezTo>
                  <a:pt x="8736" y="75"/>
                  <a:pt x="8715" y="96"/>
                  <a:pt x="8688" y="96"/>
                </a:cubicBezTo>
                <a:lnTo>
                  <a:pt x="8496" y="96"/>
                </a:lnTo>
                <a:cubicBezTo>
                  <a:pt x="8470" y="96"/>
                  <a:pt x="8448" y="75"/>
                  <a:pt x="8448" y="48"/>
                </a:cubicBezTo>
                <a:cubicBezTo>
                  <a:pt x="8448" y="22"/>
                  <a:pt x="8470" y="0"/>
                  <a:pt x="8496" y="0"/>
                </a:cubicBezTo>
                <a:close/>
                <a:moveTo>
                  <a:pt x="8880" y="0"/>
                </a:moveTo>
                <a:lnTo>
                  <a:pt x="9072" y="0"/>
                </a:lnTo>
                <a:cubicBezTo>
                  <a:pt x="9099" y="0"/>
                  <a:pt x="9120" y="22"/>
                  <a:pt x="9120" y="48"/>
                </a:cubicBezTo>
                <a:cubicBezTo>
                  <a:pt x="9120" y="75"/>
                  <a:pt x="9099" y="96"/>
                  <a:pt x="9072" y="96"/>
                </a:cubicBezTo>
                <a:lnTo>
                  <a:pt x="8880" y="96"/>
                </a:lnTo>
                <a:cubicBezTo>
                  <a:pt x="8854" y="96"/>
                  <a:pt x="8832" y="75"/>
                  <a:pt x="8832" y="48"/>
                </a:cubicBezTo>
                <a:cubicBezTo>
                  <a:pt x="8832" y="22"/>
                  <a:pt x="8854" y="0"/>
                  <a:pt x="8880" y="0"/>
                </a:cubicBezTo>
                <a:close/>
                <a:moveTo>
                  <a:pt x="9264" y="0"/>
                </a:moveTo>
                <a:lnTo>
                  <a:pt x="9456" y="0"/>
                </a:lnTo>
                <a:cubicBezTo>
                  <a:pt x="9483" y="0"/>
                  <a:pt x="9504" y="22"/>
                  <a:pt x="9504" y="48"/>
                </a:cubicBezTo>
                <a:cubicBezTo>
                  <a:pt x="9504" y="75"/>
                  <a:pt x="9483" y="96"/>
                  <a:pt x="9456" y="96"/>
                </a:cubicBezTo>
                <a:lnTo>
                  <a:pt x="9264" y="96"/>
                </a:lnTo>
                <a:cubicBezTo>
                  <a:pt x="9238" y="96"/>
                  <a:pt x="9216" y="75"/>
                  <a:pt x="9216" y="48"/>
                </a:cubicBezTo>
                <a:cubicBezTo>
                  <a:pt x="9216" y="22"/>
                  <a:pt x="9238" y="0"/>
                  <a:pt x="9264" y="0"/>
                </a:cubicBezTo>
                <a:close/>
                <a:moveTo>
                  <a:pt x="9648" y="0"/>
                </a:moveTo>
                <a:lnTo>
                  <a:pt x="9840" y="0"/>
                </a:lnTo>
                <a:cubicBezTo>
                  <a:pt x="9867" y="0"/>
                  <a:pt x="9888" y="22"/>
                  <a:pt x="9888" y="48"/>
                </a:cubicBezTo>
                <a:cubicBezTo>
                  <a:pt x="9888" y="75"/>
                  <a:pt x="9867" y="96"/>
                  <a:pt x="9840" y="96"/>
                </a:cubicBezTo>
                <a:lnTo>
                  <a:pt x="9648" y="96"/>
                </a:lnTo>
                <a:cubicBezTo>
                  <a:pt x="9622" y="96"/>
                  <a:pt x="9600" y="75"/>
                  <a:pt x="9600" y="48"/>
                </a:cubicBezTo>
                <a:cubicBezTo>
                  <a:pt x="9600" y="22"/>
                  <a:pt x="9622" y="0"/>
                  <a:pt x="9648" y="0"/>
                </a:cubicBezTo>
                <a:close/>
                <a:moveTo>
                  <a:pt x="10032" y="0"/>
                </a:moveTo>
                <a:lnTo>
                  <a:pt x="10224" y="0"/>
                </a:lnTo>
                <a:cubicBezTo>
                  <a:pt x="10251" y="0"/>
                  <a:pt x="10272" y="22"/>
                  <a:pt x="10272" y="48"/>
                </a:cubicBezTo>
                <a:cubicBezTo>
                  <a:pt x="10272" y="75"/>
                  <a:pt x="10251" y="96"/>
                  <a:pt x="10224" y="96"/>
                </a:cubicBezTo>
                <a:lnTo>
                  <a:pt x="10032" y="96"/>
                </a:lnTo>
                <a:cubicBezTo>
                  <a:pt x="10006" y="96"/>
                  <a:pt x="9984" y="75"/>
                  <a:pt x="9984" y="48"/>
                </a:cubicBezTo>
                <a:cubicBezTo>
                  <a:pt x="9984" y="22"/>
                  <a:pt x="10006" y="0"/>
                  <a:pt x="10032" y="0"/>
                </a:cubicBezTo>
                <a:close/>
                <a:moveTo>
                  <a:pt x="10416" y="0"/>
                </a:moveTo>
                <a:lnTo>
                  <a:pt x="10608" y="0"/>
                </a:lnTo>
                <a:cubicBezTo>
                  <a:pt x="10635" y="0"/>
                  <a:pt x="10656" y="22"/>
                  <a:pt x="10656" y="48"/>
                </a:cubicBezTo>
                <a:cubicBezTo>
                  <a:pt x="10656" y="75"/>
                  <a:pt x="10635" y="96"/>
                  <a:pt x="10608" y="96"/>
                </a:cubicBezTo>
                <a:lnTo>
                  <a:pt x="10416" y="96"/>
                </a:lnTo>
                <a:cubicBezTo>
                  <a:pt x="10390" y="96"/>
                  <a:pt x="10368" y="75"/>
                  <a:pt x="10368" y="48"/>
                </a:cubicBezTo>
                <a:cubicBezTo>
                  <a:pt x="10368" y="22"/>
                  <a:pt x="10390" y="0"/>
                  <a:pt x="10416" y="0"/>
                </a:cubicBezTo>
                <a:close/>
                <a:moveTo>
                  <a:pt x="10800" y="0"/>
                </a:moveTo>
                <a:lnTo>
                  <a:pt x="10992" y="0"/>
                </a:lnTo>
                <a:cubicBezTo>
                  <a:pt x="11019" y="0"/>
                  <a:pt x="11040" y="22"/>
                  <a:pt x="11040" y="48"/>
                </a:cubicBezTo>
                <a:cubicBezTo>
                  <a:pt x="11040" y="75"/>
                  <a:pt x="11019" y="96"/>
                  <a:pt x="10992" y="96"/>
                </a:cubicBezTo>
                <a:lnTo>
                  <a:pt x="10800" y="96"/>
                </a:lnTo>
                <a:cubicBezTo>
                  <a:pt x="10774" y="96"/>
                  <a:pt x="10752" y="75"/>
                  <a:pt x="10752" y="48"/>
                </a:cubicBezTo>
                <a:cubicBezTo>
                  <a:pt x="10752" y="22"/>
                  <a:pt x="10774" y="0"/>
                  <a:pt x="10800" y="0"/>
                </a:cubicBezTo>
                <a:close/>
                <a:moveTo>
                  <a:pt x="11184" y="0"/>
                </a:moveTo>
                <a:lnTo>
                  <a:pt x="11376" y="0"/>
                </a:lnTo>
                <a:cubicBezTo>
                  <a:pt x="11403" y="0"/>
                  <a:pt x="11424" y="22"/>
                  <a:pt x="11424" y="48"/>
                </a:cubicBezTo>
                <a:cubicBezTo>
                  <a:pt x="11424" y="75"/>
                  <a:pt x="11403" y="96"/>
                  <a:pt x="11376" y="96"/>
                </a:cubicBezTo>
                <a:lnTo>
                  <a:pt x="11184" y="96"/>
                </a:lnTo>
                <a:cubicBezTo>
                  <a:pt x="11158" y="96"/>
                  <a:pt x="11136" y="75"/>
                  <a:pt x="11136" y="48"/>
                </a:cubicBezTo>
                <a:cubicBezTo>
                  <a:pt x="11136" y="22"/>
                  <a:pt x="11158" y="0"/>
                  <a:pt x="11184" y="0"/>
                </a:cubicBezTo>
                <a:close/>
                <a:moveTo>
                  <a:pt x="11568" y="0"/>
                </a:moveTo>
                <a:lnTo>
                  <a:pt x="11760" y="0"/>
                </a:lnTo>
                <a:cubicBezTo>
                  <a:pt x="11787" y="0"/>
                  <a:pt x="11808" y="22"/>
                  <a:pt x="11808" y="48"/>
                </a:cubicBezTo>
                <a:cubicBezTo>
                  <a:pt x="11808" y="75"/>
                  <a:pt x="11787" y="96"/>
                  <a:pt x="11760" y="96"/>
                </a:cubicBezTo>
                <a:lnTo>
                  <a:pt x="11568" y="96"/>
                </a:lnTo>
                <a:cubicBezTo>
                  <a:pt x="11542" y="96"/>
                  <a:pt x="11520" y="75"/>
                  <a:pt x="11520" y="48"/>
                </a:cubicBezTo>
                <a:cubicBezTo>
                  <a:pt x="11520" y="22"/>
                  <a:pt x="11542" y="0"/>
                  <a:pt x="11568" y="0"/>
                </a:cubicBezTo>
                <a:close/>
                <a:moveTo>
                  <a:pt x="11952" y="0"/>
                </a:moveTo>
                <a:lnTo>
                  <a:pt x="12144" y="0"/>
                </a:lnTo>
                <a:cubicBezTo>
                  <a:pt x="12171" y="0"/>
                  <a:pt x="12192" y="22"/>
                  <a:pt x="12192" y="48"/>
                </a:cubicBezTo>
                <a:cubicBezTo>
                  <a:pt x="12192" y="75"/>
                  <a:pt x="12171" y="96"/>
                  <a:pt x="12144" y="96"/>
                </a:cubicBezTo>
                <a:lnTo>
                  <a:pt x="11952" y="96"/>
                </a:lnTo>
                <a:cubicBezTo>
                  <a:pt x="11926" y="96"/>
                  <a:pt x="11904" y="75"/>
                  <a:pt x="11904" y="48"/>
                </a:cubicBezTo>
                <a:cubicBezTo>
                  <a:pt x="11904" y="22"/>
                  <a:pt x="11926" y="0"/>
                  <a:pt x="11952" y="0"/>
                </a:cubicBezTo>
                <a:close/>
                <a:moveTo>
                  <a:pt x="12336" y="0"/>
                </a:moveTo>
                <a:lnTo>
                  <a:pt x="12528" y="0"/>
                </a:lnTo>
                <a:cubicBezTo>
                  <a:pt x="12555" y="0"/>
                  <a:pt x="12576" y="22"/>
                  <a:pt x="12576" y="48"/>
                </a:cubicBezTo>
                <a:cubicBezTo>
                  <a:pt x="12576" y="75"/>
                  <a:pt x="12555" y="96"/>
                  <a:pt x="12528" y="96"/>
                </a:cubicBezTo>
                <a:lnTo>
                  <a:pt x="12336" y="96"/>
                </a:lnTo>
                <a:cubicBezTo>
                  <a:pt x="12310" y="96"/>
                  <a:pt x="12288" y="75"/>
                  <a:pt x="12288" y="48"/>
                </a:cubicBezTo>
                <a:cubicBezTo>
                  <a:pt x="12288" y="22"/>
                  <a:pt x="12310" y="0"/>
                  <a:pt x="12336" y="0"/>
                </a:cubicBezTo>
                <a:close/>
                <a:moveTo>
                  <a:pt x="12720" y="0"/>
                </a:moveTo>
                <a:lnTo>
                  <a:pt x="12784" y="0"/>
                </a:lnTo>
                <a:lnTo>
                  <a:pt x="12912" y="0"/>
                </a:lnTo>
                <a:cubicBezTo>
                  <a:pt x="12939" y="0"/>
                  <a:pt x="12960" y="22"/>
                  <a:pt x="12960" y="48"/>
                </a:cubicBezTo>
                <a:cubicBezTo>
                  <a:pt x="12960" y="75"/>
                  <a:pt x="12939" y="96"/>
                  <a:pt x="12912" y="96"/>
                </a:cubicBezTo>
                <a:lnTo>
                  <a:pt x="12784" y="96"/>
                </a:lnTo>
                <a:lnTo>
                  <a:pt x="12720" y="96"/>
                </a:lnTo>
                <a:cubicBezTo>
                  <a:pt x="12694" y="96"/>
                  <a:pt x="12672" y="75"/>
                  <a:pt x="12672" y="48"/>
                </a:cubicBezTo>
                <a:cubicBezTo>
                  <a:pt x="12672" y="22"/>
                  <a:pt x="12694" y="0"/>
                  <a:pt x="12720" y="0"/>
                </a:cubicBezTo>
                <a:close/>
                <a:moveTo>
                  <a:pt x="13104" y="0"/>
                </a:moveTo>
                <a:lnTo>
                  <a:pt x="13296" y="0"/>
                </a:lnTo>
                <a:cubicBezTo>
                  <a:pt x="13323" y="0"/>
                  <a:pt x="13344" y="22"/>
                  <a:pt x="13344" y="48"/>
                </a:cubicBezTo>
                <a:cubicBezTo>
                  <a:pt x="13344" y="75"/>
                  <a:pt x="13323" y="96"/>
                  <a:pt x="13296" y="96"/>
                </a:cubicBezTo>
                <a:lnTo>
                  <a:pt x="13104" y="96"/>
                </a:lnTo>
                <a:cubicBezTo>
                  <a:pt x="13078" y="96"/>
                  <a:pt x="13056" y="75"/>
                  <a:pt x="13056" y="48"/>
                </a:cubicBezTo>
                <a:cubicBezTo>
                  <a:pt x="13056" y="22"/>
                  <a:pt x="13078" y="0"/>
                  <a:pt x="13104" y="0"/>
                </a:cubicBezTo>
                <a:close/>
                <a:moveTo>
                  <a:pt x="13488" y="0"/>
                </a:moveTo>
                <a:lnTo>
                  <a:pt x="13680" y="0"/>
                </a:lnTo>
                <a:cubicBezTo>
                  <a:pt x="13707" y="0"/>
                  <a:pt x="13728" y="22"/>
                  <a:pt x="13728" y="48"/>
                </a:cubicBezTo>
                <a:cubicBezTo>
                  <a:pt x="13728" y="75"/>
                  <a:pt x="13707" y="96"/>
                  <a:pt x="13680" y="96"/>
                </a:cubicBezTo>
                <a:lnTo>
                  <a:pt x="13488" y="96"/>
                </a:lnTo>
                <a:cubicBezTo>
                  <a:pt x="13462" y="96"/>
                  <a:pt x="13440" y="75"/>
                  <a:pt x="13440" y="48"/>
                </a:cubicBezTo>
                <a:cubicBezTo>
                  <a:pt x="13440" y="22"/>
                  <a:pt x="13462" y="0"/>
                  <a:pt x="13488" y="0"/>
                </a:cubicBezTo>
                <a:close/>
                <a:moveTo>
                  <a:pt x="13872" y="0"/>
                </a:moveTo>
                <a:lnTo>
                  <a:pt x="14064" y="0"/>
                </a:lnTo>
                <a:cubicBezTo>
                  <a:pt x="14091" y="0"/>
                  <a:pt x="14112" y="22"/>
                  <a:pt x="14112" y="48"/>
                </a:cubicBezTo>
                <a:cubicBezTo>
                  <a:pt x="14112" y="75"/>
                  <a:pt x="14091" y="96"/>
                  <a:pt x="14064" y="96"/>
                </a:cubicBezTo>
                <a:lnTo>
                  <a:pt x="13872" y="96"/>
                </a:lnTo>
                <a:cubicBezTo>
                  <a:pt x="13846" y="96"/>
                  <a:pt x="13824" y="75"/>
                  <a:pt x="13824" y="48"/>
                </a:cubicBezTo>
                <a:cubicBezTo>
                  <a:pt x="13824" y="22"/>
                  <a:pt x="13846" y="0"/>
                  <a:pt x="13872" y="0"/>
                </a:cubicBezTo>
                <a:close/>
                <a:moveTo>
                  <a:pt x="14256" y="0"/>
                </a:moveTo>
                <a:lnTo>
                  <a:pt x="14448" y="0"/>
                </a:lnTo>
                <a:cubicBezTo>
                  <a:pt x="14475" y="0"/>
                  <a:pt x="14496" y="22"/>
                  <a:pt x="14496" y="48"/>
                </a:cubicBezTo>
                <a:cubicBezTo>
                  <a:pt x="14496" y="75"/>
                  <a:pt x="14475" y="96"/>
                  <a:pt x="14448" y="96"/>
                </a:cubicBezTo>
                <a:lnTo>
                  <a:pt x="14256" y="96"/>
                </a:lnTo>
                <a:cubicBezTo>
                  <a:pt x="14230" y="96"/>
                  <a:pt x="14208" y="75"/>
                  <a:pt x="14208" y="48"/>
                </a:cubicBezTo>
                <a:cubicBezTo>
                  <a:pt x="14208" y="22"/>
                  <a:pt x="14230" y="0"/>
                  <a:pt x="14256" y="0"/>
                </a:cubicBezTo>
                <a:close/>
                <a:moveTo>
                  <a:pt x="14640" y="0"/>
                </a:moveTo>
                <a:lnTo>
                  <a:pt x="14832" y="0"/>
                </a:lnTo>
                <a:cubicBezTo>
                  <a:pt x="14859" y="0"/>
                  <a:pt x="14880" y="22"/>
                  <a:pt x="14880" y="48"/>
                </a:cubicBezTo>
                <a:cubicBezTo>
                  <a:pt x="14880" y="75"/>
                  <a:pt x="14859" y="96"/>
                  <a:pt x="14832" y="96"/>
                </a:cubicBezTo>
                <a:lnTo>
                  <a:pt x="14640" y="96"/>
                </a:lnTo>
                <a:cubicBezTo>
                  <a:pt x="14614" y="96"/>
                  <a:pt x="14592" y="75"/>
                  <a:pt x="14592" y="48"/>
                </a:cubicBezTo>
                <a:cubicBezTo>
                  <a:pt x="14592" y="22"/>
                  <a:pt x="14614" y="0"/>
                  <a:pt x="14640" y="0"/>
                </a:cubicBezTo>
                <a:close/>
                <a:moveTo>
                  <a:pt x="15024" y="0"/>
                </a:moveTo>
                <a:lnTo>
                  <a:pt x="15216" y="0"/>
                </a:lnTo>
                <a:cubicBezTo>
                  <a:pt x="15243" y="0"/>
                  <a:pt x="15264" y="22"/>
                  <a:pt x="15264" y="48"/>
                </a:cubicBezTo>
                <a:cubicBezTo>
                  <a:pt x="15264" y="75"/>
                  <a:pt x="15243" y="96"/>
                  <a:pt x="15216" y="96"/>
                </a:cubicBezTo>
                <a:lnTo>
                  <a:pt x="15024" y="96"/>
                </a:lnTo>
                <a:cubicBezTo>
                  <a:pt x="14998" y="96"/>
                  <a:pt x="14976" y="75"/>
                  <a:pt x="14976" y="48"/>
                </a:cubicBezTo>
                <a:cubicBezTo>
                  <a:pt x="14976" y="22"/>
                  <a:pt x="14998" y="0"/>
                  <a:pt x="15024" y="0"/>
                </a:cubicBezTo>
                <a:close/>
                <a:moveTo>
                  <a:pt x="15408" y="0"/>
                </a:moveTo>
                <a:lnTo>
                  <a:pt x="15600" y="0"/>
                </a:lnTo>
                <a:cubicBezTo>
                  <a:pt x="15627" y="0"/>
                  <a:pt x="15648" y="22"/>
                  <a:pt x="15648" y="48"/>
                </a:cubicBezTo>
                <a:cubicBezTo>
                  <a:pt x="15648" y="75"/>
                  <a:pt x="15627" y="96"/>
                  <a:pt x="15600" y="96"/>
                </a:cubicBezTo>
                <a:lnTo>
                  <a:pt x="15408" y="96"/>
                </a:lnTo>
                <a:cubicBezTo>
                  <a:pt x="15382" y="96"/>
                  <a:pt x="15360" y="75"/>
                  <a:pt x="15360" y="48"/>
                </a:cubicBezTo>
                <a:cubicBezTo>
                  <a:pt x="15360" y="22"/>
                  <a:pt x="15382" y="0"/>
                  <a:pt x="15408" y="0"/>
                </a:cubicBezTo>
                <a:close/>
                <a:moveTo>
                  <a:pt x="15792" y="0"/>
                </a:moveTo>
                <a:lnTo>
                  <a:pt x="15984" y="0"/>
                </a:lnTo>
                <a:cubicBezTo>
                  <a:pt x="16011" y="0"/>
                  <a:pt x="16032" y="22"/>
                  <a:pt x="16032" y="48"/>
                </a:cubicBezTo>
                <a:cubicBezTo>
                  <a:pt x="16032" y="75"/>
                  <a:pt x="16011" y="96"/>
                  <a:pt x="15984" y="96"/>
                </a:cubicBezTo>
                <a:lnTo>
                  <a:pt x="15792" y="96"/>
                </a:lnTo>
                <a:cubicBezTo>
                  <a:pt x="15766" y="96"/>
                  <a:pt x="15744" y="75"/>
                  <a:pt x="15744" y="48"/>
                </a:cubicBezTo>
                <a:cubicBezTo>
                  <a:pt x="15744" y="22"/>
                  <a:pt x="15766" y="0"/>
                  <a:pt x="15792" y="0"/>
                </a:cubicBezTo>
                <a:close/>
                <a:moveTo>
                  <a:pt x="16176" y="0"/>
                </a:moveTo>
                <a:lnTo>
                  <a:pt x="16368" y="0"/>
                </a:lnTo>
                <a:cubicBezTo>
                  <a:pt x="16395" y="0"/>
                  <a:pt x="16416" y="22"/>
                  <a:pt x="16416" y="48"/>
                </a:cubicBezTo>
                <a:cubicBezTo>
                  <a:pt x="16416" y="75"/>
                  <a:pt x="16395" y="96"/>
                  <a:pt x="16368" y="96"/>
                </a:cubicBezTo>
                <a:lnTo>
                  <a:pt x="16176" y="96"/>
                </a:lnTo>
                <a:cubicBezTo>
                  <a:pt x="16150" y="96"/>
                  <a:pt x="16128" y="75"/>
                  <a:pt x="16128" y="48"/>
                </a:cubicBezTo>
                <a:cubicBezTo>
                  <a:pt x="16128" y="22"/>
                  <a:pt x="16150" y="0"/>
                  <a:pt x="16176" y="0"/>
                </a:cubicBezTo>
                <a:close/>
                <a:moveTo>
                  <a:pt x="16560" y="0"/>
                </a:moveTo>
                <a:lnTo>
                  <a:pt x="16752" y="0"/>
                </a:lnTo>
                <a:cubicBezTo>
                  <a:pt x="16779" y="0"/>
                  <a:pt x="16800" y="22"/>
                  <a:pt x="16800" y="48"/>
                </a:cubicBezTo>
                <a:cubicBezTo>
                  <a:pt x="16800" y="75"/>
                  <a:pt x="16779" y="96"/>
                  <a:pt x="16752" y="96"/>
                </a:cubicBezTo>
                <a:lnTo>
                  <a:pt x="16560" y="96"/>
                </a:lnTo>
                <a:cubicBezTo>
                  <a:pt x="16534" y="96"/>
                  <a:pt x="16512" y="75"/>
                  <a:pt x="16512" y="48"/>
                </a:cubicBezTo>
                <a:cubicBezTo>
                  <a:pt x="16512" y="22"/>
                  <a:pt x="16534" y="0"/>
                  <a:pt x="16560" y="0"/>
                </a:cubicBezTo>
                <a:close/>
                <a:moveTo>
                  <a:pt x="16944" y="0"/>
                </a:moveTo>
                <a:lnTo>
                  <a:pt x="17136" y="0"/>
                </a:lnTo>
                <a:cubicBezTo>
                  <a:pt x="17163" y="0"/>
                  <a:pt x="17184" y="22"/>
                  <a:pt x="17184" y="48"/>
                </a:cubicBezTo>
                <a:cubicBezTo>
                  <a:pt x="17184" y="75"/>
                  <a:pt x="17163" y="96"/>
                  <a:pt x="17136" y="96"/>
                </a:cubicBezTo>
                <a:lnTo>
                  <a:pt x="16944" y="96"/>
                </a:lnTo>
                <a:cubicBezTo>
                  <a:pt x="16918" y="96"/>
                  <a:pt x="16896" y="75"/>
                  <a:pt x="16896" y="48"/>
                </a:cubicBezTo>
                <a:cubicBezTo>
                  <a:pt x="16896" y="22"/>
                  <a:pt x="16918" y="0"/>
                  <a:pt x="16944" y="0"/>
                </a:cubicBezTo>
                <a:close/>
                <a:moveTo>
                  <a:pt x="17328" y="0"/>
                </a:moveTo>
                <a:lnTo>
                  <a:pt x="17520" y="0"/>
                </a:lnTo>
                <a:cubicBezTo>
                  <a:pt x="17547" y="0"/>
                  <a:pt x="17568" y="22"/>
                  <a:pt x="17568" y="48"/>
                </a:cubicBezTo>
                <a:cubicBezTo>
                  <a:pt x="17568" y="75"/>
                  <a:pt x="17547" y="96"/>
                  <a:pt x="17520" y="96"/>
                </a:cubicBezTo>
                <a:lnTo>
                  <a:pt x="17328" y="96"/>
                </a:lnTo>
                <a:cubicBezTo>
                  <a:pt x="17302" y="96"/>
                  <a:pt x="17280" y="75"/>
                  <a:pt x="17280" y="48"/>
                </a:cubicBezTo>
                <a:cubicBezTo>
                  <a:pt x="17280" y="22"/>
                  <a:pt x="17302" y="0"/>
                  <a:pt x="17328" y="0"/>
                </a:cubicBezTo>
                <a:close/>
                <a:moveTo>
                  <a:pt x="17712" y="0"/>
                </a:moveTo>
                <a:lnTo>
                  <a:pt x="17904" y="0"/>
                </a:lnTo>
                <a:cubicBezTo>
                  <a:pt x="17931" y="0"/>
                  <a:pt x="17952" y="22"/>
                  <a:pt x="17952" y="48"/>
                </a:cubicBezTo>
                <a:cubicBezTo>
                  <a:pt x="17952" y="75"/>
                  <a:pt x="17931" y="96"/>
                  <a:pt x="17904" y="96"/>
                </a:cubicBezTo>
                <a:lnTo>
                  <a:pt x="17712" y="96"/>
                </a:lnTo>
                <a:cubicBezTo>
                  <a:pt x="17686" y="96"/>
                  <a:pt x="17664" y="75"/>
                  <a:pt x="17664" y="48"/>
                </a:cubicBezTo>
                <a:cubicBezTo>
                  <a:pt x="17664" y="22"/>
                  <a:pt x="17686" y="0"/>
                  <a:pt x="17712" y="0"/>
                </a:cubicBezTo>
                <a:close/>
                <a:moveTo>
                  <a:pt x="18096" y="0"/>
                </a:moveTo>
                <a:lnTo>
                  <a:pt x="18288" y="0"/>
                </a:lnTo>
                <a:cubicBezTo>
                  <a:pt x="18315" y="0"/>
                  <a:pt x="18336" y="22"/>
                  <a:pt x="18336" y="48"/>
                </a:cubicBezTo>
                <a:cubicBezTo>
                  <a:pt x="18336" y="75"/>
                  <a:pt x="18315" y="96"/>
                  <a:pt x="18288" y="96"/>
                </a:cubicBezTo>
                <a:lnTo>
                  <a:pt x="18096" y="96"/>
                </a:lnTo>
                <a:cubicBezTo>
                  <a:pt x="18070" y="96"/>
                  <a:pt x="18048" y="75"/>
                  <a:pt x="18048" y="48"/>
                </a:cubicBezTo>
                <a:cubicBezTo>
                  <a:pt x="18048" y="22"/>
                  <a:pt x="18070" y="0"/>
                  <a:pt x="18096" y="0"/>
                </a:cubicBezTo>
                <a:close/>
                <a:moveTo>
                  <a:pt x="18480" y="0"/>
                </a:moveTo>
                <a:lnTo>
                  <a:pt x="18672" y="0"/>
                </a:lnTo>
                <a:cubicBezTo>
                  <a:pt x="18699" y="0"/>
                  <a:pt x="18720" y="22"/>
                  <a:pt x="18720" y="48"/>
                </a:cubicBezTo>
                <a:cubicBezTo>
                  <a:pt x="18720" y="75"/>
                  <a:pt x="18699" y="96"/>
                  <a:pt x="18672" y="96"/>
                </a:cubicBezTo>
                <a:lnTo>
                  <a:pt x="18480" y="96"/>
                </a:lnTo>
                <a:cubicBezTo>
                  <a:pt x="18454" y="96"/>
                  <a:pt x="18432" y="75"/>
                  <a:pt x="18432" y="48"/>
                </a:cubicBezTo>
                <a:cubicBezTo>
                  <a:pt x="18432" y="22"/>
                  <a:pt x="18454" y="0"/>
                  <a:pt x="18480" y="0"/>
                </a:cubicBezTo>
                <a:close/>
                <a:moveTo>
                  <a:pt x="18864" y="0"/>
                </a:moveTo>
                <a:lnTo>
                  <a:pt x="19056" y="0"/>
                </a:lnTo>
                <a:cubicBezTo>
                  <a:pt x="19083" y="0"/>
                  <a:pt x="19104" y="22"/>
                  <a:pt x="19104" y="48"/>
                </a:cubicBezTo>
                <a:cubicBezTo>
                  <a:pt x="19104" y="75"/>
                  <a:pt x="19083" y="96"/>
                  <a:pt x="19056" y="96"/>
                </a:cubicBezTo>
                <a:lnTo>
                  <a:pt x="18864" y="96"/>
                </a:lnTo>
                <a:cubicBezTo>
                  <a:pt x="18838" y="96"/>
                  <a:pt x="18816" y="75"/>
                  <a:pt x="18816" y="48"/>
                </a:cubicBezTo>
                <a:cubicBezTo>
                  <a:pt x="18816" y="22"/>
                  <a:pt x="18838" y="0"/>
                  <a:pt x="18864" y="0"/>
                </a:cubicBezTo>
                <a:close/>
                <a:moveTo>
                  <a:pt x="19248" y="0"/>
                </a:moveTo>
                <a:lnTo>
                  <a:pt x="19440" y="0"/>
                </a:lnTo>
                <a:cubicBezTo>
                  <a:pt x="19467" y="0"/>
                  <a:pt x="19488" y="22"/>
                  <a:pt x="19488" y="48"/>
                </a:cubicBezTo>
                <a:cubicBezTo>
                  <a:pt x="19488" y="75"/>
                  <a:pt x="19467" y="96"/>
                  <a:pt x="19440" y="96"/>
                </a:cubicBezTo>
                <a:lnTo>
                  <a:pt x="19248" y="96"/>
                </a:lnTo>
                <a:cubicBezTo>
                  <a:pt x="19222" y="96"/>
                  <a:pt x="19200" y="75"/>
                  <a:pt x="19200" y="48"/>
                </a:cubicBezTo>
                <a:cubicBezTo>
                  <a:pt x="19200" y="22"/>
                  <a:pt x="19222" y="0"/>
                  <a:pt x="19248" y="0"/>
                </a:cubicBezTo>
                <a:close/>
                <a:moveTo>
                  <a:pt x="19632" y="0"/>
                </a:moveTo>
                <a:lnTo>
                  <a:pt x="19824" y="0"/>
                </a:lnTo>
                <a:cubicBezTo>
                  <a:pt x="19851" y="0"/>
                  <a:pt x="19872" y="22"/>
                  <a:pt x="19872" y="48"/>
                </a:cubicBezTo>
                <a:cubicBezTo>
                  <a:pt x="19872" y="75"/>
                  <a:pt x="19851" y="96"/>
                  <a:pt x="19824" y="96"/>
                </a:cubicBezTo>
                <a:lnTo>
                  <a:pt x="19632" y="96"/>
                </a:lnTo>
                <a:cubicBezTo>
                  <a:pt x="19606" y="96"/>
                  <a:pt x="19584" y="75"/>
                  <a:pt x="19584" y="48"/>
                </a:cubicBezTo>
                <a:cubicBezTo>
                  <a:pt x="19584" y="22"/>
                  <a:pt x="19606" y="0"/>
                  <a:pt x="19632" y="0"/>
                </a:cubicBezTo>
                <a:close/>
                <a:moveTo>
                  <a:pt x="20016" y="0"/>
                </a:moveTo>
                <a:lnTo>
                  <a:pt x="20208" y="0"/>
                </a:lnTo>
                <a:cubicBezTo>
                  <a:pt x="20235" y="0"/>
                  <a:pt x="20256" y="22"/>
                  <a:pt x="20256" y="48"/>
                </a:cubicBezTo>
                <a:cubicBezTo>
                  <a:pt x="20256" y="75"/>
                  <a:pt x="20235" y="96"/>
                  <a:pt x="20208" y="96"/>
                </a:cubicBezTo>
                <a:lnTo>
                  <a:pt x="20016" y="96"/>
                </a:lnTo>
                <a:cubicBezTo>
                  <a:pt x="19990" y="96"/>
                  <a:pt x="19968" y="75"/>
                  <a:pt x="19968" y="48"/>
                </a:cubicBezTo>
                <a:cubicBezTo>
                  <a:pt x="19968" y="22"/>
                  <a:pt x="19990" y="0"/>
                  <a:pt x="20016" y="0"/>
                </a:cubicBezTo>
                <a:close/>
                <a:moveTo>
                  <a:pt x="20400" y="0"/>
                </a:moveTo>
                <a:lnTo>
                  <a:pt x="20592" y="0"/>
                </a:lnTo>
                <a:cubicBezTo>
                  <a:pt x="20619" y="0"/>
                  <a:pt x="20640" y="22"/>
                  <a:pt x="20640" y="48"/>
                </a:cubicBezTo>
                <a:cubicBezTo>
                  <a:pt x="20640" y="75"/>
                  <a:pt x="20619" y="96"/>
                  <a:pt x="20592" y="96"/>
                </a:cubicBezTo>
                <a:lnTo>
                  <a:pt x="20400" y="96"/>
                </a:lnTo>
                <a:cubicBezTo>
                  <a:pt x="20374" y="96"/>
                  <a:pt x="20352" y="75"/>
                  <a:pt x="20352" y="48"/>
                </a:cubicBezTo>
                <a:cubicBezTo>
                  <a:pt x="20352" y="22"/>
                  <a:pt x="20374" y="0"/>
                  <a:pt x="20400" y="0"/>
                </a:cubicBezTo>
                <a:close/>
                <a:moveTo>
                  <a:pt x="20784" y="0"/>
                </a:moveTo>
                <a:lnTo>
                  <a:pt x="20976" y="0"/>
                </a:lnTo>
                <a:cubicBezTo>
                  <a:pt x="21003" y="0"/>
                  <a:pt x="21024" y="22"/>
                  <a:pt x="21024" y="48"/>
                </a:cubicBezTo>
                <a:cubicBezTo>
                  <a:pt x="21024" y="75"/>
                  <a:pt x="21003" y="96"/>
                  <a:pt x="20976" y="96"/>
                </a:cubicBezTo>
                <a:lnTo>
                  <a:pt x="20784" y="96"/>
                </a:lnTo>
                <a:cubicBezTo>
                  <a:pt x="20758" y="96"/>
                  <a:pt x="20736" y="75"/>
                  <a:pt x="20736" y="48"/>
                </a:cubicBezTo>
                <a:cubicBezTo>
                  <a:pt x="20736" y="22"/>
                  <a:pt x="20758" y="0"/>
                  <a:pt x="20784" y="0"/>
                </a:cubicBezTo>
                <a:close/>
                <a:moveTo>
                  <a:pt x="21168" y="0"/>
                </a:moveTo>
                <a:lnTo>
                  <a:pt x="21360" y="0"/>
                </a:lnTo>
                <a:cubicBezTo>
                  <a:pt x="21387" y="0"/>
                  <a:pt x="21408" y="22"/>
                  <a:pt x="21408" y="48"/>
                </a:cubicBezTo>
                <a:cubicBezTo>
                  <a:pt x="21408" y="75"/>
                  <a:pt x="21387" y="96"/>
                  <a:pt x="21360" y="96"/>
                </a:cubicBezTo>
                <a:lnTo>
                  <a:pt x="21168" y="96"/>
                </a:lnTo>
                <a:cubicBezTo>
                  <a:pt x="21142" y="96"/>
                  <a:pt x="21120" y="75"/>
                  <a:pt x="21120" y="48"/>
                </a:cubicBezTo>
                <a:cubicBezTo>
                  <a:pt x="21120" y="22"/>
                  <a:pt x="21142" y="0"/>
                  <a:pt x="21168" y="0"/>
                </a:cubicBezTo>
                <a:close/>
                <a:moveTo>
                  <a:pt x="21552" y="0"/>
                </a:moveTo>
                <a:lnTo>
                  <a:pt x="21744" y="0"/>
                </a:lnTo>
                <a:cubicBezTo>
                  <a:pt x="21771" y="0"/>
                  <a:pt x="21792" y="22"/>
                  <a:pt x="21792" y="48"/>
                </a:cubicBezTo>
                <a:cubicBezTo>
                  <a:pt x="21792" y="75"/>
                  <a:pt x="21771" y="96"/>
                  <a:pt x="21744" y="96"/>
                </a:cubicBezTo>
                <a:lnTo>
                  <a:pt x="21552" y="96"/>
                </a:lnTo>
                <a:cubicBezTo>
                  <a:pt x="21526" y="96"/>
                  <a:pt x="21504" y="75"/>
                  <a:pt x="21504" y="48"/>
                </a:cubicBezTo>
                <a:cubicBezTo>
                  <a:pt x="21504" y="22"/>
                  <a:pt x="21526" y="0"/>
                  <a:pt x="21552" y="0"/>
                </a:cubicBezTo>
                <a:close/>
                <a:moveTo>
                  <a:pt x="21936" y="0"/>
                </a:moveTo>
                <a:lnTo>
                  <a:pt x="22040" y="0"/>
                </a:lnTo>
                <a:lnTo>
                  <a:pt x="22128" y="0"/>
                </a:lnTo>
                <a:cubicBezTo>
                  <a:pt x="22155" y="0"/>
                  <a:pt x="22176" y="22"/>
                  <a:pt x="22176" y="48"/>
                </a:cubicBezTo>
                <a:cubicBezTo>
                  <a:pt x="22176" y="75"/>
                  <a:pt x="22155" y="96"/>
                  <a:pt x="22128" y="96"/>
                </a:cubicBezTo>
                <a:lnTo>
                  <a:pt x="22040" y="96"/>
                </a:lnTo>
                <a:lnTo>
                  <a:pt x="21936" y="96"/>
                </a:lnTo>
                <a:cubicBezTo>
                  <a:pt x="21910" y="96"/>
                  <a:pt x="21888" y="75"/>
                  <a:pt x="21888" y="48"/>
                </a:cubicBezTo>
                <a:cubicBezTo>
                  <a:pt x="21888" y="22"/>
                  <a:pt x="21910" y="0"/>
                  <a:pt x="21936" y="0"/>
                </a:cubicBezTo>
                <a:close/>
                <a:moveTo>
                  <a:pt x="22320" y="0"/>
                </a:moveTo>
                <a:lnTo>
                  <a:pt x="22512" y="0"/>
                </a:lnTo>
                <a:cubicBezTo>
                  <a:pt x="22539" y="0"/>
                  <a:pt x="22560" y="22"/>
                  <a:pt x="22560" y="48"/>
                </a:cubicBezTo>
                <a:cubicBezTo>
                  <a:pt x="22560" y="75"/>
                  <a:pt x="22539" y="96"/>
                  <a:pt x="22512" y="96"/>
                </a:cubicBezTo>
                <a:lnTo>
                  <a:pt x="22320" y="96"/>
                </a:lnTo>
                <a:cubicBezTo>
                  <a:pt x="22294" y="96"/>
                  <a:pt x="22272" y="75"/>
                  <a:pt x="22272" y="48"/>
                </a:cubicBezTo>
                <a:cubicBezTo>
                  <a:pt x="22272" y="22"/>
                  <a:pt x="22294" y="0"/>
                  <a:pt x="22320" y="0"/>
                </a:cubicBezTo>
                <a:close/>
                <a:moveTo>
                  <a:pt x="22704" y="0"/>
                </a:moveTo>
                <a:lnTo>
                  <a:pt x="22896" y="0"/>
                </a:lnTo>
                <a:cubicBezTo>
                  <a:pt x="22923" y="0"/>
                  <a:pt x="22944" y="22"/>
                  <a:pt x="22944" y="48"/>
                </a:cubicBezTo>
                <a:cubicBezTo>
                  <a:pt x="22944" y="75"/>
                  <a:pt x="22923" y="96"/>
                  <a:pt x="22896" y="96"/>
                </a:cubicBezTo>
                <a:lnTo>
                  <a:pt x="22704" y="96"/>
                </a:lnTo>
                <a:cubicBezTo>
                  <a:pt x="22678" y="96"/>
                  <a:pt x="22656" y="75"/>
                  <a:pt x="22656" y="48"/>
                </a:cubicBezTo>
                <a:cubicBezTo>
                  <a:pt x="22656" y="22"/>
                  <a:pt x="22678" y="0"/>
                  <a:pt x="22704" y="0"/>
                </a:cubicBezTo>
                <a:close/>
                <a:moveTo>
                  <a:pt x="23088" y="0"/>
                </a:moveTo>
                <a:lnTo>
                  <a:pt x="23280" y="0"/>
                </a:lnTo>
                <a:cubicBezTo>
                  <a:pt x="23307" y="0"/>
                  <a:pt x="23328" y="22"/>
                  <a:pt x="23328" y="48"/>
                </a:cubicBezTo>
                <a:cubicBezTo>
                  <a:pt x="23328" y="75"/>
                  <a:pt x="23307" y="96"/>
                  <a:pt x="23280" y="96"/>
                </a:cubicBezTo>
                <a:lnTo>
                  <a:pt x="23088" y="96"/>
                </a:lnTo>
                <a:cubicBezTo>
                  <a:pt x="23062" y="96"/>
                  <a:pt x="23040" y="75"/>
                  <a:pt x="23040" y="48"/>
                </a:cubicBezTo>
                <a:cubicBezTo>
                  <a:pt x="23040" y="22"/>
                  <a:pt x="23062" y="0"/>
                  <a:pt x="23088" y="0"/>
                </a:cubicBezTo>
                <a:close/>
                <a:moveTo>
                  <a:pt x="23472" y="0"/>
                </a:moveTo>
                <a:lnTo>
                  <a:pt x="23664" y="0"/>
                </a:lnTo>
                <a:cubicBezTo>
                  <a:pt x="23691" y="0"/>
                  <a:pt x="23712" y="22"/>
                  <a:pt x="23712" y="48"/>
                </a:cubicBezTo>
                <a:cubicBezTo>
                  <a:pt x="23712" y="75"/>
                  <a:pt x="23691" y="96"/>
                  <a:pt x="23664" y="96"/>
                </a:cubicBezTo>
                <a:lnTo>
                  <a:pt x="23472" y="96"/>
                </a:lnTo>
                <a:cubicBezTo>
                  <a:pt x="23446" y="96"/>
                  <a:pt x="23424" y="75"/>
                  <a:pt x="23424" y="48"/>
                </a:cubicBezTo>
                <a:cubicBezTo>
                  <a:pt x="23424" y="22"/>
                  <a:pt x="23446" y="0"/>
                  <a:pt x="23472" y="0"/>
                </a:cubicBezTo>
                <a:close/>
                <a:moveTo>
                  <a:pt x="23856" y="0"/>
                </a:moveTo>
                <a:lnTo>
                  <a:pt x="24048" y="0"/>
                </a:lnTo>
                <a:cubicBezTo>
                  <a:pt x="24075" y="0"/>
                  <a:pt x="24096" y="22"/>
                  <a:pt x="24096" y="48"/>
                </a:cubicBezTo>
                <a:cubicBezTo>
                  <a:pt x="24096" y="75"/>
                  <a:pt x="24075" y="96"/>
                  <a:pt x="24048" y="96"/>
                </a:cubicBezTo>
                <a:lnTo>
                  <a:pt x="23856" y="96"/>
                </a:lnTo>
                <a:cubicBezTo>
                  <a:pt x="23830" y="96"/>
                  <a:pt x="23808" y="75"/>
                  <a:pt x="23808" y="48"/>
                </a:cubicBezTo>
                <a:cubicBezTo>
                  <a:pt x="23808" y="22"/>
                  <a:pt x="23830" y="0"/>
                  <a:pt x="23856" y="0"/>
                </a:cubicBezTo>
                <a:close/>
                <a:moveTo>
                  <a:pt x="24240" y="0"/>
                </a:moveTo>
                <a:lnTo>
                  <a:pt x="24432" y="0"/>
                </a:lnTo>
                <a:cubicBezTo>
                  <a:pt x="24459" y="0"/>
                  <a:pt x="24480" y="22"/>
                  <a:pt x="24480" y="48"/>
                </a:cubicBezTo>
                <a:cubicBezTo>
                  <a:pt x="24480" y="75"/>
                  <a:pt x="24459" y="96"/>
                  <a:pt x="24432" y="96"/>
                </a:cubicBezTo>
                <a:lnTo>
                  <a:pt x="24240" y="96"/>
                </a:lnTo>
                <a:cubicBezTo>
                  <a:pt x="24214" y="96"/>
                  <a:pt x="24192" y="75"/>
                  <a:pt x="24192" y="48"/>
                </a:cubicBezTo>
                <a:cubicBezTo>
                  <a:pt x="24192" y="22"/>
                  <a:pt x="24214" y="0"/>
                  <a:pt x="24240" y="0"/>
                </a:cubicBezTo>
                <a:close/>
                <a:moveTo>
                  <a:pt x="24624" y="0"/>
                </a:moveTo>
                <a:lnTo>
                  <a:pt x="24816" y="0"/>
                </a:lnTo>
                <a:cubicBezTo>
                  <a:pt x="24843" y="0"/>
                  <a:pt x="24864" y="22"/>
                  <a:pt x="24864" y="48"/>
                </a:cubicBezTo>
                <a:cubicBezTo>
                  <a:pt x="24864" y="75"/>
                  <a:pt x="24843" y="96"/>
                  <a:pt x="24816" y="96"/>
                </a:cubicBezTo>
                <a:lnTo>
                  <a:pt x="24624" y="96"/>
                </a:lnTo>
                <a:cubicBezTo>
                  <a:pt x="24598" y="96"/>
                  <a:pt x="24576" y="75"/>
                  <a:pt x="24576" y="48"/>
                </a:cubicBezTo>
                <a:cubicBezTo>
                  <a:pt x="24576" y="22"/>
                  <a:pt x="24598" y="0"/>
                  <a:pt x="24624" y="0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8" name="Rectangle 675"/>
          <p:cNvSpPr>
            <a:spLocks noChangeArrowheads="1"/>
          </p:cNvSpPr>
          <p:nvPr/>
        </p:nvSpPr>
        <p:spPr bwMode="auto">
          <a:xfrm>
            <a:off x="950516" y="525136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9" name="Rectangle 676"/>
          <p:cNvSpPr>
            <a:spLocks noChangeArrowheads="1"/>
          </p:cNvSpPr>
          <p:nvPr/>
        </p:nvSpPr>
        <p:spPr bwMode="auto">
          <a:xfrm>
            <a:off x="950516" y="4993468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0" name="Rectangle 677"/>
          <p:cNvSpPr>
            <a:spLocks noChangeArrowheads="1"/>
          </p:cNvSpPr>
          <p:nvPr/>
        </p:nvSpPr>
        <p:spPr bwMode="auto">
          <a:xfrm>
            <a:off x="907311" y="4735572"/>
            <a:ext cx="1154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1" name="Rectangle 678"/>
          <p:cNvSpPr>
            <a:spLocks noChangeArrowheads="1"/>
          </p:cNvSpPr>
          <p:nvPr/>
        </p:nvSpPr>
        <p:spPr bwMode="auto">
          <a:xfrm>
            <a:off x="907311" y="4478528"/>
            <a:ext cx="1154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2" name="Rectangle 679"/>
          <p:cNvSpPr>
            <a:spLocks noChangeArrowheads="1"/>
          </p:cNvSpPr>
          <p:nvPr/>
        </p:nvSpPr>
        <p:spPr bwMode="auto">
          <a:xfrm>
            <a:off x="907311" y="4220632"/>
            <a:ext cx="1154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3" name="Rectangle 680"/>
          <p:cNvSpPr>
            <a:spLocks noChangeArrowheads="1"/>
          </p:cNvSpPr>
          <p:nvPr/>
        </p:nvSpPr>
        <p:spPr bwMode="auto">
          <a:xfrm>
            <a:off x="907311" y="3962735"/>
            <a:ext cx="1154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4" name="Rectangle 681"/>
          <p:cNvSpPr>
            <a:spLocks noChangeArrowheads="1"/>
          </p:cNvSpPr>
          <p:nvPr/>
        </p:nvSpPr>
        <p:spPr bwMode="auto">
          <a:xfrm>
            <a:off x="907311" y="3705688"/>
            <a:ext cx="1154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5" name="Rectangle 682"/>
          <p:cNvSpPr>
            <a:spLocks noChangeArrowheads="1"/>
          </p:cNvSpPr>
          <p:nvPr/>
        </p:nvSpPr>
        <p:spPr bwMode="auto">
          <a:xfrm>
            <a:off x="907311" y="3447792"/>
            <a:ext cx="1154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" name="Rectangle 683"/>
          <p:cNvSpPr>
            <a:spLocks noChangeArrowheads="1"/>
          </p:cNvSpPr>
          <p:nvPr/>
        </p:nvSpPr>
        <p:spPr bwMode="auto">
          <a:xfrm>
            <a:off x="1053126" y="5339884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" name="Rectangle 684"/>
          <p:cNvSpPr>
            <a:spLocks noChangeArrowheads="1"/>
          </p:cNvSpPr>
          <p:nvPr/>
        </p:nvSpPr>
        <p:spPr bwMode="auto">
          <a:xfrm>
            <a:off x="1465729" y="5339884"/>
            <a:ext cx="1154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" name="Rectangle 685"/>
          <p:cNvSpPr>
            <a:spLocks noChangeArrowheads="1"/>
          </p:cNvSpPr>
          <p:nvPr/>
        </p:nvSpPr>
        <p:spPr bwMode="auto">
          <a:xfrm>
            <a:off x="1878333" y="5339884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" name="Rectangle 686"/>
          <p:cNvSpPr>
            <a:spLocks noChangeArrowheads="1"/>
          </p:cNvSpPr>
          <p:nvPr/>
        </p:nvSpPr>
        <p:spPr bwMode="auto">
          <a:xfrm>
            <a:off x="2312539" y="5339884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0" name="Rectangle 687"/>
          <p:cNvSpPr>
            <a:spLocks noChangeArrowheads="1"/>
          </p:cNvSpPr>
          <p:nvPr/>
        </p:nvSpPr>
        <p:spPr bwMode="auto">
          <a:xfrm>
            <a:off x="2747825" y="5339884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1" name="Rectangle 688"/>
          <p:cNvSpPr>
            <a:spLocks noChangeArrowheads="1"/>
          </p:cNvSpPr>
          <p:nvPr/>
        </p:nvSpPr>
        <p:spPr bwMode="auto">
          <a:xfrm>
            <a:off x="3182030" y="5339884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2" name="Rectangle 689"/>
          <p:cNvSpPr>
            <a:spLocks noChangeArrowheads="1"/>
          </p:cNvSpPr>
          <p:nvPr/>
        </p:nvSpPr>
        <p:spPr bwMode="auto">
          <a:xfrm>
            <a:off x="3616236" y="5339884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3" name="Rectangle 690"/>
          <p:cNvSpPr>
            <a:spLocks noChangeArrowheads="1"/>
          </p:cNvSpPr>
          <p:nvPr/>
        </p:nvSpPr>
        <p:spPr bwMode="auto">
          <a:xfrm>
            <a:off x="4051521" y="5339884"/>
            <a:ext cx="17312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6" name="Group 963"/>
          <p:cNvGrpSpPr/>
          <p:nvPr/>
        </p:nvGrpSpPr>
        <p:grpSpPr>
          <a:xfrm>
            <a:off x="4664029" y="4328563"/>
            <a:ext cx="449584" cy="721218"/>
            <a:chOff x="4581128" y="1543460"/>
            <a:chExt cx="449584" cy="721217"/>
          </a:xfrm>
        </p:grpSpPr>
        <p:grpSp>
          <p:nvGrpSpPr>
            <p:cNvPr id="369" name="Group 964"/>
            <p:cNvGrpSpPr/>
            <p:nvPr/>
          </p:nvGrpSpPr>
          <p:grpSpPr>
            <a:xfrm>
              <a:off x="4756598" y="1543460"/>
              <a:ext cx="274114" cy="721217"/>
              <a:chOff x="3933056" y="2239624"/>
              <a:chExt cx="274114" cy="721217"/>
            </a:xfrm>
          </p:grpSpPr>
          <p:sp>
            <p:nvSpPr>
              <p:cNvPr id="393" name="Rectangle 216"/>
              <p:cNvSpPr>
                <a:spLocks noChangeArrowheads="1"/>
              </p:cNvSpPr>
              <p:nvPr/>
            </p:nvSpPr>
            <p:spPr bwMode="auto">
              <a:xfrm>
                <a:off x="3933056" y="2239624"/>
                <a:ext cx="26930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KCY2</a:t>
                </a:r>
                <a:endPara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4" name="Rectangle 220"/>
              <p:cNvSpPr>
                <a:spLocks noChangeArrowheads="1"/>
              </p:cNvSpPr>
              <p:nvPr/>
            </p:nvSpPr>
            <p:spPr bwMode="auto">
              <a:xfrm>
                <a:off x="3933056" y="2389409"/>
                <a:ext cx="25808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ZKA2</a:t>
                </a:r>
                <a:endPara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5" name="Rectangle 224"/>
              <p:cNvSpPr>
                <a:spLocks noChangeArrowheads="1"/>
              </p:cNvSpPr>
              <p:nvPr/>
            </p:nvSpPr>
            <p:spPr bwMode="auto">
              <a:xfrm>
                <a:off x="3933056" y="2539195"/>
                <a:ext cx="2532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AKL4</a:t>
                </a:r>
                <a:endPara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6" name="Rectangle 227"/>
              <p:cNvSpPr>
                <a:spLocks noChangeArrowheads="1"/>
              </p:cNvSpPr>
              <p:nvPr/>
            </p:nvSpPr>
            <p:spPr bwMode="auto">
              <a:xfrm>
                <a:off x="3933056" y="2687946"/>
                <a:ext cx="24526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JCT2</a:t>
                </a:r>
                <a:endPara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" name="Rectangle 231"/>
              <p:cNvSpPr>
                <a:spLocks noChangeArrowheads="1"/>
              </p:cNvSpPr>
              <p:nvPr/>
            </p:nvSpPr>
            <p:spPr bwMode="auto">
              <a:xfrm>
                <a:off x="3933056" y="2837730"/>
                <a:ext cx="27411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KCU1</a:t>
                </a:r>
                <a:endPara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70" name="Group 965"/>
            <p:cNvGrpSpPr/>
            <p:nvPr/>
          </p:nvGrpSpPr>
          <p:grpSpPr>
            <a:xfrm>
              <a:off x="4581128" y="1720873"/>
              <a:ext cx="115497" cy="45273"/>
              <a:chOff x="4393698" y="1732923"/>
              <a:chExt cx="115497" cy="45273"/>
            </a:xfrm>
          </p:grpSpPr>
          <p:grpSp>
            <p:nvGrpSpPr>
              <p:cNvPr id="389" name="Group 984"/>
              <p:cNvGrpSpPr/>
              <p:nvPr/>
            </p:nvGrpSpPr>
            <p:grpSpPr>
              <a:xfrm>
                <a:off x="4429319" y="1732923"/>
                <a:ext cx="45742" cy="45273"/>
                <a:chOff x="4386646" y="2507031"/>
                <a:chExt cx="45742" cy="45273"/>
              </a:xfrm>
            </p:grpSpPr>
            <p:sp>
              <p:nvSpPr>
                <p:cNvPr id="391" name="Rectangle 92"/>
                <p:cNvSpPr>
                  <a:spLocks noChangeArrowheads="1"/>
                </p:cNvSpPr>
                <p:nvPr/>
              </p:nvSpPr>
              <p:spPr bwMode="auto">
                <a:xfrm>
                  <a:off x="4389188" y="2509104"/>
                  <a:ext cx="43200" cy="43200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2" name="Freeform 93"/>
                <p:cNvSpPr>
                  <a:spLocks noEditPoints="1"/>
                </p:cNvSpPr>
                <p:nvPr/>
              </p:nvSpPr>
              <p:spPr bwMode="auto">
                <a:xfrm>
                  <a:off x="4386646" y="2507031"/>
                  <a:ext cx="43200" cy="43200"/>
                </a:xfrm>
                <a:custGeom>
                  <a:avLst/>
                  <a:gdLst>
                    <a:gd name="T0" fmla="*/ 0 w 528"/>
                    <a:gd name="T1" fmla="*/ 32 h 528"/>
                    <a:gd name="T2" fmla="*/ 32 w 528"/>
                    <a:gd name="T3" fmla="*/ 0 h 528"/>
                    <a:gd name="T4" fmla="*/ 496 w 528"/>
                    <a:gd name="T5" fmla="*/ 0 h 528"/>
                    <a:gd name="T6" fmla="*/ 528 w 528"/>
                    <a:gd name="T7" fmla="*/ 32 h 528"/>
                    <a:gd name="T8" fmla="*/ 528 w 528"/>
                    <a:gd name="T9" fmla="*/ 496 h 528"/>
                    <a:gd name="T10" fmla="*/ 496 w 528"/>
                    <a:gd name="T11" fmla="*/ 528 h 528"/>
                    <a:gd name="T12" fmla="*/ 32 w 528"/>
                    <a:gd name="T13" fmla="*/ 528 h 528"/>
                    <a:gd name="T14" fmla="*/ 0 w 528"/>
                    <a:gd name="T15" fmla="*/ 496 h 528"/>
                    <a:gd name="T16" fmla="*/ 0 w 528"/>
                    <a:gd name="T17" fmla="*/ 32 h 528"/>
                    <a:gd name="T18" fmla="*/ 64 w 528"/>
                    <a:gd name="T19" fmla="*/ 496 h 528"/>
                    <a:gd name="T20" fmla="*/ 32 w 528"/>
                    <a:gd name="T21" fmla="*/ 464 h 528"/>
                    <a:gd name="T22" fmla="*/ 496 w 528"/>
                    <a:gd name="T23" fmla="*/ 464 h 528"/>
                    <a:gd name="T24" fmla="*/ 464 w 528"/>
                    <a:gd name="T25" fmla="*/ 496 h 528"/>
                    <a:gd name="T26" fmla="*/ 464 w 528"/>
                    <a:gd name="T27" fmla="*/ 32 h 528"/>
                    <a:gd name="T28" fmla="*/ 496 w 528"/>
                    <a:gd name="T29" fmla="*/ 64 h 528"/>
                    <a:gd name="T30" fmla="*/ 32 w 528"/>
                    <a:gd name="T31" fmla="*/ 64 h 528"/>
                    <a:gd name="T32" fmla="*/ 64 w 528"/>
                    <a:gd name="T33" fmla="*/ 32 h 528"/>
                    <a:gd name="T34" fmla="*/ 64 w 528"/>
                    <a:gd name="T35" fmla="*/ 496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528" h="528">
                      <a:moveTo>
                        <a:pt x="0" y="32"/>
                      </a:moveTo>
                      <a:cubicBezTo>
                        <a:pt x="0" y="15"/>
                        <a:pt x="15" y="0"/>
                        <a:pt x="32" y="0"/>
                      </a:cubicBezTo>
                      <a:lnTo>
                        <a:pt x="496" y="0"/>
                      </a:lnTo>
                      <a:cubicBezTo>
                        <a:pt x="514" y="0"/>
                        <a:pt x="528" y="15"/>
                        <a:pt x="528" y="32"/>
                      </a:cubicBezTo>
                      <a:lnTo>
                        <a:pt x="528" y="496"/>
                      </a:lnTo>
                      <a:cubicBezTo>
                        <a:pt x="528" y="514"/>
                        <a:pt x="514" y="528"/>
                        <a:pt x="496" y="528"/>
                      </a:cubicBezTo>
                      <a:lnTo>
                        <a:pt x="32" y="528"/>
                      </a:lnTo>
                      <a:cubicBezTo>
                        <a:pt x="15" y="528"/>
                        <a:pt x="0" y="514"/>
                        <a:pt x="0" y="496"/>
                      </a:cubicBezTo>
                      <a:lnTo>
                        <a:pt x="0" y="32"/>
                      </a:lnTo>
                      <a:close/>
                      <a:moveTo>
                        <a:pt x="64" y="496"/>
                      </a:moveTo>
                      <a:lnTo>
                        <a:pt x="32" y="464"/>
                      </a:lnTo>
                      <a:lnTo>
                        <a:pt x="496" y="464"/>
                      </a:lnTo>
                      <a:lnTo>
                        <a:pt x="464" y="496"/>
                      </a:lnTo>
                      <a:lnTo>
                        <a:pt x="464" y="32"/>
                      </a:lnTo>
                      <a:lnTo>
                        <a:pt x="496" y="64"/>
                      </a:lnTo>
                      <a:lnTo>
                        <a:pt x="32" y="64"/>
                      </a:lnTo>
                      <a:lnTo>
                        <a:pt x="64" y="32"/>
                      </a:lnTo>
                      <a:lnTo>
                        <a:pt x="64" y="4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90" name="Freeform 129"/>
              <p:cNvSpPr>
                <a:spLocks/>
              </p:cNvSpPr>
              <p:nvPr/>
            </p:nvSpPr>
            <p:spPr bwMode="auto">
              <a:xfrm>
                <a:off x="4393698" y="1747548"/>
                <a:ext cx="115497" cy="11180"/>
              </a:xfrm>
              <a:custGeom>
                <a:avLst/>
                <a:gdLst>
                  <a:gd name="T0" fmla="*/ 72 w 1424"/>
                  <a:gd name="T1" fmla="*/ 0 h 144"/>
                  <a:gd name="T2" fmla="*/ 1352 w 1424"/>
                  <a:gd name="T3" fmla="*/ 0 h 144"/>
                  <a:gd name="T4" fmla="*/ 1424 w 1424"/>
                  <a:gd name="T5" fmla="*/ 72 h 144"/>
                  <a:gd name="T6" fmla="*/ 1352 w 1424"/>
                  <a:gd name="T7" fmla="*/ 144 h 144"/>
                  <a:gd name="T8" fmla="*/ 72 w 1424"/>
                  <a:gd name="T9" fmla="*/ 144 h 144"/>
                  <a:gd name="T10" fmla="*/ 0 w 1424"/>
                  <a:gd name="T11" fmla="*/ 72 h 144"/>
                  <a:gd name="T12" fmla="*/ 72 w 1424"/>
                  <a:gd name="T1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4" h="144">
                    <a:moveTo>
                      <a:pt x="72" y="0"/>
                    </a:moveTo>
                    <a:lnTo>
                      <a:pt x="1352" y="0"/>
                    </a:lnTo>
                    <a:cubicBezTo>
                      <a:pt x="1392" y="0"/>
                      <a:pt x="1424" y="33"/>
                      <a:pt x="1424" y="72"/>
                    </a:cubicBezTo>
                    <a:cubicBezTo>
                      <a:pt x="1424" y="112"/>
                      <a:pt x="1392" y="144"/>
                      <a:pt x="1352" y="144"/>
                    </a:cubicBezTo>
                    <a:lnTo>
                      <a:pt x="72" y="144"/>
                    </a:lnTo>
                    <a:cubicBezTo>
                      <a:pt x="33" y="144"/>
                      <a:pt x="0" y="112"/>
                      <a:pt x="0" y="72"/>
                    </a:cubicBezTo>
                    <a:cubicBezTo>
                      <a:pt x="0" y="33"/>
                      <a:pt x="33" y="0"/>
                      <a:pt x="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 cmpd="sng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1" name="Group 966"/>
            <p:cNvGrpSpPr/>
            <p:nvPr/>
          </p:nvGrpSpPr>
          <p:grpSpPr>
            <a:xfrm>
              <a:off x="4581128" y="1867466"/>
              <a:ext cx="115497" cy="45274"/>
              <a:chOff x="4413075" y="1879516"/>
              <a:chExt cx="115497" cy="45274"/>
            </a:xfrm>
          </p:grpSpPr>
          <p:grpSp>
            <p:nvGrpSpPr>
              <p:cNvPr id="385" name="Group 980"/>
              <p:cNvGrpSpPr/>
              <p:nvPr/>
            </p:nvGrpSpPr>
            <p:grpSpPr>
              <a:xfrm>
                <a:off x="4447952" y="1879516"/>
                <a:ext cx="45742" cy="45274"/>
                <a:chOff x="2597793" y="2980718"/>
                <a:chExt cx="45742" cy="45274"/>
              </a:xfrm>
            </p:grpSpPr>
            <p:sp>
              <p:nvSpPr>
                <p:cNvPr id="387" name="Freeform 133"/>
                <p:cNvSpPr>
                  <a:spLocks/>
                </p:cNvSpPr>
                <p:nvPr/>
              </p:nvSpPr>
              <p:spPr bwMode="auto">
                <a:xfrm>
                  <a:off x="2600335" y="2982792"/>
                  <a:ext cx="43200" cy="43200"/>
                </a:xfrm>
                <a:custGeom>
                  <a:avLst/>
                  <a:gdLst>
                    <a:gd name="T0" fmla="*/ 28 w 55"/>
                    <a:gd name="T1" fmla="*/ 0 h 56"/>
                    <a:gd name="T2" fmla="*/ 55 w 55"/>
                    <a:gd name="T3" fmla="*/ 56 h 56"/>
                    <a:gd name="T4" fmla="*/ 0 w 55"/>
                    <a:gd name="T5" fmla="*/ 56 h 56"/>
                    <a:gd name="T6" fmla="*/ 28 w 55"/>
                    <a:gd name="T7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5" h="56">
                      <a:moveTo>
                        <a:pt x="28" y="0"/>
                      </a:moveTo>
                      <a:lnTo>
                        <a:pt x="55" y="56"/>
                      </a:lnTo>
                      <a:lnTo>
                        <a:pt x="0" y="56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8" name="Freeform 134"/>
                <p:cNvSpPr>
                  <a:spLocks noEditPoints="1"/>
                </p:cNvSpPr>
                <p:nvPr/>
              </p:nvSpPr>
              <p:spPr bwMode="auto">
                <a:xfrm>
                  <a:off x="2597793" y="2980718"/>
                  <a:ext cx="43200" cy="43200"/>
                </a:xfrm>
                <a:custGeom>
                  <a:avLst/>
                  <a:gdLst>
                    <a:gd name="T0" fmla="*/ 238 w 531"/>
                    <a:gd name="T1" fmla="*/ 18 h 528"/>
                    <a:gd name="T2" fmla="*/ 267 w 531"/>
                    <a:gd name="T3" fmla="*/ 0 h 528"/>
                    <a:gd name="T4" fmla="*/ 295 w 531"/>
                    <a:gd name="T5" fmla="*/ 18 h 528"/>
                    <a:gd name="T6" fmla="*/ 526 w 531"/>
                    <a:gd name="T7" fmla="*/ 482 h 528"/>
                    <a:gd name="T8" fmla="*/ 525 w 531"/>
                    <a:gd name="T9" fmla="*/ 513 h 528"/>
                    <a:gd name="T10" fmla="*/ 497 w 531"/>
                    <a:gd name="T11" fmla="*/ 528 h 528"/>
                    <a:gd name="T12" fmla="*/ 33 w 531"/>
                    <a:gd name="T13" fmla="*/ 528 h 528"/>
                    <a:gd name="T14" fmla="*/ 6 w 531"/>
                    <a:gd name="T15" fmla="*/ 513 h 528"/>
                    <a:gd name="T16" fmla="*/ 5 w 531"/>
                    <a:gd name="T17" fmla="*/ 482 h 528"/>
                    <a:gd name="T18" fmla="*/ 238 w 531"/>
                    <a:gd name="T19" fmla="*/ 18 h 528"/>
                    <a:gd name="T20" fmla="*/ 62 w 531"/>
                    <a:gd name="T21" fmla="*/ 511 h 528"/>
                    <a:gd name="T22" fmla="*/ 33 w 531"/>
                    <a:gd name="T23" fmla="*/ 464 h 528"/>
                    <a:gd name="T24" fmla="*/ 497 w 531"/>
                    <a:gd name="T25" fmla="*/ 464 h 528"/>
                    <a:gd name="T26" fmla="*/ 469 w 531"/>
                    <a:gd name="T27" fmla="*/ 511 h 528"/>
                    <a:gd name="T28" fmla="*/ 238 w 531"/>
                    <a:gd name="T29" fmla="*/ 47 h 528"/>
                    <a:gd name="T30" fmla="*/ 295 w 531"/>
                    <a:gd name="T31" fmla="*/ 47 h 528"/>
                    <a:gd name="T32" fmla="*/ 62 w 531"/>
                    <a:gd name="T33" fmla="*/ 511 h 5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31" h="528">
                      <a:moveTo>
                        <a:pt x="238" y="18"/>
                      </a:moveTo>
                      <a:cubicBezTo>
                        <a:pt x="244" y="7"/>
                        <a:pt x="255" y="0"/>
                        <a:pt x="267" y="0"/>
                      </a:cubicBezTo>
                      <a:cubicBezTo>
                        <a:pt x="279" y="0"/>
                        <a:pt x="290" y="7"/>
                        <a:pt x="295" y="18"/>
                      </a:cubicBezTo>
                      <a:lnTo>
                        <a:pt x="526" y="482"/>
                      </a:lnTo>
                      <a:cubicBezTo>
                        <a:pt x="531" y="492"/>
                        <a:pt x="530" y="504"/>
                        <a:pt x="525" y="513"/>
                      </a:cubicBezTo>
                      <a:cubicBezTo>
                        <a:pt x="519" y="523"/>
                        <a:pt x="509" y="528"/>
                        <a:pt x="497" y="528"/>
                      </a:cubicBezTo>
                      <a:lnTo>
                        <a:pt x="33" y="528"/>
                      </a:lnTo>
                      <a:cubicBezTo>
                        <a:pt x="22" y="528"/>
                        <a:pt x="12" y="523"/>
                        <a:pt x="6" y="513"/>
                      </a:cubicBezTo>
                      <a:cubicBezTo>
                        <a:pt x="0" y="504"/>
                        <a:pt x="0" y="492"/>
                        <a:pt x="5" y="482"/>
                      </a:cubicBezTo>
                      <a:lnTo>
                        <a:pt x="238" y="18"/>
                      </a:lnTo>
                      <a:close/>
                      <a:moveTo>
                        <a:pt x="62" y="511"/>
                      </a:moveTo>
                      <a:lnTo>
                        <a:pt x="33" y="464"/>
                      </a:lnTo>
                      <a:lnTo>
                        <a:pt x="497" y="464"/>
                      </a:lnTo>
                      <a:lnTo>
                        <a:pt x="469" y="511"/>
                      </a:lnTo>
                      <a:lnTo>
                        <a:pt x="238" y="47"/>
                      </a:lnTo>
                      <a:lnTo>
                        <a:pt x="295" y="47"/>
                      </a:lnTo>
                      <a:lnTo>
                        <a:pt x="62" y="5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86" name="Freeform 129"/>
              <p:cNvSpPr>
                <a:spLocks/>
              </p:cNvSpPr>
              <p:nvPr/>
            </p:nvSpPr>
            <p:spPr bwMode="auto">
              <a:xfrm>
                <a:off x="4413075" y="1897210"/>
                <a:ext cx="115497" cy="11180"/>
              </a:xfrm>
              <a:custGeom>
                <a:avLst/>
                <a:gdLst>
                  <a:gd name="T0" fmla="*/ 72 w 1424"/>
                  <a:gd name="T1" fmla="*/ 0 h 144"/>
                  <a:gd name="T2" fmla="*/ 1352 w 1424"/>
                  <a:gd name="T3" fmla="*/ 0 h 144"/>
                  <a:gd name="T4" fmla="*/ 1424 w 1424"/>
                  <a:gd name="T5" fmla="*/ 72 h 144"/>
                  <a:gd name="T6" fmla="*/ 1352 w 1424"/>
                  <a:gd name="T7" fmla="*/ 144 h 144"/>
                  <a:gd name="T8" fmla="*/ 72 w 1424"/>
                  <a:gd name="T9" fmla="*/ 144 h 144"/>
                  <a:gd name="T10" fmla="*/ 0 w 1424"/>
                  <a:gd name="T11" fmla="*/ 72 h 144"/>
                  <a:gd name="T12" fmla="*/ 72 w 1424"/>
                  <a:gd name="T1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4" h="144">
                    <a:moveTo>
                      <a:pt x="72" y="0"/>
                    </a:moveTo>
                    <a:lnTo>
                      <a:pt x="1352" y="0"/>
                    </a:lnTo>
                    <a:cubicBezTo>
                      <a:pt x="1392" y="0"/>
                      <a:pt x="1424" y="33"/>
                      <a:pt x="1424" y="72"/>
                    </a:cubicBezTo>
                    <a:cubicBezTo>
                      <a:pt x="1424" y="112"/>
                      <a:pt x="1392" y="144"/>
                      <a:pt x="1352" y="144"/>
                    </a:cubicBezTo>
                    <a:lnTo>
                      <a:pt x="72" y="144"/>
                    </a:lnTo>
                    <a:cubicBezTo>
                      <a:pt x="33" y="144"/>
                      <a:pt x="0" y="112"/>
                      <a:pt x="0" y="72"/>
                    </a:cubicBezTo>
                    <a:cubicBezTo>
                      <a:pt x="0" y="33"/>
                      <a:pt x="33" y="0"/>
                      <a:pt x="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 cmpd="sng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2" name="Group 967"/>
            <p:cNvGrpSpPr/>
            <p:nvPr/>
          </p:nvGrpSpPr>
          <p:grpSpPr>
            <a:xfrm>
              <a:off x="4581128" y="2008431"/>
              <a:ext cx="115497" cy="54000"/>
              <a:chOff x="4411803" y="2020481"/>
              <a:chExt cx="115497" cy="54000"/>
            </a:xfrm>
          </p:grpSpPr>
          <p:sp>
            <p:nvSpPr>
              <p:cNvPr id="383" name="Freeform 155"/>
              <p:cNvSpPr>
                <a:spLocks noEditPoints="1"/>
              </p:cNvSpPr>
              <p:nvPr/>
            </p:nvSpPr>
            <p:spPr bwMode="auto">
              <a:xfrm>
                <a:off x="4442551" y="2020481"/>
                <a:ext cx="54000" cy="54000"/>
              </a:xfrm>
              <a:custGeom>
                <a:avLst/>
                <a:gdLst>
                  <a:gd name="T0" fmla="*/ 56 w 63"/>
                  <a:gd name="T1" fmla="*/ 63 h 63"/>
                  <a:gd name="T2" fmla="*/ 0 w 63"/>
                  <a:gd name="T3" fmla="*/ 7 h 63"/>
                  <a:gd name="T4" fmla="*/ 7 w 63"/>
                  <a:gd name="T5" fmla="*/ 0 h 63"/>
                  <a:gd name="T6" fmla="*/ 63 w 63"/>
                  <a:gd name="T7" fmla="*/ 56 h 63"/>
                  <a:gd name="T8" fmla="*/ 56 w 63"/>
                  <a:gd name="T9" fmla="*/ 63 h 63"/>
                  <a:gd name="T10" fmla="*/ 0 w 63"/>
                  <a:gd name="T11" fmla="*/ 56 h 63"/>
                  <a:gd name="T12" fmla="*/ 56 w 63"/>
                  <a:gd name="T13" fmla="*/ 0 h 63"/>
                  <a:gd name="T14" fmla="*/ 63 w 63"/>
                  <a:gd name="T15" fmla="*/ 7 h 63"/>
                  <a:gd name="T16" fmla="*/ 7 w 63"/>
                  <a:gd name="T17" fmla="*/ 63 h 63"/>
                  <a:gd name="T18" fmla="*/ 0 w 63"/>
                  <a:gd name="T19" fmla="*/ 56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3">
                    <a:moveTo>
                      <a:pt x="56" y="63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63" y="56"/>
                    </a:lnTo>
                    <a:lnTo>
                      <a:pt x="56" y="63"/>
                    </a:lnTo>
                    <a:close/>
                    <a:moveTo>
                      <a:pt x="0" y="56"/>
                    </a:moveTo>
                    <a:lnTo>
                      <a:pt x="56" y="0"/>
                    </a:lnTo>
                    <a:lnTo>
                      <a:pt x="63" y="7"/>
                    </a:lnTo>
                    <a:lnTo>
                      <a:pt x="7" y="63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4" name="Freeform 129"/>
              <p:cNvSpPr>
                <a:spLocks/>
              </p:cNvSpPr>
              <p:nvPr/>
            </p:nvSpPr>
            <p:spPr bwMode="auto">
              <a:xfrm>
                <a:off x="4411803" y="2041891"/>
                <a:ext cx="115497" cy="11180"/>
              </a:xfrm>
              <a:custGeom>
                <a:avLst/>
                <a:gdLst>
                  <a:gd name="T0" fmla="*/ 72 w 1424"/>
                  <a:gd name="T1" fmla="*/ 0 h 144"/>
                  <a:gd name="T2" fmla="*/ 1352 w 1424"/>
                  <a:gd name="T3" fmla="*/ 0 h 144"/>
                  <a:gd name="T4" fmla="*/ 1424 w 1424"/>
                  <a:gd name="T5" fmla="*/ 72 h 144"/>
                  <a:gd name="T6" fmla="*/ 1352 w 1424"/>
                  <a:gd name="T7" fmla="*/ 144 h 144"/>
                  <a:gd name="T8" fmla="*/ 72 w 1424"/>
                  <a:gd name="T9" fmla="*/ 144 h 144"/>
                  <a:gd name="T10" fmla="*/ 0 w 1424"/>
                  <a:gd name="T11" fmla="*/ 72 h 144"/>
                  <a:gd name="T12" fmla="*/ 72 w 1424"/>
                  <a:gd name="T1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4" h="144">
                    <a:moveTo>
                      <a:pt x="72" y="0"/>
                    </a:moveTo>
                    <a:lnTo>
                      <a:pt x="1352" y="0"/>
                    </a:lnTo>
                    <a:cubicBezTo>
                      <a:pt x="1392" y="0"/>
                      <a:pt x="1424" y="33"/>
                      <a:pt x="1424" y="72"/>
                    </a:cubicBezTo>
                    <a:cubicBezTo>
                      <a:pt x="1424" y="112"/>
                      <a:pt x="1392" y="144"/>
                      <a:pt x="1352" y="144"/>
                    </a:cubicBezTo>
                    <a:lnTo>
                      <a:pt x="72" y="144"/>
                    </a:lnTo>
                    <a:cubicBezTo>
                      <a:pt x="33" y="144"/>
                      <a:pt x="0" y="112"/>
                      <a:pt x="0" y="72"/>
                    </a:cubicBezTo>
                    <a:cubicBezTo>
                      <a:pt x="0" y="33"/>
                      <a:pt x="33" y="0"/>
                      <a:pt x="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 cmpd="sng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3" name="Group 968"/>
            <p:cNvGrpSpPr/>
            <p:nvPr/>
          </p:nvGrpSpPr>
          <p:grpSpPr>
            <a:xfrm>
              <a:off x="4581128" y="1562418"/>
              <a:ext cx="115497" cy="54000"/>
              <a:chOff x="4388393" y="1574468"/>
              <a:chExt cx="115497" cy="54000"/>
            </a:xfrm>
          </p:grpSpPr>
          <p:sp>
            <p:nvSpPr>
              <p:cNvPr id="379" name="Freeform 129"/>
              <p:cNvSpPr>
                <a:spLocks/>
              </p:cNvSpPr>
              <p:nvPr/>
            </p:nvSpPr>
            <p:spPr bwMode="auto">
              <a:xfrm>
                <a:off x="4388393" y="1594029"/>
                <a:ext cx="115497" cy="11180"/>
              </a:xfrm>
              <a:custGeom>
                <a:avLst/>
                <a:gdLst>
                  <a:gd name="T0" fmla="*/ 72 w 1424"/>
                  <a:gd name="T1" fmla="*/ 0 h 144"/>
                  <a:gd name="T2" fmla="*/ 1352 w 1424"/>
                  <a:gd name="T3" fmla="*/ 0 h 144"/>
                  <a:gd name="T4" fmla="*/ 1424 w 1424"/>
                  <a:gd name="T5" fmla="*/ 72 h 144"/>
                  <a:gd name="T6" fmla="*/ 1352 w 1424"/>
                  <a:gd name="T7" fmla="*/ 144 h 144"/>
                  <a:gd name="T8" fmla="*/ 72 w 1424"/>
                  <a:gd name="T9" fmla="*/ 144 h 144"/>
                  <a:gd name="T10" fmla="*/ 0 w 1424"/>
                  <a:gd name="T11" fmla="*/ 72 h 144"/>
                  <a:gd name="T12" fmla="*/ 72 w 1424"/>
                  <a:gd name="T1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4" h="144">
                    <a:moveTo>
                      <a:pt x="72" y="0"/>
                    </a:moveTo>
                    <a:lnTo>
                      <a:pt x="1352" y="0"/>
                    </a:lnTo>
                    <a:cubicBezTo>
                      <a:pt x="1392" y="0"/>
                      <a:pt x="1424" y="33"/>
                      <a:pt x="1424" y="72"/>
                    </a:cubicBezTo>
                    <a:cubicBezTo>
                      <a:pt x="1424" y="112"/>
                      <a:pt x="1392" y="144"/>
                      <a:pt x="1352" y="144"/>
                    </a:cubicBezTo>
                    <a:lnTo>
                      <a:pt x="72" y="144"/>
                    </a:lnTo>
                    <a:cubicBezTo>
                      <a:pt x="33" y="144"/>
                      <a:pt x="0" y="112"/>
                      <a:pt x="0" y="72"/>
                    </a:cubicBezTo>
                    <a:cubicBezTo>
                      <a:pt x="0" y="33"/>
                      <a:pt x="33" y="0"/>
                      <a:pt x="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 cmpd="sng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80" name="Group 975"/>
              <p:cNvGrpSpPr/>
              <p:nvPr/>
            </p:nvGrpSpPr>
            <p:grpSpPr>
              <a:xfrm>
                <a:off x="4418475" y="1574468"/>
                <a:ext cx="54000" cy="54000"/>
                <a:chOff x="4415317" y="1626513"/>
                <a:chExt cx="54000" cy="54000"/>
              </a:xfrm>
            </p:grpSpPr>
            <p:sp>
              <p:nvSpPr>
                <p:cNvPr id="381" name="Freeform 49"/>
                <p:cNvSpPr>
                  <a:spLocks/>
                </p:cNvSpPr>
                <p:nvPr/>
              </p:nvSpPr>
              <p:spPr bwMode="auto">
                <a:xfrm>
                  <a:off x="4428347" y="1638993"/>
                  <a:ext cx="35587" cy="29040"/>
                </a:xfrm>
                <a:custGeom>
                  <a:avLst/>
                  <a:gdLst>
                    <a:gd name="T0" fmla="*/ 28 w 56"/>
                    <a:gd name="T1" fmla="*/ 0 h 56"/>
                    <a:gd name="T2" fmla="*/ 56 w 56"/>
                    <a:gd name="T3" fmla="*/ 28 h 56"/>
                    <a:gd name="T4" fmla="*/ 28 w 56"/>
                    <a:gd name="T5" fmla="*/ 56 h 56"/>
                    <a:gd name="T6" fmla="*/ 0 w 56"/>
                    <a:gd name="T7" fmla="*/ 28 h 56"/>
                    <a:gd name="T8" fmla="*/ 28 w 56"/>
                    <a:gd name="T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lnTo>
                        <a:pt x="56" y="28"/>
                      </a:lnTo>
                      <a:lnTo>
                        <a:pt x="28" y="56"/>
                      </a:lnTo>
                      <a:lnTo>
                        <a:pt x="0" y="28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2" name="Freeform 50"/>
                <p:cNvSpPr>
                  <a:spLocks noEditPoints="1"/>
                </p:cNvSpPr>
                <p:nvPr/>
              </p:nvSpPr>
              <p:spPr bwMode="auto">
                <a:xfrm>
                  <a:off x="4415317" y="1626513"/>
                  <a:ext cx="54000" cy="54000"/>
                </a:xfrm>
                <a:custGeom>
                  <a:avLst/>
                  <a:gdLst>
                    <a:gd name="T0" fmla="*/ 246 w 548"/>
                    <a:gd name="T1" fmla="*/ 12 h 548"/>
                    <a:gd name="T2" fmla="*/ 274 w 548"/>
                    <a:gd name="T3" fmla="*/ 0 h 548"/>
                    <a:gd name="T4" fmla="*/ 302 w 548"/>
                    <a:gd name="T5" fmla="*/ 12 h 548"/>
                    <a:gd name="T6" fmla="*/ 533 w 548"/>
                    <a:gd name="T7" fmla="*/ 246 h 548"/>
                    <a:gd name="T8" fmla="*/ 533 w 548"/>
                    <a:gd name="T9" fmla="*/ 302 h 548"/>
                    <a:gd name="T10" fmla="*/ 302 w 548"/>
                    <a:gd name="T11" fmla="*/ 533 h 548"/>
                    <a:gd name="T12" fmla="*/ 246 w 548"/>
                    <a:gd name="T13" fmla="*/ 533 h 548"/>
                    <a:gd name="T14" fmla="*/ 12 w 548"/>
                    <a:gd name="T15" fmla="*/ 302 h 548"/>
                    <a:gd name="T16" fmla="*/ 0 w 548"/>
                    <a:gd name="T17" fmla="*/ 274 h 548"/>
                    <a:gd name="T18" fmla="*/ 12 w 548"/>
                    <a:gd name="T19" fmla="*/ 246 h 548"/>
                    <a:gd name="T20" fmla="*/ 246 w 548"/>
                    <a:gd name="T21" fmla="*/ 12 h 548"/>
                    <a:gd name="T22" fmla="*/ 69 w 548"/>
                    <a:gd name="T23" fmla="*/ 302 h 548"/>
                    <a:gd name="T24" fmla="*/ 69 w 548"/>
                    <a:gd name="T25" fmla="*/ 245 h 548"/>
                    <a:gd name="T26" fmla="*/ 302 w 548"/>
                    <a:gd name="T27" fmla="*/ 476 h 548"/>
                    <a:gd name="T28" fmla="*/ 246 w 548"/>
                    <a:gd name="T29" fmla="*/ 476 h 548"/>
                    <a:gd name="T30" fmla="*/ 476 w 548"/>
                    <a:gd name="T31" fmla="*/ 246 h 548"/>
                    <a:gd name="T32" fmla="*/ 476 w 548"/>
                    <a:gd name="T33" fmla="*/ 302 h 548"/>
                    <a:gd name="T34" fmla="*/ 245 w 548"/>
                    <a:gd name="T35" fmla="*/ 69 h 548"/>
                    <a:gd name="T36" fmla="*/ 302 w 548"/>
                    <a:gd name="T37" fmla="*/ 69 h 548"/>
                    <a:gd name="T38" fmla="*/ 69 w 548"/>
                    <a:gd name="T39" fmla="*/ 302 h 5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48" h="548">
                      <a:moveTo>
                        <a:pt x="246" y="12"/>
                      </a:moveTo>
                      <a:cubicBezTo>
                        <a:pt x="253" y="5"/>
                        <a:pt x="263" y="0"/>
                        <a:pt x="274" y="0"/>
                      </a:cubicBezTo>
                      <a:cubicBezTo>
                        <a:pt x="285" y="0"/>
                        <a:pt x="295" y="5"/>
                        <a:pt x="302" y="12"/>
                      </a:cubicBezTo>
                      <a:lnTo>
                        <a:pt x="533" y="246"/>
                      </a:lnTo>
                      <a:cubicBezTo>
                        <a:pt x="548" y="261"/>
                        <a:pt x="548" y="287"/>
                        <a:pt x="533" y="302"/>
                      </a:cubicBezTo>
                      <a:lnTo>
                        <a:pt x="302" y="533"/>
                      </a:lnTo>
                      <a:cubicBezTo>
                        <a:pt x="287" y="548"/>
                        <a:pt x="261" y="548"/>
                        <a:pt x="246" y="533"/>
                      </a:cubicBezTo>
                      <a:lnTo>
                        <a:pt x="12" y="302"/>
                      </a:lnTo>
                      <a:cubicBezTo>
                        <a:pt x="5" y="295"/>
                        <a:pt x="0" y="285"/>
                        <a:pt x="0" y="274"/>
                      </a:cubicBezTo>
                      <a:cubicBezTo>
                        <a:pt x="0" y="263"/>
                        <a:pt x="5" y="253"/>
                        <a:pt x="12" y="246"/>
                      </a:cubicBezTo>
                      <a:lnTo>
                        <a:pt x="246" y="12"/>
                      </a:lnTo>
                      <a:close/>
                      <a:moveTo>
                        <a:pt x="69" y="302"/>
                      </a:moveTo>
                      <a:lnTo>
                        <a:pt x="69" y="245"/>
                      </a:lnTo>
                      <a:lnTo>
                        <a:pt x="302" y="476"/>
                      </a:lnTo>
                      <a:lnTo>
                        <a:pt x="246" y="476"/>
                      </a:lnTo>
                      <a:lnTo>
                        <a:pt x="476" y="246"/>
                      </a:lnTo>
                      <a:lnTo>
                        <a:pt x="476" y="302"/>
                      </a:lnTo>
                      <a:lnTo>
                        <a:pt x="245" y="69"/>
                      </a:lnTo>
                      <a:lnTo>
                        <a:pt x="302" y="69"/>
                      </a:lnTo>
                      <a:lnTo>
                        <a:pt x="69" y="3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74" name="Group 969"/>
            <p:cNvGrpSpPr/>
            <p:nvPr/>
          </p:nvGrpSpPr>
          <p:grpSpPr>
            <a:xfrm>
              <a:off x="4581128" y="2164378"/>
              <a:ext cx="115497" cy="43200"/>
              <a:chOff x="4417312" y="2176428"/>
              <a:chExt cx="115497" cy="43200"/>
            </a:xfrm>
          </p:grpSpPr>
          <p:sp>
            <p:nvSpPr>
              <p:cNvPr id="375" name="Freeform 129"/>
              <p:cNvSpPr>
                <a:spLocks/>
              </p:cNvSpPr>
              <p:nvPr/>
            </p:nvSpPr>
            <p:spPr bwMode="auto">
              <a:xfrm>
                <a:off x="4417312" y="2189491"/>
                <a:ext cx="115497" cy="11180"/>
              </a:xfrm>
              <a:custGeom>
                <a:avLst/>
                <a:gdLst>
                  <a:gd name="T0" fmla="*/ 72 w 1424"/>
                  <a:gd name="T1" fmla="*/ 0 h 144"/>
                  <a:gd name="T2" fmla="*/ 1352 w 1424"/>
                  <a:gd name="T3" fmla="*/ 0 h 144"/>
                  <a:gd name="T4" fmla="*/ 1424 w 1424"/>
                  <a:gd name="T5" fmla="*/ 72 h 144"/>
                  <a:gd name="T6" fmla="*/ 1352 w 1424"/>
                  <a:gd name="T7" fmla="*/ 144 h 144"/>
                  <a:gd name="T8" fmla="*/ 72 w 1424"/>
                  <a:gd name="T9" fmla="*/ 144 h 144"/>
                  <a:gd name="T10" fmla="*/ 0 w 1424"/>
                  <a:gd name="T11" fmla="*/ 72 h 144"/>
                  <a:gd name="T12" fmla="*/ 72 w 1424"/>
                  <a:gd name="T1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4" h="144">
                    <a:moveTo>
                      <a:pt x="72" y="0"/>
                    </a:moveTo>
                    <a:lnTo>
                      <a:pt x="1352" y="0"/>
                    </a:lnTo>
                    <a:cubicBezTo>
                      <a:pt x="1392" y="0"/>
                      <a:pt x="1424" y="33"/>
                      <a:pt x="1424" y="72"/>
                    </a:cubicBezTo>
                    <a:cubicBezTo>
                      <a:pt x="1424" y="112"/>
                      <a:pt x="1392" y="144"/>
                      <a:pt x="1352" y="144"/>
                    </a:cubicBezTo>
                    <a:lnTo>
                      <a:pt x="72" y="144"/>
                    </a:lnTo>
                    <a:cubicBezTo>
                      <a:pt x="33" y="144"/>
                      <a:pt x="0" y="112"/>
                      <a:pt x="0" y="72"/>
                    </a:cubicBezTo>
                    <a:cubicBezTo>
                      <a:pt x="0" y="33"/>
                      <a:pt x="33" y="0"/>
                      <a:pt x="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 cmpd="sng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CH" sz="2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76" name="Group 971"/>
              <p:cNvGrpSpPr/>
              <p:nvPr/>
            </p:nvGrpSpPr>
            <p:grpSpPr>
              <a:xfrm>
                <a:off x="4455805" y="2176428"/>
                <a:ext cx="43200" cy="43200"/>
                <a:chOff x="3602709" y="1792621"/>
                <a:chExt cx="65218" cy="53218"/>
              </a:xfrm>
            </p:grpSpPr>
            <p:sp>
              <p:nvSpPr>
                <p:cNvPr id="377" name="Oval 193"/>
                <p:cNvSpPr>
                  <a:spLocks noChangeArrowheads="1"/>
                </p:cNvSpPr>
                <p:nvPr/>
              </p:nvSpPr>
              <p:spPr bwMode="auto">
                <a:xfrm>
                  <a:off x="3607650" y="1796653"/>
                  <a:ext cx="55336" cy="4515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8" name="Freeform 194"/>
                <p:cNvSpPr>
                  <a:spLocks noEditPoints="1"/>
                </p:cNvSpPr>
                <p:nvPr/>
              </p:nvSpPr>
              <p:spPr bwMode="auto">
                <a:xfrm>
                  <a:off x="3602709" y="1792621"/>
                  <a:ext cx="65218" cy="53218"/>
                </a:xfrm>
                <a:custGeom>
                  <a:avLst/>
                  <a:gdLst>
                    <a:gd name="T0" fmla="*/ 540 w 545"/>
                    <a:gd name="T1" fmla="*/ 323 h 545"/>
                    <a:gd name="T2" fmla="*/ 522 w 545"/>
                    <a:gd name="T3" fmla="*/ 382 h 545"/>
                    <a:gd name="T4" fmla="*/ 467 w 545"/>
                    <a:gd name="T5" fmla="*/ 462 h 545"/>
                    <a:gd name="T6" fmla="*/ 422 w 545"/>
                    <a:gd name="T7" fmla="*/ 500 h 545"/>
                    <a:gd name="T8" fmla="*/ 331 w 545"/>
                    <a:gd name="T9" fmla="*/ 538 h 545"/>
                    <a:gd name="T10" fmla="*/ 269 w 545"/>
                    <a:gd name="T11" fmla="*/ 544 h 545"/>
                    <a:gd name="T12" fmla="*/ 171 w 545"/>
                    <a:gd name="T13" fmla="*/ 525 h 545"/>
                    <a:gd name="T14" fmla="*/ 117 w 545"/>
                    <a:gd name="T15" fmla="*/ 496 h 545"/>
                    <a:gd name="T16" fmla="*/ 49 w 545"/>
                    <a:gd name="T17" fmla="*/ 428 h 545"/>
                    <a:gd name="T18" fmla="*/ 21 w 545"/>
                    <a:gd name="T19" fmla="*/ 375 h 545"/>
                    <a:gd name="T20" fmla="*/ 1 w 545"/>
                    <a:gd name="T21" fmla="*/ 276 h 545"/>
                    <a:gd name="T22" fmla="*/ 7 w 545"/>
                    <a:gd name="T23" fmla="*/ 214 h 545"/>
                    <a:gd name="T24" fmla="*/ 45 w 545"/>
                    <a:gd name="T25" fmla="*/ 124 h 545"/>
                    <a:gd name="T26" fmla="*/ 83 w 545"/>
                    <a:gd name="T27" fmla="*/ 78 h 545"/>
                    <a:gd name="T28" fmla="*/ 164 w 545"/>
                    <a:gd name="T29" fmla="*/ 24 h 545"/>
                    <a:gd name="T30" fmla="*/ 222 w 545"/>
                    <a:gd name="T31" fmla="*/ 5 h 545"/>
                    <a:gd name="T32" fmla="*/ 323 w 545"/>
                    <a:gd name="T33" fmla="*/ 5 h 545"/>
                    <a:gd name="T34" fmla="*/ 382 w 545"/>
                    <a:gd name="T35" fmla="*/ 24 h 545"/>
                    <a:gd name="T36" fmla="*/ 462 w 545"/>
                    <a:gd name="T37" fmla="*/ 78 h 545"/>
                    <a:gd name="T38" fmla="*/ 500 w 545"/>
                    <a:gd name="T39" fmla="*/ 124 h 545"/>
                    <a:gd name="T40" fmla="*/ 538 w 545"/>
                    <a:gd name="T41" fmla="*/ 214 h 545"/>
                    <a:gd name="T42" fmla="*/ 460 w 545"/>
                    <a:gd name="T43" fmla="*/ 230 h 545"/>
                    <a:gd name="T44" fmla="*/ 451 w 545"/>
                    <a:gd name="T45" fmla="*/ 202 h 545"/>
                    <a:gd name="T46" fmla="*/ 406 w 545"/>
                    <a:gd name="T47" fmla="*/ 134 h 545"/>
                    <a:gd name="T48" fmla="*/ 384 w 545"/>
                    <a:gd name="T49" fmla="*/ 115 h 545"/>
                    <a:gd name="T50" fmla="*/ 307 w 545"/>
                    <a:gd name="T51" fmla="*/ 83 h 545"/>
                    <a:gd name="T52" fmla="*/ 276 w 545"/>
                    <a:gd name="T53" fmla="*/ 80 h 545"/>
                    <a:gd name="T54" fmla="*/ 195 w 545"/>
                    <a:gd name="T55" fmla="*/ 97 h 545"/>
                    <a:gd name="T56" fmla="*/ 168 w 545"/>
                    <a:gd name="T57" fmla="*/ 111 h 545"/>
                    <a:gd name="T58" fmla="*/ 111 w 545"/>
                    <a:gd name="T59" fmla="*/ 168 h 545"/>
                    <a:gd name="T60" fmla="*/ 97 w 545"/>
                    <a:gd name="T61" fmla="*/ 195 h 545"/>
                    <a:gd name="T62" fmla="*/ 80 w 545"/>
                    <a:gd name="T63" fmla="*/ 276 h 545"/>
                    <a:gd name="T64" fmla="*/ 83 w 545"/>
                    <a:gd name="T65" fmla="*/ 307 h 545"/>
                    <a:gd name="T66" fmla="*/ 115 w 545"/>
                    <a:gd name="T67" fmla="*/ 384 h 545"/>
                    <a:gd name="T68" fmla="*/ 134 w 545"/>
                    <a:gd name="T69" fmla="*/ 406 h 545"/>
                    <a:gd name="T70" fmla="*/ 202 w 545"/>
                    <a:gd name="T71" fmla="*/ 451 h 545"/>
                    <a:gd name="T72" fmla="*/ 230 w 545"/>
                    <a:gd name="T73" fmla="*/ 460 h 545"/>
                    <a:gd name="T74" fmla="*/ 316 w 545"/>
                    <a:gd name="T75" fmla="*/ 460 h 545"/>
                    <a:gd name="T76" fmla="*/ 344 w 545"/>
                    <a:gd name="T77" fmla="*/ 451 h 545"/>
                    <a:gd name="T78" fmla="*/ 411 w 545"/>
                    <a:gd name="T79" fmla="*/ 406 h 545"/>
                    <a:gd name="T80" fmla="*/ 430 w 545"/>
                    <a:gd name="T81" fmla="*/ 383 h 545"/>
                    <a:gd name="T82" fmla="*/ 462 w 545"/>
                    <a:gd name="T83" fmla="*/ 308 h 545"/>
                    <a:gd name="T84" fmla="*/ 465 w 545"/>
                    <a:gd name="T85" fmla="*/ 276 h 5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45" h="545">
                      <a:moveTo>
                        <a:pt x="544" y="269"/>
                      </a:moveTo>
                      <a:cubicBezTo>
                        <a:pt x="545" y="271"/>
                        <a:pt x="545" y="274"/>
                        <a:pt x="544" y="276"/>
                      </a:cubicBezTo>
                      <a:lnTo>
                        <a:pt x="540" y="323"/>
                      </a:lnTo>
                      <a:cubicBezTo>
                        <a:pt x="540" y="326"/>
                        <a:pt x="539" y="329"/>
                        <a:pt x="538" y="331"/>
                      </a:cubicBezTo>
                      <a:lnTo>
                        <a:pt x="525" y="375"/>
                      </a:lnTo>
                      <a:cubicBezTo>
                        <a:pt x="524" y="377"/>
                        <a:pt x="523" y="380"/>
                        <a:pt x="522" y="382"/>
                      </a:cubicBezTo>
                      <a:lnTo>
                        <a:pt x="500" y="422"/>
                      </a:lnTo>
                      <a:cubicBezTo>
                        <a:pt x="499" y="424"/>
                        <a:pt x="497" y="426"/>
                        <a:pt x="496" y="428"/>
                      </a:cubicBezTo>
                      <a:lnTo>
                        <a:pt x="467" y="462"/>
                      </a:lnTo>
                      <a:cubicBezTo>
                        <a:pt x="466" y="464"/>
                        <a:pt x="464" y="466"/>
                        <a:pt x="462" y="467"/>
                      </a:cubicBezTo>
                      <a:lnTo>
                        <a:pt x="428" y="496"/>
                      </a:lnTo>
                      <a:cubicBezTo>
                        <a:pt x="426" y="497"/>
                        <a:pt x="424" y="499"/>
                        <a:pt x="422" y="500"/>
                      </a:cubicBezTo>
                      <a:lnTo>
                        <a:pt x="382" y="522"/>
                      </a:lnTo>
                      <a:cubicBezTo>
                        <a:pt x="380" y="523"/>
                        <a:pt x="377" y="524"/>
                        <a:pt x="375" y="525"/>
                      </a:cubicBezTo>
                      <a:lnTo>
                        <a:pt x="331" y="538"/>
                      </a:lnTo>
                      <a:cubicBezTo>
                        <a:pt x="329" y="539"/>
                        <a:pt x="326" y="540"/>
                        <a:pt x="323" y="540"/>
                      </a:cubicBezTo>
                      <a:lnTo>
                        <a:pt x="276" y="544"/>
                      </a:lnTo>
                      <a:cubicBezTo>
                        <a:pt x="274" y="545"/>
                        <a:pt x="271" y="545"/>
                        <a:pt x="269" y="544"/>
                      </a:cubicBezTo>
                      <a:lnTo>
                        <a:pt x="222" y="540"/>
                      </a:lnTo>
                      <a:cubicBezTo>
                        <a:pt x="219" y="540"/>
                        <a:pt x="217" y="539"/>
                        <a:pt x="214" y="538"/>
                      </a:cubicBezTo>
                      <a:lnTo>
                        <a:pt x="171" y="525"/>
                      </a:lnTo>
                      <a:cubicBezTo>
                        <a:pt x="168" y="524"/>
                        <a:pt x="166" y="523"/>
                        <a:pt x="163" y="522"/>
                      </a:cubicBezTo>
                      <a:lnTo>
                        <a:pt x="124" y="500"/>
                      </a:lnTo>
                      <a:cubicBezTo>
                        <a:pt x="122" y="499"/>
                        <a:pt x="119" y="497"/>
                        <a:pt x="117" y="496"/>
                      </a:cubicBezTo>
                      <a:lnTo>
                        <a:pt x="83" y="467"/>
                      </a:lnTo>
                      <a:cubicBezTo>
                        <a:pt x="81" y="466"/>
                        <a:pt x="79" y="464"/>
                        <a:pt x="78" y="462"/>
                      </a:cubicBezTo>
                      <a:lnTo>
                        <a:pt x="49" y="428"/>
                      </a:lnTo>
                      <a:cubicBezTo>
                        <a:pt x="48" y="426"/>
                        <a:pt x="46" y="424"/>
                        <a:pt x="45" y="421"/>
                      </a:cubicBezTo>
                      <a:lnTo>
                        <a:pt x="24" y="382"/>
                      </a:lnTo>
                      <a:cubicBezTo>
                        <a:pt x="23" y="380"/>
                        <a:pt x="22" y="377"/>
                        <a:pt x="21" y="375"/>
                      </a:cubicBezTo>
                      <a:lnTo>
                        <a:pt x="7" y="332"/>
                      </a:lnTo>
                      <a:cubicBezTo>
                        <a:pt x="6" y="329"/>
                        <a:pt x="5" y="326"/>
                        <a:pt x="5" y="323"/>
                      </a:cubicBezTo>
                      <a:lnTo>
                        <a:pt x="1" y="276"/>
                      </a:lnTo>
                      <a:cubicBezTo>
                        <a:pt x="0" y="274"/>
                        <a:pt x="0" y="271"/>
                        <a:pt x="1" y="269"/>
                      </a:cubicBezTo>
                      <a:lnTo>
                        <a:pt x="5" y="222"/>
                      </a:lnTo>
                      <a:cubicBezTo>
                        <a:pt x="5" y="219"/>
                        <a:pt x="6" y="216"/>
                        <a:pt x="7" y="214"/>
                      </a:cubicBezTo>
                      <a:lnTo>
                        <a:pt x="21" y="170"/>
                      </a:lnTo>
                      <a:cubicBezTo>
                        <a:pt x="22" y="168"/>
                        <a:pt x="23" y="166"/>
                        <a:pt x="24" y="164"/>
                      </a:cubicBezTo>
                      <a:lnTo>
                        <a:pt x="45" y="124"/>
                      </a:lnTo>
                      <a:cubicBezTo>
                        <a:pt x="46" y="122"/>
                        <a:pt x="47" y="120"/>
                        <a:pt x="49" y="117"/>
                      </a:cubicBezTo>
                      <a:lnTo>
                        <a:pt x="78" y="83"/>
                      </a:lnTo>
                      <a:cubicBezTo>
                        <a:pt x="79" y="81"/>
                        <a:pt x="81" y="79"/>
                        <a:pt x="83" y="78"/>
                      </a:cubicBezTo>
                      <a:lnTo>
                        <a:pt x="117" y="49"/>
                      </a:lnTo>
                      <a:cubicBezTo>
                        <a:pt x="120" y="47"/>
                        <a:pt x="122" y="46"/>
                        <a:pt x="124" y="45"/>
                      </a:cubicBezTo>
                      <a:lnTo>
                        <a:pt x="164" y="24"/>
                      </a:lnTo>
                      <a:cubicBezTo>
                        <a:pt x="166" y="23"/>
                        <a:pt x="168" y="22"/>
                        <a:pt x="170" y="21"/>
                      </a:cubicBezTo>
                      <a:lnTo>
                        <a:pt x="214" y="7"/>
                      </a:lnTo>
                      <a:cubicBezTo>
                        <a:pt x="216" y="6"/>
                        <a:pt x="219" y="5"/>
                        <a:pt x="222" y="5"/>
                      </a:cubicBezTo>
                      <a:lnTo>
                        <a:pt x="269" y="1"/>
                      </a:lnTo>
                      <a:cubicBezTo>
                        <a:pt x="271" y="0"/>
                        <a:pt x="274" y="0"/>
                        <a:pt x="276" y="1"/>
                      </a:cubicBezTo>
                      <a:lnTo>
                        <a:pt x="323" y="5"/>
                      </a:lnTo>
                      <a:cubicBezTo>
                        <a:pt x="326" y="5"/>
                        <a:pt x="329" y="6"/>
                        <a:pt x="332" y="7"/>
                      </a:cubicBezTo>
                      <a:lnTo>
                        <a:pt x="375" y="21"/>
                      </a:lnTo>
                      <a:cubicBezTo>
                        <a:pt x="377" y="22"/>
                        <a:pt x="380" y="23"/>
                        <a:pt x="382" y="24"/>
                      </a:cubicBezTo>
                      <a:lnTo>
                        <a:pt x="421" y="45"/>
                      </a:lnTo>
                      <a:cubicBezTo>
                        <a:pt x="424" y="46"/>
                        <a:pt x="426" y="48"/>
                        <a:pt x="428" y="49"/>
                      </a:cubicBezTo>
                      <a:lnTo>
                        <a:pt x="462" y="78"/>
                      </a:lnTo>
                      <a:cubicBezTo>
                        <a:pt x="464" y="79"/>
                        <a:pt x="466" y="81"/>
                        <a:pt x="467" y="83"/>
                      </a:cubicBezTo>
                      <a:lnTo>
                        <a:pt x="496" y="117"/>
                      </a:lnTo>
                      <a:cubicBezTo>
                        <a:pt x="497" y="119"/>
                        <a:pt x="499" y="122"/>
                        <a:pt x="500" y="124"/>
                      </a:cubicBezTo>
                      <a:lnTo>
                        <a:pt x="522" y="163"/>
                      </a:lnTo>
                      <a:cubicBezTo>
                        <a:pt x="523" y="166"/>
                        <a:pt x="524" y="168"/>
                        <a:pt x="525" y="171"/>
                      </a:cubicBezTo>
                      <a:lnTo>
                        <a:pt x="538" y="214"/>
                      </a:lnTo>
                      <a:cubicBezTo>
                        <a:pt x="539" y="217"/>
                        <a:pt x="540" y="219"/>
                        <a:pt x="540" y="222"/>
                      </a:cubicBezTo>
                      <a:lnTo>
                        <a:pt x="544" y="269"/>
                      </a:lnTo>
                      <a:close/>
                      <a:moveTo>
                        <a:pt x="460" y="230"/>
                      </a:moveTo>
                      <a:lnTo>
                        <a:pt x="462" y="238"/>
                      </a:lnTo>
                      <a:lnTo>
                        <a:pt x="448" y="194"/>
                      </a:lnTo>
                      <a:lnTo>
                        <a:pt x="451" y="202"/>
                      </a:lnTo>
                      <a:lnTo>
                        <a:pt x="430" y="162"/>
                      </a:lnTo>
                      <a:lnTo>
                        <a:pt x="434" y="168"/>
                      </a:lnTo>
                      <a:lnTo>
                        <a:pt x="406" y="134"/>
                      </a:lnTo>
                      <a:lnTo>
                        <a:pt x="411" y="139"/>
                      </a:lnTo>
                      <a:lnTo>
                        <a:pt x="377" y="111"/>
                      </a:lnTo>
                      <a:lnTo>
                        <a:pt x="384" y="115"/>
                      </a:lnTo>
                      <a:lnTo>
                        <a:pt x="344" y="94"/>
                      </a:lnTo>
                      <a:lnTo>
                        <a:pt x="351" y="97"/>
                      </a:lnTo>
                      <a:lnTo>
                        <a:pt x="307" y="83"/>
                      </a:lnTo>
                      <a:lnTo>
                        <a:pt x="316" y="85"/>
                      </a:lnTo>
                      <a:lnTo>
                        <a:pt x="269" y="80"/>
                      </a:lnTo>
                      <a:lnTo>
                        <a:pt x="276" y="80"/>
                      </a:lnTo>
                      <a:lnTo>
                        <a:pt x="230" y="85"/>
                      </a:lnTo>
                      <a:lnTo>
                        <a:pt x="238" y="83"/>
                      </a:lnTo>
                      <a:lnTo>
                        <a:pt x="195" y="97"/>
                      </a:lnTo>
                      <a:lnTo>
                        <a:pt x="201" y="94"/>
                      </a:lnTo>
                      <a:lnTo>
                        <a:pt x="162" y="115"/>
                      </a:lnTo>
                      <a:lnTo>
                        <a:pt x="168" y="111"/>
                      </a:lnTo>
                      <a:lnTo>
                        <a:pt x="134" y="139"/>
                      </a:lnTo>
                      <a:lnTo>
                        <a:pt x="139" y="134"/>
                      </a:lnTo>
                      <a:lnTo>
                        <a:pt x="111" y="168"/>
                      </a:lnTo>
                      <a:lnTo>
                        <a:pt x="115" y="162"/>
                      </a:lnTo>
                      <a:lnTo>
                        <a:pt x="94" y="201"/>
                      </a:lnTo>
                      <a:lnTo>
                        <a:pt x="97" y="195"/>
                      </a:lnTo>
                      <a:lnTo>
                        <a:pt x="83" y="238"/>
                      </a:lnTo>
                      <a:lnTo>
                        <a:pt x="85" y="230"/>
                      </a:lnTo>
                      <a:lnTo>
                        <a:pt x="80" y="276"/>
                      </a:lnTo>
                      <a:lnTo>
                        <a:pt x="80" y="269"/>
                      </a:lnTo>
                      <a:lnTo>
                        <a:pt x="85" y="316"/>
                      </a:lnTo>
                      <a:lnTo>
                        <a:pt x="83" y="307"/>
                      </a:lnTo>
                      <a:lnTo>
                        <a:pt x="97" y="351"/>
                      </a:lnTo>
                      <a:lnTo>
                        <a:pt x="94" y="344"/>
                      </a:lnTo>
                      <a:lnTo>
                        <a:pt x="115" y="384"/>
                      </a:lnTo>
                      <a:lnTo>
                        <a:pt x="111" y="377"/>
                      </a:lnTo>
                      <a:lnTo>
                        <a:pt x="139" y="411"/>
                      </a:lnTo>
                      <a:lnTo>
                        <a:pt x="134" y="406"/>
                      </a:lnTo>
                      <a:lnTo>
                        <a:pt x="168" y="434"/>
                      </a:lnTo>
                      <a:lnTo>
                        <a:pt x="162" y="430"/>
                      </a:lnTo>
                      <a:lnTo>
                        <a:pt x="202" y="451"/>
                      </a:lnTo>
                      <a:lnTo>
                        <a:pt x="194" y="448"/>
                      </a:lnTo>
                      <a:lnTo>
                        <a:pt x="238" y="462"/>
                      </a:lnTo>
                      <a:lnTo>
                        <a:pt x="230" y="460"/>
                      </a:lnTo>
                      <a:lnTo>
                        <a:pt x="276" y="465"/>
                      </a:lnTo>
                      <a:lnTo>
                        <a:pt x="269" y="465"/>
                      </a:lnTo>
                      <a:lnTo>
                        <a:pt x="316" y="460"/>
                      </a:lnTo>
                      <a:lnTo>
                        <a:pt x="308" y="462"/>
                      </a:lnTo>
                      <a:lnTo>
                        <a:pt x="351" y="448"/>
                      </a:lnTo>
                      <a:lnTo>
                        <a:pt x="344" y="451"/>
                      </a:lnTo>
                      <a:lnTo>
                        <a:pt x="383" y="430"/>
                      </a:lnTo>
                      <a:lnTo>
                        <a:pt x="377" y="434"/>
                      </a:lnTo>
                      <a:lnTo>
                        <a:pt x="411" y="406"/>
                      </a:lnTo>
                      <a:lnTo>
                        <a:pt x="406" y="411"/>
                      </a:lnTo>
                      <a:lnTo>
                        <a:pt x="434" y="377"/>
                      </a:lnTo>
                      <a:lnTo>
                        <a:pt x="430" y="383"/>
                      </a:lnTo>
                      <a:lnTo>
                        <a:pt x="451" y="344"/>
                      </a:lnTo>
                      <a:lnTo>
                        <a:pt x="448" y="351"/>
                      </a:lnTo>
                      <a:lnTo>
                        <a:pt x="462" y="308"/>
                      </a:lnTo>
                      <a:lnTo>
                        <a:pt x="460" y="316"/>
                      </a:lnTo>
                      <a:lnTo>
                        <a:pt x="465" y="269"/>
                      </a:lnTo>
                      <a:lnTo>
                        <a:pt x="465" y="276"/>
                      </a:lnTo>
                      <a:lnTo>
                        <a:pt x="460" y="2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CH" sz="2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367" name="Textfeld 599"/>
          <p:cNvSpPr txBox="1"/>
          <p:nvPr/>
        </p:nvSpPr>
        <p:spPr>
          <a:xfrm>
            <a:off x="1418457" y="5547804"/>
            <a:ext cx="2914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Days post </a:t>
            </a:r>
            <a:r>
              <a:rPr lang="de-CH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de-CH" sz="10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CH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aemofelis </a:t>
            </a:r>
            <a:r>
              <a:rPr lang="de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exposure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TextBox 436"/>
          <p:cNvSpPr txBox="1"/>
          <p:nvPr/>
        </p:nvSpPr>
        <p:spPr>
          <a:xfrm rot="16200000">
            <a:off x="-13952" y="4294677"/>
            <a:ext cx="1446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Anti DnaK antibodies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5" name="Textfeld 208"/>
          <p:cNvSpPr txBox="1"/>
          <p:nvPr/>
        </p:nvSpPr>
        <p:spPr>
          <a:xfrm>
            <a:off x="506032" y="3356161"/>
            <a:ext cx="509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2" name="TextBox 731"/>
          <p:cNvSpPr txBox="1"/>
          <p:nvPr/>
        </p:nvSpPr>
        <p:spPr>
          <a:xfrm>
            <a:off x="1137424" y="1104162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7" name="Straight Connector 736"/>
          <p:cNvCxnSpPr/>
          <p:nvPr/>
        </p:nvCxnSpPr>
        <p:spPr>
          <a:xfrm>
            <a:off x="1103892" y="1329309"/>
            <a:ext cx="3521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5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</dc:creator>
  <cp:lastModifiedBy>Regina Hofmann</cp:lastModifiedBy>
  <cp:revision>215</cp:revision>
  <cp:lastPrinted>2015-06-22T16:17:14Z</cp:lastPrinted>
  <dcterms:created xsi:type="dcterms:W3CDTF">2013-01-23T18:37:05Z</dcterms:created>
  <dcterms:modified xsi:type="dcterms:W3CDTF">2015-07-29T11:50:27Z</dcterms:modified>
</cp:coreProperties>
</file>