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144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42" autoAdjust="0"/>
  </p:normalViewPr>
  <p:slideViewPr>
    <p:cSldViewPr snapToGrid="0">
      <p:cViewPr>
        <p:scale>
          <a:sx n="100" d="100"/>
          <a:sy n="100" d="100"/>
        </p:scale>
        <p:origin x="-1848" y="-72"/>
      </p:cViewPr>
      <p:guideLst>
        <p:guide orient="horz" pos="2880"/>
        <p:guide pos="3132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6B55A-1642-41A0-9291-C5CFD1A80D6A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EB582-E75E-4700-9E01-481FCB63F0F3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223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915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46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738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747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47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26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488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921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134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958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995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9D8F-5631-42E2-B45D-2F495C29DD1C}" type="datetimeFigureOut">
              <a:rPr lang="de-CH" smtClean="0"/>
              <a:t>29.07.2015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13D6-E18B-41F6-81CB-F6B463D41A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307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72" y="4118065"/>
            <a:ext cx="2733853" cy="164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79" y="4115863"/>
            <a:ext cx="2737510" cy="164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73" y="2455766"/>
            <a:ext cx="2743910" cy="164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79" y="2455766"/>
            <a:ext cx="2743910" cy="164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74485" y="573349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4563" y="573349"/>
            <a:ext cx="413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56794" y="508901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Group A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97154" y="508901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Group B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429"/>
          <p:cNvSpPr txBox="1"/>
          <p:nvPr/>
        </p:nvSpPr>
        <p:spPr>
          <a:xfrm rot="16200000">
            <a:off x="-140384" y="3165085"/>
            <a:ext cx="1286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Bilirubin (µ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/L)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429"/>
          <p:cNvSpPr txBox="1"/>
          <p:nvPr/>
        </p:nvSpPr>
        <p:spPr>
          <a:xfrm rot="16200000">
            <a:off x="3037282" y="3103529"/>
            <a:ext cx="1286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>
                <a:latin typeface="Arial" panose="020B0604020202020204" pitchFamily="34" charset="0"/>
                <a:cs typeface="Arial" panose="020B0604020202020204" pitchFamily="34" charset="0"/>
              </a:rPr>
              <a:t>Bilirubin (µ</a:t>
            </a:r>
            <a:r>
              <a:rPr lang="de-CH" sz="800" dirty="0" err="1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de-CH" sz="800" dirty="0">
                <a:latin typeface="Arial" panose="020B0604020202020204" pitchFamily="34" charset="0"/>
                <a:cs typeface="Arial" panose="020B0604020202020204" pitchFamily="34" charset="0"/>
              </a:rPr>
              <a:t>/L)</a:t>
            </a:r>
          </a:p>
          <a:p>
            <a:pPr algn="ctr"/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0648" y="227653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70726" y="227653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429"/>
          <p:cNvSpPr txBox="1"/>
          <p:nvPr/>
        </p:nvSpPr>
        <p:spPr>
          <a:xfrm rot="16200000">
            <a:off x="-131070" y="4840659"/>
            <a:ext cx="1286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Sodium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(mmol/L)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429"/>
          <p:cNvSpPr txBox="1"/>
          <p:nvPr/>
        </p:nvSpPr>
        <p:spPr>
          <a:xfrm rot="16200000">
            <a:off x="3046594" y="4840659"/>
            <a:ext cx="12869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Sodium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(mmol/L</a:t>
            </a:r>
            <a:r>
              <a:rPr lang="de-CH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28271" y="2714649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04548" y="2920327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601"/>
          <p:cNvSpPr txBox="1"/>
          <p:nvPr/>
        </p:nvSpPr>
        <p:spPr>
          <a:xfrm>
            <a:off x="919864" y="5771333"/>
            <a:ext cx="1983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Days post </a:t>
            </a:r>
            <a:r>
              <a:rPr lang="de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de-CH" sz="8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aemofelis 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exposure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601"/>
          <p:cNvSpPr txBox="1"/>
          <p:nvPr/>
        </p:nvSpPr>
        <p:spPr>
          <a:xfrm>
            <a:off x="4076768" y="5771333"/>
            <a:ext cx="20763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Days post </a:t>
            </a:r>
            <a:r>
              <a:rPr lang="de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de-CH" sz="800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CH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aemofelis 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exposure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33660" y="4573787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64717" y="4573615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99860" y="4571216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89741" y="4498600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42056" y="4498600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836712" y="2714649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26699" y="2714649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82205" y="5158999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82205" y="4206499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026699" y="5158999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026699" y="4206499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282" y="793682"/>
            <a:ext cx="2742996" cy="164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29"/>
          <p:cNvSpPr txBox="1"/>
          <p:nvPr/>
        </p:nvSpPr>
        <p:spPr>
          <a:xfrm rot="16200000">
            <a:off x="-208785" y="1409648"/>
            <a:ext cx="15861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Alkaline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Phosphatase (U/L)</a:t>
            </a: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429"/>
          <p:cNvSpPr txBox="1"/>
          <p:nvPr/>
        </p:nvSpPr>
        <p:spPr>
          <a:xfrm rot="16200000">
            <a:off x="2984121" y="1436439"/>
            <a:ext cx="14529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Alkaline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Phosphatase </a:t>
            </a:r>
            <a:r>
              <a:rPr lang="de-CH" sz="800" dirty="0">
                <a:latin typeface="Arial" panose="020B0604020202020204" pitchFamily="34" charset="0"/>
                <a:cs typeface="Arial" panose="020B0604020202020204" pitchFamily="34" charset="0"/>
              </a:rPr>
              <a:t>(U/L)</a:t>
            </a:r>
          </a:p>
        </p:txBody>
      </p:sp>
      <p:pic>
        <p:nvPicPr>
          <p:cNvPr id="52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43" y="793682"/>
            <a:ext cx="2742996" cy="164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3" name="Straight Connector 52"/>
          <p:cNvCxnSpPr/>
          <p:nvPr/>
        </p:nvCxnSpPr>
        <p:spPr>
          <a:xfrm>
            <a:off x="1158502" y="1477855"/>
            <a:ext cx="284996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90011" y="1305263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858847" y="1617070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55672" y="842370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031370" y="1619141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028195" y="844441"/>
            <a:ext cx="1872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69212" y="4083049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79289" y="4083049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F)</a:t>
            </a:r>
            <a:endParaRPr lang="de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586723" y="2714649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442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</dc:creator>
  <cp:lastModifiedBy>Regina Hofmann</cp:lastModifiedBy>
  <cp:revision>216</cp:revision>
  <cp:lastPrinted>2015-04-09T09:13:44Z</cp:lastPrinted>
  <dcterms:created xsi:type="dcterms:W3CDTF">2013-01-23T18:37:05Z</dcterms:created>
  <dcterms:modified xsi:type="dcterms:W3CDTF">2015-07-29T11:49:24Z</dcterms:modified>
</cp:coreProperties>
</file>