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42" autoAdjust="0"/>
  </p:normalViewPr>
  <p:slideViewPr>
    <p:cSldViewPr snapToGrid="0">
      <p:cViewPr>
        <p:scale>
          <a:sx n="150" d="100"/>
          <a:sy n="150" d="100"/>
        </p:scale>
        <p:origin x="-768" y="-72"/>
      </p:cViewPr>
      <p:guideLst>
        <p:guide orient="horz" pos="2880"/>
        <p:guide pos="3132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6B55A-1642-41A0-9291-C5CFD1A80D6A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EB582-E75E-4700-9E01-481FCB63F0F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223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91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46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3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747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4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2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8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21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1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95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95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9D8F-5631-42E2-B45D-2F495C29DD1C}" type="datetimeFigureOut">
              <a:rPr lang="de-CH" smtClean="0"/>
              <a:t>24.07.2015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30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43" y="4607902"/>
            <a:ext cx="2742996" cy="16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2" y="4606987"/>
            <a:ext cx="2742996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43" y="2754073"/>
            <a:ext cx="2743910" cy="16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9" name="Picture 28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43" y="1139549"/>
            <a:ext cx="2728004" cy="15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7" name="Picture 28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2" y="1142208"/>
            <a:ext cx="2728004" cy="15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485" y="97657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4563" y="97657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0648" y="267976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70725" y="267976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0648" y="4454587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0726" y="4454587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6794" y="912126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Group 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97154" y="912126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Group B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29"/>
          <p:cNvSpPr txBox="1"/>
          <p:nvPr/>
        </p:nvSpPr>
        <p:spPr>
          <a:xfrm rot="16200000">
            <a:off x="-140384" y="1842277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Hematocrit  (%)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29"/>
          <p:cNvSpPr txBox="1"/>
          <p:nvPr/>
        </p:nvSpPr>
        <p:spPr>
          <a:xfrm rot="16200000">
            <a:off x="-131070" y="3437532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MCV (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  <a:r>
              <a:rPr lang="en-US" sz="800" dirty="0" smtClean="0"/>
              <a:t>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29"/>
          <p:cNvSpPr txBox="1"/>
          <p:nvPr/>
        </p:nvSpPr>
        <p:spPr>
          <a:xfrm rot="16200000">
            <a:off x="-131070" y="5165725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MCHC (g/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800" dirty="0" smtClean="0"/>
              <a:t>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29"/>
          <p:cNvSpPr txBox="1"/>
          <p:nvPr/>
        </p:nvSpPr>
        <p:spPr>
          <a:xfrm rot="16200000">
            <a:off x="3037282" y="1842277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Hematocrit (%)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429"/>
          <p:cNvSpPr txBox="1"/>
          <p:nvPr/>
        </p:nvSpPr>
        <p:spPr>
          <a:xfrm rot="16200000">
            <a:off x="3046594" y="3437532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MCV (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429"/>
          <p:cNvSpPr txBox="1"/>
          <p:nvPr/>
        </p:nvSpPr>
        <p:spPr>
          <a:xfrm rot="16200000">
            <a:off x="3046594" y="5165725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MCHC (g/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800" dirty="0" smtClean="0"/>
              <a:t>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601"/>
          <p:cNvSpPr txBox="1"/>
          <p:nvPr/>
        </p:nvSpPr>
        <p:spPr>
          <a:xfrm>
            <a:off x="959096" y="6210430"/>
            <a:ext cx="1974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Days post 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 haemofelis 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601"/>
          <p:cNvSpPr txBox="1"/>
          <p:nvPr/>
        </p:nvSpPr>
        <p:spPr>
          <a:xfrm>
            <a:off x="4161162" y="6210430"/>
            <a:ext cx="19919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Days post 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 haemofelis 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836712" y="1842691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6712" y="1391842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43462" y="1842691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3462" y="1391842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26793" y="3782220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43462" y="3472658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45162" y="5343128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38588" y="5001816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043462" y="5343921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64893" y="5047458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143364" y="1330361"/>
            <a:ext cx="261204" cy="276999"/>
            <a:chOff x="1143364" y="603283"/>
            <a:chExt cx="261204" cy="27699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143364" y="754758"/>
              <a:ext cx="261204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47754" y="603283"/>
              <a:ext cx="2439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200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2" y="2754073"/>
            <a:ext cx="2742996" cy="16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824012" y="3782220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40681" y="3472658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187450" y="2898621"/>
            <a:ext cx="401491" cy="276999"/>
            <a:chOff x="1162186" y="603283"/>
            <a:chExt cx="401491" cy="276999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162186" y="754758"/>
              <a:ext cx="401491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226327" y="603283"/>
              <a:ext cx="2439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200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165274" y="4697912"/>
            <a:ext cx="199216" cy="276999"/>
            <a:chOff x="1112895" y="603283"/>
            <a:chExt cx="291673" cy="276999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143364" y="754758"/>
              <a:ext cx="261204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112895" y="603283"/>
              <a:ext cx="2439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200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de-CH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748774" y="1349722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9131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</dc:creator>
  <cp:lastModifiedBy>Regina Hofmann</cp:lastModifiedBy>
  <cp:revision>211</cp:revision>
  <cp:lastPrinted>2015-04-09T09:13:44Z</cp:lastPrinted>
  <dcterms:created xsi:type="dcterms:W3CDTF">2013-01-23T18:37:05Z</dcterms:created>
  <dcterms:modified xsi:type="dcterms:W3CDTF">2015-07-24T05:40:43Z</dcterms:modified>
</cp:coreProperties>
</file>