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60" d="100"/>
          <a:sy n="160" d="100"/>
        </p:scale>
        <p:origin x="564" y="11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23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97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05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06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68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2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61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53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2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57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827CC-EE74-490B-95EE-3C3183E68C2E}" type="datetimeFigureOut">
              <a:rPr lang="de-DE" smtClean="0"/>
              <a:t>09.02.2016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0291B-3CFF-47A6-B1FC-EB233CD5C1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44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4854"/>
            <a:ext cx="8712968" cy="637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91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0" y="260648"/>
            <a:ext cx="8712000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45181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Tierärztliche Faklutät der LMU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Elisabeth Kunz</dc:creator>
  <cp:lastModifiedBy>Elisabeth Kunz</cp:lastModifiedBy>
  <cp:revision>6</cp:revision>
  <dcterms:created xsi:type="dcterms:W3CDTF">2016-02-09T07:23:57Z</dcterms:created>
  <dcterms:modified xsi:type="dcterms:W3CDTF">2016-02-09T08:23:18Z</dcterms:modified>
</cp:coreProperties>
</file>